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tags/tag4.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5.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4"/>
  </p:notesMasterIdLst>
  <p:sldIdLst>
    <p:sldId id="256" r:id="rId2"/>
    <p:sldId id="284" r:id="rId3"/>
    <p:sldId id="289" r:id="rId4"/>
    <p:sldId id="290" r:id="rId5"/>
    <p:sldId id="292" r:id="rId6"/>
    <p:sldId id="258" r:id="rId7"/>
    <p:sldId id="293" r:id="rId8"/>
    <p:sldId id="297" r:id="rId9"/>
    <p:sldId id="298" r:id="rId10"/>
    <p:sldId id="301" r:id="rId11"/>
    <p:sldId id="267" r:id="rId12"/>
    <p:sldId id="280" r:id="rId13"/>
  </p:sldIdLst>
  <p:sldSz cx="12192000" cy="6858000"/>
  <p:notesSz cx="6858000" cy="9144000"/>
  <p:embeddedFontLst>
    <p:embeddedFont>
      <p:font typeface="等线" panose="02010600030101010101" pitchFamily="2" charset="-122"/>
      <p:regular r:id="rId15"/>
      <p:bold r:id="rId16"/>
    </p:embeddedFont>
    <p:embeddedFont>
      <p:font typeface="等线 Light" panose="02010600030101010101" pitchFamily="2" charset="-122"/>
      <p:regular r:id="rId17"/>
    </p:embeddedFont>
    <p:embeddedFont>
      <p:font typeface="UTM Androgyne" panose="02040603050506020204" pitchFamily="18" charset="0"/>
      <p:regular r:id="rId18"/>
    </p:embeddedFont>
    <p:embeddedFont>
      <p:font typeface="UTM Cookies" panose="02040603050506020204" pitchFamily="18" charset="0"/>
      <p:regular r:id="rId19"/>
    </p:embeddedFont>
    <p:embeddedFont>
      <p:font typeface="UTM Habano" panose="02040603050506020204" pitchFamily="18" charset="0"/>
      <p:regular r:id="rId20"/>
    </p:embeddedFont>
    <p:embeddedFont>
      <p:font typeface="UTM Kabel KT" panose="02040603050506020204" pitchFamily="18" charset="0"/>
      <p:regular r:id="rId21"/>
    </p:embeddedFont>
  </p:embeddedFontLst>
  <p:custDataLst>
    <p:tags r:id="rId2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5"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A100"/>
    <a:srgbClr val="A4E7E2"/>
    <a:srgbClr val="FFD03B"/>
    <a:srgbClr val="F0587D"/>
    <a:srgbClr val="FF7C61"/>
    <a:srgbClr val="E6E300"/>
    <a:srgbClr val="768B00"/>
    <a:srgbClr val="C56D27"/>
    <a:srgbClr val="A5A5A5"/>
    <a:srgbClr val="D7603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397" autoAdjust="0"/>
    <p:restoredTop sz="94660"/>
  </p:normalViewPr>
  <p:slideViewPr>
    <p:cSldViewPr snapToGrid="0" showGuides="1">
      <p:cViewPr>
        <p:scale>
          <a:sx n="46" d="100"/>
          <a:sy n="46" d="100"/>
        </p:scale>
        <p:origin x="1728" y="845"/>
      </p:cViewPr>
      <p:guideLst>
        <p:guide orient="horz" pos="2205"/>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E02C96-67DE-44C4-B2F0-1C3392657607}" type="datetimeFigureOut">
              <a:rPr lang="zh-CN" altLang="en-US" smtClean="0"/>
              <a:t>2021/9/7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C6B7E2-0617-4AC1-993F-2E58B2FF18A7}" type="slidenum">
              <a:rPr lang="zh-CN" altLang="en-US" smtClean="0"/>
              <a:t>‹#›</a:t>
            </a:fld>
            <a:endParaRPr lang="zh-CN" altLang="en-US"/>
          </a:p>
        </p:txBody>
      </p:sp>
    </p:spTree>
    <p:extLst>
      <p:ext uri="{BB962C8B-B14F-4D97-AF65-F5344CB8AC3E}">
        <p14:creationId xmlns:p14="http://schemas.microsoft.com/office/powerpoint/2010/main" val="40238580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C6B7E2-0617-4AC1-993F-2E58B2FF18A7}" type="slidenum">
              <a:rPr lang="zh-CN" altLang="en-US" smtClean="0"/>
              <a:t>1</a:t>
            </a:fld>
            <a:endParaRPr lang="zh-CN" altLang="en-US"/>
          </a:p>
        </p:txBody>
      </p:sp>
    </p:spTree>
    <p:extLst>
      <p:ext uri="{BB962C8B-B14F-4D97-AF65-F5344CB8AC3E}">
        <p14:creationId xmlns:p14="http://schemas.microsoft.com/office/powerpoint/2010/main" val="38707731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C6B7E2-0617-4AC1-993F-2E58B2FF18A7}" type="slidenum">
              <a:rPr lang="zh-CN" altLang="en-US" smtClean="0"/>
              <a:t>2</a:t>
            </a:fld>
            <a:endParaRPr lang="zh-CN" altLang="en-US"/>
          </a:p>
        </p:txBody>
      </p:sp>
    </p:spTree>
    <p:extLst>
      <p:ext uri="{BB962C8B-B14F-4D97-AF65-F5344CB8AC3E}">
        <p14:creationId xmlns:p14="http://schemas.microsoft.com/office/powerpoint/2010/main" val="15037425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9B0177-6D24-41AF-9103-82F559E4EBA9}"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F0A44A-32D8-4BCF-9055-A55B0A68BE1D}"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C6B7E2-0617-4AC1-993F-2E58B2FF18A7}" type="slidenum">
              <a:rPr lang="zh-CN" altLang="en-US" smtClean="0"/>
              <a:t>6</a:t>
            </a:fld>
            <a:endParaRPr lang="zh-CN" altLang="en-US"/>
          </a:p>
        </p:txBody>
      </p:sp>
    </p:spTree>
    <p:extLst>
      <p:ext uri="{BB962C8B-B14F-4D97-AF65-F5344CB8AC3E}">
        <p14:creationId xmlns:p14="http://schemas.microsoft.com/office/powerpoint/2010/main" val="7814329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F0A44A-32D8-4BCF-9055-A55B0A68BE1D}" type="slidenum">
              <a:rPr lang="zh-CN" altLang="en-US" smtClean="0"/>
              <a:t>8</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F0A44A-32D8-4BCF-9055-A55B0A68BE1D}" type="slidenum">
              <a:rPr lang="zh-CN" altLang="en-US" smtClean="0"/>
              <a:t>9</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C6B7E2-0617-4AC1-993F-2E58B2FF18A7}" type="slidenum">
              <a:rPr lang="zh-CN" altLang="en-US" smtClean="0"/>
              <a:t>11</a:t>
            </a:fld>
            <a:endParaRPr lang="zh-CN" altLang="en-US"/>
          </a:p>
        </p:txBody>
      </p:sp>
    </p:spTree>
    <p:extLst>
      <p:ext uri="{BB962C8B-B14F-4D97-AF65-F5344CB8AC3E}">
        <p14:creationId xmlns:p14="http://schemas.microsoft.com/office/powerpoint/2010/main" val="22511868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C6B7E2-0617-4AC1-993F-2E58B2FF18A7}" type="slidenum">
              <a:rPr lang="zh-CN" altLang="en-US" smtClean="0"/>
              <a:t>12</a:t>
            </a:fld>
            <a:endParaRPr lang="zh-CN" altLang="en-US"/>
          </a:p>
        </p:txBody>
      </p:sp>
    </p:spTree>
    <p:extLst>
      <p:ext uri="{BB962C8B-B14F-4D97-AF65-F5344CB8AC3E}">
        <p14:creationId xmlns:p14="http://schemas.microsoft.com/office/powerpoint/2010/main" val="18004094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50EC7E3C-B80D-431C-A389-5E64AAFA3F97}" type="datetimeFigureOut">
              <a:rPr lang="zh-CN" altLang="en-US" smtClean="0"/>
              <a:t>2021/9/7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ECA933B-6254-454F-847F-E67E3AE5F366}" type="slidenum">
              <a:rPr lang="zh-CN" altLang="en-US" smtClean="0"/>
              <a:t>‹#›</a:t>
            </a:fld>
            <a:endParaRPr lang="zh-CN" altLang="en-US"/>
          </a:p>
        </p:txBody>
      </p:sp>
    </p:spTree>
    <p:extLst>
      <p:ext uri="{BB962C8B-B14F-4D97-AF65-F5344CB8AC3E}">
        <p14:creationId xmlns:p14="http://schemas.microsoft.com/office/powerpoint/2010/main" val="41175909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0EC7E3C-B80D-431C-A389-5E64AAFA3F97}" type="datetimeFigureOut">
              <a:rPr lang="zh-CN" altLang="en-US" smtClean="0"/>
              <a:t>2021/9/7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ECA933B-6254-454F-847F-E67E3AE5F366}" type="slidenum">
              <a:rPr lang="zh-CN" altLang="en-US" smtClean="0"/>
              <a:t>‹#›</a:t>
            </a:fld>
            <a:endParaRPr lang="zh-CN" altLang="en-US"/>
          </a:p>
        </p:txBody>
      </p:sp>
    </p:spTree>
    <p:extLst>
      <p:ext uri="{BB962C8B-B14F-4D97-AF65-F5344CB8AC3E}">
        <p14:creationId xmlns:p14="http://schemas.microsoft.com/office/powerpoint/2010/main" val="18660751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0EC7E3C-B80D-431C-A389-5E64AAFA3F97}" type="datetimeFigureOut">
              <a:rPr lang="zh-CN" altLang="en-US" smtClean="0"/>
              <a:t>2021/9/7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ECA933B-6254-454F-847F-E67E3AE5F366}" type="slidenum">
              <a:rPr lang="zh-CN" altLang="en-US" smtClean="0"/>
              <a:t>‹#›</a:t>
            </a:fld>
            <a:endParaRPr lang="zh-CN" altLang="en-US"/>
          </a:p>
        </p:txBody>
      </p:sp>
    </p:spTree>
    <p:extLst>
      <p:ext uri="{BB962C8B-B14F-4D97-AF65-F5344CB8AC3E}">
        <p14:creationId xmlns:p14="http://schemas.microsoft.com/office/powerpoint/2010/main" val="18598501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8_仅标题">
    <p:spTree>
      <p:nvGrpSpPr>
        <p:cNvPr id="1" name=""/>
        <p:cNvGrpSpPr/>
        <p:nvPr/>
      </p:nvGrpSpPr>
      <p:grpSpPr>
        <a:xfrm>
          <a:off x="0" y="0"/>
          <a:ext cx="0" cy="0"/>
          <a:chOff x="0" y="0"/>
          <a:chExt cx="0" cy="0"/>
        </a:xfrm>
      </p:grpSpPr>
      <p:sp>
        <p:nvSpPr>
          <p:cNvPr id="17" name="图片占位符 16"/>
          <p:cNvSpPr>
            <a:spLocks noGrp="1"/>
          </p:cNvSpPr>
          <p:nvPr>
            <p:ph type="pic" sz="quarter" idx="11"/>
          </p:nvPr>
        </p:nvSpPr>
        <p:spPr>
          <a:xfrm>
            <a:off x="7952227" y="3954857"/>
            <a:ext cx="3316302" cy="2257169"/>
          </a:xfrm>
          <a:custGeom>
            <a:avLst/>
            <a:gdLst>
              <a:gd name="connsiteX0" fmla="*/ 1620531 w 3316302"/>
              <a:gd name="connsiteY0" fmla="*/ 0 h 2257169"/>
              <a:gd name="connsiteX1" fmla="*/ 1689983 w 3316302"/>
              <a:gd name="connsiteY1" fmla="*/ 0 h 2257169"/>
              <a:gd name="connsiteX2" fmla="*/ 1757987 w 3316302"/>
              <a:gd name="connsiteY2" fmla="*/ 0 h 2257169"/>
              <a:gd name="connsiteX3" fmla="*/ 1827439 w 3316302"/>
              <a:gd name="connsiteY3" fmla="*/ 2894 h 2257169"/>
              <a:gd name="connsiteX4" fmla="*/ 1893996 w 3316302"/>
              <a:gd name="connsiteY4" fmla="*/ 7235 h 2257169"/>
              <a:gd name="connsiteX5" fmla="*/ 1959107 w 3316302"/>
              <a:gd name="connsiteY5" fmla="*/ 14469 h 2257169"/>
              <a:gd name="connsiteX6" fmla="*/ 2024217 w 3316302"/>
              <a:gd name="connsiteY6" fmla="*/ 21704 h 2257169"/>
              <a:gd name="connsiteX7" fmla="*/ 2086434 w 3316302"/>
              <a:gd name="connsiteY7" fmla="*/ 31832 h 2257169"/>
              <a:gd name="connsiteX8" fmla="*/ 2147204 w 3316302"/>
              <a:gd name="connsiteY8" fmla="*/ 41960 h 2257169"/>
              <a:gd name="connsiteX9" fmla="*/ 2206527 w 3316302"/>
              <a:gd name="connsiteY9" fmla="*/ 54982 h 2257169"/>
              <a:gd name="connsiteX10" fmla="*/ 2264403 w 3316302"/>
              <a:gd name="connsiteY10" fmla="*/ 69451 h 2257169"/>
              <a:gd name="connsiteX11" fmla="*/ 2317939 w 3316302"/>
              <a:gd name="connsiteY11" fmla="*/ 85367 h 2257169"/>
              <a:gd name="connsiteX12" fmla="*/ 2371474 w 3316302"/>
              <a:gd name="connsiteY12" fmla="*/ 102730 h 2257169"/>
              <a:gd name="connsiteX13" fmla="*/ 2420669 w 3316302"/>
              <a:gd name="connsiteY13" fmla="*/ 121540 h 2257169"/>
              <a:gd name="connsiteX14" fmla="*/ 2468417 w 3316302"/>
              <a:gd name="connsiteY14" fmla="*/ 141797 h 2257169"/>
              <a:gd name="connsiteX15" fmla="*/ 2513271 w 3316302"/>
              <a:gd name="connsiteY15" fmla="*/ 162053 h 2257169"/>
              <a:gd name="connsiteX16" fmla="*/ 2553784 w 3316302"/>
              <a:gd name="connsiteY16" fmla="*/ 185204 h 2257169"/>
              <a:gd name="connsiteX17" fmla="*/ 2592851 w 3316302"/>
              <a:gd name="connsiteY17" fmla="*/ 209801 h 2257169"/>
              <a:gd name="connsiteX18" fmla="*/ 2737541 w 3316302"/>
              <a:gd name="connsiteY18" fmla="*/ 209801 h 2257169"/>
              <a:gd name="connsiteX19" fmla="*/ 2766479 w 3316302"/>
              <a:gd name="connsiteY19" fmla="*/ 211248 h 2257169"/>
              <a:gd name="connsiteX20" fmla="*/ 2795417 w 3316302"/>
              <a:gd name="connsiteY20" fmla="*/ 215589 h 2257169"/>
              <a:gd name="connsiteX21" fmla="*/ 2822908 w 3316302"/>
              <a:gd name="connsiteY21" fmla="*/ 222823 h 2257169"/>
              <a:gd name="connsiteX22" fmla="*/ 2848952 w 3316302"/>
              <a:gd name="connsiteY22" fmla="*/ 231505 h 2257169"/>
              <a:gd name="connsiteX23" fmla="*/ 2874997 w 3316302"/>
              <a:gd name="connsiteY23" fmla="*/ 244527 h 2257169"/>
              <a:gd name="connsiteX24" fmla="*/ 2898147 w 3316302"/>
              <a:gd name="connsiteY24" fmla="*/ 258996 h 2257169"/>
              <a:gd name="connsiteX25" fmla="*/ 2921297 w 3316302"/>
              <a:gd name="connsiteY25" fmla="*/ 274912 h 2257169"/>
              <a:gd name="connsiteX26" fmla="*/ 2941554 w 3316302"/>
              <a:gd name="connsiteY26" fmla="*/ 293721 h 2257169"/>
              <a:gd name="connsiteX27" fmla="*/ 2960364 w 3316302"/>
              <a:gd name="connsiteY27" fmla="*/ 313978 h 2257169"/>
              <a:gd name="connsiteX28" fmla="*/ 2976280 w 3316302"/>
              <a:gd name="connsiteY28" fmla="*/ 335682 h 2257169"/>
              <a:gd name="connsiteX29" fmla="*/ 2990749 w 3316302"/>
              <a:gd name="connsiteY29" fmla="*/ 360279 h 2257169"/>
              <a:gd name="connsiteX30" fmla="*/ 3002324 w 3316302"/>
              <a:gd name="connsiteY30" fmla="*/ 384876 h 2257169"/>
              <a:gd name="connsiteX31" fmla="*/ 3012452 w 3316302"/>
              <a:gd name="connsiteY31" fmla="*/ 410921 h 2257169"/>
              <a:gd name="connsiteX32" fmla="*/ 3019687 w 3316302"/>
              <a:gd name="connsiteY32" fmla="*/ 438412 h 2257169"/>
              <a:gd name="connsiteX33" fmla="*/ 3024027 w 3316302"/>
              <a:gd name="connsiteY33" fmla="*/ 467350 h 2257169"/>
              <a:gd name="connsiteX34" fmla="*/ 3025475 w 3316302"/>
              <a:gd name="connsiteY34" fmla="*/ 496288 h 2257169"/>
              <a:gd name="connsiteX35" fmla="*/ 3025475 w 3316302"/>
              <a:gd name="connsiteY35" fmla="*/ 687279 h 2257169"/>
              <a:gd name="connsiteX36" fmla="*/ 3057306 w 3316302"/>
              <a:gd name="connsiteY36" fmla="*/ 701748 h 2257169"/>
              <a:gd name="connsiteX37" fmla="*/ 3087691 w 3316302"/>
              <a:gd name="connsiteY37" fmla="*/ 717664 h 2257169"/>
              <a:gd name="connsiteX38" fmla="*/ 3116629 w 3316302"/>
              <a:gd name="connsiteY38" fmla="*/ 736474 h 2257169"/>
              <a:gd name="connsiteX39" fmla="*/ 3144121 w 3316302"/>
              <a:gd name="connsiteY39" fmla="*/ 756731 h 2257169"/>
              <a:gd name="connsiteX40" fmla="*/ 3170165 w 3316302"/>
              <a:gd name="connsiteY40" fmla="*/ 779881 h 2257169"/>
              <a:gd name="connsiteX41" fmla="*/ 3193315 w 3316302"/>
              <a:gd name="connsiteY41" fmla="*/ 805925 h 2257169"/>
              <a:gd name="connsiteX42" fmla="*/ 3216466 w 3316302"/>
              <a:gd name="connsiteY42" fmla="*/ 831970 h 2257169"/>
              <a:gd name="connsiteX43" fmla="*/ 3236722 w 3316302"/>
              <a:gd name="connsiteY43" fmla="*/ 860908 h 2257169"/>
              <a:gd name="connsiteX44" fmla="*/ 3254085 w 3316302"/>
              <a:gd name="connsiteY44" fmla="*/ 891293 h 2257169"/>
              <a:gd name="connsiteX45" fmla="*/ 3270001 w 3316302"/>
              <a:gd name="connsiteY45" fmla="*/ 923124 h 2257169"/>
              <a:gd name="connsiteX46" fmla="*/ 3284470 w 3316302"/>
              <a:gd name="connsiteY46" fmla="*/ 954956 h 2257169"/>
              <a:gd name="connsiteX47" fmla="*/ 3296045 w 3316302"/>
              <a:gd name="connsiteY47" fmla="*/ 989682 h 2257169"/>
              <a:gd name="connsiteX48" fmla="*/ 3304727 w 3316302"/>
              <a:gd name="connsiteY48" fmla="*/ 1024408 h 2257169"/>
              <a:gd name="connsiteX49" fmla="*/ 3311961 w 3316302"/>
              <a:gd name="connsiteY49" fmla="*/ 1060580 h 2257169"/>
              <a:gd name="connsiteX50" fmla="*/ 3314855 w 3316302"/>
              <a:gd name="connsiteY50" fmla="*/ 1098200 h 2257169"/>
              <a:gd name="connsiteX51" fmla="*/ 3316302 w 3316302"/>
              <a:gd name="connsiteY51" fmla="*/ 1135819 h 2257169"/>
              <a:gd name="connsiteX52" fmla="*/ 3314855 w 3316302"/>
              <a:gd name="connsiteY52" fmla="*/ 1173439 h 2257169"/>
              <a:gd name="connsiteX53" fmla="*/ 3311961 w 3316302"/>
              <a:gd name="connsiteY53" fmla="*/ 1209611 h 2257169"/>
              <a:gd name="connsiteX54" fmla="*/ 3304727 w 3316302"/>
              <a:gd name="connsiteY54" fmla="*/ 1245784 h 2257169"/>
              <a:gd name="connsiteX55" fmla="*/ 3296045 w 3316302"/>
              <a:gd name="connsiteY55" fmla="*/ 1281956 h 2257169"/>
              <a:gd name="connsiteX56" fmla="*/ 3284470 w 3316302"/>
              <a:gd name="connsiteY56" fmla="*/ 1315235 h 2257169"/>
              <a:gd name="connsiteX57" fmla="*/ 3270001 w 3316302"/>
              <a:gd name="connsiteY57" fmla="*/ 1348514 h 2257169"/>
              <a:gd name="connsiteX58" fmla="*/ 3254085 w 3316302"/>
              <a:gd name="connsiteY58" fmla="*/ 1380346 h 2257169"/>
              <a:gd name="connsiteX59" fmla="*/ 3236722 w 3316302"/>
              <a:gd name="connsiteY59" fmla="*/ 1410731 h 2257169"/>
              <a:gd name="connsiteX60" fmla="*/ 3216466 w 3316302"/>
              <a:gd name="connsiteY60" fmla="*/ 1438222 h 2257169"/>
              <a:gd name="connsiteX61" fmla="*/ 3193315 w 3316302"/>
              <a:gd name="connsiteY61" fmla="*/ 1465713 h 2257169"/>
              <a:gd name="connsiteX62" fmla="*/ 3170165 w 3316302"/>
              <a:gd name="connsiteY62" fmla="*/ 1490310 h 2257169"/>
              <a:gd name="connsiteX63" fmla="*/ 3144121 w 3316302"/>
              <a:gd name="connsiteY63" fmla="*/ 1513461 h 2257169"/>
              <a:gd name="connsiteX64" fmla="*/ 3116629 w 3316302"/>
              <a:gd name="connsiteY64" fmla="*/ 1535164 h 2257169"/>
              <a:gd name="connsiteX65" fmla="*/ 3087691 w 3316302"/>
              <a:gd name="connsiteY65" fmla="*/ 1553974 h 2257169"/>
              <a:gd name="connsiteX66" fmla="*/ 3057306 w 3316302"/>
              <a:gd name="connsiteY66" fmla="*/ 1569890 h 2257169"/>
              <a:gd name="connsiteX67" fmla="*/ 3025475 w 3316302"/>
              <a:gd name="connsiteY67" fmla="*/ 1584359 h 2257169"/>
              <a:gd name="connsiteX68" fmla="*/ 3025475 w 3316302"/>
              <a:gd name="connsiteY68" fmla="*/ 1779691 h 2257169"/>
              <a:gd name="connsiteX69" fmla="*/ 3024027 w 3316302"/>
              <a:gd name="connsiteY69" fmla="*/ 1808629 h 2257169"/>
              <a:gd name="connsiteX70" fmla="*/ 3019687 w 3316302"/>
              <a:gd name="connsiteY70" fmla="*/ 1837567 h 2257169"/>
              <a:gd name="connsiteX71" fmla="*/ 3012452 w 3316302"/>
              <a:gd name="connsiteY71" fmla="*/ 1865058 h 2257169"/>
              <a:gd name="connsiteX72" fmla="*/ 3002324 w 3316302"/>
              <a:gd name="connsiteY72" fmla="*/ 1891103 h 2257169"/>
              <a:gd name="connsiteX73" fmla="*/ 2990749 w 3316302"/>
              <a:gd name="connsiteY73" fmla="*/ 1915700 h 2257169"/>
              <a:gd name="connsiteX74" fmla="*/ 2976280 w 3316302"/>
              <a:gd name="connsiteY74" fmla="*/ 1940297 h 2257169"/>
              <a:gd name="connsiteX75" fmla="*/ 2960364 w 3316302"/>
              <a:gd name="connsiteY75" fmla="*/ 1962001 h 2257169"/>
              <a:gd name="connsiteX76" fmla="*/ 2941554 w 3316302"/>
              <a:gd name="connsiteY76" fmla="*/ 1982258 h 2257169"/>
              <a:gd name="connsiteX77" fmla="*/ 2921297 w 3316302"/>
              <a:gd name="connsiteY77" fmla="*/ 2001067 h 2257169"/>
              <a:gd name="connsiteX78" fmla="*/ 2898147 w 3316302"/>
              <a:gd name="connsiteY78" fmla="*/ 2016983 h 2257169"/>
              <a:gd name="connsiteX79" fmla="*/ 2874997 w 3316302"/>
              <a:gd name="connsiteY79" fmla="*/ 2031452 h 2257169"/>
              <a:gd name="connsiteX80" fmla="*/ 2848952 w 3316302"/>
              <a:gd name="connsiteY80" fmla="*/ 2043028 h 2257169"/>
              <a:gd name="connsiteX81" fmla="*/ 2822908 w 3316302"/>
              <a:gd name="connsiteY81" fmla="*/ 2053156 h 2257169"/>
              <a:gd name="connsiteX82" fmla="*/ 2795417 w 3316302"/>
              <a:gd name="connsiteY82" fmla="*/ 2060390 h 2257169"/>
              <a:gd name="connsiteX83" fmla="*/ 2766479 w 3316302"/>
              <a:gd name="connsiteY83" fmla="*/ 2064731 h 2257169"/>
              <a:gd name="connsiteX84" fmla="*/ 2737541 w 3316302"/>
              <a:gd name="connsiteY84" fmla="*/ 2066178 h 2257169"/>
              <a:gd name="connsiteX85" fmla="*/ 2562465 w 3316302"/>
              <a:gd name="connsiteY85" fmla="*/ 2066178 h 2257169"/>
              <a:gd name="connsiteX86" fmla="*/ 2523399 w 3316302"/>
              <a:gd name="connsiteY86" fmla="*/ 2087882 h 2257169"/>
              <a:gd name="connsiteX87" fmla="*/ 2481439 w 3316302"/>
              <a:gd name="connsiteY87" fmla="*/ 2108138 h 2257169"/>
              <a:gd name="connsiteX88" fmla="*/ 2438032 w 3316302"/>
              <a:gd name="connsiteY88" fmla="*/ 2128395 h 2257169"/>
              <a:gd name="connsiteX89" fmla="*/ 2391731 w 3316302"/>
              <a:gd name="connsiteY89" fmla="*/ 2147204 h 2257169"/>
              <a:gd name="connsiteX90" fmla="*/ 2342536 w 3316302"/>
              <a:gd name="connsiteY90" fmla="*/ 2163120 h 2257169"/>
              <a:gd name="connsiteX91" fmla="*/ 2290448 w 3316302"/>
              <a:gd name="connsiteY91" fmla="*/ 2179036 h 2257169"/>
              <a:gd name="connsiteX92" fmla="*/ 2236912 w 3316302"/>
              <a:gd name="connsiteY92" fmla="*/ 2193505 h 2257169"/>
              <a:gd name="connsiteX93" fmla="*/ 2181930 w 3316302"/>
              <a:gd name="connsiteY93" fmla="*/ 2206528 h 2257169"/>
              <a:gd name="connsiteX94" fmla="*/ 2125501 w 3316302"/>
              <a:gd name="connsiteY94" fmla="*/ 2218103 h 2257169"/>
              <a:gd name="connsiteX95" fmla="*/ 2066178 w 3316302"/>
              <a:gd name="connsiteY95" fmla="*/ 2228231 h 2257169"/>
              <a:gd name="connsiteX96" fmla="*/ 2006855 w 3316302"/>
              <a:gd name="connsiteY96" fmla="*/ 2236912 h 2257169"/>
              <a:gd name="connsiteX97" fmla="*/ 1944638 w 3316302"/>
              <a:gd name="connsiteY97" fmla="*/ 2244147 h 2257169"/>
              <a:gd name="connsiteX98" fmla="*/ 1882421 w 3316302"/>
              <a:gd name="connsiteY98" fmla="*/ 2249935 h 2257169"/>
              <a:gd name="connsiteX99" fmla="*/ 1818757 w 3316302"/>
              <a:gd name="connsiteY99" fmla="*/ 2254275 h 2257169"/>
              <a:gd name="connsiteX100" fmla="*/ 1755093 w 3316302"/>
              <a:gd name="connsiteY100" fmla="*/ 2255722 h 2257169"/>
              <a:gd name="connsiteX101" fmla="*/ 1689983 w 3316302"/>
              <a:gd name="connsiteY101" fmla="*/ 2257169 h 2257169"/>
              <a:gd name="connsiteX102" fmla="*/ 1623425 w 3316302"/>
              <a:gd name="connsiteY102" fmla="*/ 2255722 h 2257169"/>
              <a:gd name="connsiteX103" fmla="*/ 1559762 w 3316302"/>
              <a:gd name="connsiteY103" fmla="*/ 2254275 h 2257169"/>
              <a:gd name="connsiteX104" fmla="*/ 1496098 w 3316302"/>
              <a:gd name="connsiteY104" fmla="*/ 2249935 h 2257169"/>
              <a:gd name="connsiteX105" fmla="*/ 1433881 w 3316302"/>
              <a:gd name="connsiteY105" fmla="*/ 2244147 h 2257169"/>
              <a:gd name="connsiteX106" fmla="*/ 1371664 w 3316302"/>
              <a:gd name="connsiteY106" fmla="*/ 2236912 h 2257169"/>
              <a:gd name="connsiteX107" fmla="*/ 1312341 w 3316302"/>
              <a:gd name="connsiteY107" fmla="*/ 2228231 h 2257169"/>
              <a:gd name="connsiteX108" fmla="*/ 1253018 w 3316302"/>
              <a:gd name="connsiteY108" fmla="*/ 2218103 h 2257169"/>
              <a:gd name="connsiteX109" fmla="*/ 1196589 w 3316302"/>
              <a:gd name="connsiteY109" fmla="*/ 2206528 h 2257169"/>
              <a:gd name="connsiteX110" fmla="*/ 1141607 w 3316302"/>
              <a:gd name="connsiteY110" fmla="*/ 2193505 h 2257169"/>
              <a:gd name="connsiteX111" fmla="*/ 1088071 w 3316302"/>
              <a:gd name="connsiteY111" fmla="*/ 2179036 h 2257169"/>
              <a:gd name="connsiteX112" fmla="*/ 1035983 w 3316302"/>
              <a:gd name="connsiteY112" fmla="*/ 2163120 h 2257169"/>
              <a:gd name="connsiteX113" fmla="*/ 988235 w 3316302"/>
              <a:gd name="connsiteY113" fmla="*/ 2147204 h 2257169"/>
              <a:gd name="connsiteX114" fmla="*/ 940487 w 3316302"/>
              <a:gd name="connsiteY114" fmla="*/ 2128395 h 2257169"/>
              <a:gd name="connsiteX115" fmla="*/ 897080 w 3316302"/>
              <a:gd name="connsiteY115" fmla="*/ 2108138 h 2257169"/>
              <a:gd name="connsiteX116" fmla="*/ 855120 w 3316302"/>
              <a:gd name="connsiteY116" fmla="*/ 2087882 h 2257169"/>
              <a:gd name="connsiteX117" fmla="*/ 816053 w 3316302"/>
              <a:gd name="connsiteY117" fmla="*/ 2066178 h 2257169"/>
              <a:gd name="connsiteX118" fmla="*/ 570080 w 3316302"/>
              <a:gd name="connsiteY118" fmla="*/ 2066178 h 2257169"/>
              <a:gd name="connsiteX119" fmla="*/ 539695 w 3316302"/>
              <a:gd name="connsiteY119" fmla="*/ 2064731 h 2257169"/>
              <a:gd name="connsiteX120" fmla="*/ 510757 w 3316302"/>
              <a:gd name="connsiteY120" fmla="*/ 2060390 h 2257169"/>
              <a:gd name="connsiteX121" fmla="*/ 483266 w 3316302"/>
              <a:gd name="connsiteY121" fmla="*/ 2053156 h 2257169"/>
              <a:gd name="connsiteX122" fmla="*/ 457222 w 3316302"/>
              <a:gd name="connsiteY122" fmla="*/ 2043028 h 2257169"/>
              <a:gd name="connsiteX123" fmla="*/ 432624 w 3316302"/>
              <a:gd name="connsiteY123" fmla="*/ 2031452 h 2257169"/>
              <a:gd name="connsiteX124" fmla="*/ 408027 w 3316302"/>
              <a:gd name="connsiteY124" fmla="*/ 2016983 h 2257169"/>
              <a:gd name="connsiteX125" fmla="*/ 386323 w 3316302"/>
              <a:gd name="connsiteY125" fmla="*/ 2001067 h 2257169"/>
              <a:gd name="connsiteX126" fmla="*/ 366067 w 3316302"/>
              <a:gd name="connsiteY126" fmla="*/ 1982258 h 2257169"/>
              <a:gd name="connsiteX127" fmla="*/ 347257 w 3316302"/>
              <a:gd name="connsiteY127" fmla="*/ 1962001 h 2257169"/>
              <a:gd name="connsiteX128" fmla="*/ 331341 w 3316302"/>
              <a:gd name="connsiteY128" fmla="*/ 1940297 h 2257169"/>
              <a:gd name="connsiteX129" fmla="*/ 316872 w 3316302"/>
              <a:gd name="connsiteY129" fmla="*/ 1915700 h 2257169"/>
              <a:gd name="connsiteX130" fmla="*/ 303850 w 3316302"/>
              <a:gd name="connsiteY130" fmla="*/ 1891103 h 2257169"/>
              <a:gd name="connsiteX131" fmla="*/ 293722 w 3316302"/>
              <a:gd name="connsiteY131" fmla="*/ 1865058 h 2257169"/>
              <a:gd name="connsiteX132" fmla="*/ 287934 w 3316302"/>
              <a:gd name="connsiteY132" fmla="*/ 1837567 h 2257169"/>
              <a:gd name="connsiteX133" fmla="*/ 283593 w 3316302"/>
              <a:gd name="connsiteY133" fmla="*/ 1808629 h 2257169"/>
              <a:gd name="connsiteX134" fmla="*/ 280699 w 3316302"/>
              <a:gd name="connsiteY134" fmla="*/ 1779691 h 2257169"/>
              <a:gd name="connsiteX135" fmla="*/ 280699 w 3316302"/>
              <a:gd name="connsiteY135" fmla="*/ 1580018 h 2257169"/>
              <a:gd name="connsiteX136" fmla="*/ 250314 w 3316302"/>
              <a:gd name="connsiteY136" fmla="*/ 1565549 h 2257169"/>
              <a:gd name="connsiteX137" fmla="*/ 221376 w 3316302"/>
              <a:gd name="connsiteY137" fmla="*/ 1548187 h 2257169"/>
              <a:gd name="connsiteX138" fmla="*/ 192438 w 3316302"/>
              <a:gd name="connsiteY138" fmla="*/ 1529377 h 2257169"/>
              <a:gd name="connsiteX139" fmla="*/ 166394 w 3316302"/>
              <a:gd name="connsiteY139" fmla="*/ 1507673 h 2257169"/>
              <a:gd name="connsiteX140" fmla="*/ 141797 w 3316302"/>
              <a:gd name="connsiteY140" fmla="*/ 1484523 h 2257169"/>
              <a:gd name="connsiteX141" fmla="*/ 118646 w 3316302"/>
              <a:gd name="connsiteY141" fmla="*/ 1459926 h 2257169"/>
              <a:gd name="connsiteX142" fmla="*/ 96943 w 3316302"/>
              <a:gd name="connsiteY142" fmla="*/ 1433881 h 2257169"/>
              <a:gd name="connsiteX143" fmla="*/ 78133 w 3316302"/>
              <a:gd name="connsiteY143" fmla="*/ 1404943 h 2257169"/>
              <a:gd name="connsiteX144" fmla="*/ 60770 w 3316302"/>
              <a:gd name="connsiteY144" fmla="*/ 1376005 h 2257169"/>
              <a:gd name="connsiteX145" fmla="*/ 44854 w 3316302"/>
              <a:gd name="connsiteY145" fmla="*/ 1344173 h 2257169"/>
              <a:gd name="connsiteX146" fmla="*/ 31832 w 3316302"/>
              <a:gd name="connsiteY146" fmla="*/ 1312341 h 2257169"/>
              <a:gd name="connsiteX147" fmla="*/ 20257 w 3316302"/>
              <a:gd name="connsiteY147" fmla="*/ 1277616 h 2257169"/>
              <a:gd name="connsiteX148" fmla="*/ 11575 w 3316302"/>
              <a:gd name="connsiteY148" fmla="*/ 1244337 h 2257169"/>
              <a:gd name="connsiteX149" fmla="*/ 4341 w 3316302"/>
              <a:gd name="connsiteY149" fmla="*/ 1208164 h 2257169"/>
              <a:gd name="connsiteX150" fmla="*/ 1447 w 3316302"/>
              <a:gd name="connsiteY150" fmla="*/ 1171992 h 2257169"/>
              <a:gd name="connsiteX151" fmla="*/ 0 w 3316302"/>
              <a:gd name="connsiteY151" fmla="*/ 1135819 h 2257169"/>
              <a:gd name="connsiteX152" fmla="*/ 1447 w 3316302"/>
              <a:gd name="connsiteY152" fmla="*/ 1098200 h 2257169"/>
              <a:gd name="connsiteX153" fmla="*/ 4341 w 3316302"/>
              <a:gd name="connsiteY153" fmla="*/ 1062027 h 2257169"/>
              <a:gd name="connsiteX154" fmla="*/ 11575 w 3316302"/>
              <a:gd name="connsiteY154" fmla="*/ 1027301 h 2257169"/>
              <a:gd name="connsiteX155" fmla="*/ 20257 w 3316302"/>
              <a:gd name="connsiteY155" fmla="*/ 992576 h 2257169"/>
              <a:gd name="connsiteX156" fmla="*/ 31832 w 3316302"/>
              <a:gd name="connsiteY156" fmla="*/ 959297 h 2257169"/>
              <a:gd name="connsiteX157" fmla="*/ 44854 w 3316302"/>
              <a:gd name="connsiteY157" fmla="*/ 927465 h 2257169"/>
              <a:gd name="connsiteX158" fmla="*/ 60770 w 3316302"/>
              <a:gd name="connsiteY158" fmla="*/ 895633 h 2257169"/>
              <a:gd name="connsiteX159" fmla="*/ 78133 w 3316302"/>
              <a:gd name="connsiteY159" fmla="*/ 865248 h 2257169"/>
              <a:gd name="connsiteX160" fmla="*/ 96943 w 3316302"/>
              <a:gd name="connsiteY160" fmla="*/ 837757 h 2257169"/>
              <a:gd name="connsiteX161" fmla="*/ 118646 w 3316302"/>
              <a:gd name="connsiteY161" fmla="*/ 810266 h 2257169"/>
              <a:gd name="connsiteX162" fmla="*/ 141797 w 3316302"/>
              <a:gd name="connsiteY162" fmla="*/ 785669 h 2257169"/>
              <a:gd name="connsiteX163" fmla="*/ 166394 w 3316302"/>
              <a:gd name="connsiteY163" fmla="*/ 762518 h 2257169"/>
              <a:gd name="connsiteX164" fmla="*/ 192438 w 3316302"/>
              <a:gd name="connsiteY164" fmla="*/ 742262 h 2257169"/>
              <a:gd name="connsiteX165" fmla="*/ 221376 w 3316302"/>
              <a:gd name="connsiteY165" fmla="*/ 722005 h 2257169"/>
              <a:gd name="connsiteX166" fmla="*/ 250314 w 3316302"/>
              <a:gd name="connsiteY166" fmla="*/ 706089 h 2257169"/>
              <a:gd name="connsiteX167" fmla="*/ 280699 w 3316302"/>
              <a:gd name="connsiteY167" fmla="*/ 691620 h 2257169"/>
              <a:gd name="connsiteX168" fmla="*/ 280699 w 3316302"/>
              <a:gd name="connsiteY168" fmla="*/ 496288 h 2257169"/>
              <a:gd name="connsiteX169" fmla="*/ 283593 w 3316302"/>
              <a:gd name="connsiteY169" fmla="*/ 467350 h 2257169"/>
              <a:gd name="connsiteX170" fmla="*/ 287934 w 3316302"/>
              <a:gd name="connsiteY170" fmla="*/ 438412 h 2257169"/>
              <a:gd name="connsiteX171" fmla="*/ 293722 w 3316302"/>
              <a:gd name="connsiteY171" fmla="*/ 410921 h 2257169"/>
              <a:gd name="connsiteX172" fmla="*/ 303850 w 3316302"/>
              <a:gd name="connsiteY172" fmla="*/ 384876 h 2257169"/>
              <a:gd name="connsiteX173" fmla="*/ 316872 w 3316302"/>
              <a:gd name="connsiteY173" fmla="*/ 360279 h 2257169"/>
              <a:gd name="connsiteX174" fmla="*/ 331341 w 3316302"/>
              <a:gd name="connsiteY174" fmla="*/ 335682 h 2257169"/>
              <a:gd name="connsiteX175" fmla="*/ 347257 w 3316302"/>
              <a:gd name="connsiteY175" fmla="*/ 313978 h 2257169"/>
              <a:gd name="connsiteX176" fmla="*/ 366067 w 3316302"/>
              <a:gd name="connsiteY176" fmla="*/ 293721 h 2257169"/>
              <a:gd name="connsiteX177" fmla="*/ 386323 w 3316302"/>
              <a:gd name="connsiteY177" fmla="*/ 274912 h 2257169"/>
              <a:gd name="connsiteX178" fmla="*/ 408027 w 3316302"/>
              <a:gd name="connsiteY178" fmla="*/ 258996 h 2257169"/>
              <a:gd name="connsiteX179" fmla="*/ 432624 w 3316302"/>
              <a:gd name="connsiteY179" fmla="*/ 244527 h 2257169"/>
              <a:gd name="connsiteX180" fmla="*/ 457222 w 3316302"/>
              <a:gd name="connsiteY180" fmla="*/ 231505 h 2257169"/>
              <a:gd name="connsiteX181" fmla="*/ 483266 w 3316302"/>
              <a:gd name="connsiteY181" fmla="*/ 222823 h 2257169"/>
              <a:gd name="connsiteX182" fmla="*/ 510757 w 3316302"/>
              <a:gd name="connsiteY182" fmla="*/ 215589 h 2257169"/>
              <a:gd name="connsiteX183" fmla="*/ 539695 w 3316302"/>
              <a:gd name="connsiteY183" fmla="*/ 211248 h 2257169"/>
              <a:gd name="connsiteX184" fmla="*/ 570080 w 3316302"/>
              <a:gd name="connsiteY184" fmla="*/ 209801 h 2257169"/>
              <a:gd name="connsiteX185" fmla="*/ 785668 w 3316302"/>
              <a:gd name="connsiteY185" fmla="*/ 209801 h 2257169"/>
              <a:gd name="connsiteX186" fmla="*/ 824735 w 3316302"/>
              <a:gd name="connsiteY186" fmla="*/ 185204 h 2257169"/>
              <a:gd name="connsiteX187" fmla="*/ 866695 w 3316302"/>
              <a:gd name="connsiteY187" fmla="*/ 162053 h 2257169"/>
              <a:gd name="connsiteX188" fmla="*/ 910102 w 3316302"/>
              <a:gd name="connsiteY188" fmla="*/ 141797 h 2257169"/>
              <a:gd name="connsiteX189" fmla="*/ 957850 w 3316302"/>
              <a:gd name="connsiteY189" fmla="*/ 121540 h 2257169"/>
              <a:gd name="connsiteX190" fmla="*/ 1007045 w 3316302"/>
              <a:gd name="connsiteY190" fmla="*/ 102730 h 2257169"/>
              <a:gd name="connsiteX191" fmla="*/ 1060580 w 3316302"/>
              <a:gd name="connsiteY191" fmla="*/ 85367 h 2257169"/>
              <a:gd name="connsiteX192" fmla="*/ 1115562 w 3316302"/>
              <a:gd name="connsiteY192" fmla="*/ 69451 h 2257169"/>
              <a:gd name="connsiteX193" fmla="*/ 1171991 w 3316302"/>
              <a:gd name="connsiteY193" fmla="*/ 54982 h 2257169"/>
              <a:gd name="connsiteX194" fmla="*/ 1231315 w 3316302"/>
              <a:gd name="connsiteY194" fmla="*/ 41960 h 2257169"/>
              <a:gd name="connsiteX195" fmla="*/ 1292085 w 3316302"/>
              <a:gd name="connsiteY195" fmla="*/ 31832 h 2257169"/>
              <a:gd name="connsiteX196" fmla="*/ 1354301 w 3316302"/>
              <a:gd name="connsiteY196" fmla="*/ 21704 h 2257169"/>
              <a:gd name="connsiteX197" fmla="*/ 1419412 w 3316302"/>
              <a:gd name="connsiteY197" fmla="*/ 14469 h 2257169"/>
              <a:gd name="connsiteX198" fmla="*/ 1484523 w 3316302"/>
              <a:gd name="connsiteY198" fmla="*/ 7235 h 2257169"/>
              <a:gd name="connsiteX199" fmla="*/ 1552527 w 3316302"/>
              <a:gd name="connsiteY199" fmla="*/ 2894 h 2257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3316302" h="2257169">
                <a:moveTo>
                  <a:pt x="1620531" y="0"/>
                </a:moveTo>
                <a:lnTo>
                  <a:pt x="1689983" y="0"/>
                </a:lnTo>
                <a:lnTo>
                  <a:pt x="1757987" y="0"/>
                </a:lnTo>
                <a:lnTo>
                  <a:pt x="1827439" y="2894"/>
                </a:lnTo>
                <a:lnTo>
                  <a:pt x="1893996" y="7235"/>
                </a:lnTo>
                <a:lnTo>
                  <a:pt x="1959107" y="14469"/>
                </a:lnTo>
                <a:lnTo>
                  <a:pt x="2024217" y="21704"/>
                </a:lnTo>
                <a:lnTo>
                  <a:pt x="2086434" y="31832"/>
                </a:lnTo>
                <a:lnTo>
                  <a:pt x="2147204" y="41960"/>
                </a:lnTo>
                <a:lnTo>
                  <a:pt x="2206527" y="54982"/>
                </a:lnTo>
                <a:lnTo>
                  <a:pt x="2264403" y="69451"/>
                </a:lnTo>
                <a:lnTo>
                  <a:pt x="2317939" y="85367"/>
                </a:lnTo>
                <a:lnTo>
                  <a:pt x="2371474" y="102730"/>
                </a:lnTo>
                <a:lnTo>
                  <a:pt x="2420669" y="121540"/>
                </a:lnTo>
                <a:lnTo>
                  <a:pt x="2468417" y="141797"/>
                </a:lnTo>
                <a:lnTo>
                  <a:pt x="2513271" y="162053"/>
                </a:lnTo>
                <a:lnTo>
                  <a:pt x="2553784" y="185204"/>
                </a:lnTo>
                <a:lnTo>
                  <a:pt x="2592851" y="209801"/>
                </a:lnTo>
                <a:lnTo>
                  <a:pt x="2737541" y="209801"/>
                </a:lnTo>
                <a:lnTo>
                  <a:pt x="2766479" y="211248"/>
                </a:lnTo>
                <a:lnTo>
                  <a:pt x="2795417" y="215589"/>
                </a:lnTo>
                <a:lnTo>
                  <a:pt x="2822908" y="222823"/>
                </a:lnTo>
                <a:lnTo>
                  <a:pt x="2848952" y="231505"/>
                </a:lnTo>
                <a:lnTo>
                  <a:pt x="2874997" y="244527"/>
                </a:lnTo>
                <a:lnTo>
                  <a:pt x="2898147" y="258996"/>
                </a:lnTo>
                <a:lnTo>
                  <a:pt x="2921297" y="274912"/>
                </a:lnTo>
                <a:lnTo>
                  <a:pt x="2941554" y="293721"/>
                </a:lnTo>
                <a:lnTo>
                  <a:pt x="2960364" y="313978"/>
                </a:lnTo>
                <a:lnTo>
                  <a:pt x="2976280" y="335682"/>
                </a:lnTo>
                <a:lnTo>
                  <a:pt x="2990749" y="360279"/>
                </a:lnTo>
                <a:lnTo>
                  <a:pt x="3002324" y="384876"/>
                </a:lnTo>
                <a:lnTo>
                  <a:pt x="3012452" y="410921"/>
                </a:lnTo>
                <a:lnTo>
                  <a:pt x="3019687" y="438412"/>
                </a:lnTo>
                <a:lnTo>
                  <a:pt x="3024027" y="467350"/>
                </a:lnTo>
                <a:lnTo>
                  <a:pt x="3025475" y="496288"/>
                </a:lnTo>
                <a:lnTo>
                  <a:pt x="3025475" y="687279"/>
                </a:lnTo>
                <a:lnTo>
                  <a:pt x="3057306" y="701748"/>
                </a:lnTo>
                <a:lnTo>
                  <a:pt x="3087691" y="717664"/>
                </a:lnTo>
                <a:lnTo>
                  <a:pt x="3116629" y="736474"/>
                </a:lnTo>
                <a:lnTo>
                  <a:pt x="3144121" y="756731"/>
                </a:lnTo>
                <a:lnTo>
                  <a:pt x="3170165" y="779881"/>
                </a:lnTo>
                <a:lnTo>
                  <a:pt x="3193315" y="805925"/>
                </a:lnTo>
                <a:lnTo>
                  <a:pt x="3216466" y="831970"/>
                </a:lnTo>
                <a:lnTo>
                  <a:pt x="3236722" y="860908"/>
                </a:lnTo>
                <a:lnTo>
                  <a:pt x="3254085" y="891293"/>
                </a:lnTo>
                <a:lnTo>
                  <a:pt x="3270001" y="923124"/>
                </a:lnTo>
                <a:lnTo>
                  <a:pt x="3284470" y="954956"/>
                </a:lnTo>
                <a:lnTo>
                  <a:pt x="3296045" y="989682"/>
                </a:lnTo>
                <a:lnTo>
                  <a:pt x="3304727" y="1024408"/>
                </a:lnTo>
                <a:lnTo>
                  <a:pt x="3311961" y="1060580"/>
                </a:lnTo>
                <a:lnTo>
                  <a:pt x="3314855" y="1098200"/>
                </a:lnTo>
                <a:lnTo>
                  <a:pt x="3316302" y="1135819"/>
                </a:lnTo>
                <a:lnTo>
                  <a:pt x="3314855" y="1173439"/>
                </a:lnTo>
                <a:lnTo>
                  <a:pt x="3311961" y="1209611"/>
                </a:lnTo>
                <a:lnTo>
                  <a:pt x="3304727" y="1245784"/>
                </a:lnTo>
                <a:lnTo>
                  <a:pt x="3296045" y="1281956"/>
                </a:lnTo>
                <a:lnTo>
                  <a:pt x="3284470" y="1315235"/>
                </a:lnTo>
                <a:lnTo>
                  <a:pt x="3270001" y="1348514"/>
                </a:lnTo>
                <a:lnTo>
                  <a:pt x="3254085" y="1380346"/>
                </a:lnTo>
                <a:lnTo>
                  <a:pt x="3236722" y="1410731"/>
                </a:lnTo>
                <a:lnTo>
                  <a:pt x="3216466" y="1438222"/>
                </a:lnTo>
                <a:lnTo>
                  <a:pt x="3193315" y="1465713"/>
                </a:lnTo>
                <a:lnTo>
                  <a:pt x="3170165" y="1490310"/>
                </a:lnTo>
                <a:lnTo>
                  <a:pt x="3144121" y="1513461"/>
                </a:lnTo>
                <a:lnTo>
                  <a:pt x="3116629" y="1535164"/>
                </a:lnTo>
                <a:lnTo>
                  <a:pt x="3087691" y="1553974"/>
                </a:lnTo>
                <a:lnTo>
                  <a:pt x="3057306" y="1569890"/>
                </a:lnTo>
                <a:lnTo>
                  <a:pt x="3025475" y="1584359"/>
                </a:lnTo>
                <a:lnTo>
                  <a:pt x="3025475" y="1779691"/>
                </a:lnTo>
                <a:lnTo>
                  <a:pt x="3024027" y="1808629"/>
                </a:lnTo>
                <a:lnTo>
                  <a:pt x="3019687" y="1837567"/>
                </a:lnTo>
                <a:lnTo>
                  <a:pt x="3012452" y="1865058"/>
                </a:lnTo>
                <a:lnTo>
                  <a:pt x="3002324" y="1891103"/>
                </a:lnTo>
                <a:lnTo>
                  <a:pt x="2990749" y="1915700"/>
                </a:lnTo>
                <a:lnTo>
                  <a:pt x="2976280" y="1940297"/>
                </a:lnTo>
                <a:lnTo>
                  <a:pt x="2960364" y="1962001"/>
                </a:lnTo>
                <a:lnTo>
                  <a:pt x="2941554" y="1982258"/>
                </a:lnTo>
                <a:lnTo>
                  <a:pt x="2921297" y="2001067"/>
                </a:lnTo>
                <a:lnTo>
                  <a:pt x="2898147" y="2016983"/>
                </a:lnTo>
                <a:lnTo>
                  <a:pt x="2874997" y="2031452"/>
                </a:lnTo>
                <a:lnTo>
                  <a:pt x="2848952" y="2043028"/>
                </a:lnTo>
                <a:lnTo>
                  <a:pt x="2822908" y="2053156"/>
                </a:lnTo>
                <a:lnTo>
                  <a:pt x="2795417" y="2060390"/>
                </a:lnTo>
                <a:lnTo>
                  <a:pt x="2766479" y="2064731"/>
                </a:lnTo>
                <a:lnTo>
                  <a:pt x="2737541" y="2066178"/>
                </a:lnTo>
                <a:lnTo>
                  <a:pt x="2562465" y="2066178"/>
                </a:lnTo>
                <a:lnTo>
                  <a:pt x="2523399" y="2087882"/>
                </a:lnTo>
                <a:lnTo>
                  <a:pt x="2481439" y="2108138"/>
                </a:lnTo>
                <a:lnTo>
                  <a:pt x="2438032" y="2128395"/>
                </a:lnTo>
                <a:lnTo>
                  <a:pt x="2391731" y="2147204"/>
                </a:lnTo>
                <a:lnTo>
                  <a:pt x="2342536" y="2163120"/>
                </a:lnTo>
                <a:lnTo>
                  <a:pt x="2290448" y="2179036"/>
                </a:lnTo>
                <a:lnTo>
                  <a:pt x="2236912" y="2193505"/>
                </a:lnTo>
                <a:lnTo>
                  <a:pt x="2181930" y="2206528"/>
                </a:lnTo>
                <a:lnTo>
                  <a:pt x="2125501" y="2218103"/>
                </a:lnTo>
                <a:lnTo>
                  <a:pt x="2066178" y="2228231"/>
                </a:lnTo>
                <a:lnTo>
                  <a:pt x="2006855" y="2236912"/>
                </a:lnTo>
                <a:lnTo>
                  <a:pt x="1944638" y="2244147"/>
                </a:lnTo>
                <a:lnTo>
                  <a:pt x="1882421" y="2249935"/>
                </a:lnTo>
                <a:lnTo>
                  <a:pt x="1818757" y="2254275"/>
                </a:lnTo>
                <a:lnTo>
                  <a:pt x="1755093" y="2255722"/>
                </a:lnTo>
                <a:lnTo>
                  <a:pt x="1689983" y="2257169"/>
                </a:lnTo>
                <a:lnTo>
                  <a:pt x="1623425" y="2255722"/>
                </a:lnTo>
                <a:lnTo>
                  <a:pt x="1559762" y="2254275"/>
                </a:lnTo>
                <a:lnTo>
                  <a:pt x="1496098" y="2249935"/>
                </a:lnTo>
                <a:lnTo>
                  <a:pt x="1433881" y="2244147"/>
                </a:lnTo>
                <a:lnTo>
                  <a:pt x="1371664" y="2236912"/>
                </a:lnTo>
                <a:lnTo>
                  <a:pt x="1312341" y="2228231"/>
                </a:lnTo>
                <a:lnTo>
                  <a:pt x="1253018" y="2218103"/>
                </a:lnTo>
                <a:lnTo>
                  <a:pt x="1196589" y="2206528"/>
                </a:lnTo>
                <a:lnTo>
                  <a:pt x="1141607" y="2193505"/>
                </a:lnTo>
                <a:lnTo>
                  <a:pt x="1088071" y="2179036"/>
                </a:lnTo>
                <a:lnTo>
                  <a:pt x="1035983" y="2163120"/>
                </a:lnTo>
                <a:lnTo>
                  <a:pt x="988235" y="2147204"/>
                </a:lnTo>
                <a:lnTo>
                  <a:pt x="940487" y="2128395"/>
                </a:lnTo>
                <a:lnTo>
                  <a:pt x="897080" y="2108138"/>
                </a:lnTo>
                <a:lnTo>
                  <a:pt x="855120" y="2087882"/>
                </a:lnTo>
                <a:lnTo>
                  <a:pt x="816053" y="2066178"/>
                </a:lnTo>
                <a:lnTo>
                  <a:pt x="570080" y="2066178"/>
                </a:lnTo>
                <a:lnTo>
                  <a:pt x="539695" y="2064731"/>
                </a:lnTo>
                <a:lnTo>
                  <a:pt x="510757" y="2060390"/>
                </a:lnTo>
                <a:lnTo>
                  <a:pt x="483266" y="2053156"/>
                </a:lnTo>
                <a:lnTo>
                  <a:pt x="457222" y="2043028"/>
                </a:lnTo>
                <a:lnTo>
                  <a:pt x="432624" y="2031452"/>
                </a:lnTo>
                <a:lnTo>
                  <a:pt x="408027" y="2016983"/>
                </a:lnTo>
                <a:lnTo>
                  <a:pt x="386323" y="2001067"/>
                </a:lnTo>
                <a:lnTo>
                  <a:pt x="366067" y="1982258"/>
                </a:lnTo>
                <a:lnTo>
                  <a:pt x="347257" y="1962001"/>
                </a:lnTo>
                <a:lnTo>
                  <a:pt x="331341" y="1940297"/>
                </a:lnTo>
                <a:lnTo>
                  <a:pt x="316872" y="1915700"/>
                </a:lnTo>
                <a:lnTo>
                  <a:pt x="303850" y="1891103"/>
                </a:lnTo>
                <a:lnTo>
                  <a:pt x="293722" y="1865058"/>
                </a:lnTo>
                <a:lnTo>
                  <a:pt x="287934" y="1837567"/>
                </a:lnTo>
                <a:lnTo>
                  <a:pt x="283593" y="1808629"/>
                </a:lnTo>
                <a:lnTo>
                  <a:pt x="280699" y="1779691"/>
                </a:lnTo>
                <a:lnTo>
                  <a:pt x="280699" y="1580018"/>
                </a:lnTo>
                <a:lnTo>
                  <a:pt x="250314" y="1565549"/>
                </a:lnTo>
                <a:lnTo>
                  <a:pt x="221376" y="1548187"/>
                </a:lnTo>
                <a:lnTo>
                  <a:pt x="192438" y="1529377"/>
                </a:lnTo>
                <a:lnTo>
                  <a:pt x="166394" y="1507673"/>
                </a:lnTo>
                <a:lnTo>
                  <a:pt x="141797" y="1484523"/>
                </a:lnTo>
                <a:lnTo>
                  <a:pt x="118646" y="1459926"/>
                </a:lnTo>
                <a:lnTo>
                  <a:pt x="96943" y="1433881"/>
                </a:lnTo>
                <a:lnTo>
                  <a:pt x="78133" y="1404943"/>
                </a:lnTo>
                <a:lnTo>
                  <a:pt x="60770" y="1376005"/>
                </a:lnTo>
                <a:lnTo>
                  <a:pt x="44854" y="1344173"/>
                </a:lnTo>
                <a:lnTo>
                  <a:pt x="31832" y="1312341"/>
                </a:lnTo>
                <a:lnTo>
                  <a:pt x="20257" y="1277616"/>
                </a:lnTo>
                <a:lnTo>
                  <a:pt x="11575" y="1244337"/>
                </a:lnTo>
                <a:lnTo>
                  <a:pt x="4341" y="1208164"/>
                </a:lnTo>
                <a:lnTo>
                  <a:pt x="1447" y="1171992"/>
                </a:lnTo>
                <a:lnTo>
                  <a:pt x="0" y="1135819"/>
                </a:lnTo>
                <a:lnTo>
                  <a:pt x="1447" y="1098200"/>
                </a:lnTo>
                <a:lnTo>
                  <a:pt x="4341" y="1062027"/>
                </a:lnTo>
                <a:lnTo>
                  <a:pt x="11575" y="1027301"/>
                </a:lnTo>
                <a:lnTo>
                  <a:pt x="20257" y="992576"/>
                </a:lnTo>
                <a:lnTo>
                  <a:pt x="31832" y="959297"/>
                </a:lnTo>
                <a:lnTo>
                  <a:pt x="44854" y="927465"/>
                </a:lnTo>
                <a:lnTo>
                  <a:pt x="60770" y="895633"/>
                </a:lnTo>
                <a:lnTo>
                  <a:pt x="78133" y="865248"/>
                </a:lnTo>
                <a:lnTo>
                  <a:pt x="96943" y="837757"/>
                </a:lnTo>
                <a:lnTo>
                  <a:pt x="118646" y="810266"/>
                </a:lnTo>
                <a:lnTo>
                  <a:pt x="141797" y="785669"/>
                </a:lnTo>
                <a:lnTo>
                  <a:pt x="166394" y="762518"/>
                </a:lnTo>
                <a:lnTo>
                  <a:pt x="192438" y="742262"/>
                </a:lnTo>
                <a:lnTo>
                  <a:pt x="221376" y="722005"/>
                </a:lnTo>
                <a:lnTo>
                  <a:pt x="250314" y="706089"/>
                </a:lnTo>
                <a:lnTo>
                  <a:pt x="280699" y="691620"/>
                </a:lnTo>
                <a:lnTo>
                  <a:pt x="280699" y="496288"/>
                </a:lnTo>
                <a:lnTo>
                  <a:pt x="283593" y="467350"/>
                </a:lnTo>
                <a:lnTo>
                  <a:pt x="287934" y="438412"/>
                </a:lnTo>
                <a:lnTo>
                  <a:pt x="293722" y="410921"/>
                </a:lnTo>
                <a:lnTo>
                  <a:pt x="303850" y="384876"/>
                </a:lnTo>
                <a:lnTo>
                  <a:pt x="316872" y="360279"/>
                </a:lnTo>
                <a:lnTo>
                  <a:pt x="331341" y="335682"/>
                </a:lnTo>
                <a:lnTo>
                  <a:pt x="347257" y="313978"/>
                </a:lnTo>
                <a:lnTo>
                  <a:pt x="366067" y="293721"/>
                </a:lnTo>
                <a:lnTo>
                  <a:pt x="386323" y="274912"/>
                </a:lnTo>
                <a:lnTo>
                  <a:pt x="408027" y="258996"/>
                </a:lnTo>
                <a:lnTo>
                  <a:pt x="432624" y="244527"/>
                </a:lnTo>
                <a:lnTo>
                  <a:pt x="457222" y="231505"/>
                </a:lnTo>
                <a:lnTo>
                  <a:pt x="483266" y="222823"/>
                </a:lnTo>
                <a:lnTo>
                  <a:pt x="510757" y="215589"/>
                </a:lnTo>
                <a:lnTo>
                  <a:pt x="539695" y="211248"/>
                </a:lnTo>
                <a:lnTo>
                  <a:pt x="570080" y="209801"/>
                </a:lnTo>
                <a:lnTo>
                  <a:pt x="785668" y="209801"/>
                </a:lnTo>
                <a:lnTo>
                  <a:pt x="824735" y="185204"/>
                </a:lnTo>
                <a:lnTo>
                  <a:pt x="866695" y="162053"/>
                </a:lnTo>
                <a:lnTo>
                  <a:pt x="910102" y="141797"/>
                </a:lnTo>
                <a:lnTo>
                  <a:pt x="957850" y="121540"/>
                </a:lnTo>
                <a:lnTo>
                  <a:pt x="1007045" y="102730"/>
                </a:lnTo>
                <a:lnTo>
                  <a:pt x="1060580" y="85367"/>
                </a:lnTo>
                <a:lnTo>
                  <a:pt x="1115562" y="69451"/>
                </a:lnTo>
                <a:lnTo>
                  <a:pt x="1171991" y="54982"/>
                </a:lnTo>
                <a:lnTo>
                  <a:pt x="1231315" y="41960"/>
                </a:lnTo>
                <a:lnTo>
                  <a:pt x="1292085" y="31832"/>
                </a:lnTo>
                <a:lnTo>
                  <a:pt x="1354301" y="21704"/>
                </a:lnTo>
                <a:lnTo>
                  <a:pt x="1419412" y="14469"/>
                </a:lnTo>
                <a:lnTo>
                  <a:pt x="1484523" y="7235"/>
                </a:lnTo>
                <a:lnTo>
                  <a:pt x="1552527" y="2894"/>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6" name="图片占位符 15"/>
          <p:cNvSpPr>
            <a:spLocks noGrp="1"/>
          </p:cNvSpPr>
          <p:nvPr>
            <p:ph type="pic" sz="quarter" idx="13"/>
          </p:nvPr>
        </p:nvSpPr>
        <p:spPr>
          <a:xfrm>
            <a:off x="1406285" y="3954857"/>
            <a:ext cx="3316303" cy="2257169"/>
          </a:xfrm>
          <a:custGeom>
            <a:avLst/>
            <a:gdLst>
              <a:gd name="connsiteX0" fmla="*/ 1620532 w 3316303"/>
              <a:gd name="connsiteY0" fmla="*/ 0 h 2257169"/>
              <a:gd name="connsiteX1" fmla="*/ 1689983 w 3316303"/>
              <a:gd name="connsiteY1" fmla="*/ 0 h 2257169"/>
              <a:gd name="connsiteX2" fmla="*/ 1757988 w 3316303"/>
              <a:gd name="connsiteY2" fmla="*/ 0 h 2257169"/>
              <a:gd name="connsiteX3" fmla="*/ 1827439 w 3316303"/>
              <a:gd name="connsiteY3" fmla="*/ 2894 h 2257169"/>
              <a:gd name="connsiteX4" fmla="*/ 1893997 w 3316303"/>
              <a:gd name="connsiteY4" fmla="*/ 7235 h 2257169"/>
              <a:gd name="connsiteX5" fmla="*/ 1959107 w 3316303"/>
              <a:gd name="connsiteY5" fmla="*/ 14469 h 2257169"/>
              <a:gd name="connsiteX6" fmla="*/ 2024218 w 3316303"/>
              <a:gd name="connsiteY6" fmla="*/ 21704 h 2257169"/>
              <a:gd name="connsiteX7" fmla="*/ 2086435 w 3316303"/>
              <a:gd name="connsiteY7" fmla="*/ 31832 h 2257169"/>
              <a:gd name="connsiteX8" fmla="*/ 2147205 w 3316303"/>
              <a:gd name="connsiteY8" fmla="*/ 41960 h 2257169"/>
              <a:gd name="connsiteX9" fmla="*/ 2206528 w 3316303"/>
              <a:gd name="connsiteY9" fmla="*/ 54982 h 2257169"/>
              <a:gd name="connsiteX10" fmla="*/ 2264404 w 3316303"/>
              <a:gd name="connsiteY10" fmla="*/ 69452 h 2257169"/>
              <a:gd name="connsiteX11" fmla="*/ 2317939 w 3316303"/>
              <a:gd name="connsiteY11" fmla="*/ 85367 h 2257169"/>
              <a:gd name="connsiteX12" fmla="*/ 2371475 w 3316303"/>
              <a:gd name="connsiteY12" fmla="*/ 102730 h 2257169"/>
              <a:gd name="connsiteX13" fmla="*/ 2420669 w 3316303"/>
              <a:gd name="connsiteY13" fmla="*/ 121540 h 2257169"/>
              <a:gd name="connsiteX14" fmla="*/ 2468417 w 3316303"/>
              <a:gd name="connsiteY14" fmla="*/ 141797 h 2257169"/>
              <a:gd name="connsiteX15" fmla="*/ 2513271 w 3316303"/>
              <a:gd name="connsiteY15" fmla="*/ 162053 h 2257169"/>
              <a:gd name="connsiteX16" fmla="*/ 2553784 w 3316303"/>
              <a:gd name="connsiteY16" fmla="*/ 185204 h 2257169"/>
              <a:gd name="connsiteX17" fmla="*/ 2592851 w 3316303"/>
              <a:gd name="connsiteY17" fmla="*/ 209801 h 2257169"/>
              <a:gd name="connsiteX18" fmla="*/ 2737541 w 3316303"/>
              <a:gd name="connsiteY18" fmla="*/ 209801 h 2257169"/>
              <a:gd name="connsiteX19" fmla="*/ 2766479 w 3316303"/>
              <a:gd name="connsiteY19" fmla="*/ 211248 h 2257169"/>
              <a:gd name="connsiteX20" fmla="*/ 2795417 w 3316303"/>
              <a:gd name="connsiteY20" fmla="*/ 215589 h 2257169"/>
              <a:gd name="connsiteX21" fmla="*/ 2822908 w 3316303"/>
              <a:gd name="connsiteY21" fmla="*/ 222823 h 2257169"/>
              <a:gd name="connsiteX22" fmla="*/ 2848953 w 3316303"/>
              <a:gd name="connsiteY22" fmla="*/ 231505 h 2257169"/>
              <a:gd name="connsiteX23" fmla="*/ 2874997 w 3316303"/>
              <a:gd name="connsiteY23" fmla="*/ 244527 h 2257169"/>
              <a:gd name="connsiteX24" fmla="*/ 2898147 w 3316303"/>
              <a:gd name="connsiteY24" fmla="*/ 258996 h 2257169"/>
              <a:gd name="connsiteX25" fmla="*/ 2921298 w 3316303"/>
              <a:gd name="connsiteY25" fmla="*/ 274912 h 2257169"/>
              <a:gd name="connsiteX26" fmla="*/ 2941554 w 3316303"/>
              <a:gd name="connsiteY26" fmla="*/ 293721 h 2257169"/>
              <a:gd name="connsiteX27" fmla="*/ 2960364 w 3316303"/>
              <a:gd name="connsiteY27" fmla="*/ 313978 h 2257169"/>
              <a:gd name="connsiteX28" fmla="*/ 2976280 w 3316303"/>
              <a:gd name="connsiteY28" fmla="*/ 335682 h 2257169"/>
              <a:gd name="connsiteX29" fmla="*/ 2990749 w 3316303"/>
              <a:gd name="connsiteY29" fmla="*/ 360279 h 2257169"/>
              <a:gd name="connsiteX30" fmla="*/ 3002324 w 3316303"/>
              <a:gd name="connsiteY30" fmla="*/ 384876 h 2257169"/>
              <a:gd name="connsiteX31" fmla="*/ 3012452 w 3316303"/>
              <a:gd name="connsiteY31" fmla="*/ 410921 h 2257169"/>
              <a:gd name="connsiteX32" fmla="*/ 3019687 w 3316303"/>
              <a:gd name="connsiteY32" fmla="*/ 438412 h 2257169"/>
              <a:gd name="connsiteX33" fmla="*/ 3024028 w 3316303"/>
              <a:gd name="connsiteY33" fmla="*/ 467350 h 2257169"/>
              <a:gd name="connsiteX34" fmla="*/ 3025475 w 3316303"/>
              <a:gd name="connsiteY34" fmla="*/ 496288 h 2257169"/>
              <a:gd name="connsiteX35" fmla="*/ 3025475 w 3316303"/>
              <a:gd name="connsiteY35" fmla="*/ 687279 h 2257169"/>
              <a:gd name="connsiteX36" fmla="*/ 3057307 w 3316303"/>
              <a:gd name="connsiteY36" fmla="*/ 701748 h 2257169"/>
              <a:gd name="connsiteX37" fmla="*/ 3087692 w 3316303"/>
              <a:gd name="connsiteY37" fmla="*/ 717664 h 2257169"/>
              <a:gd name="connsiteX38" fmla="*/ 3116629 w 3316303"/>
              <a:gd name="connsiteY38" fmla="*/ 736474 h 2257169"/>
              <a:gd name="connsiteX39" fmla="*/ 3144121 w 3316303"/>
              <a:gd name="connsiteY39" fmla="*/ 756731 h 2257169"/>
              <a:gd name="connsiteX40" fmla="*/ 3170165 w 3316303"/>
              <a:gd name="connsiteY40" fmla="*/ 779881 h 2257169"/>
              <a:gd name="connsiteX41" fmla="*/ 3193315 w 3316303"/>
              <a:gd name="connsiteY41" fmla="*/ 805925 h 2257169"/>
              <a:gd name="connsiteX42" fmla="*/ 3216467 w 3316303"/>
              <a:gd name="connsiteY42" fmla="*/ 831970 h 2257169"/>
              <a:gd name="connsiteX43" fmla="*/ 3236722 w 3316303"/>
              <a:gd name="connsiteY43" fmla="*/ 860908 h 2257169"/>
              <a:gd name="connsiteX44" fmla="*/ 3254085 w 3316303"/>
              <a:gd name="connsiteY44" fmla="*/ 891293 h 2257169"/>
              <a:gd name="connsiteX45" fmla="*/ 3270001 w 3316303"/>
              <a:gd name="connsiteY45" fmla="*/ 923124 h 2257169"/>
              <a:gd name="connsiteX46" fmla="*/ 3284470 w 3316303"/>
              <a:gd name="connsiteY46" fmla="*/ 954956 h 2257169"/>
              <a:gd name="connsiteX47" fmla="*/ 3296045 w 3316303"/>
              <a:gd name="connsiteY47" fmla="*/ 989682 h 2257169"/>
              <a:gd name="connsiteX48" fmla="*/ 3304727 w 3316303"/>
              <a:gd name="connsiteY48" fmla="*/ 1024408 h 2257169"/>
              <a:gd name="connsiteX49" fmla="*/ 3311962 w 3316303"/>
              <a:gd name="connsiteY49" fmla="*/ 1060580 h 2257169"/>
              <a:gd name="connsiteX50" fmla="*/ 3314855 w 3316303"/>
              <a:gd name="connsiteY50" fmla="*/ 1098200 h 2257169"/>
              <a:gd name="connsiteX51" fmla="*/ 3316303 w 3316303"/>
              <a:gd name="connsiteY51" fmla="*/ 1135819 h 2257169"/>
              <a:gd name="connsiteX52" fmla="*/ 3314855 w 3316303"/>
              <a:gd name="connsiteY52" fmla="*/ 1173439 h 2257169"/>
              <a:gd name="connsiteX53" fmla="*/ 3311962 w 3316303"/>
              <a:gd name="connsiteY53" fmla="*/ 1209611 h 2257169"/>
              <a:gd name="connsiteX54" fmla="*/ 3304727 w 3316303"/>
              <a:gd name="connsiteY54" fmla="*/ 1245784 h 2257169"/>
              <a:gd name="connsiteX55" fmla="*/ 3296045 w 3316303"/>
              <a:gd name="connsiteY55" fmla="*/ 1281956 h 2257169"/>
              <a:gd name="connsiteX56" fmla="*/ 3284470 w 3316303"/>
              <a:gd name="connsiteY56" fmla="*/ 1315235 h 2257169"/>
              <a:gd name="connsiteX57" fmla="*/ 3270001 w 3316303"/>
              <a:gd name="connsiteY57" fmla="*/ 1348514 h 2257169"/>
              <a:gd name="connsiteX58" fmla="*/ 3254085 w 3316303"/>
              <a:gd name="connsiteY58" fmla="*/ 1380346 h 2257169"/>
              <a:gd name="connsiteX59" fmla="*/ 3236722 w 3316303"/>
              <a:gd name="connsiteY59" fmla="*/ 1410731 h 2257169"/>
              <a:gd name="connsiteX60" fmla="*/ 3216467 w 3316303"/>
              <a:gd name="connsiteY60" fmla="*/ 1438222 h 2257169"/>
              <a:gd name="connsiteX61" fmla="*/ 3193315 w 3316303"/>
              <a:gd name="connsiteY61" fmla="*/ 1465713 h 2257169"/>
              <a:gd name="connsiteX62" fmla="*/ 3170165 w 3316303"/>
              <a:gd name="connsiteY62" fmla="*/ 1490310 h 2257169"/>
              <a:gd name="connsiteX63" fmla="*/ 3144121 w 3316303"/>
              <a:gd name="connsiteY63" fmla="*/ 1513461 h 2257169"/>
              <a:gd name="connsiteX64" fmla="*/ 3116629 w 3316303"/>
              <a:gd name="connsiteY64" fmla="*/ 1535164 h 2257169"/>
              <a:gd name="connsiteX65" fmla="*/ 3087692 w 3316303"/>
              <a:gd name="connsiteY65" fmla="*/ 1553974 h 2257169"/>
              <a:gd name="connsiteX66" fmla="*/ 3057307 w 3316303"/>
              <a:gd name="connsiteY66" fmla="*/ 1569890 h 2257169"/>
              <a:gd name="connsiteX67" fmla="*/ 3025475 w 3316303"/>
              <a:gd name="connsiteY67" fmla="*/ 1584359 h 2257169"/>
              <a:gd name="connsiteX68" fmla="*/ 3025475 w 3316303"/>
              <a:gd name="connsiteY68" fmla="*/ 1779691 h 2257169"/>
              <a:gd name="connsiteX69" fmla="*/ 3024028 w 3316303"/>
              <a:gd name="connsiteY69" fmla="*/ 1808629 h 2257169"/>
              <a:gd name="connsiteX70" fmla="*/ 3019687 w 3316303"/>
              <a:gd name="connsiteY70" fmla="*/ 1837567 h 2257169"/>
              <a:gd name="connsiteX71" fmla="*/ 3012452 w 3316303"/>
              <a:gd name="connsiteY71" fmla="*/ 1865058 h 2257169"/>
              <a:gd name="connsiteX72" fmla="*/ 3002324 w 3316303"/>
              <a:gd name="connsiteY72" fmla="*/ 1891103 h 2257169"/>
              <a:gd name="connsiteX73" fmla="*/ 2990749 w 3316303"/>
              <a:gd name="connsiteY73" fmla="*/ 1915700 h 2257169"/>
              <a:gd name="connsiteX74" fmla="*/ 2976280 w 3316303"/>
              <a:gd name="connsiteY74" fmla="*/ 1940297 h 2257169"/>
              <a:gd name="connsiteX75" fmla="*/ 2960364 w 3316303"/>
              <a:gd name="connsiteY75" fmla="*/ 1962001 h 2257169"/>
              <a:gd name="connsiteX76" fmla="*/ 2941554 w 3316303"/>
              <a:gd name="connsiteY76" fmla="*/ 1982258 h 2257169"/>
              <a:gd name="connsiteX77" fmla="*/ 2921298 w 3316303"/>
              <a:gd name="connsiteY77" fmla="*/ 2001067 h 2257169"/>
              <a:gd name="connsiteX78" fmla="*/ 2898147 w 3316303"/>
              <a:gd name="connsiteY78" fmla="*/ 2016983 h 2257169"/>
              <a:gd name="connsiteX79" fmla="*/ 2874997 w 3316303"/>
              <a:gd name="connsiteY79" fmla="*/ 2031452 h 2257169"/>
              <a:gd name="connsiteX80" fmla="*/ 2848953 w 3316303"/>
              <a:gd name="connsiteY80" fmla="*/ 2043028 h 2257169"/>
              <a:gd name="connsiteX81" fmla="*/ 2822908 w 3316303"/>
              <a:gd name="connsiteY81" fmla="*/ 2053156 h 2257169"/>
              <a:gd name="connsiteX82" fmla="*/ 2795417 w 3316303"/>
              <a:gd name="connsiteY82" fmla="*/ 2060390 h 2257169"/>
              <a:gd name="connsiteX83" fmla="*/ 2766479 w 3316303"/>
              <a:gd name="connsiteY83" fmla="*/ 2064731 h 2257169"/>
              <a:gd name="connsiteX84" fmla="*/ 2737541 w 3316303"/>
              <a:gd name="connsiteY84" fmla="*/ 2066178 h 2257169"/>
              <a:gd name="connsiteX85" fmla="*/ 2562466 w 3316303"/>
              <a:gd name="connsiteY85" fmla="*/ 2066178 h 2257169"/>
              <a:gd name="connsiteX86" fmla="*/ 2523399 w 3316303"/>
              <a:gd name="connsiteY86" fmla="*/ 2087882 h 2257169"/>
              <a:gd name="connsiteX87" fmla="*/ 2481439 w 3316303"/>
              <a:gd name="connsiteY87" fmla="*/ 2108138 h 2257169"/>
              <a:gd name="connsiteX88" fmla="*/ 2438032 w 3316303"/>
              <a:gd name="connsiteY88" fmla="*/ 2128395 h 2257169"/>
              <a:gd name="connsiteX89" fmla="*/ 2391731 w 3316303"/>
              <a:gd name="connsiteY89" fmla="*/ 2147204 h 2257169"/>
              <a:gd name="connsiteX90" fmla="*/ 2342537 w 3316303"/>
              <a:gd name="connsiteY90" fmla="*/ 2163120 h 2257169"/>
              <a:gd name="connsiteX91" fmla="*/ 2290448 w 3316303"/>
              <a:gd name="connsiteY91" fmla="*/ 2179036 h 2257169"/>
              <a:gd name="connsiteX92" fmla="*/ 2236913 w 3316303"/>
              <a:gd name="connsiteY92" fmla="*/ 2193505 h 2257169"/>
              <a:gd name="connsiteX93" fmla="*/ 2181930 w 3316303"/>
              <a:gd name="connsiteY93" fmla="*/ 2206528 h 2257169"/>
              <a:gd name="connsiteX94" fmla="*/ 2125501 w 3316303"/>
              <a:gd name="connsiteY94" fmla="*/ 2218103 h 2257169"/>
              <a:gd name="connsiteX95" fmla="*/ 2066178 w 3316303"/>
              <a:gd name="connsiteY95" fmla="*/ 2228231 h 2257169"/>
              <a:gd name="connsiteX96" fmla="*/ 2006855 w 3316303"/>
              <a:gd name="connsiteY96" fmla="*/ 2236912 h 2257169"/>
              <a:gd name="connsiteX97" fmla="*/ 1944638 w 3316303"/>
              <a:gd name="connsiteY97" fmla="*/ 2244147 h 2257169"/>
              <a:gd name="connsiteX98" fmla="*/ 1882421 w 3316303"/>
              <a:gd name="connsiteY98" fmla="*/ 2249935 h 2257169"/>
              <a:gd name="connsiteX99" fmla="*/ 1818758 w 3316303"/>
              <a:gd name="connsiteY99" fmla="*/ 2254275 h 2257169"/>
              <a:gd name="connsiteX100" fmla="*/ 1755094 w 3316303"/>
              <a:gd name="connsiteY100" fmla="*/ 2255722 h 2257169"/>
              <a:gd name="connsiteX101" fmla="*/ 1689983 w 3316303"/>
              <a:gd name="connsiteY101" fmla="*/ 2257169 h 2257169"/>
              <a:gd name="connsiteX102" fmla="*/ 1623426 w 3316303"/>
              <a:gd name="connsiteY102" fmla="*/ 2255722 h 2257169"/>
              <a:gd name="connsiteX103" fmla="*/ 1559762 w 3316303"/>
              <a:gd name="connsiteY103" fmla="*/ 2254275 h 2257169"/>
              <a:gd name="connsiteX104" fmla="*/ 1496098 w 3316303"/>
              <a:gd name="connsiteY104" fmla="*/ 2249935 h 2257169"/>
              <a:gd name="connsiteX105" fmla="*/ 1433881 w 3316303"/>
              <a:gd name="connsiteY105" fmla="*/ 2244147 h 2257169"/>
              <a:gd name="connsiteX106" fmla="*/ 1371664 w 3316303"/>
              <a:gd name="connsiteY106" fmla="*/ 2236912 h 2257169"/>
              <a:gd name="connsiteX107" fmla="*/ 1312341 w 3316303"/>
              <a:gd name="connsiteY107" fmla="*/ 2228231 h 2257169"/>
              <a:gd name="connsiteX108" fmla="*/ 1253018 w 3316303"/>
              <a:gd name="connsiteY108" fmla="*/ 2218103 h 2257169"/>
              <a:gd name="connsiteX109" fmla="*/ 1196589 w 3316303"/>
              <a:gd name="connsiteY109" fmla="*/ 2206528 h 2257169"/>
              <a:gd name="connsiteX110" fmla="*/ 1141607 w 3316303"/>
              <a:gd name="connsiteY110" fmla="*/ 2193505 h 2257169"/>
              <a:gd name="connsiteX111" fmla="*/ 1088071 w 3316303"/>
              <a:gd name="connsiteY111" fmla="*/ 2179036 h 2257169"/>
              <a:gd name="connsiteX112" fmla="*/ 1035983 w 3316303"/>
              <a:gd name="connsiteY112" fmla="*/ 2163120 h 2257169"/>
              <a:gd name="connsiteX113" fmla="*/ 988235 w 3316303"/>
              <a:gd name="connsiteY113" fmla="*/ 2147204 h 2257169"/>
              <a:gd name="connsiteX114" fmla="*/ 940487 w 3316303"/>
              <a:gd name="connsiteY114" fmla="*/ 2128395 h 2257169"/>
              <a:gd name="connsiteX115" fmla="*/ 897080 w 3316303"/>
              <a:gd name="connsiteY115" fmla="*/ 2108138 h 2257169"/>
              <a:gd name="connsiteX116" fmla="*/ 855120 w 3316303"/>
              <a:gd name="connsiteY116" fmla="*/ 2087882 h 2257169"/>
              <a:gd name="connsiteX117" fmla="*/ 816054 w 3316303"/>
              <a:gd name="connsiteY117" fmla="*/ 2066178 h 2257169"/>
              <a:gd name="connsiteX118" fmla="*/ 570080 w 3316303"/>
              <a:gd name="connsiteY118" fmla="*/ 2066178 h 2257169"/>
              <a:gd name="connsiteX119" fmla="*/ 539695 w 3316303"/>
              <a:gd name="connsiteY119" fmla="*/ 2064731 h 2257169"/>
              <a:gd name="connsiteX120" fmla="*/ 510757 w 3316303"/>
              <a:gd name="connsiteY120" fmla="*/ 2060390 h 2257169"/>
              <a:gd name="connsiteX121" fmla="*/ 483266 w 3316303"/>
              <a:gd name="connsiteY121" fmla="*/ 2053156 h 2257169"/>
              <a:gd name="connsiteX122" fmla="*/ 457222 w 3316303"/>
              <a:gd name="connsiteY122" fmla="*/ 2043028 h 2257169"/>
              <a:gd name="connsiteX123" fmla="*/ 432624 w 3316303"/>
              <a:gd name="connsiteY123" fmla="*/ 2031452 h 2257169"/>
              <a:gd name="connsiteX124" fmla="*/ 408027 w 3316303"/>
              <a:gd name="connsiteY124" fmla="*/ 2016983 h 2257169"/>
              <a:gd name="connsiteX125" fmla="*/ 386323 w 3316303"/>
              <a:gd name="connsiteY125" fmla="*/ 2001067 h 2257169"/>
              <a:gd name="connsiteX126" fmla="*/ 366067 w 3316303"/>
              <a:gd name="connsiteY126" fmla="*/ 1982258 h 2257169"/>
              <a:gd name="connsiteX127" fmla="*/ 347257 w 3316303"/>
              <a:gd name="connsiteY127" fmla="*/ 1962001 h 2257169"/>
              <a:gd name="connsiteX128" fmla="*/ 331341 w 3316303"/>
              <a:gd name="connsiteY128" fmla="*/ 1940297 h 2257169"/>
              <a:gd name="connsiteX129" fmla="*/ 316872 w 3316303"/>
              <a:gd name="connsiteY129" fmla="*/ 1915700 h 2257169"/>
              <a:gd name="connsiteX130" fmla="*/ 303850 w 3316303"/>
              <a:gd name="connsiteY130" fmla="*/ 1891103 h 2257169"/>
              <a:gd name="connsiteX131" fmla="*/ 293722 w 3316303"/>
              <a:gd name="connsiteY131" fmla="*/ 1865058 h 2257169"/>
              <a:gd name="connsiteX132" fmla="*/ 287934 w 3316303"/>
              <a:gd name="connsiteY132" fmla="*/ 1837567 h 2257169"/>
              <a:gd name="connsiteX133" fmla="*/ 283593 w 3316303"/>
              <a:gd name="connsiteY133" fmla="*/ 1808629 h 2257169"/>
              <a:gd name="connsiteX134" fmla="*/ 280700 w 3316303"/>
              <a:gd name="connsiteY134" fmla="*/ 1779691 h 2257169"/>
              <a:gd name="connsiteX135" fmla="*/ 280700 w 3316303"/>
              <a:gd name="connsiteY135" fmla="*/ 1580018 h 2257169"/>
              <a:gd name="connsiteX136" fmla="*/ 250315 w 3316303"/>
              <a:gd name="connsiteY136" fmla="*/ 1565549 h 2257169"/>
              <a:gd name="connsiteX137" fmla="*/ 221376 w 3316303"/>
              <a:gd name="connsiteY137" fmla="*/ 1548187 h 2257169"/>
              <a:gd name="connsiteX138" fmla="*/ 192438 w 3316303"/>
              <a:gd name="connsiteY138" fmla="*/ 1529377 h 2257169"/>
              <a:gd name="connsiteX139" fmla="*/ 166394 w 3316303"/>
              <a:gd name="connsiteY139" fmla="*/ 1507673 h 2257169"/>
              <a:gd name="connsiteX140" fmla="*/ 141797 w 3316303"/>
              <a:gd name="connsiteY140" fmla="*/ 1484523 h 2257169"/>
              <a:gd name="connsiteX141" fmla="*/ 118646 w 3316303"/>
              <a:gd name="connsiteY141" fmla="*/ 1459926 h 2257169"/>
              <a:gd name="connsiteX142" fmla="*/ 96943 w 3316303"/>
              <a:gd name="connsiteY142" fmla="*/ 1433881 h 2257169"/>
              <a:gd name="connsiteX143" fmla="*/ 78133 w 3316303"/>
              <a:gd name="connsiteY143" fmla="*/ 1404943 h 2257169"/>
              <a:gd name="connsiteX144" fmla="*/ 60770 w 3316303"/>
              <a:gd name="connsiteY144" fmla="*/ 1376005 h 2257169"/>
              <a:gd name="connsiteX145" fmla="*/ 44854 w 3316303"/>
              <a:gd name="connsiteY145" fmla="*/ 1344173 h 2257169"/>
              <a:gd name="connsiteX146" fmla="*/ 31832 w 3316303"/>
              <a:gd name="connsiteY146" fmla="*/ 1312341 h 2257169"/>
              <a:gd name="connsiteX147" fmla="*/ 20257 w 3316303"/>
              <a:gd name="connsiteY147" fmla="*/ 1277616 h 2257169"/>
              <a:gd name="connsiteX148" fmla="*/ 11576 w 3316303"/>
              <a:gd name="connsiteY148" fmla="*/ 1244337 h 2257169"/>
              <a:gd name="connsiteX149" fmla="*/ 4341 w 3316303"/>
              <a:gd name="connsiteY149" fmla="*/ 1208164 h 2257169"/>
              <a:gd name="connsiteX150" fmla="*/ 1447 w 3316303"/>
              <a:gd name="connsiteY150" fmla="*/ 1171992 h 2257169"/>
              <a:gd name="connsiteX151" fmla="*/ 0 w 3316303"/>
              <a:gd name="connsiteY151" fmla="*/ 1135819 h 2257169"/>
              <a:gd name="connsiteX152" fmla="*/ 1447 w 3316303"/>
              <a:gd name="connsiteY152" fmla="*/ 1098200 h 2257169"/>
              <a:gd name="connsiteX153" fmla="*/ 4341 w 3316303"/>
              <a:gd name="connsiteY153" fmla="*/ 1062027 h 2257169"/>
              <a:gd name="connsiteX154" fmla="*/ 11576 w 3316303"/>
              <a:gd name="connsiteY154" fmla="*/ 1027301 h 2257169"/>
              <a:gd name="connsiteX155" fmla="*/ 20257 w 3316303"/>
              <a:gd name="connsiteY155" fmla="*/ 992576 h 2257169"/>
              <a:gd name="connsiteX156" fmla="*/ 31832 w 3316303"/>
              <a:gd name="connsiteY156" fmla="*/ 959297 h 2257169"/>
              <a:gd name="connsiteX157" fmla="*/ 44854 w 3316303"/>
              <a:gd name="connsiteY157" fmla="*/ 927465 h 2257169"/>
              <a:gd name="connsiteX158" fmla="*/ 60770 w 3316303"/>
              <a:gd name="connsiteY158" fmla="*/ 895633 h 2257169"/>
              <a:gd name="connsiteX159" fmla="*/ 78133 w 3316303"/>
              <a:gd name="connsiteY159" fmla="*/ 865248 h 2257169"/>
              <a:gd name="connsiteX160" fmla="*/ 96943 w 3316303"/>
              <a:gd name="connsiteY160" fmla="*/ 837757 h 2257169"/>
              <a:gd name="connsiteX161" fmla="*/ 118646 w 3316303"/>
              <a:gd name="connsiteY161" fmla="*/ 810266 h 2257169"/>
              <a:gd name="connsiteX162" fmla="*/ 141797 w 3316303"/>
              <a:gd name="connsiteY162" fmla="*/ 785669 h 2257169"/>
              <a:gd name="connsiteX163" fmla="*/ 166394 w 3316303"/>
              <a:gd name="connsiteY163" fmla="*/ 762518 h 2257169"/>
              <a:gd name="connsiteX164" fmla="*/ 192438 w 3316303"/>
              <a:gd name="connsiteY164" fmla="*/ 742262 h 2257169"/>
              <a:gd name="connsiteX165" fmla="*/ 221376 w 3316303"/>
              <a:gd name="connsiteY165" fmla="*/ 722005 h 2257169"/>
              <a:gd name="connsiteX166" fmla="*/ 250315 w 3316303"/>
              <a:gd name="connsiteY166" fmla="*/ 706089 h 2257169"/>
              <a:gd name="connsiteX167" fmla="*/ 280700 w 3316303"/>
              <a:gd name="connsiteY167" fmla="*/ 691620 h 2257169"/>
              <a:gd name="connsiteX168" fmla="*/ 280700 w 3316303"/>
              <a:gd name="connsiteY168" fmla="*/ 496288 h 2257169"/>
              <a:gd name="connsiteX169" fmla="*/ 283593 w 3316303"/>
              <a:gd name="connsiteY169" fmla="*/ 467350 h 2257169"/>
              <a:gd name="connsiteX170" fmla="*/ 287934 w 3316303"/>
              <a:gd name="connsiteY170" fmla="*/ 438412 h 2257169"/>
              <a:gd name="connsiteX171" fmla="*/ 293722 w 3316303"/>
              <a:gd name="connsiteY171" fmla="*/ 410921 h 2257169"/>
              <a:gd name="connsiteX172" fmla="*/ 303850 w 3316303"/>
              <a:gd name="connsiteY172" fmla="*/ 384876 h 2257169"/>
              <a:gd name="connsiteX173" fmla="*/ 316872 w 3316303"/>
              <a:gd name="connsiteY173" fmla="*/ 360279 h 2257169"/>
              <a:gd name="connsiteX174" fmla="*/ 331341 w 3316303"/>
              <a:gd name="connsiteY174" fmla="*/ 335682 h 2257169"/>
              <a:gd name="connsiteX175" fmla="*/ 347257 w 3316303"/>
              <a:gd name="connsiteY175" fmla="*/ 313978 h 2257169"/>
              <a:gd name="connsiteX176" fmla="*/ 366067 w 3316303"/>
              <a:gd name="connsiteY176" fmla="*/ 293721 h 2257169"/>
              <a:gd name="connsiteX177" fmla="*/ 386323 w 3316303"/>
              <a:gd name="connsiteY177" fmla="*/ 274912 h 2257169"/>
              <a:gd name="connsiteX178" fmla="*/ 408027 w 3316303"/>
              <a:gd name="connsiteY178" fmla="*/ 258996 h 2257169"/>
              <a:gd name="connsiteX179" fmla="*/ 432624 w 3316303"/>
              <a:gd name="connsiteY179" fmla="*/ 244527 h 2257169"/>
              <a:gd name="connsiteX180" fmla="*/ 457222 w 3316303"/>
              <a:gd name="connsiteY180" fmla="*/ 231505 h 2257169"/>
              <a:gd name="connsiteX181" fmla="*/ 483266 w 3316303"/>
              <a:gd name="connsiteY181" fmla="*/ 222823 h 2257169"/>
              <a:gd name="connsiteX182" fmla="*/ 510757 w 3316303"/>
              <a:gd name="connsiteY182" fmla="*/ 215589 h 2257169"/>
              <a:gd name="connsiteX183" fmla="*/ 539695 w 3316303"/>
              <a:gd name="connsiteY183" fmla="*/ 211248 h 2257169"/>
              <a:gd name="connsiteX184" fmla="*/ 570080 w 3316303"/>
              <a:gd name="connsiteY184" fmla="*/ 209801 h 2257169"/>
              <a:gd name="connsiteX185" fmla="*/ 785669 w 3316303"/>
              <a:gd name="connsiteY185" fmla="*/ 209801 h 2257169"/>
              <a:gd name="connsiteX186" fmla="*/ 824735 w 3316303"/>
              <a:gd name="connsiteY186" fmla="*/ 185204 h 2257169"/>
              <a:gd name="connsiteX187" fmla="*/ 866695 w 3316303"/>
              <a:gd name="connsiteY187" fmla="*/ 162053 h 2257169"/>
              <a:gd name="connsiteX188" fmla="*/ 910102 w 3316303"/>
              <a:gd name="connsiteY188" fmla="*/ 141797 h 2257169"/>
              <a:gd name="connsiteX189" fmla="*/ 957850 w 3316303"/>
              <a:gd name="connsiteY189" fmla="*/ 121540 h 2257169"/>
              <a:gd name="connsiteX190" fmla="*/ 1007045 w 3316303"/>
              <a:gd name="connsiteY190" fmla="*/ 102730 h 2257169"/>
              <a:gd name="connsiteX191" fmla="*/ 1060580 w 3316303"/>
              <a:gd name="connsiteY191" fmla="*/ 85367 h 2257169"/>
              <a:gd name="connsiteX192" fmla="*/ 1115563 w 3316303"/>
              <a:gd name="connsiteY192" fmla="*/ 69452 h 2257169"/>
              <a:gd name="connsiteX193" fmla="*/ 1171992 w 3316303"/>
              <a:gd name="connsiteY193" fmla="*/ 54982 h 2257169"/>
              <a:gd name="connsiteX194" fmla="*/ 1231315 w 3316303"/>
              <a:gd name="connsiteY194" fmla="*/ 41960 h 2257169"/>
              <a:gd name="connsiteX195" fmla="*/ 1292085 w 3316303"/>
              <a:gd name="connsiteY195" fmla="*/ 31832 h 2257169"/>
              <a:gd name="connsiteX196" fmla="*/ 1354302 w 3316303"/>
              <a:gd name="connsiteY196" fmla="*/ 21704 h 2257169"/>
              <a:gd name="connsiteX197" fmla="*/ 1419412 w 3316303"/>
              <a:gd name="connsiteY197" fmla="*/ 14469 h 2257169"/>
              <a:gd name="connsiteX198" fmla="*/ 1484523 w 3316303"/>
              <a:gd name="connsiteY198" fmla="*/ 7235 h 2257169"/>
              <a:gd name="connsiteX199" fmla="*/ 1552527 w 3316303"/>
              <a:gd name="connsiteY199" fmla="*/ 2894 h 2257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3316303" h="2257169">
                <a:moveTo>
                  <a:pt x="1620532" y="0"/>
                </a:moveTo>
                <a:lnTo>
                  <a:pt x="1689983" y="0"/>
                </a:lnTo>
                <a:lnTo>
                  <a:pt x="1757988" y="0"/>
                </a:lnTo>
                <a:lnTo>
                  <a:pt x="1827439" y="2894"/>
                </a:lnTo>
                <a:lnTo>
                  <a:pt x="1893997" y="7235"/>
                </a:lnTo>
                <a:lnTo>
                  <a:pt x="1959107" y="14469"/>
                </a:lnTo>
                <a:lnTo>
                  <a:pt x="2024218" y="21704"/>
                </a:lnTo>
                <a:lnTo>
                  <a:pt x="2086435" y="31832"/>
                </a:lnTo>
                <a:lnTo>
                  <a:pt x="2147205" y="41960"/>
                </a:lnTo>
                <a:lnTo>
                  <a:pt x="2206528" y="54982"/>
                </a:lnTo>
                <a:lnTo>
                  <a:pt x="2264404" y="69452"/>
                </a:lnTo>
                <a:lnTo>
                  <a:pt x="2317939" y="85367"/>
                </a:lnTo>
                <a:lnTo>
                  <a:pt x="2371475" y="102730"/>
                </a:lnTo>
                <a:lnTo>
                  <a:pt x="2420669" y="121540"/>
                </a:lnTo>
                <a:lnTo>
                  <a:pt x="2468417" y="141797"/>
                </a:lnTo>
                <a:lnTo>
                  <a:pt x="2513271" y="162053"/>
                </a:lnTo>
                <a:lnTo>
                  <a:pt x="2553784" y="185204"/>
                </a:lnTo>
                <a:lnTo>
                  <a:pt x="2592851" y="209801"/>
                </a:lnTo>
                <a:lnTo>
                  <a:pt x="2737541" y="209801"/>
                </a:lnTo>
                <a:lnTo>
                  <a:pt x="2766479" y="211248"/>
                </a:lnTo>
                <a:lnTo>
                  <a:pt x="2795417" y="215589"/>
                </a:lnTo>
                <a:lnTo>
                  <a:pt x="2822908" y="222823"/>
                </a:lnTo>
                <a:lnTo>
                  <a:pt x="2848953" y="231505"/>
                </a:lnTo>
                <a:lnTo>
                  <a:pt x="2874997" y="244527"/>
                </a:lnTo>
                <a:lnTo>
                  <a:pt x="2898147" y="258996"/>
                </a:lnTo>
                <a:lnTo>
                  <a:pt x="2921298" y="274912"/>
                </a:lnTo>
                <a:lnTo>
                  <a:pt x="2941554" y="293721"/>
                </a:lnTo>
                <a:lnTo>
                  <a:pt x="2960364" y="313978"/>
                </a:lnTo>
                <a:lnTo>
                  <a:pt x="2976280" y="335682"/>
                </a:lnTo>
                <a:lnTo>
                  <a:pt x="2990749" y="360279"/>
                </a:lnTo>
                <a:lnTo>
                  <a:pt x="3002324" y="384876"/>
                </a:lnTo>
                <a:lnTo>
                  <a:pt x="3012452" y="410921"/>
                </a:lnTo>
                <a:lnTo>
                  <a:pt x="3019687" y="438412"/>
                </a:lnTo>
                <a:lnTo>
                  <a:pt x="3024028" y="467350"/>
                </a:lnTo>
                <a:lnTo>
                  <a:pt x="3025475" y="496288"/>
                </a:lnTo>
                <a:lnTo>
                  <a:pt x="3025475" y="687279"/>
                </a:lnTo>
                <a:lnTo>
                  <a:pt x="3057307" y="701748"/>
                </a:lnTo>
                <a:lnTo>
                  <a:pt x="3087692" y="717664"/>
                </a:lnTo>
                <a:lnTo>
                  <a:pt x="3116629" y="736474"/>
                </a:lnTo>
                <a:lnTo>
                  <a:pt x="3144121" y="756731"/>
                </a:lnTo>
                <a:lnTo>
                  <a:pt x="3170165" y="779881"/>
                </a:lnTo>
                <a:lnTo>
                  <a:pt x="3193315" y="805925"/>
                </a:lnTo>
                <a:lnTo>
                  <a:pt x="3216467" y="831970"/>
                </a:lnTo>
                <a:lnTo>
                  <a:pt x="3236722" y="860908"/>
                </a:lnTo>
                <a:lnTo>
                  <a:pt x="3254085" y="891293"/>
                </a:lnTo>
                <a:lnTo>
                  <a:pt x="3270001" y="923124"/>
                </a:lnTo>
                <a:lnTo>
                  <a:pt x="3284470" y="954956"/>
                </a:lnTo>
                <a:lnTo>
                  <a:pt x="3296045" y="989682"/>
                </a:lnTo>
                <a:lnTo>
                  <a:pt x="3304727" y="1024408"/>
                </a:lnTo>
                <a:lnTo>
                  <a:pt x="3311962" y="1060580"/>
                </a:lnTo>
                <a:lnTo>
                  <a:pt x="3314855" y="1098200"/>
                </a:lnTo>
                <a:lnTo>
                  <a:pt x="3316303" y="1135819"/>
                </a:lnTo>
                <a:lnTo>
                  <a:pt x="3314855" y="1173439"/>
                </a:lnTo>
                <a:lnTo>
                  <a:pt x="3311962" y="1209611"/>
                </a:lnTo>
                <a:lnTo>
                  <a:pt x="3304727" y="1245784"/>
                </a:lnTo>
                <a:lnTo>
                  <a:pt x="3296045" y="1281956"/>
                </a:lnTo>
                <a:lnTo>
                  <a:pt x="3284470" y="1315235"/>
                </a:lnTo>
                <a:lnTo>
                  <a:pt x="3270001" y="1348514"/>
                </a:lnTo>
                <a:lnTo>
                  <a:pt x="3254085" y="1380346"/>
                </a:lnTo>
                <a:lnTo>
                  <a:pt x="3236722" y="1410731"/>
                </a:lnTo>
                <a:lnTo>
                  <a:pt x="3216467" y="1438222"/>
                </a:lnTo>
                <a:lnTo>
                  <a:pt x="3193315" y="1465713"/>
                </a:lnTo>
                <a:lnTo>
                  <a:pt x="3170165" y="1490310"/>
                </a:lnTo>
                <a:lnTo>
                  <a:pt x="3144121" y="1513461"/>
                </a:lnTo>
                <a:lnTo>
                  <a:pt x="3116629" y="1535164"/>
                </a:lnTo>
                <a:lnTo>
                  <a:pt x="3087692" y="1553974"/>
                </a:lnTo>
                <a:lnTo>
                  <a:pt x="3057307" y="1569890"/>
                </a:lnTo>
                <a:lnTo>
                  <a:pt x="3025475" y="1584359"/>
                </a:lnTo>
                <a:lnTo>
                  <a:pt x="3025475" y="1779691"/>
                </a:lnTo>
                <a:lnTo>
                  <a:pt x="3024028" y="1808629"/>
                </a:lnTo>
                <a:lnTo>
                  <a:pt x="3019687" y="1837567"/>
                </a:lnTo>
                <a:lnTo>
                  <a:pt x="3012452" y="1865058"/>
                </a:lnTo>
                <a:lnTo>
                  <a:pt x="3002324" y="1891103"/>
                </a:lnTo>
                <a:lnTo>
                  <a:pt x="2990749" y="1915700"/>
                </a:lnTo>
                <a:lnTo>
                  <a:pt x="2976280" y="1940297"/>
                </a:lnTo>
                <a:lnTo>
                  <a:pt x="2960364" y="1962001"/>
                </a:lnTo>
                <a:lnTo>
                  <a:pt x="2941554" y="1982258"/>
                </a:lnTo>
                <a:lnTo>
                  <a:pt x="2921298" y="2001067"/>
                </a:lnTo>
                <a:lnTo>
                  <a:pt x="2898147" y="2016983"/>
                </a:lnTo>
                <a:lnTo>
                  <a:pt x="2874997" y="2031452"/>
                </a:lnTo>
                <a:lnTo>
                  <a:pt x="2848953" y="2043028"/>
                </a:lnTo>
                <a:lnTo>
                  <a:pt x="2822908" y="2053156"/>
                </a:lnTo>
                <a:lnTo>
                  <a:pt x="2795417" y="2060390"/>
                </a:lnTo>
                <a:lnTo>
                  <a:pt x="2766479" y="2064731"/>
                </a:lnTo>
                <a:lnTo>
                  <a:pt x="2737541" y="2066178"/>
                </a:lnTo>
                <a:lnTo>
                  <a:pt x="2562466" y="2066178"/>
                </a:lnTo>
                <a:lnTo>
                  <a:pt x="2523399" y="2087882"/>
                </a:lnTo>
                <a:lnTo>
                  <a:pt x="2481439" y="2108138"/>
                </a:lnTo>
                <a:lnTo>
                  <a:pt x="2438032" y="2128395"/>
                </a:lnTo>
                <a:lnTo>
                  <a:pt x="2391731" y="2147204"/>
                </a:lnTo>
                <a:lnTo>
                  <a:pt x="2342537" y="2163120"/>
                </a:lnTo>
                <a:lnTo>
                  <a:pt x="2290448" y="2179036"/>
                </a:lnTo>
                <a:lnTo>
                  <a:pt x="2236913" y="2193505"/>
                </a:lnTo>
                <a:lnTo>
                  <a:pt x="2181930" y="2206528"/>
                </a:lnTo>
                <a:lnTo>
                  <a:pt x="2125501" y="2218103"/>
                </a:lnTo>
                <a:lnTo>
                  <a:pt x="2066178" y="2228231"/>
                </a:lnTo>
                <a:lnTo>
                  <a:pt x="2006855" y="2236912"/>
                </a:lnTo>
                <a:lnTo>
                  <a:pt x="1944638" y="2244147"/>
                </a:lnTo>
                <a:lnTo>
                  <a:pt x="1882421" y="2249935"/>
                </a:lnTo>
                <a:lnTo>
                  <a:pt x="1818758" y="2254275"/>
                </a:lnTo>
                <a:lnTo>
                  <a:pt x="1755094" y="2255722"/>
                </a:lnTo>
                <a:lnTo>
                  <a:pt x="1689983" y="2257169"/>
                </a:lnTo>
                <a:lnTo>
                  <a:pt x="1623426" y="2255722"/>
                </a:lnTo>
                <a:lnTo>
                  <a:pt x="1559762" y="2254275"/>
                </a:lnTo>
                <a:lnTo>
                  <a:pt x="1496098" y="2249935"/>
                </a:lnTo>
                <a:lnTo>
                  <a:pt x="1433881" y="2244147"/>
                </a:lnTo>
                <a:lnTo>
                  <a:pt x="1371664" y="2236912"/>
                </a:lnTo>
                <a:lnTo>
                  <a:pt x="1312341" y="2228231"/>
                </a:lnTo>
                <a:lnTo>
                  <a:pt x="1253018" y="2218103"/>
                </a:lnTo>
                <a:lnTo>
                  <a:pt x="1196589" y="2206528"/>
                </a:lnTo>
                <a:lnTo>
                  <a:pt x="1141607" y="2193505"/>
                </a:lnTo>
                <a:lnTo>
                  <a:pt x="1088071" y="2179036"/>
                </a:lnTo>
                <a:lnTo>
                  <a:pt x="1035983" y="2163120"/>
                </a:lnTo>
                <a:lnTo>
                  <a:pt x="988235" y="2147204"/>
                </a:lnTo>
                <a:lnTo>
                  <a:pt x="940487" y="2128395"/>
                </a:lnTo>
                <a:lnTo>
                  <a:pt x="897080" y="2108138"/>
                </a:lnTo>
                <a:lnTo>
                  <a:pt x="855120" y="2087882"/>
                </a:lnTo>
                <a:lnTo>
                  <a:pt x="816054" y="2066178"/>
                </a:lnTo>
                <a:lnTo>
                  <a:pt x="570080" y="2066178"/>
                </a:lnTo>
                <a:lnTo>
                  <a:pt x="539695" y="2064731"/>
                </a:lnTo>
                <a:lnTo>
                  <a:pt x="510757" y="2060390"/>
                </a:lnTo>
                <a:lnTo>
                  <a:pt x="483266" y="2053156"/>
                </a:lnTo>
                <a:lnTo>
                  <a:pt x="457222" y="2043028"/>
                </a:lnTo>
                <a:lnTo>
                  <a:pt x="432624" y="2031452"/>
                </a:lnTo>
                <a:lnTo>
                  <a:pt x="408027" y="2016983"/>
                </a:lnTo>
                <a:lnTo>
                  <a:pt x="386323" y="2001067"/>
                </a:lnTo>
                <a:lnTo>
                  <a:pt x="366067" y="1982258"/>
                </a:lnTo>
                <a:lnTo>
                  <a:pt x="347257" y="1962001"/>
                </a:lnTo>
                <a:lnTo>
                  <a:pt x="331341" y="1940297"/>
                </a:lnTo>
                <a:lnTo>
                  <a:pt x="316872" y="1915700"/>
                </a:lnTo>
                <a:lnTo>
                  <a:pt x="303850" y="1891103"/>
                </a:lnTo>
                <a:lnTo>
                  <a:pt x="293722" y="1865058"/>
                </a:lnTo>
                <a:lnTo>
                  <a:pt x="287934" y="1837567"/>
                </a:lnTo>
                <a:lnTo>
                  <a:pt x="283593" y="1808629"/>
                </a:lnTo>
                <a:lnTo>
                  <a:pt x="280700" y="1779691"/>
                </a:lnTo>
                <a:lnTo>
                  <a:pt x="280700" y="1580018"/>
                </a:lnTo>
                <a:lnTo>
                  <a:pt x="250315" y="1565549"/>
                </a:lnTo>
                <a:lnTo>
                  <a:pt x="221376" y="1548187"/>
                </a:lnTo>
                <a:lnTo>
                  <a:pt x="192438" y="1529377"/>
                </a:lnTo>
                <a:lnTo>
                  <a:pt x="166394" y="1507673"/>
                </a:lnTo>
                <a:lnTo>
                  <a:pt x="141797" y="1484523"/>
                </a:lnTo>
                <a:lnTo>
                  <a:pt x="118646" y="1459926"/>
                </a:lnTo>
                <a:lnTo>
                  <a:pt x="96943" y="1433881"/>
                </a:lnTo>
                <a:lnTo>
                  <a:pt x="78133" y="1404943"/>
                </a:lnTo>
                <a:lnTo>
                  <a:pt x="60770" y="1376005"/>
                </a:lnTo>
                <a:lnTo>
                  <a:pt x="44854" y="1344173"/>
                </a:lnTo>
                <a:lnTo>
                  <a:pt x="31832" y="1312341"/>
                </a:lnTo>
                <a:lnTo>
                  <a:pt x="20257" y="1277616"/>
                </a:lnTo>
                <a:lnTo>
                  <a:pt x="11576" y="1244337"/>
                </a:lnTo>
                <a:lnTo>
                  <a:pt x="4341" y="1208164"/>
                </a:lnTo>
                <a:lnTo>
                  <a:pt x="1447" y="1171992"/>
                </a:lnTo>
                <a:lnTo>
                  <a:pt x="0" y="1135819"/>
                </a:lnTo>
                <a:lnTo>
                  <a:pt x="1447" y="1098200"/>
                </a:lnTo>
                <a:lnTo>
                  <a:pt x="4341" y="1062027"/>
                </a:lnTo>
                <a:lnTo>
                  <a:pt x="11576" y="1027301"/>
                </a:lnTo>
                <a:lnTo>
                  <a:pt x="20257" y="992576"/>
                </a:lnTo>
                <a:lnTo>
                  <a:pt x="31832" y="959297"/>
                </a:lnTo>
                <a:lnTo>
                  <a:pt x="44854" y="927465"/>
                </a:lnTo>
                <a:lnTo>
                  <a:pt x="60770" y="895633"/>
                </a:lnTo>
                <a:lnTo>
                  <a:pt x="78133" y="865248"/>
                </a:lnTo>
                <a:lnTo>
                  <a:pt x="96943" y="837757"/>
                </a:lnTo>
                <a:lnTo>
                  <a:pt x="118646" y="810266"/>
                </a:lnTo>
                <a:lnTo>
                  <a:pt x="141797" y="785669"/>
                </a:lnTo>
                <a:lnTo>
                  <a:pt x="166394" y="762518"/>
                </a:lnTo>
                <a:lnTo>
                  <a:pt x="192438" y="742262"/>
                </a:lnTo>
                <a:lnTo>
                  <a:pt x="221376" y="722005"/>
                </a:lnTo>
                <a:lnTo>
                  <a:pt x="250315" y="706089"/>
                </a:lnTo>
                <a:lnTo>
                  <a:pt x="280700" y="691620"/>
                </a:lnTo>
                <a:lnTo>
                  <a:pt x="280700" y="496288"/>
                </a:lnTo>
                <a:lnTo>
                  <a:pt x="283593" y="467350"/>
                </a:lnTo>
                <a:lnTo>
                  <a:pt x="287934" y="438412"/>
                </a:lnTo>
                <a:lnTo>
                  <a:pt x="293722" y="410921"/>
                </a:lnTo>
                <a:lnTo>
                  <a:pt x="303850" y="384876"/>
                </a:lnTo>
                <a:lnTo>
                  <a:pt x="316872" y="360279"/>
                </a:lnTo>
                <a:lnTo>
                  <a:pt x="331341" y="335682"/>
                </a:lnTo>
                <a:lnTo>
                  <a:pt x="347257" y="313978"/>
                </a:lnTo>
                <a:lnTo>
                  <a:pt x="366067" y="293721"/>
                </a:lnTo>
                <a:lnTo>
                  <a:pt x="386323" y="274912"/>
                </a:lnTo>
                <a:lnTo>
                  <a:pt x="408027" y="258996"/>
                </a:lnTo>
                <a:lnTo>
                  <a:pt x="432624" y="244527"/>
                </a:lnTo>
                <a:lnTo>
                  <a:pt x="457222" y="231505"/>
                </a:lnTo>
                <a:lnTo>
                  <a:pt x="483266" y="222823"/>
                </a:lnTo>
                <a:lnTo>
                  <a:pt x="510757" y="215589"/>
                </a:lnTo>
                <a:lnTo>
                  <a:pt x="539695" y="211248"/>
                </a:lnTo>
                <a:lnTo>
                  <a:pt x="570080" y="209801"/>
                </a:lnTo>
                <a:lnTo>
                  <a:pt x="785669" y="209801"/>
                </a:lnTo>
                <a:lnTo>
                  <a:pt x="824735" y="185204"/>
                </a:lnTo>
                <a:lnTo>
                  <a:pt x="866695" y="162053"/>
                </a:lnTo>
                <a:lnTo>
                  <a:pt x="910102" y="141797"/>
                </a:lnTo>
                <a:lnTo>
                  <a:pt x="957850" y="121540"/>
                </a:lnTo>
                <a:lnTo>
                  <a:pt x="1007045" y="102730"/>
                </a:lnTo>
                <a:lnTo>
                  <a:pt x="1060580" y="85367"/>
                </a:lnTo>
                <a:lnTo>
                  <a:pt x="1115563" y="69452"/>
                </a:lnTo>
                <a:lnTo>
                  <a:pt x="1171992" y="54982"/>
                </a:lnTo>
                <a:lnTo>
                  <a:pt x="1231315" y="41960"/>
                </a:lnTo>
                <a:lnTo>
                  <a:pt x="1292085" y="31832"/>
                </a:lnTo>
                <a:lnTo>
                  <a:pt x="1354302" y="21704"/>
                </a:lnTo>
                <a:lnTo>
                  <a:pt x="1419412" y="14469"/>
                </a:lnTo>
                <a:lnTo>
                  <a:pt x="1484523" y="7235"/>
                </a:lnTo>
                <a:lnTo>
                  <a:pt x="1552527" y="2894"/>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5" name="图片占位符 14"/>
          <p:cNvSpPr>
            <a:spLocks noGrp="1"/>
          </p:cNvSpPr>
          <p:nvPr>
            <p:ph type="pic" sz="quarter" idx="14"/>
          </p:nvPr>
        </p:nvSpPr>
        <p:spPr>
          <a:xfrm>
            <a:off x="1406285" y="1197143"/>
            <a:ext cx="3316303" cy="2257169"/>
          </a:xfrm>
          <a:custGeom>
            <a:avLst/>
            <a:gdLst>
              <a:gd name="connsiteX0" fmla="*/ 1620532 w 3316303"/>
              <a:gd name="connsiteY0" fmla="*/ 0 h 2257169"/>
              <a:gd name="connsiteX1" fmla="*/ 1689983 w 3316303"/>
              <a:gd name="connsiteY1" fmla="*/ 0 h 2257169"/>
              <a:gd name="connsiteX2" fmla="*/ 1757988 w 3316303"/>
              <a:gd name="connsiteY2" fmla="*/ 0 h 2257169"/>
              <a:gd name="connsiteX3" fmla="*/ 1827439 w 3316303"/>
              <a:gd name="connsiteY3" fmla="*/ 2894 h 2257169"/>
              <a:gd name="connsiteX4" fmla="*/ 1893997 w 3316303"/>
              <a:gd name="connsiteY4" fmla="*/ 7235 h 2257169"/>
              <a:gd name="connsiteX5" fmla="*/ 1959107 w 3316303"/>
              <a:gd name="connsiteY5" fmla="*/ 14469 h 2257169"/>
              <a:gd name="connsiteX6" fmla="*/ 2024218 w 3316303"/>
              <a:gd name="connsiteY6" fmla="*/ 21704 h 2257169"/>
              <a:gd name="connsiteX7" fmla="*/ 2086435 w 3316303"/>
              <a:gd name="connsiteY7" fmla="*/ 31832 h 2257169"/>
              <a:gd name="connsiteX8" fmla="*/ 2147205 w 3316303"/>
              <a:gd name="connsiteY8" fmla="*/ 41960 h 2257169"/>
              <a:gd name="connsiteX9" fmla="*/ 2206528 w 3316303"/>
              <a:gd name="connsiteY9" fmla="*/ 54982 h 2257169"/>
              <a:gd name="connsiteX10" fmla="*/ 2264404 w 3316303"/>
              <a:gd name="connsiteY10" fmla="*/ 69452 h 2257169"/>
              <a:gd name="connsiteX11" fmla="*/ 2317939 w 3316303"/>
              <a:gd name="connsiteY11" fmla="*/ 85367 h 2257169"/>
              <a:gd name="connsiteX12" fmla="*/ 2371475 w 3316303"/>
              <a:gd name="connsiteY12" fmla="*/ 102730 h 2257169"/>
              <a:gd name="connsiteX13" fmla="*/ 2420669 w 3316303"/>
              <a:gd name="connsiteY13" fmla="*/ 121540 h 2257169"/>
              <a:gd name="connsiteX14" fmla="*/ 2468417 w 3316303"/>
              <a:gd name="connsiteY14" fmla="*/ 141797 h 2257169"/>
              <a:gd name="connsiteX15" fmla="*/ 2513271 w 3316303"/>
              <a:gd name="connsiteY15" fmla="*/ 162053 h 2257169"/>
              <a:gd name="connsiteX16" fmla="*/ 2553784 w 3316303"/>
              <a:gd name="connsiteY16" fmla="*/ 185204 h 2257169"/>
              <a:gd name="connsiteX17" fmla="*/ 2592851 w 3316303"/>
              <a:gd name="connsiteY17" fmla="*/ 209801 h 2257169"/>
              <a:gd name="connsiteX18" fmla="*/ 2737541 w 3316303"/>
              <a:gd name="connsiteY18" fmla="*/ 209801 h 2257169"/>
              <a:gd name="connsiteX19" fmla="*/ 2766479 w 3316303"/>
              <a:gd name="connsiteY19" fmla="*/ 211248 h 2257169"/>
              <a:gd name="connsiteX20" fmla="*/ 2795417 w 3316303"/>
              <a:gd name="connsiteY20" fmla="*/ 215589 h 2257169"/>
              <a:gd name="connsiteX21" fmla="*/ 2822908 w 3316303"/>
              <a:gd name="connsiteY21" fmla="*/ 222823 h 2257169"/>
              <a:gd name="connsiteX22" fmla="*/ 2848953 w 3316303"/>
              <a:gd name="connsiteY22" fmla="*/ 231505 h 2257169"/>
              <a:gd name="connsiteX23" fmla="*/ 2874997 w 3316303"/>
              <a:gd name="connsiteY23" fmla="*/ 244527 h 2257169"/>
              <a:gd name="connsiteX24" fmla="*/ 2898147 w 3316303"/>
              <a:gd name="connsiteY24" fmla="*/ 258996 h 2257169"/>
              <a:gd name="connsiteX25" fmla="*/ 2921298 w 3316303"/>
              <a:gd name="connsiteY25" fmla="*/ 274912 h 2257169"/>
              <a:gd name="connsiteX26" fmla="*/ 2941554 w 3316303"/>
              <a:gd name="connsiteY26" fmla="*/ 293722 h 2257169"/>
              <a:gd name="connsiteX27" fmla="*/ 2960364 w 3316303"/>
              <a:gd name="connsiteY27" fmla="*/ 313978 h 2257169"/>
              <a:gd name="connsiteX28" fmla="*/ 2976280 w 3316303"/>
              <a:gd name="connsiteY28" fmla="*/ 335682 h 2257169"/>
              <a:gd name="connsiteX29" fmla="*/ 2990749 w 3316303"/>
              <a:gd name="connsiteY29" fmla="*/ 360279 h 2257169"/>
              <a:gd name="connsiteX30" fmla="*/ 3002324 w 3316303"/>
              <a:gd name="connsiteY30" fmla="*/ 384876 h 2257169"/>
              <a:gd name="connsiteX31" fmla="*/ 3012452 w 3316303"/>
              <a:gd name="connsiteY31" fmla="*/ 410921 h 2257169"/>
              <a:gd name="connsiteX32" fmla="*/ 3019687 w 3316303"/>
              <a:gd name="connsiteY32" fmla="*/ 438412 h 2257169"/>
              <a:gd name="connsiteX33" fmla="*/ 3024028 w 3316303"/>
              <a:gd name="connsiteY33" fmla="*/ 467350 h 2257169"/>
              <a:gd name="connsiteX34" fmla="*/ 3025475 w 3316303"/>
              <a:gd name="connsiteY34" fmla="*/ 496288 h 2257169"/>
              <a:gd name="connsiteX35" fmla="*/ 3025475 w 3316303"/>
              <a:gd name="connsiteY35" fmla="*/ 687279 h 2257169"/>
              <a:gd name="connsiteX36" fmla="*/ 3057307 w 3316303"/>
              <a:gd name="connsiteY36" fmla="*/ 701748 h 2257169"/>
              <a:gd name="connsiteX37" fmla="*/ 3087692 w 3316303"/>
              <a:gd name="connsiteY37" fmla="*/ 717664 h 2257169"/>
              <a:gd name="connsiteX38" fmla="*/ 3116629 w 3316303"/>
              <a:gd name="connsiteY38" fmla="*/ 736474 h 2257169"/>
              <a:gd name="connsiteX39" fmla="*/ 3144121 w 3316303"/>
              <a:gd name="connsiteY39" fmla="*/ 756731 h 2257169"/>
              <a:gd name="connsiteX40" fmla="*/ 3170165 w 3316303"/>
              <a:gd name="connsiteY40" fmla="*/ 779881 h 2257169"/>
              <a:gd name="connsiteX41" fmla="*/ 3193315 w 3316303"/>
              <a:gd name="connsiteY41" fmla="*/ 805925 h 2257169"/>
              <a:gd name="connsiteX42" fmla="*/ 3216467 w 3316303"/>
              <a:gd name="connsiteY42" fmla="*/ 831969 h 2257169"/>
              <a:gd name="connsiteX43" fmla="*/ 3236722 w 3316303"/>
              <a:gd name="connsiteY43" fmla="*/ 860908 h 2257169"/>
              <a:gd name="connsiteX44" fmla="*/ 3254085 w 3316303"/>
              <a:gd name="connsiteY44" fmla="*/ 891293 h 2257169"/>
              <a:gd name="connsiteX45" fmla="*/ 3270001 w 3316303"/>
              <a:gd name="connsiteY45" fmla="*/ 923124 h 2257169"/>
              <a:gd name="connsiteX46" fmla="*/ 3284470 w 3316303"/>
              <a:gd name="connsiteY46" fmla="*/ 954956 h 2257169"/>
              <a:gd name="connsiteX47" fmla="*/ 3296045 w 3316303"/>
              <a:gd name="connsiteY47" fmla="*/ 989682 h 2257169"/>
              <a:gd name="connsiteX48" fmla="*/ 3304727 w 3316303"/>
              <a:gd name="connsiteY48" fmla="*/ 1024408 h 2257169"/>
              <a:gd name="connsiteX49" fmla="*/ 3311962 w 3316303"/>
              <a:gd name="connsiteY49" fmla="*/ 1060580 h 2257169"/>
              <a:gd name="connsiteX50" fmla="*/ 3314855 w 3316303"/>
              <a:gd name="connsiteY50" fmla="*/ 1098200 h 2257169"/>
              <a:gd name="connsiteX51" fmla="*/ 3316303 w 3316303"/>
              <a:gd name="connsiteY51" fmla="*/ 1135819 h 2257169"/>
              <a:gd name="connsiteX52" fmla="*/ 3314855 w 3316303"/>
              <a:gd name="connsiteY52" fmla="*/ 1173439 h 2257169"/>
              <a:gd name="connsiteX53" fmla="*/ 3311962 w 3316303"/>
              <a:gd name="connsiteY53" fmla="*/ 1209611 h 2257169"/>
              <a:gd name="connsiteX54" fmla="*/ 3304727 w 3316303"/>
              <a:gd name="connsiteY54" fmla="*/ 1245784 h 2257169"/>
              <a:gd name="connsiteX55" fmla="*/ 3296045 w 3316303"/>
              <a:gd name="connsiteY55" fmla="*/ 1281956 h 2257169"/>
              <a:gd name="connsiteX56" fmla="*/ 3284470 w 3316303"/>
              <a:gd name="connsiteY56" fmla="*/ 1315235 h 2257169"/>
              <a:gd name="connsiteX57" fmla="*/ 3270001 w 3316303"/>
              <a:gd name="connsiteY57" fmla="*/ 1348514 h 2257169"/>
              <a:gd name="connsiteX58" fmla="*/ 3254085 w 3316303"/>
              <a:gd name="connsiteY58" fmla="*/ 1380346 h 2257169"/>
              <a:gd name="connsiteX59" fmla="*/ 3236722 w 3316303"/>
              <a:gd name="connsiteY59" fmla="*/ 1410731 h 2257169"/>
              <a:gd name="connsiteX60" fmla="*/ 3216467 w 3316303"/>
              <a:gd name="connsiteY60" fmla="*/ 1438222 h 2257169"/>
              <a:gd name="connsiteX61" fmla="*/ 3193315 w 3316303"/>
              <a:gd name="connsiteY61" fmla="*/ 1465713 h 2257169"/>
              <a:gd name="connsiteX62" fmla="*/ 3170165 w 3316303"/>
              <a:gd name="connsiteY62" fmla="*/ 1490310 h 2257169"/>
              <a:gd name="connsiteX63" fmla="*/ 3144121 w 3316303"/>
              <a:gd name="connsiteY63" fmla="*/ 1513461 h 2257169"/>
              <a:gd name="connsiteX64" fmla="*/ 3116629 w 3316303"/>
              <a:gd name="connsiteY64" fmla="*/ 1535165 h 2257169"/>
              <a:gd name="connsiteX65" fmla="*/ 3087692 w 3316303"/>
              <a:gd name="connsiteY65" fmla="*/ 1553974 h 2257169"/>
              <a:gd name="connsiteX66" fmla="*/ 3057307 w 3316303"/>
              <a:gd name="connsiteY66" fmla="*/ 1569890 h 2257169"/>
              <a:gd name="connsiteX67" fmla="*/ 3025475 w 3316303"/>
              <a:gd name="connsiteY67" fmla="*/ 1584359 h 2257169"/>
              <a:gd name="connsiteX68" fmla="*/ 3025475 w 3316303"/>
              <a:gd name="connsiteY68" fmla="*/ 1779691 h 2257169"/>
              <a:gd name="connsiteX69" fmla="*/ 3024028 w 3316303"/>
              <a:gd name="connsiteY69" fmla="*/ 1808629 h 2257169"/>
              <a:gd name="connsiteX70" fmla="*/ 3019687 w 3316303"/>
              <a:gd name="connsiteY70" fmla="*/ 1837567 h 2257169"/>
              <a:gd name="connsiteX71" fmla="*/ 3012452 w 3316303"/>
              <a:gd name="connsiteY71" fmla="*/ 1865058 h 2257169"/>
              <a:gd name="connsiteX72" fmla="*/ 3002324 w 3316303"/>
              <a:gd name="connsiteY72" fmla="*/ 1891103 h 2257169"/>
              <a:gd name="connsiteX73" fmla="*/ 2990749 w 3316303"/>
              <a:gd name="connsiteY73" fmla="*/ 1915700 h 2257169"/>
              <a:gd name="connsiteX74" fmla="*/ 2976280 w 3316303"/>
              <a:gd name="connsiteY74" fmla="*/ 1940298 h 2257169"/>
              <a:gd name="connsiteX75" fmla="*/ 2960364 w 3316303"/>
              <a:gd name="connsiteY75" fmla="*/ 1962001 h 2257169"/>
              <a:gd name="connsiteX76" fmla="*/ 2941554 w 3316303"/>
              <a:gd name="connsiteY76" fmla="*/ 1982258 h 2257169"/>
              <a:gd name="connsiteX77" fmla="*/ 2921298 w 3316303"/>
              <a:gd name="connsiteY77" fmla="*/ 2001067 h 2257169"/>
              <a:gd name="connsiteX78" fmla="*/ 2898147 w 3316303"/>
              <a:gd name="connsiteY78" fmla="*/ 2016983 h 2257169"/>
              <a:gd name="connsiteX79" fmla="*/ 2874997 w 3316303"/>
              <a:gd name="connsiteY79" fmla="*/ 2031452 h 2257169"/>
              <a:gd name="connsiteX80" fmla="*/ 2848953 w 3316303"/>
              <a:gd name="connsiteY80" fmla="*/ 2043028 h 2257169"/>
              <a:gd name="connsiteX81" fmla="*/ 2822908 w 3316303"/>
              <a:gd name="connsiteY81" fmla="*/ 2053156 h 2257169"/>
              <a:gd name="connsiteX82" fmla="*/ 2795417 w 3316303"/>
              <a:gd name="connsiteY82" fmla="*/ 2060390 h 2257169"/>
              <a:gd name="connsiteX83" fmla="*/ 2766479 w 3316303"/>
              <a:gd name="connsiteY83" fmla="*/ 2064731 h 2257169"/>
              <a:gd name="connsiteX84" fmla="*/ 2737541 w 3316303"/>
              <a:gd name="connsiteY84" fmla="*/ 2066178 h 2257169"/>
              <a:gd name="connsiteX85" fmla="*/ 2562466 w 3316303"/>
              <a:gd name="connsiteY85" fmla="*/ 2066178 h 2257169"/>
              <a:gd name="connsiteX86" fmla="*/ 2523399 w 3316303"/>
              <a:gd name="connsiteY86" fmla="*/ 2087882 h 2257169"/>
              <a:gd name="connsiteX87" fmla="*/ 2481439 w 3316303"/>
              <a:gd name="connsiteY87" fmla="*/ 2108138 h 2257169"/>
              <a:gd name="connsiteX88" fmla="*/ 2438032 w 3316303"/>
              <a:gd name="connsiteY88" fmla="*/ 2128395 h 2257169"/>
              <a:gd name="connsiteX89" fmla="*/ 2391731 w 3316303"/>
              <a:gd name="connsiteY89" fmla="*/ 2147204 h 2257169"/>
              <a:gd name="connsiteX90" fmla="*/ 2342537 w 3316303"/>
              <a:gd name="connsiteY90" fmla="*/ 2163120 h 2257169"/>
              <a:gd name="connsiteX91" fmla="*/ 2290448 w 3316303"/>
              <a:gd name="connsiteY91" fmla="*/ 2179036 h 2257169"/>
              <a:gd name="connsiteX92" fmla="*/ 2236913 w 3316303"/>
              <a:gd name="connsiteY92" fmla="*/ 2193505 h 2257169"/>
              <a:gd name="connsiteX93" fmla="*/ 2181930 w 3316303"/>
              <a:gd name="connsiteY93" fmla="*/ 2206528 h 2257169"/>
              <a:gd name="connsiteX94" fmla="*/ 2125501 w 3316303"/>
              <a:gd name="connsiteY94" fmla="*/ 2218103 h 2257169"/>
              <a:gd name="connsiteX95" fmla="*/ 2066178 w 3316303"/>
              <a:gd name="connsiteY95" fmla="*/ 2228231 h 2257169"/>
              <a:gd name="connsiteX96" fmla="*/ 2006855 w 3316303"/>
              <a:gd name="connsiteY96" fmla="*/ 2236913 h 2257169"/>
              <a:gd name="connsiteX97" fmla="*/ 1944638 w 3316303"/>
              <a:gd name="connsiteY97" fmla="*/ 2244147 h 2257169"/>
              <a:gd name="connsiteX98" fmla="*/ 1882421 w 3316303"/>
              <a:gd name="connsiteY98" fmla="*/ 2249935 h 2257169"/>
              <a:gd name="connsiteX99" fmla="*/ 1818758 w 3316303"/>
              <a:gd name="connsiteY99" fmla="*/ 2254275 h 2257169"/>
              <a:gd name="connsiteX100" fmla="*/ 1755094 w 3316303"/>
              <a:gd name="connsiteY100" fmla="*/ 2255722 h 2257169"/>
              <a:gd name="connsiteX101" fmla="*/ 1689983 w 3316303"/>
              <a:gd name="connsiteY101" fmla="*/ 2257169 h 2257169"/>
              <a:gd name="connsiteX102" fmla="*/ 1623426 w 3316303"/>
              <a:gd name="connsiteY102" fmla="*/ 2255722 h 2257169"/>
              <a:gd name="connsiteX103" fmla="*/ 1559762 w 3316303"/>
              <a:gd name="connsiteY103" fmla="*/ 2254275 h 2257169"/>
              <a:gd name="connsiteX104" fmla="*/ 1496098 w 3316303"/>
              <a:gd name="connsiteY104" fmla="*/ 2249935 h 2257169"/>
              <a:gd name="connsiteX105" fmla="*/ 1433881 w 3316303"/>
              <a:gd name="connsiteY105" fmla="*/ 2244147 h 2257169"/>
              <a:gd name="connsiteX106" fmla="*/ 1371664 w 3316303"/>
              <a:gd name="connsiteY106" fmla="*/ 2236913 h 2257169"/>
              <a:gd name="connsiteX107" fmla="*/ 1312341 w 3316303"/>
              <a:gd name="connsiteY107" fmla="*/ 2228231 h 2257169"/>
              <a:gd name="connsiteX108" fmla="*/ 1253018 w 3316303"/>
              <a:gd name="connsiteY108" fmla="*/ 2218103 h 2257169"/>
              <a:gd name="connsiteX109" fmla="*/ 1196589 w 3316303"/>
              <a:gd name="connsiteY109" fmla="*/ 2206528 h 2257169"/>
              <a:gd name="connsiteX110" fmla="*/ 1141607 w 3316303"/>
              <a:gd name="connsiteY110" fmla="*/ 2193505 h 2257169"/>
              <a:gd name="connsiteX111" fmla="*/ 1088071 w 3316303"/>
              <a:gd name="connsiteY111" fmla="*/ 2179036 h 2257169"/>
              <a:gd name="connsiteX112" fmla="*/ 1035983 w 3316303"/>
              <a:gd name="connsiteY112" fmla="*/ 2163120 h 2257169"/>
              <a:gd name="connsiteX113" fmla="*/ 988235 w 3316303"/>
              <a:gd name="connsiteY113" fmla="*/ 2147204 h 2257169"/>
              <a:gd name="connsiteX114" fmla="*/ 940487 w 3316303"/>
              <a:gd name="connsiteY114" fmla="*/ 2128395 h 2257169"/>
              <a:gd name="connsiteX115" fmla="*/ 897080 w 3316303"/>
              <a:gd name="connsiteY115" fmla="*/ 2108138 h 2257169"/>
              <a:gd name="connsiteX116" fmla="*/ 855120 w 3316303"/>
              <a:gd name="connsiteY116" fmla="*/ 2087882 h 2257169"/>
              <a:gd name="connsiteX117" fmla="*/ 816054 w 3316303"/>
              <a:gd name="connsiteY117" fmla="*/ 2066178 h 2257169"/>
              <a:gd name="connsiteX118" fmla="*/ 570080 w 3316303"/>
              <a:gd name="connsiteY118" fmla="*/ 2066178 h 2257169"/>
              <a:gd name="connsiteX119" fmla="*/ 539695 w 3316303"/>
              <a:gd name="connsiteY119" fmla="*/ 2064731 h 2257169"/>
              <a:gd name="connsiteX120" fmla="*/ 510757 w 3316303"/>
              <a:gd name="connsiteY120" fmla="*/ 2060390 h 2257169"/>
              <a:gd name="connsiteX121" fmla="*/ 483266 w 3316303"/>
              <a:gd name="connsiteY121" fmla="*/ 2053156 h 2257169"/>
              <a:gd name="connsiteX122" fmla="*/ 457222 w 3316303"/>
              <a:gd name="connsiteY122" fmla="*/ 2043028 h 2257169"/>
              <a:gd name="connsiteX123" fmla="*/ 432624 w 3316303"/>
              <a:gd name="connsiteY123" fmla="*/ 2031452 h 2257169"/>
              <a:gd name="connsiteX124" fmla="*/ 408027 w 3316303"/>
              <a:gd name="connsiteY124" fmla="*/ 2016983 h 2257169"/>
              <a:gd name="connsiteX125" fmla="*/ 386323 w 3316303"/>
              <a:gd name="connsiteY125" fmla="*/ 2001067 h 2257169"/>
              <a:gd name="connsiteX126" fmla="*/ 366067 w 3316303"/>
              <a:gd name="connsiteY126" fmla="*/ 1982258 h 2257169"/>
              <a:gd name="connsiteX127" fmla="*/ 347257 w 3316303"/>
              <a:gd name="connsiteY127" fmla="*/ 1962001 h 2257169"/>
              <a:gd name="connsiteX128" fmla="*/ 331341 w 3316303"/>
              <a:gd name="connsiteY128" fmla="*/ 1940298 h 2257169"/>
              <a:gd name="connsiteX129" fmla="*/ 316872 w 3316303"/>
              <a:gd name="connsiteY129" fmla="*/ 1915700 h 2257169"/>
              <a:gd name="connsiteX130" fmla="*/ 303850 w 3316303"/>
              <a:gd name="connsiteY130" fmla="*/ 1891103 h 2257169"/>
              <a:gd name="connsiteX131" fmla="*/ 293722 w 3316303"/>
              <a:gd name="connsiteY131" fmla="*/ 1865058 h 2257169"/>
              <a:gd name="connsiteX132" fmla="*/ 287934 w 3316303"/>
              <a:gd name="connsiteY132" fmla="*/ 1837567 h 2257169"/>
              <a:gd name="connsiteX133" fmla="*/ 283593 w 3316303"/>
              <a:gd name="connsiteY133" fmla="*/ 1808629 h 2257169"/>
              <a:gd name="connsiteX134" fmla="*/ 280700 w 3316303"/>
              <a:gd name="connsiteY134" fmla="*/ 1779691 h 2257169"/>
              <a:gd name="connsiteX135" fmla="*/ 280700 w 3316303"/>
              <a:gd name="connsiteY135" fmla="*/ 1580019 h 2257169"/>
              <a:gd name="connsiteX136" fmla="*/ 250315 w 3316303"/>
              <a:gd name="connsiteY136" fmla="*/ 1565550 h 2257169"/>
              <a:gd name="connsiteX137" fmla="*/ 221376 w 3316303"/>
              <a:gd name="connsiteY137" fmla="*/ 1548187 h 2257169"/>
              <a:gd name="connsiteX138" fmla="*/ 192438 w 3316303"/>
              <a:gd name="connsiteY138" fmla="*/ 1529377 h 2257169"/>
              <a:gd name="connsiteX139" fmla="*/ 166394 w 3316303"/>
              <a:gd name="connsiteY139" fmla="*/ 1507673 h 2257169"/>
              <a:gd name="connsiteX140" fmla="*/ 141797 w 3316303"/>
              <a:gd name="connsiteY140" fmla="*/ 1484523 h 2257169"/>
              <a:gd name="connsiteX141" fmla="*/ 118646 w 3316303"/>
              <a:gd name="connsiteY141" fmla="*/ 1459926 h 2257169"/>
              <a:gd name="connsiteX142" fmla="*/ 96943 w 3316303"/>
              <a:gd name="connsiteY142" fmla="*/ 1433881 h 2257169"/>
              <a:gd name="connsiteX143" fmla="*/ 78133 w 3316303"/>
              <a:gd name="connsiteY143" fmla="*/ 1404943 h 2257169"/>
              <a:gd name="connsiteX144" fmla="*/ 60770 w 3316303"/>
              <a:gd name="connsiteY144" fmla="*/ 1376005 h 2257169"/>
              <a:gd name="connsiteX145" fmla="*/ 44854 w 3316303"/>
              <a:gd name="connsiteY145" fmla="*/ 1344173 h 2257169"/>
              <a:gd name="connsiteX146" fmla="*/ 31832 w 3316303"/>
              <a:gd name="connsiteY146" fmla="*/ 1312341 h 2257169"/>
              <a:gd name="connsiteX147" fmla="*/ 20257 w 3316303"/>
              <a:gd name="connsiteY147" fmla="*/ 1277616 h 2257169"/>
              <a:gd name="connsiteX148" fmla="*/ 11576 w 3316303"/>
              <a:gd name="connsiteY148" fmla="*/ 1244337 h 2257169"/>
              <a:gd name="connsiteX149" fmla="*/ 4341 w 3316303"/>
              <a:gd name="connsiteY149" fmla="*/ 1208164 h 2257169"/>
              <a:gd name="connsiteX150" fmla="*/ 1447 w 3316303"/>
              <a:gd name="connsiteY150" fmla="*/ 1171992 h 2257169"/>
              <a:gd name="connsiteX151" fmla="*/ 0 w 3316303"/>
              <a:gd name="connsiteY151" fmla="*/ 1135819 h 2257169"/>
              <a:gd name="connsiteX152" fmla="*/ 1447 w 3316303"/>
              <a:gd name="connsiteY152" fmla="*/ 1098200 h 2257169"/>
              <a:gd name="connsiteX153" fmla="*/ 4341 w 3316303"/>
              <a:gd name="connsiteY153" fmla="*/ 1062027 h 2257169"/>
              <a:gd name="connsiteX154" fmla="*/ 11576 w 3316303"/>
              <a:gd name="connsiteY154" fmla="*/ 1027301 h 2257169"/>
              <a:gd name="connsiteX155" fmla="*/ 20257 w 3316303"/>
              <a:gd name="connsiteY155" fmla="*/ 992576 h 2257169"/>
              <a:gd name="connsiteX156" fmla="*/ 31832 w 3316303"/>
              <a:gd name="connsiteY156" fmla="*/ 959297 h 2257169"/>
              <a:gd name="connsiteX157" fmla="*/ 44854 w 3316303"/>
              <a:gd name="connsiteY157" fmla="*/ 927465 h 2257169"/>
              <a:gd name="connsiteX158" fmla="*/ 60770 w 3316303"/>
              <a:gd name="connsiteY158" fmla="*/ 895633 h 2257169"/>
              <a:gd name="connsiteX159" fmla="*/ 78133 w 3316303"/>
              <a:gd name="connsiteY159" fmla="*/ 865248 h 2257169"/>
              <a:gd name="connsiteX160" fmla="*/ 96943 w 3316303"/>
              <a:gd name="connsiteY160" fmla="*/ 837757 h 2257169"/>
              <a:gd name="connsiteX161" fmla="*/ 118646 w 3316303"/>
              <a:gd name="connsiteY161" fmla="*/ 810266 h 2257169"/>
              <a:gd name="connsiteX162" fmla="*/ 141797 w 3316303"/>
              <a:gd name="connsiteY162" fmla="*/ 785669 h 2257169"/>
              <a:gd name="connsiteX163" fmla="*/ 166394 w 3316303"/>
              <a:gd name="connsiteY163" fmla="*/ 762518 h 2257169"/>
              <a:gd name="connsiteX164" fmla="*/ 192438 w 3316303"/>
              <a:gd name="connsiteY164" fmla="*/ 742262 h 2257169"/>
              <a:gd name="connsiteX165" fmla="*/ 221376 w 3316303"/>
              <a:gd name="connsiteY165" fmla="*/ 722005 h 2257169"/>
              <a:gd name="connsiteX166" fmla="*/ 250315 w 3316303"/>
              <a:gd name="connsiteY166" fmla="*/ 706089 h 2257169"/>
              <a:gd name="connsiteX167" fmla="*/ 280700 w 3316303"/>
              <a:gd name="connsiteY167" fmla="*/ 691620 h 2257169"/>
              <a:gd name="connsiteX168" fmla="*/ 280700 w 3316303"/>
              <a:gd name="connsiteY168" fmla="*/ 496288 h 2257169"/>
              <a:gd name="connsiteX169" fmla="*/ 283593 w 3316303"/>
              <a:gd name="connsiteY169" fmla="*/ 467350 h 2257169"/>
              <a:gd name="connsiteX170" fmla="*/ 287934 w 3316303"/>
              <a:gd name="connsiteY170" fmla="*/ 438412 h 2257169"/>
              <a:gd name="connsiteX171" fmla="*/ 293722 w 3316303"/>
              <a:gd name="connsiteY171" fmla="*/ 410921 h 2257169"/>
              <a:gd name="connsiteX172" fmla="*/ 303850 w 3316303"/>
              <a:gd name="connsiteY172" fmla="*/ 384876 h 2257169"/>
              <a:gd name="connsiteX173" fmla="*/ 316872 w 3316303"/>
              <a:gd name="connsiteY173" fmla="*/ 360279 h 2257169"/>
              <a:gd name="connsiteX174" fmla="*/ 331341 w 3316303"/>
              <a:gd name="connsiteY174" fmla="*/ 335682 h 2257169"/>
              <a:gd name="connsiteX175" fmla="*/ 347257 w 3316303"/>
              <a:gd name="connsiteY175" fmla="*/ 313978 h 2257169"/>
              <a:gd name="connsiteX176" fmla="*/ 366067 w 3316303"/>
              <a:gd name="connsiteY176" fmla="*/ 293722 h 2257169"/>
              <a:gd name="connsiteX177" fmla="*/ 386323 w 3316303"/>
              <a:gd name="connsiteY177" fmla="*/ 274912 h 2257169"/>
              <a:gd name="connsiteX178" fmla="*/ 408027 w 3316303"/>
              <a:gd name="connsiteY178" fmla="*/ 258996 h 2257169"/>
              <a:gd name="connsiteX179" fmla="*/ 432624 w 3316303"/>
              <a:gd name="connsiteY179" fmla="*/ 244527 h 2257169"/>
              <a:gd name="connsiteX180" fmla="*/ 457222 w 3316303"/>
              <a:gd name="connsiteY180" fmla="*/ 231505 h 2257169"/>
              <a:gd name="connsiteX181" fmla="*/ 483266 w 3316303"/>
              <a:gd name="connsiteY181" fmla="*/ 222823 h 2257169"/>
              <a:gd name="connsiteX182" fmla="*/ 510757 w 3316303"/>
              <a:gd name="connsiteY182" fmla="*/ 215589 h 2257169"/>
              <a:gd name="connsiteX183" fmla="*/ 539695 w 3316303"/>
              <a:gd name="connsiteY183" fmla="*/ 211248 h 2257169"/>
              <a:gd name="connsiteX184" fmla="*/ 570080 w 3316303"/>
              <a:gd name="connsiteY184" fmla="*/ 209801 h 2257169"/>
              <a:gd name="connsiteX185" fmla="*/ 785669 w 3316303"/>
              <a:gd name="connsiteY185" fmla="*/ 209801 h 2257169"/>
              <a:gd name="connsiteX186" fmla="*/ 824735 w 3316303"/>
              <a:gd name="connsiteY186" fmla="*/ 185204 h 2257169"/>
              <a:gd name="connsiteX187" fmla="*/ 866695 w 3316303"/>
              <a:gd name="connsiteY187" fmla="*/ 162053 h 2257169"/>
              <a:gd name="connsiteX188" fmla="*/ 910102 w 3316303"/>
              <a:gd name="connsiteY188" fmla="*/ 141797 h 2257169"/>
              <a:gd name="connsiteX189" fmla="*/ 957850 w 3316303"/>
              <a:gd name="connsiteY189" fmla="*/ 121540 h 2257169"/>
              <a:gd name="connsiteX190" fmla="*/ 1007045 w 3316303"/>
              <a:gd name="connsiteY190" fmla="*/ 102730 h 2257169"/>
              <a:gd name="connsiteX191" fmla="*/ 1060580 w 3316303"/>
              <a:gd name="connsiteY191" fmla="*/ 85367 h 2257169"/>
              <a:gd name="connsiteX192" fmla="*/ 1115563 w 3316303"/>
              <a:gd name="connsiteY192" fmla="*/ 69452 h 2257169"/>
              <a:gd name="connsiteX193" fmla="*/ 1171992 w 3316303"/>
              <a:gd name="connsiteY193" fmla="*/ 54982 h 2257169"/>
              <a:gd name="connsiteX194" fmla="*/ 1231315 w 3316303"/>
              <a:gd name="connsiteY194" fmla="*/ 41960 h 2257169"/>
              <a:gd name="connsiteX195" fmla="*/ 1292085 w 3316303"/>
              <a:gd name="connsiteY195" fmla="*/ 31832 h 2257169"/>
              <a:gd name="connsiteX196" fmla="*/ 1354302 w 3316303"/>
              <a:gd name="connsiteY196" fmla="*/ 21704 h 2257169"/>
              <a:gd name="connsiteX197" fmla="*/ 1419412 w 3316303"/>
              <a:gd name="connsiteY197" fmla="*/ 14469 h 2257169"/>
              <a:gd name="connsiteX198" fmla="*/ 1484523 w 3316303"/>
              <a:gd name="connsiteY198" fmla="*/ 7235 h 2257169"/>
              <a:gd name="connsiteX199" fmla="*/ 1552527 w 3316303"/>
              <a:gd name="connsiteY199" fmla="*/ 2894 h 2257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3316303" h="2257169">
                <a:moveTo>
                  <a:pt x="1620532" y="0"/>
                </a:moveTo>
                <a:lnTo>
                  <a:pt x="1689983" y="0"/>
                </a:lnTo>
                <a:lnTo>
                  <a:pt x="1757988" y="0"/>
                </a:lnTo>
                <a:lnTo>
                  <a:pt x="1827439" y="2894"/>
                </a:lnTo>
                <a:lnTo>
                  <a:pt x="1893997" y="7235"/>
                </a:lnTo>
                <a:lnTo>
                  <a:pt x="1959107" y="14469"/>
                </a:lnTo>
                <a:lnTo>
                  <a:pt x="2024218" y="21704"/>
                </a:lnTo>
                <a:lnTo>
                  <a:pt x="2086435" y="31832"/>
                </a:lnTo>
                <a:lnTo>
                  <a:pt x="2147205" y="41960"/>
                </a:lnTo>
                <a:lnTo>
                  <a:pt x="2206528" y="54982"/>
                </a:lnTo>
                <a:lnTo>
                  <a:pt x="2264404" y="69452"/>
                </a:lnTo>
                <a:lnTo>
                  <a:pt x="2317939" y="85367"/>
                </a:lnTo>
                <a:lnTo>
                  <a:pt x="2371475" y="102730"/>
                </a:lnTo>
                <a:lnTo>
                  <a:pt x="2420669" y="121540"/>
                </a:lnTo>
                <a:lnTo>
                  <a:pt x="2468417" y="141797"/>
                </a:lnTo>
                <a:lnTo>
                  <a:pt x="2513271" y="162053"/>
                </a:lnTo>
                <a:lnTo>
                  <a:pt x="2553784" y="185204"/>
                </a:lnTo>
                <a:lnTo>
                  <a:pt x="2592851" y="209801"/>
                </a:lnTo>
                <a:lnTo>
                  <a:pt x="2737541" y="209801"/>
                </a:lnTo>
                <a:lnTo>
                  <a:pt x="2766479" y="211248"/>
                </a:lnTo>
                <a:lnTo>
                  <a:pt x="2795417" y="215589"/>
                </a:lnTo>
                <a:lnTo>
                  <a:pt x="2822908" y="222823"/>
                </a:lnTo>
                <a:lnTo>
                  <a:pt x="2848953" y="231505"/>
                </a:lnTo>
                <a:lnTo>
                  <a:pt x="2874997" y="244527"/>
                </a:lnTo>
                <a:lnTo>
                  <a:pt x="2898147" y="258996"/>
                </a:lnTo>
                <a:lnTo>
                  <a:pt x="2921298" y="274912"/>
                </a:lnTo>
                <a:lnTo>
                  <a:pt x="2941554" y="293722"/>
                </a:lnTo>
                <a:lnTo>
                  <a:pt x="2960364" y="313978"/>
                </a:lnTo>
                <a:lnTo>
                  <a:pt x="2976280" y="335682"/>
                </a:lnTo>
                <a:lnTo>
                  <a:pt x="2990749" y="360279"/>
                </a:lnTo>
                <a:lnTo>
                  <a:pt x="3002324" y="384876"/>
                </a:lnTo>
                <a:lnTo>
                  <a:pt x="3012452" y="410921"/>
                </a:lnTo>
                <a:lnTo>
                  <a:pt x="3019687" y="438412"/>
                </a:lnTo>
                <a:lnTo>
                  <a:pt x="3024028" y="467350"/>
                </a:lnTo>
                <a:lnTo>
                  <a:pt x="3025475" y="496288"/>
                </a:lnTo>
                <a:lnTo>
                  <a:pt x="3025475" y="687279"/>
                </a:lnTo>
                <a:lnTo>
                  <a:pt x="3057307" y="701748"/>
                </a:lnTo>
                <a:lnTo>
                  <a:pt x="3087692" y="717664"/>
                </a:lnTo>
                <a:lnTo>
                  <a:pt x="3116629" y="736474"/>
                </a:lnTo>
                <a:lnTo>
                  <a:pt x="3144121" y="756731"/>
                </a:lnTo>
                <a:lnTo>
                  <a:pt x="3170165" y="779881"/>
                </a:lnTo>
                <a:lnTo>
                  <a:pt x="3193315" y="805925"/>
                </a:lnTo>
                <a:lnTo>
                  <a:pt x="3216467" y="831969"/>
                </a:lnTo>
                <a:lnTo>
                  <a:pt x="3236722" y="860908"/>
                </a:lnTo>
                <a:lnTo>
                  <a:pt x="3254085" y="891293"/>
                </a:lnTo>
                <a:lnTo>
                  <a:pt x="3270001" y="923124"/>
                </a:lnTo>
                <a:lnTo>
                  <a:pt x="3284470" y="954956"/>
                </a:lnTo>
                <a:lnTo>
                  <a:pt x="3296045" y="989682"/>
                </a:lnTo>
                <a:lnTo>
                  <a:pt x="3304727" y="1024408"/>
                </a:lnTo>
                <a:lnTo>
                  <a:pt x="3311962" y="1060580"/>
                </a:lnTo>
                <a:lnTo>
                  <a:pt x="3314855" y="1098200"/>
                </a:lnTo>
                <a:lnTo>
                  <a:pt x="3316303" y="1135819"/>
                </a:lnTo>
                <a:lnTo>
                  <a:pt x="3314855" y="1173439"/>
                </a:lnTo>
                <a:lnTo>
                  <a:pt x="3311962" y="1209611"/>
                </a:lnTo>
                <a:lnTo>
                  <a:pt x="3304727" y="1245784"/>
                </a:lnTo>
                <a:lnTo>
                  <a:pt x="3296045" y="1281956"/>
                </a:lnTo>
                <a:lnTo>
                  <a:pt x="3284470" y="1315235"/>
                </a:lnTo>
                <a:lnTo>
                  <a:pt x="3270001" y="1348514"/>
                </a:lnTo>
                <a:lnTo>
                  <a:pt x="3254085" y="1380346"/>
                </a:lnTo>
                <a:lnTo>
                  <a:pt x="3236722" y="1410731"/>
                </a:lnTo>
                <a:lnTo>
                  <a:pt x="3216467" y="1438222"/>
                </a:lnTo>
                <a:lnTo>
                  <a:pt x="3193315" y="1465713"/>
                </a:lnTo>
                <a:lnTo>
                  <a:pt x="3170165" y="1490310"/>
                </a:lnTo>
                <a:lnTo>
                  <a:pt x="3144121" y="1513461"/>
                </a:lnTo>
                <a:lnTo>
                  <a:pt x="3116629" y="1535165"/>
                </a:lnTo>
                <a:lnTo>
                  <a:pt x="3087692" y="1553974"/>
                </a:lnTo>
                <a:lnTo>
                  <a:pt x="3057307" y="1569890"/>
                </a:lnTo>
                <a:lnTo>
                  <a:pt x="3025475" y="1584359"/>
                </a:lnTo>
                <a:lnTo>
                  <a:pt x="3025475" y="1779691"/>
                </a:lnTo>
                <a:lnTo>
                  <a:pt x="3024028" y="1808629"/>
                </a:lnTo>
                <a:lnTo>
                  <a:pt x="3019687" y="1837567"/>
                </a:lnTo>
                <a:lnTo>
                  <a:pt x="3012452" y="1865058"/>
                </a:lnTo>
                <a:lnTo>
                  <a:pt x="3002324" y="1891103"/>
                </a:lnTo>
                <a:lnTo>
                  <a:pt x="2990749" y="1915700"/>
                </a:lnTo>
                <a:lnTo>
                  <a:pt x="2976280" y="1940298"/>
                </a:lnTo>
                <a:lnTo>
                  <a:pt x="2960364" y="1962001"/>
                </a:lnTo>
                <a:lnTo>
                  <a:pt x="2941554" y="1982258"/>
                </a:lnTo>
                <a:lnTo>
                  <a:pt x="2921298" y="2001067"/>
                </a:lnTo>
                <a:lnTo>
                  <a:pt x="2898147" y="2016983"/>
                </a:lnTo>
                <a:lnTo>
                  <a:pt x="2874997" y="2031452"/>
                </a:lnTo>
                <a:lnTo>
                  <a:pt x="2848953" y="2043028"/>
                </a:lnTo>
                <a:lnTo>
                  <a:pt x="2822908" y="2053156"/>
                </a:lnTo>
                <a:lnTo>
                  <a:pt x="2795417" y="2060390"/>
                </a:lnTo>
                <a:lnTo>
                  <a:pt x="2766479" y="2064731"/>
                </a:lnTo>
                <a:lnTo>
                  <a:pt x="2737541" y="2066178"/>
                </a:lnTo>
                <a:lnTo>
                  <a:pt x="2562466" y="2066178"/>
                </a:lnTo>
                <a:lnTo>
                  <a:pt x="2523399" y="2087882"/>
                </a:lnTo>
                <a:lnTo>
                  <a:pt x="2481439" y="2108138"/>
                </a:lnTo>
                <a:lnTo>
                  <a:pt x="2438032" y="2128395"/>
                </a:lnTo>
                <a:lnTo>
                  <a:pt x="2391731" y="2147204"/>
                </a:lnTo>
                <a:lnTo>
                  <a:pt x="2342537" y="2163120"/>
                </a:lnTo>
                <a:lnTo>
                  <a:pt x="2290448" y="2179036"/>
                </a:lnTo>
                <a:lnTo>
                  <a:pt x="2236913" y="2193505"/>
                </a:lnTo>
                <a:lnTo>
                  <a:pt x="2181930" y="2206528"/>
                </a:lnTo>
                <a:lnTo>
                  <a:pt x="2125501" y="2218103"/>
                </a:lnTo>
                <a:lnTo>
                  <a:pt x="2066178" y="2228231"/>
                </a:lnTo>
                <a:lnTo>
                  <a:pt x="2006855" y="2236913"/>
                </a:lnTo>
                <a:lnTo>
                  <a:pt x="1944638" y="2244147"/>
                </a:lnTo>
                <a:lnTo>
                  <a:pt x="1882421" y="2249935"/>
                </a:lnTo>
                <a:lnTo>
                  <a:pt x="1818758" y="2254275"/>
                </a:lnTo>
                <a:lnTo>
                  <a:pt x="1755094" y="2255722"/>
                </a:lnTo>
                <a:lnTo>
                  <a:pt x="1689983" y="2257169"/>
                </a:lnTo>
                <a:lnTo>
                  <a:pt x="1623426" y="2255722"/>
                </a:lnTo>
                <a:lnTo>
                  <a:pt x="1559762" y="2254275"/>
                </a:lnTo>
                <a:lnTo>
                  <a:pt x="1496098" y="2249935"/>
                </a:lnTo>
                <a:lnTo>
                  <a:pt x="1433881" y="2244147"/>
                </a:lnTo>
                <a:lnTo>
                  <a:pt x="1371664" y="2236913"/>
                </a:lnTo>
                <a:lnTo>
                  <a:pt x="1312341" y="2228231"/>
                </a:lnTo>
                <a:lnTo>
                  <a:pt x="1253018" y="2218103"/>
                </a:lnTo>
                <a:lnTo>
                  <a:pt x="1196589" y="2206528"/>
                </a:lnTo>
                <a:lnTo>
                  <a:pt x="1141607" y="2193505"/>
                </a:lnTo>
                <a:lnTo>
                  <a:pt x="1088071" y="2179036"/>
                </a:lnTo>
                <a:lnTo>
                  <a:pt x="1035983" y="2163120"/>
                </a:lnTo>
                <a:lnTo>
                  <a:pt x="988235" y="2147204"/>
                </a:lnTo>
                <a:lnTo>
                  <a:pt x="940487" y="2128395"/>
                </a:lnTo>
                <a:lnTo>
                  <a:pt x="897080" y="2108138"/>
                </a:lnTo>
                <a:lnTo>
                  <a:pt x="855120" y="2087882"/>
                </a:lnTo>
                <a:lnTo>
                  <a:pt x="816054" y="2066178"/>
                </a:lnTo>
                <a:lnTo>
                  <a:pt x="570080" y="2066178"/>
                </a:lnTo>
                <a:lnTo>
                  <a:pt x="539695" y="2064731"/>
                </a:lnTo>
                <a:lnTo>
                  <a:pt x="510757" y="2060390"/>
                </a:lnTo>
                <a:lnTo>
                  <a:pt x="483266" y="2053156"/>
                </a:lnTo>
                <a:lnTo>
                  <a:pt x="457222" y="2043028"/>
                </a:lnTo>
                <a:lnTo>
                  <a:pt x="432624" y="2031452"/>
                </a:lnTo>
                <a:lnTo>
                  <a:pt x="408027" y="2016983"/>
                </a:lnTo>
                <a:lnTo>
                  <a:pt x="386323" y="2001067"/>
                </a:lnTo>
                <a:lnTo>
                  <a:pt x="366067" y="1982258"/>
                </a:lnTo>
                <a:lnTo>
                  <a:pt x="347257" y="1962001"/>
                </a:lnTo>
                <a:lnTo>
                  <a:pt x="331341" y="1940298"/>
                </a:lnTo>
                <a:lnTo>
                  <a:pt x="316872" y="1915700"/>
                </a:lnTo>
                <a:lnTo>
                  <a:pt x="303850" y="1891103"/>
                </a:lnTo>
                <a:lnTo>
                  <a:pt x="293722" y="1865058"/>
                </a:lnTo>
                <a:lnTo>
                  <a:pt x="287934" y="1837567"/>
                </a:lnTo>
                <a:lnTo>
                  <a:pt x="283593" y="1808629"/>
                </a:lnTo>
                <a:lnTo>
                  <a:pt x="280700" y="1779691"/>
                </a:lnTo>
                <a:lnTo>
                  <a:pt x="280700" y="1580019"/>
                </a:lnTo>
                <a:lnTo>
                  <a:pt x="250315" y="1565550"/>
                </a:lnTo>
                <a:lnTo>
                  <a:pt x="221376" y="1548187"/>
                </a:lnTo>
                <a:lnTo>
                  <a:pt x="192438" y="1529377"/>
                </a:lnTo>
                <a:lnTo>
                  <a:pt x="166394" y="1507673"/>
                </a:lnTo>
                <a:lnTo>
                  <a:pt x="141797" y="1484523"/>
                </a:lnTo>
                <a:lnTo>
                  <a:pt x="118646" y="1459926"/>
                </a:lnTo>
                <a:lnTo>
                  <a:pt x="96943" y="1433881"/>
                </a:lnTo>
                <a:lnTo>
                  <a:pt x="78133" y="1404943"/>
                </a:lnTo>
                <a:lnTo>
                  <a:pt x="60770" y="1376005"/>
                </a:lnTo>
                <a:lnTo>
                  <a:pt x="44854" y="1344173"/>
                </a:lnTo>
                <a:lnTo>
                  <a:pt x="31832" y="1312341"/>
                </a:lnTo>
                <a:lnTo>
                  <a:pt x="20257" y="1277616"/>
                </a:lnTo>
                <a:lnTo>
                  <a:pt x="11576" y="1244337"/>
                </a:lnTo>
                <a:lnTo>
                  <a:pt x="4341" y="1208164"/>
                </a:lnTo>
                <a:lnTo>
                  <a:pt x="1447" y="1171992"/>
                </a:lnTo>
                <a:lnTo>
                  <a:pt x="0" y="1135819"/>
                </a:lnTo>
                <a:lnTo>
                  <a:pt x="1447" y="1098200"/>
                </a:lnTo>
                <a:lnTo>
                  <a:pt x="4341" y="1062027"/>
                </a:lnTo>
                <a:lnTo>
                  <a:pt x="11576" y="1027301"/>
                </a:lnTo>
                <a:lnTo>
                  <a:pt x="20257" y="992576"/>
                </a:lnTo>
                <a:lnTo>
                  <a:pt x="31832" y="959297"/>
                </a:lnTo>
                <a:lnTo>
                  <a:pt x="44854" y="927465"/>
                </a:lnTo>
                <a:lnTo>
                  <a:pt x="60770" y="895633"/>
                </a:lnTo>
                <a:lnTo>
                  <a:pt x="78133" y="865248"/>
                </a:lnTo>
                <a:lnTo>
                  <a:pt x="96943" y="837757"/>
                </a:lnTo>
                <a:lnTo>
                  <a:pt x="118646" y="810266"/>
                </a:lnTo>
                <a:lnTo>
                  <a:pt x="141797" y="785669"/>
                </a:lnTo>
                <a:lnTo>
                  <a:pt x="166394" y="762518"/>
                </a:lnTo>
                <a:lnTo>
                  <a:pt x="192438" y="742262"/>
                </a:lnTo>
                <a:lnTo>
                  <a:pt x="221376" y="722005"/>
                </a:lnTo>
                <a:lnTo>
                  <a:pt x="250315" y="706089"/>
                </a:lnTo>
                <a:lnTo>
                  <a:pt x="280700" y="691620"/>
                </a:lnTo>
                <a:lnTo>
                  <a:pt x="280700" y="496288"/>
                </a:lnTo>
                <a:lnTo>
                  <a:pt x="283593" y="467350"/>
                </a:lnTo>
                <a:lnTo>
                  <a:pt x="287934" y="438412"/>
                </a:lnTo>
                <a:lnTo>
                  <a:pt x="293722" y="410921"/>
                </a:lnTo>
                <a:lnTo>
                  <a:pt x="303850" y="384876"/>
                </a:lnTo>
                <a:lnTo>
                  <a:pt x="316872" y="360279"/>
                </a:lnTo>
                <a:lnTo>
                  <a:pt x="331341" y="335682"/>
                </a:lnTo>
                <a:lnTo>
                  <a:pt x="347257" y="313978"/>
                </a:lnTo>
                <a:lnTo>
                  <a:pt x="366067" y="293722"/>
                </a:lnTo>
                <a:lnTo>
                  <a:pt x="386323" y="274912"/>
                </a:lnTo>
                <a:lnTo>
                  <a:pt x="408027" y="258996"/>
                </a:lnTo>
                <a:lnTo>
                  <a:pt x="432624" y="244527"/>
                </a:lnTo>
                <a:lnTo>
                  <a:pt x="457222" y="231505"/>
                </a:lnTo>
                <a:lnTo>
                  <a:pt x="483266" y="222823"/>
                </a:lnTo>
                <a:lnTo>
                  <a:pt x="510757" y="215589"/>
                </a:lnTo>
                <a:lnTo>
                  <a:pt x="539695" y="211248"/>
                </a:lnTo>
                <a:lnTo>
                  <a:pt x="570080" y="209801"/>
                </a:lnTo>
                <a:lnTo>
                  <a:pt x="785669" y="209801"/>
                </a:lnTo>
                <a:lnTo>
                  <a:pt x="824735" y="185204"/>
                </a:lnTo>
                <a:lnTo>
                  <a:pt x="866695" y="162053"/>
                </a:lnTo>
                <a:lnTo>
                  <a:pt x="910102" y="141797"/>
                </a:lnTo>
                <a:lnTo>
                  <a:pt x="957850" y="121540"/>
                </a:lnTo>
                <a:lnTo>
                  <a:pt x="1007045" y="102730"/>
                </a:lnTo>
                <a:lnTo>
                  <a:pt x="1060580" y="85367"/>
                </a:lnTo>
                <a:lnTo>
                  <a:pt x="1115563" y="69452"/>
                </a:lnTo>
                <a:lnTo>
                  <a:pt x="1171992" y="54982"/>
                </a:lnTo>
                <a:lnTo>
                  <a:pt x="1231315" y="41960"/>
                </a:lnTo>
                <a:lnTo>
                  <a:pt x="1292085" y="31832"/>
                </a:lnTo>
                <a:lnTo>
                  <a:pt x="1354302" y="21704"/>
                </a:lnTo>
                <a:lnTo>
                  <a:pt x="1419412" y="14469"/>
                </a:lnTo>
                <a:lnTo>
                  <a:pt x="1484523" y="7235"/>
                </a:lnTo>
                <a:lnTo>
                  <a:pt x="1552527" y="2894"/>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4" name="图片占位符 13"/>
          <p:cNvSpPr>
            <a:spLocks noGrp="1"/>
          </p:cNvSpPr>
          <p:nvPr>
            <p:ph type="pic" sz="quarter" idx="15"/>
          </p:nvPr>
        </p:nvSpPr>
        <p:spPr>
          <a:xfrm>
            <a:off x="7952227" y="1197143"/>
            <a:ext cx="3316302" cy="2257169"/>
          </a:xfrm>
          <a:custGeom>
            <a:avLst/>
            <a:gdLst>
              <a:gd name="connsiteX0" fmla="*/ 1620531 w 3316302"/>
              <a:gd name="connsiteY0" fmla="*/ 0 h 2257169"/>
              <a:gd name="connsiteX1" fmla="*/ 1689983 w 3316302"/>
              <a:gd name="connsiteY1" fmla="*/ 0 h 2257169"/>
              <a:gd name="connsiteX2" fmla="*/ 1757987 w 3316302"/>
              <a:gd name="connsiteY2" fmla="*/ 0 h 2257169"/>
              <a:gd name="connsiteX3" fmla="*/ 1827439 w 3316302"/>
              <a:gd name="connsiteY3" fmla="*/ 2894 h 2257169"/>
              <a:gd name="connsiteX4" fmla="*/ 1893996 w 3316302"/>
              <a:gd name="connsiteY4" fmla="*/ 7235 h 2257169"/>
              <a:gd name="connsiteX5" fmla="*/ 1959107 w 3316302"/>
              <a:gd name="connsiteY5" fmla="*/ 14469 h 2257169"/>
              <a:gd name="connsiteX6" fmla="*/ 2024217 w 3316302"/>
              <a:gd name="connsiteY6" fmla="*/ 21704 h 2257169"/>
              <a:gd name="connsiteX7" fmla="*/ 2086434 w 3316302"/>
              <a:gd name="connsiteY7" fmla="*/ 31832 h 2257169"/>
              <a:gd name="connsiteX8" fmla="*/ 2147204 w 3316302"/>
              <a:gd name="connsiteY8" fmla="*/ 41960 h 2257169"/>
              <a:gd name="connsiteX9" fmla="*/ 2206527 w 3316302"/>
              <a:gd name="connsiteY9" fmla="*/ 54982 h 2257169"/>
              <a:gd name="connsiteX10" fmla="*/ 2264403 w 3316302"/>
              <a:gd name="connsiteY10" fmla="*/ 69452 h 2257169"/>
              <a:gd name="connsiteX11" fmla="*/ 2317939 w 3316302"/>
              <a:gd name="connsiteY11" fmla="*/ 85367 h 2257169"/>
              <a:gd name="connsiteX12" fmla="*/ 2371474 w 3316302"/>
              <a:gd name="connsiteY12" fmla="*/ 102730 h 2257169"/>
              <a:gd name="connsiteX13" fmla="*/ 2420669 w 3316302"/>
              <a:gd name="connsiteY13" fmla="*/ 121540 h 2257169"/>
              <a:gd name="connsiteX14" fmla="*/ 2468417 w 3316302"/>
              <a:gd name="connsiteY14" fmla="*/ 141797 h 2257169"/>
              <a:gd name="connsiteX15" fmla="*/ 2513271 w 3316302"/>
              <a:gd name="connsiteY15" fmla="*/ 162053 h 2257169"/>
              <a:gd name="connsiteX16" fmla="*/ 2553784 w 3316302"/>
              <a:gd name="connsiteY16" fmla="*/ 185204 h 2257169"/>
              <a:gd name="connsiteX17" fmla="*/ 2592851 w 3316302"/>
              <a:gd name="connsiteY17" fmla="*/ 209801 h 2257169"/>
              <a:gd name="connsiteX18" fmla="*/ 2737541 w 3316302"/>
              <a:gd name="connsiteY18" fmla="*/ 209801 h 2257169"/>
              <a:gd name="connsiteX19" fmla="*/ 2766479 w 3316302"/>
              <a:gd name="connsiteY19" fmla="*/ 211248 h 2257169"/>
              <a:gd name="connsiteX20" fmla="*/ 2795417 w 3316302"/>
              <a:gd name="connsiteY20" fmla="*/ 215589 h 2257169"/>
              <a:gd name="connsiteX21" fmla="*/ 2822908 w 3316302"/>
              <a:gd name="connsiteY21" fmla="*/ 222823 h 2257169"/>
              <a:gd name="connsiteX22" fmla="*/ 2848952 w 3316302"/>
              <a:gd name="connsiteY22" fmla="*/ 231505 h 2257169"/>
              <a:gd name="connsiteX23" fmla="*/ 2874997 w 3316302"/>
              <a:gd name="connsiteY23" fmla="*/ 244527 h 2257169"/>
              <a:gd name="connsiteX24" fmla="*/ 2898147 w 3316302"/>
              <a:gd name="connsiteY24" fmla="*/ 258996 h 2257169"/>
              <a:gd name="connsiteX25" fmla="*/ 2921297 w 3316302"/>
              <a:gd name="connsiteY25" fmla="*/ 274912 h 2257169"/>
              <a:gd name="connsiteX26" fmla="*/ 2941554 w 3316302"/>
              <a:gd name="connsiteY26" fmla="*/ 293722 h 2257169"/>
              <a:gd name="connsiteX27" fmla="*/ 2960364 w 3316302"/>
              <a:gd name="connsiteY27" fmla="*/ 313978 h 2257169"/>
              <a:gd name="connsiteX28" fmla="*/ 2976280 w 3316302"/>
              <a:gd name="connsiteY28" fmla="*/ 335682 h 2257169"/>
              <a:gd name="connsiteX29" fmla="*/ 2990749 w 3316302"/>
              <a:gd name="connsiteY29" fmla="*/ 360279 h 2257169"/>
              <a:gd name="connsiteX30" fmla="*/ 3002324 w 3316302"/>
              <a:gd name="connsiteY30" fmla="*/ 384876 h 2257169"/>
              <a:gd name="connsiteX31" fmla="*/ 3012452 w 3316302"/>
              <a:gd name="connsiteY31" fmla="*/ 410921 h 2257169"/>
              <a:gd name="connsiteX32" fmla="*/ 3019687 w 3316302"/>
              <a:gd name="connsiteY32" fmla="*/ 438412 h 2257169"/>
              <a:gd name="connsiteX33" fmla="*/ 3024027 w 3316302"/>
              <a:gd name="connsiteY33" fmla="*/ 467350 h 2257169"/>
              <a:gd name="connsiteX34" fmla="*/ 3025475 w 3316302"/>
              <a:gd name="connsiteY34" fmla="*/ 496288 h 2257169"/>
              <a:gd name="connsiteX35" fmla="*/ 3025475 w 3316302"/>
              <a:gd name="connsiteY35" fmla="*/ 687279 h 2257169"/>
              <a:gd name="connsiteX36" fmla="*/ 3057306 w 3316302"/>
              <a:gd name="connsiteY36" fmla="*/ 701748 h 2257169"/>
              <a:gd name="connsiteX37" fmla="*/ 3087691 w 3316302"/>
              <a:gd name="connsiteY37" fmla="*/ 717664 h 2257169"/>
              <a:gd name="connsiteX38" fmla="*/ 3116629 w 3316302"/>
              <a:gd name="connsiteY38" fmla="*/ 736474 h 2257169"/>
              <a:gd name="connsiteX39" fmla="*/ 3144121 w 3316302"/>
              <a:gd name="connsiteY39" fmla="*/ 756731 h 2257169"/>
              <a:gd name="connsiteX40" fmla="*/ 3170165 w 3316302"/>
              <a:gd name="connsiteY40" fmla="*/ 779881 h 2257169"/>
              <a:gd name="connsiteX41" fmla="*/ 3193315 w 3316302"/>
              <a:gd name="connsiteY41" fmla="*/ 805925 h 2257169"/>
              <a:gd name="connsiteX42" fmla="*/ 3216466 w 3316302"/>
              <a:gd name="connsiteY42" fmla="*/ 831969 h 2257169"/>
              <a:gd name="connsiteX43" fmla="*/ 3236722 w 3316302"/>
              <a:gd name="connsiteY43" fmla="*/ 860908 h 2257169"/>
              <a:gd name="connsiteX44" fmla="*/ 3254085 w 3316302"/>
              <a:gd name="connsiteY44" fmla="*/ 891293 h 2257169"/>
              <a:gd name="connsiteX45" fmla="*/ 3270001 w 3316302"/>
              <a:gd name="connsiteY45" fmla="*/ 923124 h 2257169"/>
              <a:gd name="connsiteX46" fmla="*/ 3284470 w 3316302"/>
              <a:gd name="connsiteY46" fmla="*/ 954956 h 2257169"/>
              <a:gd name="connsiteX47" fmla="*/ 3296045 w 3316302"/>
              <a:gd name="connsiteY47" fmla="*/ 989682 h 2257169"/>
              <a:gd name="connsiteX48" fmla="*/ 3304727 w 3316302"/>
              <a:gd name="connsiteY48" fmla="*/ 1024408 h 2257169"/>
              <a:gd name="connsiteX49" fmla="*/ 3311961 w 3316302"/>
              <a:gd name="connsiteY49" fmla="*/ 1060580 h 2257169"/>
              <a:gd name="connsiteX50" fmla="*/ 3314855 w 3316302"/>
              <a:gd name="connsiteY50" fmla="*/ 1098200 h 2257169"/>
              <a:gd name="connsiteX51" fmla="*/ 3316302 w 3316302"/>
              <a:gd name="connsiteY51" fmla="*/ 1135819 h 2257169"/>
              <a:gd name="connsiteX52" fmla="*/ 3314855 w 3316302"/>
              <a:gd name="connsiteY52" fmla="*/ 1173439 h 2257169"/>
              <a:gd name="connsiteX53" fmla="*/ 3311961 w 3316302"/>
              <a:gd name="connsiteY53" fmla="*/ 1209611 h 2257169"/>
              <a:gd name="connsiteX54" fmla="*/ 3304727 w 3316302"/>
              <a:gd name="connsiteY54" fmla="*/ 1245784 h 2257169"/>
              <a:gd name="connsiteX55" fmla="*/ 3296045 w 3316302"/>
              <a:gd name="connsiteY55" fmla="*/ 1281956 h 2257169"/>
              <a:gd name="connsiteX56" fmla="*/ 3284470 w 3316302"/>
              <a:gd name="connsiteY56" fmla="*/ 1315235 h 2257169"/>
              <a:gd name="connsiteX57" fmla="*/ 3270001 w 3316302"/>
              <a:gd name="connsiteY57" fmla="*/ 1348514 h 2257169"/>
              <a:gd name="connsiteX58" fmla="*/ 3254085 w 3316302"/>
              <a:gd name="connsiteY58" fmla="*/ 1380346 h 2257169"/>
              <a:gd name="connsiteX59" fmla="*/ 3236722 w 3316302"/>
              <a:gd name="connsiteY59" fmla="*/ 1410731 h 2257169"/>
              <a:gd name="connsiteX60" fmla="*/ 3216466 w 3316302"/>
              <a:gd name="connsiteY60" fmla="*/ 1438222 h 2257169"/>
              <a:gd name="connsiteX61" fmla="*/ 3193315 w 3316302"/>
              <a:gd name="connsiteY61" fmla="*/ 1465713 h 2257169"/>
              <a:gd name="connsiteX62" fmla="*/ 3170165 w 3316302"/>
              <a:gd name="connsiteY62" fmla="*/ 1490310 h 2257169"/>
              <a:gd name="connsiteX63" fmla="*/ 3144121 w 3316302"/>
              <a:gd name="connsiteY63" fmla="*/ 1513461 h 2257169"/>
              <a:gd name="connsiteX64" fmla="*/ 3116629 w 3316302"/>
              <a:gd name="connsiteY64" fmla="*/ 1535165 h 2257169"/>
              <a:gd name="connsiteX65" fmla="*/ 3087691 w 3316302"/>
              <a:gd name="connsiteY65" fmla="*/ 1553974 h 2257169"/>
              <a:gd name="connsiteX66" fmla="*/ 3057306 w 3316302"/>
              <a:gd name="connsiteY66" fmla="*/ 1569890 h 2257169"/>
              <a:gd name="connsiteX67" fmla="*/ 3025475 w 3316302"/>
              <a:gd name="connsiteY67" fmla="*/ 1584359 h 2257169"/>
              <a:gd name="connsiteX68" fmla="*/ 3025475 w 3316302"/>
              <a:gd name="connsiteY68" fmla="*/ 1779691 h 2257169"/>
              <a:gd name="connsiteX69" fmla="*/ 3024027 w 3316302"/>
              <a:gd name="connsiteY69" fmla="*/ 1808629 h 2257169"/>
              <a:gd name="connsiteX70" fmla="*/ 3019687 w 3316302"/>
              <a:gd name="connsiteY70" fmla="*/ 1837567 h 2257169"/>
              <a:gd name="connsiteX71" fmla="*/ 3012452 w 3316302"/>
              <a:gd name="connsiteY71" fmla="*/ 1865058 h 2257169"/>
              <a:gd name="connsiteX72" fmla="*/ 3002324 w 3316302"/>
              <a:gd name="connsiteY72" fmla="*/ 1891103 h 2257169"/>
              <a:gd name="connsiteX73" fmla="*/ 2990749 w 3316302"/>
              <a:gd name="connsiteY73" fmla="*/ 1915700 h 2257169"/>
              <a:gd name="connsiteX74" fmla="*/ 2976280 w 3316302"/>
              <a:gd name="connsiteY74" fmla="*/ 1940298 h 2257169"/>
              <a:gd name="connsiteX75" fmla="*/ 2960364 w 3316302"/>
              <a:gd name="connsiteY75" fmla="*/ 1962001 h 2257169"/>
              <a:gd name="connsiteX76" fmla="*/ 2941554 w 3316302"/>
              <a:gd name="connsiteY76" fmla="*/ 1982258 h 2257169"/>
              <a:gd name="connsiteX77" fmla="*/ 2921297 w 3316302"/>
              <a:gd name="connsiteY77" fmla="*/ 2001067 h 2257169"/>
              <a:gd name="connsiteX78" fmla="*/ 2898147 w 3316302"/>
              <a:gd name="connsiteY78" fmla="*/ 2016983 h 2257169"/>
              <a:gd name="connsiteX79" fmla="*/ 2874997 w 3316302"/>
              <a:gd name="connsiteY79" fmla="*/ 2031452 h 2257169"/>
              <a:gd name="connsiteX80" fmla="*/ 2848952 w 3316302"/>
              <a:gd name="connsiteY80" fmla="*/ 2043028 h 2257169"/>
              <a:gd name="connsiteX81" fmla="*/ 2822908 w 3316302"/>
              <a:gd name="connsiteY81" fmla="*/ 2053156 h 2257169"/>
              <a:gd name="connsiteX82" fmla="*/ 2795417 w 3316302"/>
              <a:gd name="connsiteY82" fmla="*/ 2060390 h 2257169"/>
              <a:gd name="connsiteX83" fmla="*/ 2766479 w 3316302"/>
              <a:gd name="connsiteY83" fmla="*/ 2064731 h 2257169"/>
              <a:gd name="connsiteX84" fmla="*/ 2737541 w 3316302"/>
              <a:gd name="connsiteY84" fmla="*/ 2066178 h 2257169"/>
              <a:gd name="connsiteX85" fmla="*/ 2562465 w 3316302"/>
              <a:gd name="connsiteY85" fmla="*/ 2066178 h 2257169"/>
              <a:gd name="connsiteX86" fmla="*/ 2523399 w 3316302"/>
              <a:gd name="connsiteY86" fmla="*/ 2087882 h 2257169"/>
              <a:gd name="connsiteX87" fmla="*/ 2481439 w 3316302"/>
              <a:gd name="connsiteY87" fmla="*/ 2108138 h 2257169"/>
              <a:gd name="connsiteX88" fmla="*/ 2438032 w 3316302"/>
              <a:gd name="connsiteY88" fmla="*/ 2128395 h 2257169"/>
              <a:gd name="connsiteX89" fmla="*/ 2391731 w 3316302"/>
              <a:gd name="connsiteY89" fmla="*/ 2147204 h 2257169"/>
              <a:gd name="connsiteX90" fmla="*/ 2342536 w 3316302"/>
              <a:gd name="connsiteY90" fmla="*/ 2163120 h 2257169"/>
              <a:gd name="connsiteX91" fmla="*/ 2290448 w 3316302"/>
              <a:gd name="connsiteY91" fmla="*/ 2179036 h 2257169"/>
              <a:gd name="connsiteX92" fmla="*/ 2236912 w 3316302"/>
              <a:gd name="connsiteY92" fmla="*/ 2193505 h 2257169"/>
              <a:gd name="connsiteX93" fmla="*/ 2181930 w 3316302"/>
              <a:gd name="connsiteY93" fmla="*/ 2206528 h 2257169"/>
              <a:gd name="connsiteX94" fmla="*/ 2125501 w 3316302"/>
              <a:gd name="connsiteY94" fmla="*/ 2218103 h 2257169"/>
              <a:gd name="connsiteX95" fmla="*/ 2066178 w 3316302"/>
              <a:gd name="connsiteY95" fmla="*/ 2228231 h 2257169"/>
              <a:gd name="connsiteX96" fmla="*/ 2006855 w 3316302"/>
              <a:gd name="connsiteY96" fmla="*/ 2236913 h 2257169"/>
              <a:gd name="connsiteX97" fmla="*/ 1944638 w 3316302"/>
              <a:gd name="connsiteY97" fmla="*/ 2244147 h 2257169"/>
              <a:gd name="connsiteX98" fmla="*/ 1882421 w 3316302"/>
              <a:gd name="connsiteY98" fmla="*/ 2249935 h 2257169"/>
              <a:gd name="connsiteX99" fmla="*/ 1818757 w 3316302"/>
              <a:gd name="connsiteY99" fmla="*/ 2254275 h 2257169"/>
              <a:gd name="connsiteX100" fmla="*/ 1755093 w 3316302"/>
              <a:gd name="connsiteY100" fmla="*/ 2255722 h 2257169"/>
              <a:gd name="connsiteX101" fmla="*/ 1689983 w 3316302"/>
              <a:gd name="connsiteY101" fmla="*/ 2257169 h 2257169"/>
              <a:gd name="connsiteX102" fmla="*/ 1623425 w 3316302"/>
              <a:gd name="connsiteY102" fmla="*/ 2255722 h 2257169"/>
              <a:gd name="connsiteX103" fmla="*/ 1559762 w 3316302"/>
              <a:gd name="connsiteY103" fmla="*/ 2254275 h 2257169"/>
              <a:gd name="connsiteX104" fmla="*/ 1496098 w 3316302"/>
              <a:gd name="connsiteY104" fmla="*/ 2249935 h 2257169"/>
              <a:gd name="connsiteX105" fmla="*/ 1433881 w 3316302"/>
              <a:gd name="connsiteY105" fmla="*/ 2244147 h 2257169"/>
              <a:gd name="connsiteX106" fmla="*/ 1371664 w 3316302"/>
              <a:gd name="connsiteY106" fmla="*/ 2236913 h 2257169"/>
              <a:gd name="connsiteX107" fmla="*/ 1312341 w 3316302"/>
              <a:gd name="connsiteY107" fmla="*/ 2228231 h 2257169"/>
              <a:gd name="connsiteX108" fmla="*/ 1253018 w 3316302"/>
              <a:gd name="connsiteY108" fmla="*/ 2218103 h 2257169"/>
              <a:gd name="connsiteX109" fmla="*/ 1196589 w 3316302"/>
              <a:gd name="connsiteY109" fmla="*/ 2206528 h 2257169"/>
              <a:gd name="connsiteX110" fmla="*/ 1141607 w 3316302"/>
              <a:gd name="connsiteY110" fmla="*/ 2193505 h 2257169"/>
              <a:gd name="connsiteX111" fmla="*/ 1088071 w 3316302"/>
              <a:gd name="connsiteY111" fmla="*/ 2179036 h 2257169"/>
              <a:gd name="connsiteX112" fmla="*/ 1035983 w 3316302"/>
              <a:gd name="connsiteY112" fmla="*/ 2163120 h 2257169"/>
              <a:gd name="connsiteX113" fmla="*/ 988235 w 3316302"/>
              <a:gd name="connsiteY113" fmla="*/ 2147204 h 2257169"/>
              <a:gd name="connsiteX114" fmla="*/ 940487 w 3316302"/>
              <a:gd name="connsiteY114" fmla="*/ 2128395 h 2257169"/>
              <a:gd name="connsiteX115" fmla="*/ 897080 w 3316302"/>
              <a:gd name="connsiteY115" fmla="*/ 2108138 h 2257169"/>
              <a:gd name="connsiteX116" fmla="*/ 855120 w 3316302"/>
              <a:gd name="connsiteY116" fmla="*/ 2087882 h 2257169"/>
              <a:gd name="connsiteX117" fmla="*/ 816053 w 3316302"/>
              <a:gd name="connsiteY117" fmla="*/ 2066178 h 2257169"/>
              <a:gd name="connsiteX118" fmla="*/ 570080 w 3316302"/>
              <a:gd name="connsiteY118" fmla="*/ 2066178 h 2257169"/>
              <a:gd name="connsiteX119" fmla="*/ 539695 w 3316302"/>
              <a:gd name="connsiteY119" fmla="*/ 2064731 h 2257169"/>
              <a:gd name="connsiteX120" fmla="*/ 510757 w 3316302"/>
              <a:gd name="connsiteY120" fmla="*/ 2060390 h 2257169"/>
              <a:gd name="connsiteX121" fmla="*/ 483266 w 3316302"/>
              <a:gd name="connsiteY121" fmla="*/ 2053156 h 2257169"/>
              <a:gd name="connsiteX122" fmla="*/ 457222 w 3316302"/>
              <a:gd name="connsiteY122" fmla="*/ 2043028 h 2257169"/>
              <a:gd name="connsiteX123" fmla="*/ 432624 w 3316302"/>
              <a:gd name="connsiteY123" fmla="*/ 2031452 h 2257169"/>
              <a:gd name="connsiteX124" fmla="*/ 408027 w 3316302"/>
              <a:gd name="connsiteY124" fmla="*/ 2016983 h 2257169"/>
              <a:gd name="connsiteX125" fmla="*/ 386323 w 3316302"/>
              <a:gd name="connsiteY125" fmla="*/ 2001067 h 2257169"/>
              <a:gd name="connsiteX126" fmla="*/ 366067 w 3316302"/>
              <a:gd name="connsiteY126" fmla="*/ 1982258 h 2257169"/>
              <a:gd name="connsiteX127" fmla="*/ 347257 w 3316302"/>
              <a:gd name="connsiteY127" fmla="*/ 1962001 h 2257169"/>
              <a:gd name="connsiteX128" fmla="*/ 331341 w 3316302"/>
              <a:gd name="connsiteY128" fmla="*/ 1940298 h 2257169"/>
              <a:gd name="connsiteX129" fmla="*/ 316872 w 3316302"/>
              <a:gd name="connsiteY129" fmla="*/ 1915700 h 2257169"/>
              <a:gd name="connsiteX130" fmla="*/ 303850 w 3316302"/>
              <a:gd name="connsiteY130" fmla="*/ 1891103 h 2257169"/>
              <a:gd name="connsiteX131" fmla="*/ 293722 w 3316302"/>
              <a:gd name="connsiteY131" fmla="*/ 1865058 h 2257169"/>
              <a:gd name="connsiteX132" fmla="*/ 287934 w 3316302"/>
              <a:gd name="connsiteY132" fmla="*/ 1837567 h 2257169"/>
              <a:gd name="connsiteX133" fmla="*/ 283593 w 3316302"/>
              <a:gd name="connsiteY133" fmla="*/ 1808629 h 2257169"/>
              <a:gd name="connsiteX134" fmla="*/ 280699 w 3316302"/>
              <a:gd name="connsiteY134" fmla="*/ 1779691 h 2257169"/>
              <a:gd name="connsiteX135" fmla="*/ 280699 w 3316302"/>
              <a:gd name="connsiteY135" fmla="*/ 1580019 h 2257169"/>
              <a:gd name="connsiteX136" fmla="*/ 250314 w 3316302"/>
              <a:gd name="connsiteY136" fmla="*/ 1565550 h 2257169"/>
              <a:gd name="connsiteX137" fmla="*/ 221376 w 3316302"/>
              <a:gd name="connsiteY137" fmla="*/ 1548187 h 2257169"/>
              <a:gd name="connsiteX138" fmla="*/ 192438 w 3316302"/>
              <a:gd name="connsiteY138" fmla="*/ 1529377 h 2257169"/>
              <a:gd name="connsiteX139" fmla="*/ 166394 w 3316302"/>
              <a:gd name="connsiteY139" fmla="*/ 1507673 h 2257169"/>
              <a:gd name="connsiteX140" fmla="*/ 141797 w 3316302"/>
              <a:gd name="connsiteY140" fmla="*/ 1484523 h 2257169"/>
              <a:gd name="connsiteX141" fmla="*/ 118646 w 3316302"/>
              <a:gd name="connsiteY141" fmla="*/ 1459926 h 2257169"/>
              <a:gd name="connsiteX142" fmla="*/ 96943 w 3316302"/>
              <a:gd name="connsiteY142" fmla="*/ 1433881 h 2257169"/>
              <a:gd name="connsiteX143" fmla="*/ 78133 w 3316302"/>
              <a:gd name="connsiteY143" fmla="*/ 1404943 h 2257169"/>
              <a:gd name="connsiteX144" fmla="*/ 60770 w 3316302"/>
              <a:gd name="connsiteY144" fmla="*/ 1376005 h 2257169"/>
              <a:gd name="connsiteX145" fmla="*/ 44854 w 3316302"/>
              <a:gd name="connsiteY145" fmla="*/ 1344173 h 2257169"/>
              <a:gd name="connsiteX146" fmla="*/ 31832 w 3316302"/>
              <a:gd name="connsiteY146" fmla="*/ 1312341 h 2257169"/>
              <a:gd name="connsiteX147" fmla="*/ 20257 w 3316302"/>
              <a:gd name="connsiteY147" fmla="*/ 1277616 h 2257169"/>
              <a:gd name="connsiteX148" fmla="*/ 11575 w 3316302"/>
              <a:gd name="connsiteY148" fmla="*/ 1244337 h 2257169"/>
              <a:gd name="connsiteX149" fmla="*/ 4341 w 3316302"/>
              <a:gd name="connsiteY149" fmla="*/ 1208164 h 2257169"/>
              <a:gd name="connsiteX150" fmla="*/ 1447 w 3316302"/>
              <a:gd name="connsiteY150" fmla="*/ 1171992 h 2257169"/>
              <a:gd name="connsiteX151" fmla="*/ 0 w 3316302"/>
              <a:gd name="connsiteY151" fmla="*/ 1135819 h 2257169"/>
              <a:gd name="connsiteX152" fmla="*/ 1447 w 3316302"/>
              <a:gd name="connsiteY152" fmla="*/ 1098200 h 2257169"/>
              <a:gd name="connsiteX153" fmla="*/ 4341 w 3316302"/>
              <a:gd name="connsiteY153" fmla="*/ 1062027 h 2257169"/>
              <a:gd name="connsiteX154" fmla="*/ 11575 w 3316302"/>
              <a:gd name="connsiteY154" fmla="*/ 1027301 h 2257169"/>
              <a:gd name="connsiteX155" fmla="*/ 20257 w 3316302"/>
              <a:gd name="connsiteY155" fmla="*/ 992576 h 2257169"/>
              <a:gd name="connsiteX156" fmla="*/ 31832 w 3316302"/>
              <a:gd name="connsiteY156" fmla="*/ 959297 h 2257169"/>
              <a:gd name="connsiteX157" fmla="*/ 44854 w 3316302"/>
              <a:gd name="connsiteY157" fmla="*/ 927465 h 2257169"/>
              <a:gd name="connsiteX158" fmla="*/ 60770 w 3316302"/>
              <a:gd name="connsiteY158" fmla="*/ 895633 h 2257169"/>
              <a:gd name="connsiteX159" fmla="*/ 78133 w 3316302"/>
              <a:gd name="connsiteY159" fmla="*/ 865248 h 2257169"/>
              <a:gd name="connsiteX160" fmla="*/ 96943 w 3316302"/>
              <a:gd name="connsiteY160" fmla="*/ 837757 h 2257169"/>
              <a:gd name="connsiteX161" fmla="*/ 118646 w 3316302"/>
              <a:gd name="connsiteY161" fmla="*/ 810266 h 2257169"/>
              <a:gd name="connsiteX162" fmla="*/ 141797 w 3316302"/>
              <a:gd name="connsiteY162" fmla="*/ 785669 h 2257169"/>
              <a:gd name="connsiteX163" fmla="*/ 166394 w 3316302"/>
              <a:gd name="connsiteY163" fmla="*/ 762518 h 2257169"/>
              <a:gd name="connsiteX164" fmla="*/ 192438 w 3316302"/>
              <a:gd name="connsiteY164" fmla="*/ 742262 h 2257169"/>
              <a:gd name="connsiteX165" fmla="*/ 221376 w 3316302"/>
              <a:gd name="connsiteY165" fmla="*/ 722005 h 2257169"/>
              <a:gd name="connsiteX166" fmla="*/ 250314 w 3316302"/>
              <a:gd name="connsiteY166" fmla="*/ 706089 h 2257169"/>
              <a:gd name="connsiteX167" fmla="*/ 280699 w 3316302"/>
              <a:gd name="connsiteY167" fmla="*/ 691620 h 2257169"/>
              <a:gd name="connsiteX168" fmla="*/ 280699 w 3316302"/>
              <a:gd name="connsiteY168" fmla="*/ 496288 h 2257169"/>
              <a:gd name="connsiteX169" fmla="*/ 283593 w 3316302"/>
              <a:gd name="connsiteY169" fmla="*/ 467350 h 2257169"/>
              <a:gd name="connsiteX170" fmla="*/ 287934 w 3316302"/>
              <a:gd name="connsiteY170" fmla="*/ 438412 h 2257169"/>
              <a:gd name="connsiteX171" fmla="*/ 293722 w 3316302"/>
              <a:gd name="connsiteY171" fmla="*/ 410921 h 2257169"/>
              <a:gd name="connsiteX172" fmla="*/ 303850 w 3316302"/>
              <a:gd name="connsiteY172" fmla="*/ 384876 h 2257169"/>
              <a:gd name="connsiteX173" fmla="*/ 316872 w 3316302"/>
              <a:gd name="connsiteY173" fmla="*/ 360279 h 2257169"/>
              <a:gd name="connsiteX174" fmla="*/ 331341 w 3316302"/>
              <a:gd name="connsiteY174" fmla="*/ 335682 h 2257169"/>
              <a:gd name="connsiteX175" fmla="*/ 347257 w 3316302"/>
              <a:gd name="connsiteY175" fmla="*/ 313978 h 2257169"/>
              <a:gd name="connsiteX176" fmla="*/ 366067 w 3316302"/>
              <a:gd name="connsiteY176" fmla="*/ 293722 h 2257169"/>
              <a:gd name="connsiteX177" fmla="*/ 386323 w 3316302"/>
              <a:gd name="connsiteY177" fmla="*/ 274912 h 2257169"/>
              <a:gd name="connsiteX178" fmla="*/ 408027 w 3316302"/>
              <a:gd name="connsiteY178" fmla="*/ 258996 h 2257169"/>
              <a:gd name="connsiteX179" fmla="*/ 432624 w 3316302"/>
              <a:gd name="connsiteY179" fmla="*/ 244527 h 2257169"/>
              <a:gd name="connsiteX180" fmla="*/ 457222 w 3316302"/>
              <a:gd name="connsiteY180" fmla="*/ 231505 h 2257169"/>
              <a:gd name="connsiteX181" fmla="*/ 483266 w 3316302"/>
              <a:gd name="connsiteY181" fmla="*/ 222823 h 2257169"/>
              <a:gd name="connsiteX182" fmla="*/ 510757 w 3316302"/>
              <a:gd name="connsiteY182" fmla="*/ 215589 h 2257169"/>
              <a:gd name="connsiteX183" fmla="*/ 539695 w 3316302"/>
              <a:gd name="connsiteY183" fmla="*/ 211248 h 2257169"/>
              <a:gd name="connsiteX184" fmla="*/ 570080 w 3316302"/>
              <a:gd name="connsiteY184" fmla="*/ 209801 h 2257169"/>
              <a:gd name="connsiteX185" fmla="*/ 785668 w 3316302"/>
              <a:gd name="connsiteY185" fmla="*/ 209801 h 2257169"/>
              <a:gd name="connsiteX186" fmla="*/ 824735 w 3316302"/>
              <a:gd name="connsiteY186" fmla="*/ 185204 h 2257169"/>
              <a:gd name="connsiteX187" fmla="*/ 866695 w 3316302"/>
              <a:gd name="connsiteY187" fmla="*/ 162053 h 2257169"/>
              <a:gd name="connsiteX188" fmla="*/ 910102 w 3316302"/>
              <a:gd name="connsiteY188" fmla="*/ 141797 h 2257169"/>
              <a:gd name="connsiteX189" fmla="*/ 957850 w 3316302"/>
              <a:gd name="connsiteY189" fmla="*/ 121540 h 2257169"/>
              <a:gd name="connsiteX190" fmla="*/ 1007045 w 3316302"/>
              <a:gd name="connsiteY190" fmla="*/ 102730 h 2257169"/>
              <a:gd name="connsiteX191" fmla="*/ 1060580 w 3316302"/>
              <a:gd name="connsiteY191" fmla="*/ 85367 h 2257169"/>
              <a:gd name="connsiteX192" fmla="*/ 1115562 w 3316302"/>
              <a:gd name="connsiteY192" fmla="*/ 69452 h 2257169"/>
              <a:gd name="connsiteX193" fmla="*/ 1171991 w 3316302"/>
              <a:gd name="connsiteY193" fmla="*/ 54982 h 2257169"/>
              <a:gd name="connsiteX194" fmla="*/ 1231315 w 3316302"/>
              <a:gd name="connsiteY194" fmla="*/ 41960 h 2257169"/>
              <a:gd name="connsiteX195" fmla="*/ 1292085 w 3316302"/>
              <a:gd name="connsiteY195" fmla="*/ 31832 h 2257169"/>
              <a:gd name="connsiteX196" fmla="*/ 1354301 w 3316302"/>
              <a:gd name="connsiteY196" fmla="*/ 21704 h 2257169"/>
              <a:gd name="connsiteX197" fmla="*/ 1419412 w 3316302"/>
              <a:gd name="connsiteY197" fmla="*/ 14469 h 2257169"/>
              <a:gd name="connsiteX198" fmla="*/ 1484523 w 3316302"/>
              <a:gd name="connsiteY198" fmla="*/ 7235 h 2257169"/>
              <a:gd name="connsiteX199" fmla="*/ 1552527 w 3316302"/>
              <a:gd name="connsiteY199" fmla="*/ 2894 h 2257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3316302" h="2257169">
                <a:moveTo>
                  <a:pt x="1620531" y="0"/>
                </a:moveTo>
                <a:lnTo>
                  <a:pt x="1689983" y="0"/>
                </a:lnTo>
                <a:lnTo>
                  <a:pt x="1757987" y="0"/>
                </a:lnTo>
                <a:lnTo>
                  <a:pt x="1827439" y="2894"/>
                </a:lnTo>
                <a:lnTo>
                  <a:pt x="1893996" y="7235"/>
                </a:lnTo>
                <a:lnTo>
                  <a:pt x="1959107" y="14469"/>
                </a:lnTo>
                <a:lnTo>
                  <a:pt x="2024217" y="21704"/>
                </a:lnTo>
                <a:lnTo>
                  <a:pt x="2086434" y="31832"/>
                </a:lnTo>
                <a:lnTo>
                  <a:pt x="2147204" y="41960"/>
                </a:lnTo>
                <a:lnTo>
                  <a:pt x="2206527" y="54982"/>
                </a:lnTo>
                <a:lnTo>
                  <a:pt x="2264403" y="69452"/>
                </a:lnTo>
                <a:lnTo>
                  <a:pt x="2317939" y="85367"/>
                </a:lnTo>
                <a:lnTo>
                  <a:pt x="2371474" y="102730"/>
                </a:lnTo>
                <a:lnTo>
                  <a:pt x="2420669" y="121540"/>
                </a:lnTo>
                <a:lnTo>
                  <a:pt x="2468417" y="141797"/>
                </a:lnTo>
                <a:lnTo>
                  <a:pt x="2513271" y="162053"/>
                </a:lnTo>
                <a:lnTo>
                  <a:pt x="2553784" y="185204"/>
                </a:lnTo>
                <a:lnTo>
                  <a:pt x="2592851" y="209801"/>
                </a:lnTo>
                <a:lnTo>
                  <a:pt x="2737541" y="209801"/>
                </a:lnTo>
                <a:lnTo>
                  <a:pt x="2766479" y="211248"/>
                </a:lnTo>
                <a:lnTo>
                  <a:pt x="2795417" y="215589"/>
                </a:lnTo>
                <a:lnTo>
                  <a:pt x="2822908" y="222823"/>
                </a:lnTo>
                <a:lnTo>
                  <a:pt x="2848952" y="231505"/>
                </a:lnTo>
                <a:lnTo>
                  <a:pt x="2874997" y="244527"/>
                </a:lnTo>
                <a:lnTo>
                  <a:pt x="2898147" y="258996"/>
                </a:lnTo>
                <a:lnTo>
                  <a:pt x="2921297" y="274912"/>
                </a:lnTo>
                <a:lnTo>
                  <a:pt x="2941554" y="293722"/>
                </a:lnTo>
                <a:lnTo>
                  <a:pt x="2960364" y="313978"/>
                </a:lnTo>
                <a:lnTo>
                  <a:pt x="2976280" y="335682"/>
                </a:lnTo>
                <a:lnTo>
                  <a:pt x="2990749" y="360279"/>
                </a:lnTo>
                <a:lnTo>
                  <a:pt x="3002324" y="384876"/>
                </a:lnTo>
                <a:lnTo>
                  <a:pt x="3012452" y="410921"/>
                </a:lnTo>
                <a:lnTo>
                  <a:pt x="3019687" y="438412"/>
                </a:lnTo>
                <a:lnTo>
                  <a:pt x="3024027" y="467350"/>
                </a:lnTo>
                <a:lnTo>
                  <a:pt x="3025475" y="496288"/>
                </a:lnTo>
                <a:lnTo>
                  <a:pt x="3025475" y="687279"/>
                </a:lnTo>
                <a:lnTo>
                  <a:pt x="3057306" y="701748"/>
                </a:lnTo>
                <a:lnTo>
                  <a:pt x="3087691" y="717664"/>
                </a:lnTo>
                <a:lnTo>
                  <a:pt x="3116629" y="736474"/>
                </a:lnTo>
                <a:lnTo>
                  <a:pt x="3144121" y="756731"/>
                </a:lnTo>
                <a:lnTo>
                  <a:pt x="3170165" y="779881"/>
                </a:lnTo>
                <a:lnTo>
                  <a:pt x="3193315" y="805925"/>
                </a:lnTo>
                <a:lnTo>
                  <a:pt x="3216466" y="831969"/>
                </a:lnTo>
                <a:lnTo>
                  <a:pt x="3236722" y="860908"/>
                </a:lnTo>
                <a:lnTo>
                  <a:pt x="3254085" y="891293"/>
                </a:lnTo>
                <a:lnTo>
                  <a:pt x="3270001" y="923124"/>
                </a:lnTo>
                <a:lnTo>
                  <a:pt x="3284470" y="954956"/>
                </a:lnTo>
                <a:lnTo>
                  <a:pt x="3296045" y="989682"/>
                </a:lnTo>
                <a:lnTo>
                  <a:pt x="3304727" y="1024408"/>
                </a:lnTo>
                <a:lnTo>
                  <a:pt x="3311961" y="1060580"/>
                </a:lnTo>
                <a:lnTo>
                  <a:pt x="3314855" y="1098200"/>
                </a:lnTo>
                <a:lnTo>
                  <a:pt x="3316302" y="1135819"/>
                </a:lnTo>
                <a:lnTo>
                  <a:pt x="3314855" y="1173439"/>
                </a:lnTo>
                <a:lnTo>
                  <a:pt x="3311961" y="1209611"/>
                </a:lnTo>
                <a:lnTo>
                  <a:pt x="3304727" y="1245784"/>
                </a:lnTo>
                <a:lnTo>
                  <a:pt x="3296045" y="1281956"/>
                </a:lnTo>
                <a:lnTo>
                  <a:pt x="3284470" y="1315235"/>
                </a:lnTo>
                <a:lnTo>
                  <a:pt x="3270001" y="1348514"/>
                </a:lnTo>
                <a:lnTo>
                  <a:pt x="3254085" y="1380346"/>
                </a:lnTo>
                <a:lnTo>
                  <a:pt x="3236722" y="1410731"/>
                </a:lnTo>
                <a:lnTo>
                  <a:pt x="3216466" y="1438222"/>
                </a:lnTo>
                <a:lnTo>
                  <a:pt x="3193315" y="1465713"/>
                </a:lnTo>
                <a:lnTo>
                  <a:pt x="3170165" y="1490310"/>
                </a:lnTo>
                <a:lnTo>
                  <a:pt x="3144121" y="1513461"/>
                </a:lnTo>
                <a:lnTo>
                  <a:pt x="3116629" y="1535165"/>
                </a:lnTo>
                <a:lnTo>
                  <a:pt x="3087691" y="1553974"/>
                </a:lnTo>
                <a:lnTo>
                  <a:pt x="3057306" y="1569890"/>
                </a:lnTo>
                <a:lnTo>
                  <a:pt x="3025475" y="1584359"/>
                </a:lnTo>
                <a:lnTo>
                  <a:pt x="3025475" y="1779691"/>
                </a:lnTo>
                <a:lnTo>
                  <a:pt x="3024027" y="1808629"/>
                </a:lnTo>
                <a:lnTo>
                  <a:pt x="3019687" y="1837567"/>
                </a:lnTo>
                <a:lnTo>
                  <a:pt x="3012452" y="1865058"/>
                </a:lnTo>
                <a:lnTo>
                  <a:pt x="3002324" y="1891103"/>
                </a:lnTo>
                <a:lnTo>
                  <a:pt x="2990749" y="1915700"/>
                </a:lnTo>
                <a:lnTo>
                  <a:pt x="2976280" y="1940298"/>
                </a:lnTo>
                <a:lnTo>
                  <a:pt x="2960364" y="1962001"/>
                </a:lnTo>
                <a:lnTo>
                  <a:pt x="2941554" y="1982258"/>
                </a:lnTo>
                <a:lnTo>
                  <a:pt x="2921297" y="2001067"/>
                </a:lnTo>
                <a:lnTo>
                  <a:pt x="2898147" y="2016983"/>
                </a:lnTo>
                <a:lnTo>
                  <a:pt x="2874997" y="2031452"/>
                </a:lnTo>
                <a:lnTo>
                  <a:pt x="2848952" y="2043028"/>
                </a:lnTo>
                <a:lnTo>
                  <a:pt x="2822908" y="2053156"/>
                </a:lnTo>
                <a:lnTo>
                  <a:pt x="2795417" y="2060390"/>
                </a:lnTo>
                <a:lnTo>
                  <a:pt x="2766479" y="2064731"/>
                </a:lnTo>
                <a:lnTo>
                  <a:pt x="2737541" y="2066178"/>
                </a:lnTo>
                <a:lnTo>
                  <a:pt x="2562465" y="2066178"/>
                </a:lnTo>
                <a:lnTo>
                  <a:pt x="2523399" y="2087882"/>
                </a:lnTo>
                <a:lnTo>
                  <a:pt x="2481439" y="2108138"/>
                </a:lnTo>
                <a:lnTo>
                  <a:pt x="2438032" y="2128395"/>
                </a:lnTo>
                <a:lnTo>
                  <a:pt x="2391731" y="2147204"/>
                </a:lnTo>
                <a:lnTo>
                  <a:pt x="2342536" y="2163120"/>
                </a:lnTo>
                <a:lnTo>
                  <a:pt x="2290448" y="2179036"/>
                </a:lnTo>
                <a:lnTo>
                  <a:pt x="2236912" y="2193505"/>
                </a:lnTo>
                <a:lnTo>
                  <a:pt x="2181930" y="2206528"/>
                </a:lnTo>
                <a:lnTo>
                  <a:pt x="2125501" y="2218103"/>
                </a:lnTo>
                <a:lnTo>
                  <a:pt x="2066178" y="2228231"/>
                </a:lnTo>
                <a:lnTo>
                  <a:pt x="2006855" y="2236913"/>
                </a:lnTo>
                <a:lnTo>
                  <a:pt x="1944638" y="2244147"/>
                </a:lnTo>
                <a:lnTo>
                  <a:pt x="1882421" y="2249935"/>
                </a:lnTo>
                <a:lnTo>
                  <a:pt x="1818757" y="2254275"/>
                </a:lnTo>
                <a:lnTo>
                  <a:pt x="1755093" y="2255722"/>
                </a:lnTo>
                <a:lnTo>
                  <a:pt x="1689983" y="2257169"/>
                </a:lnTo>
                <a:lnTo>
                  <a:pt x="1623425" y="2255722"/>
                </a:lnTo>
                <a:lnTo>
                  <a:pt x="1559762" y="2254275"/>
                </a:lnTo>
                <a:lnTo>
                  <a:pt x="1496098" y="2249935"/>
                </a:lnTo>
                <a:lnTo>
                  <a:pt x="1433881" y="2244147"/>
                </a:lnTo>
                <a:lnTo>
                  <a:pt x="1371664" y="2236913"/>
                </a:lnTo>
                <a:lnTo>
                  <a:pt x="1312341" y="2228231"/>
                </a:lnTo>
                <a:lnTo>
                  <a:pt x="1253018" y="2218103"/>
                </a:lnTo>
                <a:lnTo>
                  <a:pt x="1196589" y="2206528"/>
                </a:lnTo>
                <a:lnTo>
                  <a:pt x="1141607" y="2193505"/>
                </a:lnTo>
                <a:lnTo>
                  <a:pt x="1088071" y="2179036"/>
                </a:lnTo>
                <a:lnTo>
                  <a:pt x="1035983" y="2163120"/>
                </a:lnTo>
                <a:lnTo>
                  <a:pt x="988235" y="2147204"/>
                </a:lnTo>
                <a:lnTo>
                  <a:pt x="940487" y="2128395"/>
                </a:lnTo>
                <a:lnTo>
                  <a:pt x="897080" y="2108138"/>
                </a:lnTo>
                <a:lnTo>
                  <a:pt x="855120" y="2087882"/>
                </a:lnTo>
                <a:lnTo>
                  <a:pt x="816053" y="2066178"/>
                </a:lnTo>
                <a:lnTo>
                  <a:pt x="570080" y="2066178"/>
                </a:lnTo>
                <a:lnTo>
                  <a:pt x="539695" y="2064731"/>
                </a:lnTo>
                <a:lnTo>
                  <a:pt x="510757" y="2060390"/>
                </a:lnTo>
                <a:lnTo>
                  <a:pt x="483266" y="2053156"/>
                </a:lnTo>
                <a:lnTo>
                  <a:pt x="457222" y="2043028"/>
                </a:lnTo>
                <a:lnTo>
                  <a:pt x="432624" y="2031452"/>
                </a:lnTo>
                <a:lnTo>
                  <a:pt x="408027" y="2016983"/>
                </a:lnTo>
                <a:lnTo>
                  <a:pt x="386323" y="2001067"/>
                </a:lnTo>
                <a:lnTo>
                  <a:pt x="366067" y="1982258"/>
                </a:lnTo>
                <a:lnTo>
                  <a:pt x="347257" y="1962001"/>
                </a:lnTo>
                <a:lnTo>
                  <a:pt x="331341" y="1940298"/>
                </a:lnTo>
                <a:lnTo>
                  <a:pt x="316872" y="1915700"/>
                </a:lnTo>
                <a:lnTo>
                  <a:pt x="303850" y="1891103"/>
                </a:lnTo>
                <a:lnTo>
                  <a:pt x="293722" y="1865058"/>
                </a:lnTo>
                <a:lnTo>
                  <a:pt x="287934" y="1837567"/>
                </a:lnTo>
                <a:lnTo>
                  <a:pt x="283593" y="1808629"/>
                </a:lnTo>
                <a:lnTo>
                  <a:pt x="280699" y="1779691"/>
                </a:lnTo>
                <a:lnTo>
                  <a:pt x="280699" y="1580019"/>
                </a:lnTo>
                <a:lnTo>
                  <a:pt x="250314" y="1565550"/>
                </a:lnTo>
                <a:lnTo>
                  <a:pt x="221376" y="1548187"/>
                </a:lnTo>
                <a:lnTo>
                  <a:pt x="192438" y="1529377"/>
                </a:lnTo>
                <a:lnTo>
                  <a:pt x="166394" y="1507673"/>
                </a:lnTo>
                <a:lnTo>
                  <a:pt x="141797" y="1484523"/>
                </a:lnTo>
                <a:lnTo>
                  <a:pt x="118646" y="1459926"/>
                </a:lnTo>
                <a:lnTo>
                  <a:pt x="96943" y="1433881"/>
                </a:lnTo>
                <a:lnTo>
                  <a:pt x="78133" y="1404943"/>
                </a:lnTo>
                <a:lnTo>
                  <a:pt x="60770" y="1376005"/>
                </a:lnTo>
                <a:lnTo>
                  <a:pt x="44854" y="1344173"/>
                </a:lnTo>
                <a:lnTo>
                  <a:pt x="31832" y="1312341"/>
                </a:lnTo>
                <a:lnTo>
                  <a:pt x="20257" y="1277616"/>
                </a:lnTo>
                <a:lnTo>
                  <a:pt x="11575" y="1244337"/>
                </a:lnTo>
                <a:lnTo>
                  <a:pt x="4341" y="1208164"/>
                </a:lnTo>
                <a:lnTo>
                  <a:pt x="1447" y="1171992"/>
                </a:lnTo>
                <a:lnTo>
                  <a:pt x="0" y="1135819"/>
                </a:lnTo>
                <a:lnTo>
                  <a:pt x="1447" y="1098200"/>
                </a:lnTo>
                <a:lnTo>
                  <a:pt x="4341" y="1062027"/>
                </a:lnTo>
                <a:lnTo>
                  <a:pt x="11575" y="1027301"/>
                </a:lnTo>
                <a:lnTo>
                  <a:pt x="20257" y="992576"/>
                </a:lnTo>
                <a:lnTo>
                  <a:pt x="31832" y="959297"/>
                </a:lnTo>
                <a:lnTo>
                  <a:pt x="44854" y="927465"/>
                </a:lnTo>
                <a:lnTo>
                  <a:pt x="60770" y="895633"/>
                </a:lnTo>
                <a:lnTo>
                  <a:pt x="78133" y="865248"/>
                </a:lnTo>
                <a:lnTo>
                  <a:pt x="96943" y="837757"/>
                </a:lnTo>
                <a:lnTo>
                  <a:pt x="118646" y="810266"/>
                </a:lnTo>
                <a:lnTo>
                  <a:pt x="141797" y="785669"/>
                </a:lnTo>
                <a:lnTo>
                  <a:pt x="166394" y="762518"/>
                </a:lnTo>
                <a:lnTo>
                  <a:pt x="192438" y="742262"/>
                </a:lnTo>
                <a:lnTo>
                  <a:pt x="221376" y="722005"/>
                </a:lnTo>
                <a:lnTo>
                  <a:pt x="250314" y="706089"/>
                </a:lnTo>
                <a:lnTo>
                  <a:pt x="280699" y="691620"/>
                </a:lnTo>
                <a:lnTo>
                  <a:pt x="280699" y="496288"/>
                </a:lnTo>
                <a:lnTo>
                  <a:pt x="283593" y="467350"/>
                </a:lnTo>
                <a:lnTo>
                  <a:pt x="287934" y="438412"/>
                </a:lnTo>
                <a:lnTo>
                  <a:pt x="293722" y="410921"/>
                </a:lnTo>
                <a:lnTo>
                  <a:pt x="303850" y="384876"/>
                </a:lnTo>
                <a:lnTo>
                  <a:pt x="316872" y="360279"/>
                </a:lnTo>
                <a:lnTo>
                  <a:pt x="331341" y="335682"/>
                </a:lnTo>
                <a:lnTo>
                  <a:pt x="347257" y="313978"/>
                </a:lnTo>
                <a:lnTo>
                  <a:pt x="366067" y="293722"/>
                </a:lnTo>
                <a:lnTo>
                  <a:pt x="386323" y="274912"/>
                </a:lnTo>
                <a:lnTo>
                  <a:pt x="408027" y="258996"/>
                </a:lnTo>
                <a:lnTo>
                  <a:pt x="432624" y="244527"/>
                </a:lnTo>
                <a:lnTo>
                  <a:pt x="457222" y="231505"/>
                </a:lnTo>
                <a:lnTo>
                  <a:pt x="483266" y="222823"/>
                </a:lnTo>
                <a:lnTo>
                  <a:pt x="510757" y="215589"/>
                </a:lnTo>
                <a:lnTo>
                  <a:pt x="539695" y="211248"/>
                </a:lnTo>
                <a:lnTo>
                  <a:pt x="570080" y="209801"/>
                </a:lnTo>
                <a:lnTo>
                  <a:pt x="785668" y="209801"/>
                </a:lnTo>
                <a:lnTo>
                  <a:pt x="824735" y="185204"/>
                </a:lnTo>
                <a:lnTo>
                  <a:pt x="866695" y="162053"/>
                </a:lnTo>
                <a:lnTo>
                  <a:pt x="910102" y="141797"/>
                </a:lnTo>
                <a:lnTo>
                  <a:pt x="957850" y="121540"/>
                </a:lnTo>
                <a:lnTo>
                  <a:pt x="1007045" y="102730"/>
                </a:lnTo>
                <a:lnTo>
                  <a:pt x="1060580" y="85367"/>
                </a:lnTo>
                <a:lnTo>
                  <a:pt x="1115562" y="69452"/>
                </a:lnTo>
                <a:lnTo>
                  <a:pt x="1171991" y="54982"/>
                </a:lnTo>
                <a:lnTo>
                  <a:pt x="1231315" y="41960"/>
                </a:lnTo>
                <a:lnTo>
                  <a:pt x="1292085" y="31832"/>
                </a:lnTo>
                <a:lnTo>
                  <a:pt x="1354301" y="21704"/>
                </a:lnTo>
                <a:lnTo>
                  <a:pt x="1419412" y="14469"/>
                </a:lnTo>
                <a:lnTo>
                  <a:pt x="1484523" y="7235"/>
                </a:lnTo>
                <a:lnTo>
                  <a:pt x="1552527" y="2894"/>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3" name="图片占位符 12"/>
          <p:cNvSpPr>
            <a:spLocks noGrp="1"/>
          </p:cNvSpPr>
          <p:nvPr>
            <p:ph type="pic" sz="quarter" idx="12"/>
          </p:nvPr>
        </p:nvSpPr>
        <p:spPr>
          <a:xfrm>
            <a:off x="4679258" y="2576000"/>
            <a:ext cx="3316301" cy="2257169"/>
          </a:xfrm>
          <a:custGeom>
            <a:avLst/>
            <a:gdLst>
              <a:gd name="connsiteX0" fmla="*/ 1620531 w 3316301"/>
              <a:gd name="connsiteY0" fmla="*/ 0 h 2257169"/>
              <a:gd name="connsiteX1" fmla="*/ 1689982 w 3316301"/>
              <a:gd name="connsiteY1" fmla="*/ 0 h 2257169"/>
              <a:gd name="connsiteX2" fmla="*/ 1757987 w 3316301"/>
              <a:gd name="connsiteY2" fmla="*/ 0 h 2257169"/>
              <a:gd name="connsiteX3" fmla="*/ 1827438 w 3316301"/>
              <a:gd name="connsiteY3" fmla="*/ 2894 h 2257169"/>
              <a:gd name="connsiteX4" fmla="*/ 1893995 w 3316301"/>
              <a:gd name="connsiteY4" fmla="*/ 7235 h 2257169"/>
              <a:gd name="connsiteX5" fmla="*/ 1959106 w 3316301"/>
              <a:gd name="connsiteY5" fmla="*/ 14469 h 2257169"/>
              <a:gd name="connsiteX6" fmla="*/ 2024217 w 3316301"/>
              <a:gd name="connsiteY6" fmla="*/ 21704 h 2257169"/>
              <a:gd name="connsiteX7" fmla="*/ 2086434 w 3316301"/>
              <a:gd name="connsiteY7" fmla="*/ 31832 h 2257169"/>
              <a:gd name="connsiteX8" fmla="*/ 2147203 w 3316301"/>
              <a:gd name="connsiteY8" fmla="*/ 41960 h 2257169"/>
              <a:gd name="connsiteX9" fmla="*/ 2206526 w 3316301"/>
              <a:gd name="connsiteY9" fmla="*/ 54982 h 2257169"/>
              <a:gd name="connsiteX10" fmla="*/ 2264403 w 3316301"/>
              <a:gd name="connsiteY10" fmla="*/ 69451 h 2257169"/>
              <a:gd name="connsiteX11" fmla="*/ 2317938 w 3316301"/>
              <a:gd name="connsiteY11" fmla="*/ 85367 h 2257169"/>
              <a:gd name="connsiteX12" fmla="*/ 2371473 w 3316301"/>
              <a:gd name="connsiteY12" fmla="*/ 102730 h 2257169"/>
              <a:gd name="connsiteX13" fmla="*/ 2420668 w 3316301"/>
              <a:gd name="connsiteY13" fmla="*/ 121540 h 2257169"/>
              <a:gd name="connsiteX14" fmla="*/ 2468416 w 3316301"/>
              <a:gd name="connsiteY14" fmla="*/ 141797 h 2257169"/>
              <a:gd name="connsiteX15" fmla="*/ 2513270 w 3316301"/>
              <a:gd name="connsiteY15" fmla="*/ 162053 h 2257169"/>
              <a:gd name="connsiteX16" fmla="*/ 2553783 w 3316301"/>
              <a:gd name="connsiteY16" fmla="*/ 185204 h 2257169"/>
              <a:gd name="connsiteX17" fmla="*/ 2592850 w 3316301"/>
              <a:gd name="connsiteY17" fmla="*/ 209801 h 2257169"/>
              <a:gd name="connsiteX18" fmla="*/ 2737540 w 3316301"/>
              <a:gd name="connsiteY18" fmla="*/ 209801 h 2257169"/>
              <a:gd name="connsiteX19" fmla="*/ 2766478 w 3316301"/>
              <a:gd name="connsiteY19" fmla="*/ 211248 h 2257169"/>
              <a:gd name="connsiteX20" fmla="*/ 2795416 w 3316301"/>
              <a:gd name="connsiteY20" fmla="*/ 215589 h 2257169"/>
              <a:gd name="connsiteX21" fmla="*/ 2822907 w 3316301"/>
              <a:gd name="connsiteY21" fmla="*/ 222823 h 2257169"/>
              <a:gd name="connsiteX22" fmla="*/ 2848951 w 3316301"/>
              <a:gd name="connsiteY22" fmla="*/ 231505 h 2257169"/>
              <a:gd name="connsiteX23" fmla="*/ 2874996 w 3316301"/>
              <a:gd name="connsiteY23" fmla="*/ 244527 h 2257169"/>
              <a:gd name="connsiteX24" fmla="*/ 2898146 w 3316301"/>
              <a:gd name="connsiteY24" fmla="*/ 258996 h 2257169"/>
              <a:gd name="connsiteX25" fmla="*/ 2921297 w 3316301"/>
              <a:gd name="connsiteY25" fmla="*/ 274912 h 2257169"/>
              <a:gd name="connsiteX26" fmla="*/ 2941553 w 3316301"/>
              <a:gd name="connsiteY26" fmla="*/ 293721 h 2257169"/>
              <a:gd name="connsiteX27" fmla="*/ 2960363 w 3316301"/>
              <a:gd name="connsiteY27" fmla="*/ 313978 h 2257169"/>
              <a:gd name="connsiteX28" fmla="*/ 2976279 w 3316301"/>
              <a:gd name="connsiteY28" fmla="*/ 335682 h 2257169"/>
              <a:gd name="connsiteX29" fmla="*/ 2990748 w 3316301"/>
              <a:gd name="connsiteY29" fmla="*/ 360279 h 2257169"/>
              <a:gd name="connsiteX30" fmla="*/ 3002323 w 3316301"/>
              <a:gd name="connsiteY30" fmla="*/ 384876 h 2257169"/>
              <a:gd name="connsiteX31" fmla="*/ 3012451 w 3316301"/>
              <a:gd name="connsiteY31" fmla="*/ 410921 h 2257169"/>
              <a:gd name="connsiteX32" fmla="*/ 3019686 w 3316301"/>
              <a:gd name="connsiteY32" fmla="*/ 438412 h 2257169"/>
              <a:gd name="connsiteX33" fmla="*/ 3024027 w 3316301"/>
              <a:gd name="connsiteY33" fmla="*/ 467350 h 2257169"/>
              <a:gd name="connsiteX34" fmla="*/ 3025474 w 3316301"/>
              <a:gd name="connsiteY34" fmla="*/ 496288 h 2257169"/>
              <a:gd name="connsiteX35" fmla="*/ 3025474 w 3316301"/>
              <a:gd name="connsiteY35" fmla="*/ 687279 h 2257169"/>
              <a:gd name="connsiteX36" fmla="*/ 3057305 w 3316301"/>
              <a:gd name="connsiteY36" fmla="*/ 701748 h 2257169"/>
              <a:gd name="connsiteX37" fmla="*/ 3087690 w 3316301"/>
              <a:gd name="connsiteY37" fmla="*/ 717664 h 2257169"/>
              <a:gd name="connsiteX38" fmla="*/ 3116628 w 3316301"/>
              <a:gd name="connsiteY38" fmla="*/ 736474 h 2257169"/>
              <a:gd name="connsiteX39" fmla="*/ 3144120 w 3316301"/>
              <a:gd name="connsiteY39" fmla="*/ 756731 h 2257169"/>
              <a:gd name="connsiteX40" fmla="*/ 3170164 w 3316301"/>
              <a:gd name="connsiteY40" fmla="*/ 779881 h 2257169"/>
              <a:gd name="connsiteX41" fmla="*/ 3193314 w 3316301"/>
              <a:gd name="connsiteY41" fmla="*/ 805925 h 2257169"/>
              <a:gd name="connsiteX42" fmla="*/ 3216465 w 3316301"/>
              <a:gd name="connsiteY42" fmla="*/ 831970 h 2257169"/>
              <a:gd name="connsiteX43" fmla="*/ 3236721 w 3316301"/>
              <a:gd name="connsiteY43" fmla="*/ 860908 h 2257169"/>
              <a:gd name="connsiteX44" fmla="*/ 3254084 w 3316301"/>
              <a:gd name="connsiteY44" fmla="*/ 891293 h 2257169"/>
              <a:gd name="connsiteX45" fmla="*/ 3270000 w 3316301"/>
              <a:gd name="connsiteY45" fmla="*/ 923125 h 2257169"/>
              <a:gd name="connsiteX46" fmla="*/ 3284469 w 3316301"/>
              <a:gd name="connsiteY46" fmla="*/ 954956 h 2257169"/>
              <a:gd name="connsiteX47" fmla="*/ 3296044 w 3316301"/>
              <a:gd name="connsiteY47" fmla="*/ 989682 h 2257169"/>
              <a:gd name="connsiteX48" fmla="*/ 3304726 w 3316301"/>
              <a:gd name="connsiteY48" fmla="*/ 1024408 h 2257169"/>
              <a:gd name="connsiteX49" fmla="*/ 3311960 w 3316301"/>
              <a:gd name="connsiteY49" fmla="*/ 1060580 h 2257169"/>
              <a:gd name="connsiteX50" fmla="*/ 3314854 w 3316301"/>
              <a:gd name="connsiteY50" fmla="*/ 1098200 h 2257169"/>
              <a:gd name="connsiteX51" fmla="*/ 3316301 w 3316301"/>
              <a:gd name="connsiteY51" fmla="*/ 1135819 h 2257169"/>
              <a:gd name="connsiteX52" fmla="*/ 3314854 w 3316301"/>
              <a:gd name="connsiteY52" fmla="*/ 1173439 h 2257169"/>
              <a:gd name="connsiteX53" fmla="*/ 3311960 w 3316301"/>
              <a:gd name="connsiteY53" fmla="*/ 1209611 h 2257169"/>
              <a:gd name="connsiteX54" fmla="*/ 3304726 w 3316301"/>
              <a:gd name="connsiteY54" fmla="*/ 1245784 h 2257169"/>
              <a:gd name="connsiteX55" fmla="*/ 3296044 w 3316301"/>
              <a:gd name="connsiteY55" fmla="*/ 1281956 h 2257169"/>
              <a:gd name="connsiteX56" fmla="*/ 3284469 w 3316301"/>
              <a:gd name="connsiteY56" fmla="*/ 1315235 h 2257169"/>
              <a:gd name="connsiteX57" fmla="*/ 3270000 w 3316301"/>
              <a:gd name="connsiteY57" fmla="*/ 1348514 h 2257169"/>
              <a:gd name="connsiteX58" fmla="*/ 3254084 w 3316301"/>
              <a:gd name="connsiteY58" fmla="*/ 1380346 h 2257169"/>
              <a:gd name="connsiteX59" fmla="*/ 3236721 w 3316301"/>
              <a:gd name="connsiteY59" fmla="*/ 1410731 h 2257169"/>
              <a:gd name="connsiteX60" fmla="*/ 3216465 w 3316301"/>
              <a:gd name="connsiteY60" fmla="*/ 1438222 h 2257169"/>
              <a:gd name="connsiteX61" fmla="*/ 3193314 w 3316301"/>
              <a:gd name="connsiteY61" fmla="*/ 1465713 h 2257169"/>
              <a:gd name="connsiteX62" fmla="*/ 3170164 w 3316301"/>
              <a:gd name="connsiteY62" fmla="*/ 1490310 h 2257169"/>
              <a:gd name="connsiteX63" fmla="*/ 3144120 w 3316301"/>
              <a:gd name="connsiteY63" fmla="*/ 1513461 h 2257169"/>
              <a:gd name="connsiteX64" fmla="*/ 3116628 w 3316301"/>
              <a:gd name="connsiteY64" fmla="*/ 1535164 h 2257169"/>
              <a:gd name="connsiteX65" fmla="*/ 3087690 w 3316301"/>
              <a:gd name="connsiteY65" fmla="*/ 1553974 h 2257169"/>
              <a:gd name="connsiteX66" fmla="*/ 3057305 w 3316301"/>
              <a:gd name="connsiteY66" fmla="*/ 1569890 h 2257169"/>
              <a:gd name="connsiteX67" fmla="*/ 3025474 w 3316301"/>
              <a:gd name="connsiteY67" fmla="*/ 1584359 h 2257169"/>
              <a:gd name="connsiteX68" fmla="*/ 3025474 w 3316301"/>
              <a:gd name="connsiteY68" fmla="*/ 1779691 h 2257169"/>
              <a:gd name="connsiteX69" fmla="*/ 3024027 w 3316301"/>
              <a:gd name="connsiteY69" fmla="*/ 1808629 h 2257169"/>
              <a:gd name="connsiteX70" fmla="*/ 3019686 w 3316301"/>
              <a:gd name="connsiteY70" fmla="*/ 1837567 h 2257169"/>
              <a:gd name="connsiteX71" fmla="*/ 3012451 w 3316301"/>
              <a:gd name="connsiteY71" fmla="*/ 1865058 h 2257169"/>
              <a:gd name="connsiteX72" fmla="*/ 3002323 w 3316301"/>
              <a:gd name="connsiteY72" fmla="*/ 1891103 h 2257169"/>
              <a:gd name="connsiteX73" fmla="*/ 2990748 w 3316301"/>
              <a:gd name="connsiteY73" fmla="*/ 1915700 h 2257169"/>
              <a:gd name="connsiteX74" fmla="*/ 2976279 w 3316301"/>
              <a:gd name="connsiteY74" fmla="*/ 1940297 h 2257169"/>
              <a:gd name="connsiteX75" fmla="*/ 2960363 w 3316301"/>
              <a:gd name="connsiteY75" fmla="*/ 1962001 h 2257169"/>
              <a:gd name="connsiteX76" fmla="*/ 2941553 w 3316301"/>
              <a:gd name="connsiteY76" fmla="*/ 1982258 h 2257169"/>
              <a:gd name="connsiteX77" fmla="*/ 2921297 w 3316301"/>
              <a:gd name="connsiteY77" fmla="*/ 2001067 h 2257169"/>
              <a:gd name="connsiteX78" fmla="*/ 2898146 w 3316301"/>
              <a:gd name="connsiteY78" fmla="*/ 2016983 h 2257169"/>
              <a:gd name="connsiteX79" fmla="*/ 2874996 w 3316301"/>
              <a:gd name="connsiteY79" fmla="*/ 2031452 h 2257169"/>
              <a:gd name="connsiteX80" fmla="*/ 2848951 w 3316301"/>
              <a:gd name="connsiteY80" fmla="*/ 2043028 h 2257169"/>
              <a:gd name="connsiteX81" fmla="*/ 2822907 w 3316301"/>
              <a:gd name="connsiteY81" fmla="*/ 2053156 h 2257169"/>
              <a:gd name="connsiteX82" fmla="*/ 2795416 w 3316301"/>
              <a:gd name="connsiteY82" fmla="*/ 2060390 h 2257169"/>
              <a:gd name="connsiteX83" fmla="*/ 2766478 w 3316301"/>
              <a:gd name="connsiteY83" fmla="*/ 2064731 h 2257169"/>
              <a:gd name="connsiteX84" fmla="*/ 2737540 w 3316301"/>
              <a:gd name="connsiteY84" fmla="*/ 2066178 h 2257169"/>
              <a:gd name="connsiteX85" fmla="*/ 2562465 w 3316301"/>
              <a:gd name="connsiteY85" fmla="*/ 2066178 h 2257169"/>
              <a:gd name="connsiteX86" fmla="*/ 2523398 w 3316301"/>
              <a:gd name="connsiteY86" fmla="*/ 2087882 h 2257169"/>
              <a:gd name="connsiteX87" fmla="*/ 2481438 w 3316301"/>
              <a:gd name="connsiteY87" fmla="*/ 2108138 h 2257169"/>
              <a:gd name="connsiteX88" fmla="*/ 2438031 w 3316301"/>
              <a:gd name="connsiteY88" fmla="*/ 2128395 h 2257169"/>
              <a:gd name="connsiteX89" fmla="*/ 2391730 w 3316301"/>
              <a:gd name="connsiteY89" fmla="*/ 2147204 h 2257169"/>
              <a:gd name="connsiteX90" fmla="*/ 2342535 w 3316301"/>
              <a:gd name="connsiteY90" fmla="*/ 2163120 h 2257169"/>
              <a:gd name="connsiteX91" fmla="*/ 2290447 w 3316301"/>
              <a:gd name="connsiteY91" fmla="*/ 2179036 h 2257169"/>
              <a:gd name="connsiteX92" fmla="*/ 2236911 w 3316301"/>
              <a:gd name="connsiteY92" fmla="*/ 2193505 h 2257169"/>
              <a:gd name="connsiteX93" fmla="*/ 2181929 w 3316301"/>
              <a:gd name="connsiteY93" fmla="*/ 2206528 h 2257169"/>
              <a:gd name="connsiteX94" fmla="*/ 2125500 w 3316301"/>
              <a:gd name="connsiteY94" fmla="*/ 2218103 h 2257169"/>
              <a:gd name="connsiteX95" fmla="*/ 2066177 w 3316301"/>
              <a:gd name="connsiteY95" fmla="*/ 2228231 h 2257169"/>
              <a:gd name="connsiteX96" fmla="*/ 2006854 w 3316301"/>
              <a:gd name="connsiteY96" fmla="*/ 2236912 h 2257169"/>
              <a:gd name="connsiteX97" fmla="*/ 1944637 w 3316301"/>
              <a:gd name="connsiteY97" fmla="*/ 2244147 h 2257169"/>
              <a:gd name="connsiteX98" fmla="*/ 1882420 w 3316301"/>
              <a:gd name="connsiteY98" fmla="*/ 2249935 h 2257169"/>
              <a:gd name="connsiteX99" fmla="*/ 1818756 w 3316301"/>
              <a:gd name="connsiteY99" fmla="*/ 2254275 h 2257169"/>
              <a:gd name="connsiteX100" fmla="*/ 1755093 w 3316301"/>
              <a:gd name="connsiteY100" fmla="*/ 2255722 h 2257169"/>
              <a:gd name="connsiteX101" fmla="*/ 1689982 w 3316301"/>
              <a:gd name="connsiteY101" fmla="*/ 2257169 h 2257169"/>
              <a:gd name="connsiteX102" fmla="*/ 1623425 w 3316301"/>
              <a:gd name="connsiteY102" fmla="*/ 2255722 h 2257169"/>
              <a:gd name="connsiteX103" fmla="*/ 1559761 w 3316301"/>
              <a:gd name="connsiteY103" fmla="*/ 2254275 h 2257169"/>
              <a:gd name="connsiteX104" fmla="*/ 1496097 w 3316301"/>
              <a:gd name="connsiteY104" fmla="*/ 2249935 h 2257169"/>
              <a:gd name="connsiteX105" fmla="*/ 1433880 w 3316301"/>
              <a:gd name="connsiteY105" fmla="*/ 2244147 h 2257169"/>
              <a:gd name="connsiteX106" fmla="*/ 1371663 w 3316301"/>
              <a:gd name="connsiteY106" fmla="*/ 2236912 h 2257169"/>
              <a:gd name="connsiteX107" fmla="*/ 1312340 w 3316301"/>
              <a:gd name="connsiteY107" fmla="*/ 2228231 h 2257169"/>
              <a:gd name="connsiteX108" fmla="*/ 1253017 w 3316301"/>
              <a:gd name="connsiteY108" fmla="*/ 2218103 h 2257169"/>
              <a:gd name="connsiteX109" fmla="*/ 1196588 w 3316301"/>
              <a:gd name="connsiteY109" fmla="*/ 2206528 h 2257169"/>
              <a:gd name="connsiteX110" fmla="*/ 1141606 w 3316301"/>
              <a:gd name="connsiteY110" fmla="*/ 2193505 h 2257169"/>
              <a:gd name="connsiteX111" fmla="*/ 1088071 w 3316301"/>
              <a:gd name="connsiteY111" fmla="*/ 2179036 h 2257169"/>
              <a:gd name="connsiteX112" fmla="*/ 1035982 w 3316301"/>
              <a:gd name="connsiteY112" fmla="*/ 2163120 h 2257169"/>
              <a:gd name="connsiteX113" fmla="*/ 988234 w 3316301"/>
              <a:gd name="connsiteY113" fmla="*/ 2147204 h 2257169"/>
              <a:gd name="connsiteX114" fmla="*/ 940486 w 3316301"/>
              <a:gd name="connsiteY114" fmla="*/ 2128395 h 2257169"/>
              <a:gd name="connsiteX115" fmla="*/ 897079 w 3316301"/>
              <a:gd name="connsiteY115" fmla="*/ 2108138 h 2257169"/>
              <a:gd name="connsiteX116" fmla="*/ 855120 w 3316301"/>
              <a:gd name="connsiteY116" fmla="*/ 2087882 h 2257169"/>
              <a:gd name="connsiteX117" fmla="*/ 816053 w 3316301"/>
              <a:gd name="connsiteY117" fmla="*/ 2066178 h 2257169"/>
              <a:gd name="connsiteX118" fmla="*/ 570080 w 3316301"/>
              <a:gd name="connsiteY118" fmla="*/ 2066178 h 2257169"/>
              <a:gd name="connsiteX119" fmla="*/ 539695 w 3316301"/>
              <a:gd name="connsiteY119" fmla="*/ 2064731 h 2257169"/>
              <a:gd name="connsiteX120" fmla="*/ 510756 w 3316301"/>
              <a:gd name="connsiteY120" fmla="*/ 2060390 h 2257169"/>
              <a:gd name="connsiteX121" fmla="*/ 483265 w 3316301"/>
              <a:gd name="connsiteY121" fmla="*/ 2053156 h 2257169"/>
              <a:gd name="connsiteX122" fmla="*/ 457221 w 3316301"/>
              <a:gd name="connsiteY122" fmla="*/ 2043028 h 2257169"/>
              <a:gd name="connsiteX123" fmla="*/ 432624 w 3316301"/>
              <a:gd name="connsiteY123" fmla="*/ 2031452 h 2257169"/>
              <a:gd name="connsiteX124" fmla="*/ 408026 w 3316301"/>
              <a:gd name="connsiteY124" fmla="*/ 2016983 h 2257169"/>
              <a:gd name="connsiteX125" fmla="*/ 386322 w 3316301"/>
              <a:gd name="connsiteY125" fmla="*/ 2001067 h 2257169"/>
              <a:gd name="connsiteX126" fmla="*/ 366066 w 3316301"/>
              <a:gd name="connsiteY126" fmla="*/ 1982258 h 2257169"/>
              <a:gd name="connsiteX127" fmla="*/ 347256 w 3316301"/>
              <a:gd name="connsiteY127" fmla="*/ 1962001 h 2257169"/>
              <a:gd name="connsiteX128" fmla="*/ 331340 w 3316301"/>
              <a:gd name="connsiteY128" fmla="*/ 1940297 h 2257169"/>
              <a:gd name="connsiteX129" fmla="*/ 316871 w 3316301"/>
              <a:gd name="connsiteY129" fmla="*/ 1915700 h 2257169"/>
              <a:gd name="connsiteX130" fmla="*/ 303849 w 3316301"/>
              <a:gd name="connsiteY130" fmla="*/ 1891103 h 2257169"/>
              <a:gd name="connsiteX131" fmla="*/ 293721 w 3316301"/>
              <a:gd name="connsiteY131" fmla="*/ 1865058 h 2257169"/>
              <a:gd name="connsiteX132" fmla="*/ 287933 w 3316301"/>
              <a:gd name="connsiteY132" fmla="*/ 1837567 h 2257169"/>
              <a:gd name="connsiteX133" fmla="*/ 283592 w 3316301"/>
              <a:gd name="connsiteY133" fmla="*/ 1808629 h 2257169"/>
              <a:gd name="connsiteX134" fmla="*/ 280699 w 3316301"/>
              <a:gd name="connsiteY134" fmla="*/ 1779691 h 2257169"/>
              <a:gd name="connsiteX135" fmla="*/ 280699 w 3316301"/>
              <a:gd name="connsiteY135" fmla="*/ 1580018 h 2257169"/>
              <a:gd name="connsiteX136" fmla="*/ 250314 w 3316301"/>
              <a:gd name="connsiteY136" fmla="*/ 1565549 h 2257169"/>
              <a:gd name="connsiteX137" fmla="*/ 221375 w 3316301"/>
              <a:gd name="connsiteY137" fmla="*/ 1548187 h 2257169"/>
              <a:gd name="connsiteX138" fmla="*/ 192437 w 3316301"/>
              <a:gd name="connsiteY138" fmla="*/ 1529377 h 2257169"/>
              <a:gd name="connsiteX139" fmla="*/ 166393 w 3316301"/>
              <a:gd name="connsiteY139" fmla="*/ 1507673 h 2257169"/>
              <a:gd name="connsiteX140" fmla="*/ 141796 w 3316301"/>
              <a:gd name="connsiteY140" fmla="*/ 1484523 h 2257169"/>
              <a:gd name="connsiteX141" fmla="*/ 118645 w 3316301"/>
              <a:gd name="connsiteY141" fmla="*/ 1459926 h 2257169"/>
              <a:gd name="connsiteX142" fmla="*/ 96942 w 3316301"/>
              <a:gd name="connsiteY142" fmla="*/ 1433881 h 2257169"/>
              <a:gd name="connsiteX143" fmla="*/ 78133 w 3316301"/>
              <a:gd name="connsiteY143" fmla="*/ 1404943 h 2257169"/>
              <a:gd name="connsiteX144" fmla="*/ 60770 w 3316301"/>
              <a:gd name="connsiteY144" fmla="*/ 1376005 h 2257169"/>
              <a:gd name="connsiteX145" fmla="*/ 44853 w 3316301"/>
              <a:gd name="connsiteY145" fmla="*/ 1344173 h 2257169"/>
              <a:gd name="connsiteX146" fmla="*/ 31831 w 3316301"/>
              <a:gd name="connsiteY146" fmla="*/ 1312341 h 2257169"/>
              <a:gd name="connsiteX147" fmla="*/ 20256 w 3316301"/>
              <a:gd name="connsiteY147" fmla="*/ 1277616 h 2257169"/>
              <a:gd name="connsiteX148" fmla="*/ 11574 w 3316301"/>
              <a:gd name="connsiteY148" fmla="*/ 1244337 h 2257169"/>
              <a:gd name="connsiteX149" fmla="*/ 4340 w 3316301"/>
              <a:gd name="connsiteY149" fmla="*/ 1208164 h 2257169"/>
              <a:gd name="connsiteX150" fmla="*/ 1446 w 3316301"/>
              <a:gd name="connsiteY150" fmla="*/ 1171992 h 2257169"/>
              <a:gd name="connsiteX151" fmla="*/ 0 w 3316301"/>
              <a:gd name="connsiteY151" fmla="*/ 1135819 h 2257169"/>
              <a:gd name="connsiteX152" fmla="*/ 1446 w 3316301"/>
              <a:gd name="connsiteY152" fmla="*/ 1098200 h 2257169"/>
              <a:gd name="connsiteX153" fmla="*/ 4340 w 3316301"/>
              <a:gd name="connsiteY153" fmla="*/ 1062027 h 2257169"/>
              <a:gd name="connsiteX154" fmla="*/ 11574 w 3316301"/>
              <a:gd name="connsiteY154" fmla="*/ 1027301 h 2257169"/>
              <a:gd name="connsiteX155" fmla="*/ 20256 w 3316301"/>
              <a:gd name="connsiteY155" fmla="*/ 992576 h 2257169"/>
              <a:gd name="connsiteX156" fmla="*/ 31831 w 3316301"/>
              <a:gd name="connsiteY156" fmla="*/ 959297 h 2257169"/>
              <a:gd name="connsiteX157" fmla="*/ 44853 w 3316301"/>
              <a:gd name="connsiteY157" fmla="*/ 927465 h 2257169"/>
              <a:gd name="connsiteX158" fmla="*/ 60770 w 3316301"/>
              <a:gd name="connsiteY158" fmla="*/ 895633 h 2257169"/>
              <a:gd name="connsiteX159" fmla="*/ 78133 w 3316301"/>
              <a:gd name="connsiteY159" fmla="*/ 865248 h 2257169"/>
              <a:gd name="connsiteX160" fmla="*/ 96942 w 3316301"/>
              <a:gd name="connsiteY160" fmla="*/ 837757 h 2257169"/>
              <a:gd name="connsiteX161" fmla="*/ 118645 w 3316301"/>
              <a:gd name="connsiteY161" fmla="*/ 810266 h 2257169"/>
              <a:gd name="connsiteX162" fmla="*/ 141796 w 3316301"/>
              <a:gd name="connsiteY162" fmla="*/ 785669 h 2257169"/>
              <a:gd name="connsiteX163" fmla="*/ 166393 w 3316301"/>
              <a:gd name="connsiteY163" fmla="*/ 762518 h 2257169"/>
              <a:gd name="connsiteX164" fmla="*/ 192437 w 3316301"/>
              <a:gd name="connsiteY164" fmla="*/ 742262 h 2257169"/>
              <a:gd name="connsiteX165" fmla="*/ 221375 w 3316301"/>
              <a:gd name="connsiteY165" fmla="*/ 722005 h 2257169"/>
              <a:gd name="connsiteX166" fmla="*/ 250314 w 3316301"/>
              <a:gd name="connsiteY166" fmla="*/ 706089 h 2257169"/>
              <a:gd name="connsiteX167" fmla="*/ 280699 w 3316301"/>
              <a:gd name="connsiteY167" fmla="*/ 691620 h 2257169"/>
              <a:gd name="connsiteX168" fmla="*/ 280699 w 3316301"/>
              <a:gd name="connsiteY168" fmla="*/ 496288 h 2257169"/>
              <a:gd name="connsiteX169" fmla="*/ 283592 w 3316301"/>
              <a:gd name="connsiteY169" fmla="*/ 467350 h 2257169"/>
              <a:gd name="connsiteX170" fmla="*/ 287933 w 3316301"/>
              <a:gd name="connsiteY170" fmla="*/ 438412 h 2257169"/>
              <a:gd name="connsiteX171" fmla="*/ 293721 w 3316301"/>
              <a:gd name="connsiteY171" fmla="*/ 410921 h 2257169"/>
              <a:gd name="connsiteX172" fmla="*/ 303849 w 3316301"/>
              <a:gd name="connsiteY172" fmla="*/ 384876 h 2257169"/>
              <a:gd name="connsiteX173" fmla="*/ 316871 w 3316301"/>
              <a:gd name="connsiteY173" fmla="*/ 360279 h 2257169"/>
              <a:gd name="connsiteX174" fmla="*/ 331340 w 3316301"/>
              <a:gd name="connsiteY174" fmla="*/ 335682 h 2257169"/>
              <a:gd name="connsiteX175" fmla="*/ 347256 w 3316301"/>
              <a:gd name="connsiteY175" fmla="*/ 313978 h 2257169"/>
              <a:gd name="connsiteX176" fmla="*/ 366066 w 3316301"/>
              <a:gd name="connsiteY176" fmla="*/ 293721 h 2257169"/>
              <a:gd name="connsiteX177" fmla="*/ 386322 w 3316301"/>
              <a:gd name="connsiteY177" fmla="*/ 274912 h 2257169"/>
              <a:gd name="connsiteX178" fmla="*/ 408026 w 3316301"/>
              <a:gd name="connsiteY178" fmla="*/ 258996 h 2257169"/>
              <a:gd name="connsiteX179" fmla="*/ 432624 w 3316301"/>
              <a:gd name="connsiteY179" fmla="*/ 244527 h 2257169"/>
              <a:gd name="connsiteX180" fmla="*/ 457221 w 3316301"/>
              <a:gd name="connsiteY180" fmla="*/ 231505 h 2257169"/>
              <a:gd name="connsiteX181" fmla="*/ 483265 w 3316301"/>
              <a:gd name="connsiteY181" fmla="*/ 222823 h 2257169"/>
              <a:gd name="connsiteX182" fmla="*/ 510756 w 3316301"/>
              <a:gd name="connsiteY182" fmla="*/ 215589 h 2257169"/>
              <a:gd name="connsiteX183" fmla="*/ 539695 w 3316301"/>
              <a:gd name="connsiteY183" fmla="*/ 211248 h 2257169"/>
              <a:gd name="connsiteX184" fmla="*/ 570080 w 3316301"/>
              <a:gd name="connsiteY184" fmla="*/ 209801 h 2257169"/>
              <a:gd name="connsiteX185" fmla="*/ 785668 w 3316301"/>
              <a:gd name="connsiteY185" fmla="*/ 209801 h 2257169"/>
              <a:gd name="connsiteX186" fmla="*/ 824735 w 3316301"/>
              <a:gd name="connsiteY186" fmla="*/ 185204 h 2257169"/>
              <a:gd name="connsiteX187" fmla="*/ 866694 w 3316301"/>
              <a:gd name="connsiteY187" fmla="*/ 162053 h 2257169"/>
              <a:gd name="connsiteX188" fmla="*/ 910101 w 3316301"/>
              <a:gd name="connsiteY188" fmla="*/ 141797 h 2257169"/>
              <a:gd name="connsiteX189" fmla="*/ 957849 w 3316301"/>
              <a:gd name="connsiteY189" fmla="*/ 121540 h 2257169"/>
              <a:gd name="connsiteX190" fmla="*/ 1007044 w 3316301"/>
              <a:gd name="connsiteY190" fmla="*/ 102730 h 2257169"/>
              <a:gd name="connsiteX191" fmla="*/ 1060579 w 3316301"/>
              <a:gd name="connsiteY191" fmla="*/ 85367 h 2257169"/>
              <a:gd name="connsiteX192" fmla="*/ 1115562 w 3316301"/>
              <a:gd name="connsiteY192" fmla="*/ 69451 h 2257169"/>
              <a:gd name="connsiteX193" fmla="*/ 1171991 w 3316301"/>
              <a:gd name="connsiteY193" fmla="*/ 54982 h 2257169"/>
              <a:gd name="connsiteX194" fmla="*/ 1231314 w 3316301"/>
              <a:gd name="connsiteY194" fmla="*/ 41960 h 2257169"/>
              <a:gd name="connsiteX195" fmla="*/ 1292084 w 3316301"/>
              <a:gd name="connsiteY195" fmla="*/ 31832 h 2257169"/>
              <a:gd name="connsiteX196" fmla="*/ 1354301 w 3316301"/>
              <a:gd name="connsiteY196" fmla="*/ 21704 h 2257169"/>
              <a:gd name="connsiteX197" fmla="*/ 1419411 w 3316301"/>
              <a:gd name="connsiteY197" fmla="*/ 14469 h 2257169"/>
              <a:gd name="connsiteX198" fmla="*/ 1484522 w 3316301"/>
              <a:gd name="connsiteY198" fmla="*/ 7235 h 2257169"/>
              <a:gd name="connsiteX199" fmla="*/ 1552526 w 3316301"/>
              <a:gd name="connsiteY199" fmla="*/ 2894 h 2257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3316301" h="2257169">
                <a:moveTo>
                  <a:pt x="1620531" y="0"/>
                </a:moveTo>
                <a:lnTo>
                  <a:pt x="1689982" y="0"/>
                </a:lnTo>
                <a:lnTo>
                  <a:pt x="1757987" y="0"/>
                </a:lnTo>
                <a:lnTo>
                  <a:pt x="1827438" y="2894"/>
                </a:lnTo>
                <a:lnTo>
                  <a:pt x="1893995" y="7235"/>
                </a:lnTo>
                <a:lnTo>
                  <a:pt x="1959106" y="14469"/>
                </a:lnTo>
                <a:lnTo>
                  <a:pt x="2024217" y="21704"/>
                </a:lnTo>
                <a:lnTo>
                  <a:pt x="2086434" y="31832"/>
                </a:lnTo>
                <a:lnTo>
                  <a:pt x="2147203" y="41960"/>
                </a:lnTo>
                <a:lnTo>
                  <a:pt x="2206526" y="54982"/>
                </a:lnTo>
                <a:lnTo>
                  <a:pt x="2264403" y="69451"/>
                </a:lnTo>
                <a:lnTo>
                  <a:pt x="2317938" y="85367"/>
                </a:lnTo>
                <a:lnTo>
                  <a:pt x="2371473" y="102730"/>
                </a:lnTo>
                <a:lnTo>
                  <a:pt x="2420668" y="121540"/>
                </a:lnTo>
                <a:lnTo>
                  <a:pt x="2468416" y="141797"/>
                </a:lnTo>
                <a:lnTo>
                  <a:pt x="2513270" y="162053"/>
                </a:lnTo>
                <a:lnTo>
                  <a:pt x="2553783" y="185204"/>
                </a:lnTo>
                <a:lnTo>
                  <a:pt x="2592850" y="209801"/>
                </a:lnTo>
                <a:lnTo>
                  <a:pt x="2737540" y="209801"/>
                </a:lnTo>
                <a:lnTo>
                  <a:pt x="2766478" y="211248"/>
                </a:lnTo>
                <a:lnTo>
                  <a:pt x="2795416" y="215589"/>
                </a:lnTo>
                <a:lnTo>
                  <a:pt x="2822907" y="222823"/>
                </a:lnTo>
                <a:lnTo>
                  <a:pt x="2848951" y="231505"/>
                </a:lnTo>
                <a:lnTo>
                  <a:pt x="2874996" y="244527"/>
                </a:lnTo>
                <a:lnTo>
                  <a:pt x="2898146" y="258996"/>
                </a:lnTo>
                <a:lnTo>
                  <a:pt x="2921297" y="274912"/>
                </a:lnTo>
                <a:lnTo>
                  <a:pt x="2941553" y="293721"/>
                </a:lnTo>
                <a:lnTo>
                  <a:pt x="2960363" y="313978"/>
                </a:lnTo>
                <a:lnTo>
                  <a:pt x="2976279" y="335682"/>
                </a:lnTo>
                <a:lnTo>
                  <a:pt x="2990748" y="360279"/>
                </a:lnTo>
                <a:lnTo>
                  <a:pt x="3002323" y="384876"/>
                </a:lnTo>
                <a:lnTo>
                  <a:pt x="3012451" y="410921"/>
                </a:lnTo>
                <a:lnTo>
                  <a:pt x="3019686" y="438412"/>
                </a:lnTo>
                <a:lnTo>
                  <a:pt x="3024027" y="467350"/>
                </a:lnTo>
                <a:lnTo>
                  <a:pt x="3025474" y="496288"/>
                </a:lnTo>
                <a:lnTo>
                  <a:pt x="3025474" y="687279"/>
                </a:lnTo>
                <a:lnTo>
                  <a:pt x="3057305" y="701748"/>
                </a:lnTo>
                <a:lnTo>
                  <a:pt x="3087690" y="717664"/>
                </a:lnTo>
                <a:lnTo>
                  <a:pt x="3116628" y="736474"/>
                </a:lnTo>
                <a:lnTo>
                  <a:pt x="3144120" y="756731"/>
                </a:lnTo>
                <a:lnTo>
                  <a:pt x="3170164" y="779881"/>
                </a:lnTo>
                <a:lnTo>
                  <a:pt x="3193314" y="805925"/>
                </a:lnTo>
                <a:lnTo>
                  <a:pt x="3216465" y="831970"/>
                </a:lnTo>
                <a:lnTo>
                  <a:pt x="3236721" y="860908"/>
                </a:lnTo>
                <a:lnTo>
                  <a:pt x="3254084" y="891293"/>
                </a:lnTo>
                <a:lnTo>
                  <a:pt x="3270000" y="923125"/>
                </a:lnTo>
                <a:lnTo>
                  <a:pt x="3284469" y="954956"/>
                </a:lnTo>
                <a:lnTo>
                  <a:pt x="3296044" y="989682"/>
                </a:lnTo>
                <a:lnTo>
                  <a:pt x="3304726" y="1024408"/>
                </a:lnTo>
                <a:lnTo>
                  <a:pt x="3311960" y="1060580"/>
                </a:lnTo>
                <a:lnTo>
                  <a:pt x="3314854" y="1098200"/>
                </a:lnTo>
                <a:lnTo>
                  <a:pt x="3316301" y="1135819"/>
                </a:lnTo>
                <a:lnTo>
                  <a:pt x="3314854" y="1173439"/>
                </a:lnTo>
                <a:lnTo>
                  <a:pt x="3311960" y="1209611"/>
                </a:lnTo>
                <a:lnTo>
                  <a:pt x="3304726" y="1245784"/>
                </a:lnTo>
                <a:lnTo>
                  <a:pt x="3296044" y="1281956"/>
                </a:lnTo>
                <a:lnTo>
                  <a:pt x="3284469" y="1315235"/>
                </a:lnTo>
                <a:lnTo>
                  <a:pt x="3270000" y="1348514"/>
                </a:lnTo>
                <a:lnTo>
                  <a:pt x="3254084" y="1380346"/>
                </a:lnTo>
                <a:lnTo>
                  <a:pt x="3236721" y="1410731"/>
                </a:lnTo>
                <a:lnTo>
                  <a:pt x="3216465" y="1438222"/>
                </a:lnTo>
                <a:lnTo>
                  <a:pt x="3193314" y="1465713"/>
                </a:lnTo>
                <a:lnTo>
                  <a:pt x="3170164" y="1490310"/>
                </a:lnTo>
                <a:lnTo>
                  <a:pt x="3144120" y="1513461"/>
                </a:lnTo>
                <a:lnTo>
                  <a:pt x="3116628" y="1535164"/>
                </a:lnTo>
                <a:lnTo>
                  <a:pt x="3087690" y="1553974"/>
                </a:lnTo>
                <a:lnTo>
                  <a:pt x="3057305" y="1569890"/>
                </a:lnTo>
                <a:lnTo>
                  <a:pt x="3025474" y="1584359"/>
                </a:lnTo>
                <a:lnTo>
                  <a:pt x="3025474" y="1779691"/>
                </a:lnTo>
                <a:lnTo>
                  <a:pt x="3024027" y="1808629"/>
                </a:lnTo>
                <a:lnTo>
                  <a:pt x="3019686" y="1837567"/>
                </a:lnTo>
                <a:lnTo>
                  <a:pt x="3012451" y="1865058"/>
                </a:lnTo>
                <a:lnTo>
                  <a:pt x="3002323" y="1891103"/>
                </a:lnTo>
                <a:lnTo>
                  <a:pt x="2990748" y="1915700"/>
                </a:lnTo>
                <a:lnTo>
                  <a:pt x="2976279" y="1940297"/>
                </a:lnTo>
                <a:lnTo>
                  <a:pt x="2960363" y="1962001"/>
                </a:lnTo>
                <a:lnTo>
                  <a:pt x="2941553" y="1982258"/>
                </a:lnTo>
                <a:lnTo>
                  <a:pt x="2921297" y="2001067"/>
                </a:lnTo>
                <a:lnTo>
                  <a:pt x="2898146" y="2016983"/>
                </a:lnTo>
                <a:lnTo>
                  <a:pt x="2874996" y="2031452"/>
                </a:lnTo>
                <a:lnTo>
                  <a:pt x="2848951" y="2043028"/>
                </a:lnTo>
                <a:lnTo>
                  <a:pt x="2822907" y="2053156"/>
                </a:lnTo>
                <a:lnTo>
                  <a:pt x="2795416" y="2060390"/>
                </a:lnTo>
                <a:lnTo>
                  <a:pt x="2766478" y="2064731"/>
                </a:lnTo>
                <a:lnTo>
                  <a:pt x="2737540" y="2066178"/>
                </a:lnTo>
                <a:lnTo>
                  <a:pt x="2562465" y="2066178"/>
                </a:lnTo>
                <a:lnTo>
                  <a:pt x="2523398" y="2087882"/>
                </a:lnTo>
                <a:lnTo>
                  <a:pt x="2481438" y="2108138"/>
                </a:lnTo>
                <a:lnTo>
                  <a:pt x="2438031" y="2128395"/>
                </a:lnTo>
                <a:lnTo>
                  <a:pt x="2391730" y="2147204"/>
                </a:lnTo>
                <a:lnTo>
                  <a:pt x="2342535" y="2163120"/>
                </a:lnTo>
                <a:lnTo>
                  <a:pt x="2290447" y="2179036"/>
                </a:lnTo>
                <a:lnTo>
                  <a:pt x="2236911" y="2193505"/>
                </a:lnTo>
                <a:lnTo>
                  <a:pt x="2181929" y="2206528"/>
                </a:lnTo>
                <a:lnTo>
                  <a:pt x="2125500" y="2218103"/>
                </a:lnTo>
                <a:lnTo>
                  <a:pt x="2066177" y="2228231"/>
                </a:lnTo>
                <a:lnTo>
                  <a:pt x="2006854" y="2236912"/>
                </a:lnTo>
                <a:lnTo>
                  <a:pt x="1944637" y="2244147"/>
                </a:lnTo>
                <a:lnTo>
                  <a:pt x="1882420" y="2249935"/>
                </a:lnTo>
                <a:lnTo>
                  <a:pt x="1818756" y="2254275"/>
                </a:lnTo>
                <a:lnTo>
                  <a:pt x="1755093" y="2255722"/>
                </a:lnTo>
                <a:lnTo>
                  <a:pt x="1689982" y="2257169"/>
                </a:lnTo>
                <a:lnTo>
                  <a:pt x="1623425" y="2255722"/>
                </a:lnTo>
                <a:lnTo>
                  <a:pt x="1559761" y="2254275"/>
                </a:lnTo>
                <a:lnTo>
                  <a:pt x="1496097" y="2249935"/>
                </a:lnTo>
                <a:lnTo>
                  <a:pt x="1433880" y="2244147"/>
                </a:lnTo>
                <a:lnTo>
                  <a:pt x="1371663" y="2236912"/>
                </a:lnTo>
                <a:lnTo>
                  <a:pt x="1312340" y="2228231"/>
                </a:lnTo>
                <a:lnTo>
                  <a:pt x="1253017" y="2218103"/>
                </a:lnTo>
                <a:lnTo>
                  <a:pt x="1196588" y="2206528"/>
                </a:lnTo>
                <a:lnTo>
                  <a:pt x="1141606" y="2193505"/>
                </a:lnTo>
                <a:lnTo>
                  <a:pt x="1088071" y="2179036"/>
                </a:lnTo>
                <a:lnTo>
                  <a:pt x="1035982" y="2163120"/>
                </a:lnTo>
                <a:lnTo>
                  <a:pt x="988234" y="2147204"/>
                </a:lnTo>
                <a:lnTo>
                  <a:pt x="940486" y="2128395"/>
                </a:lnTo>
                <a:lnTo>
                  <a:pt x="897079" y="2108138"/>
                </a:lnTo>
                <a:lnTo>
                  <a:pt x="855120" y="2087882"/>
                </a:lnTo>
                <a:lnTo>
                  <a:pt x="816053" y="2066178"/>
                </a:lnTo>
                <a:lnTo>
                  <a:pt x="570080" y="2066178"/>
                </a:lnTo>
                <a:lnTo>
                  <a:pt x="539695" y="2064731"/>
                </a:lnTo>
                <a:lnTo>
                  <a:pt x="510756" y="2060390"/>
                </a:lnTo>
                <a:lnTo>
                  <a:pt x="483265" y="2053156"/>
                </a:lnTo>
                <a:lnTo>
                  <a:pt x="457221" y="2043028"/>
                </a:lnTo>
                <a:lnTo>
                  <a:pt x="432624" y="2031452"/>
                </a:lnTo>
                <a:lnTo>
                  <a:pt x="408026" y="2016983"/>
                </a:lnTo>
                <a:lnTo>
                  <a:pt x="386322" y="2001067"/>
                </a:lnTo>
                <a:lnTo>
                  <a:pt x="366066" y="1982258"/>
                </a:lnTo>
                <a:lnTo>
                  <a:pt x="347256" y="1962001"/>
                </a:lnTo>
                <a:lnTo>
                  <a:pt x="331340" y="1940297"/>
                </a:lnTo>
                <a:lnTo>
                  <a:pt x="316871" y="1915700"/>
                </a:lnTo>
                <a:lnTo>
                  <a:pt x="303849" y="1891103"/>
                </a:lnTo>
                <a:lnTo>
                  <a:pt x="293721" y="1865058"/>
                </a:lnTo>
                <a:lnTo>
                  <a:pt x="287933" y="1837567"/>
                </a:lnTo>
                <a:lnTo>
                  <a:pt x="283592" y="1808629"/>
                </a:lnTo>
                <a:lnTo>
                  <a:pt x="280699" y="1779691"/>
                </a:lnTo>
                <a:lnTo>
                  <a:pt x="280699" y="1580018"/>
                </a:lnTo>
                <a:lnTo>
                  <a:pt x="250314" y="1565549"/>
                </a:lnTo>
                <a:lnTo>
                  <a:pt x="221375" y="1548187"/>
                </a:lnTo>
                <a:lnTo>
                  <a:pt x="192437" y="1529377"/>
                </a:lnTo>
                <a:lnTo>
                  <a:pt x="166393" y="1507673"/>
                </a:lnTo>
                <a:lnTo>
                  <a:pt x="141796" y="1484523"/>
                </a:lnTo>
                <a:lnTo>
                  <a:pt x="118645" y="1459926"/>
                </a:lnTo>
                <a:lnTo>
                  <a:pt x="96942" y="1433881"/>
                </a:lnTo>
                <a:lnTo>
                  <a:pt x="78133" y="1404943"/>
                </a:lnTo>
                <a:lnTo>
                  <a:pt x="60770" y="1376005"/>
                </a:lnTo>
                <a:lnTo>
                  <a:pt x="44853" y="1344173"/>
                </a:lnTo>
                <a:lnTo>
                  <a:pt x="31831" y="1312341"/>
                </a:lnTo>
                <a:lnTo>
                  <a:pt x="20256" y="1277616"/>
                </a:lnTo>
                <a:lnTo>
                  <a:pt x="11574" y="1244337"/>
                </a:lnTo>
                <a:lnTo>
                  <a:pt x="4340" y="1208164"/>
                </a:lnTo>
                <a:lnTo>
                  <a:pt x="1446" y="1171992"/>
                </a:lnTo>
                <a:lnTo>
                  <a:pt x="0" y="1135819"/>
                </a:lnTo>
                <a:lnTo>
                  <a:pt x="1446" y="1098200"/>
                </a:lnTo>
                <a:lnTo>
                  <a:pt x="4340" y="1062027"/>
                </a:lnTo>
                <a:lnTo>
                  <a:pt x="11574" y="1027301"/>
                </a:lnTo>
                <a:lnTo>
                  <a:pt x="20256" y="992576"/>
                </a:lnTo>
                <a:lnTo>
                  <a:pt x="31831" y="959297"/>
                </a:lnTo>
                <a:lnTo>
                  <a:pt x="44853" y="927465"/>
                </a:lnTo>
                <a:lnTo>
                  <a:pt x="60770" y="895633"/>
                </a:lnTo>
                <a:lnTo>
                  <a:pt x="78133" y="865248"/>
                </a:lnTo>
                <a:lnTo>
                  <a:pt x="96942" y="837757"/>
                </a:lnTo>
                <a:lnTo>
                  <a:pt x="118645" y="810266"/>
                </a:lnTo>
                <a:lnTo>
                  <a:pt x="141796" y="785669"/>
                </a:lnTo>
                <a:lnTo>
                  <a:pt x="166393" y="762518"/>
                </a:lnTo>
                <a:lnTo>
                  <a:pt x="192437" y="742262"/>
                </a:lnTo>
                <a:lnTo>
                  <a:pt x="221375" y="722005"/>
                </a:lnTo>
                <a:lnTo>
                  <a:pt x="250314" y="706089"/>
                </a:lnTo>
                <a:lnTo>
                  <a:pt x="280699" y="691620"/>
                </a:lnTo>
                <a:lnTo>
                  <a:pt x="280699" y="496288"/>
                </a:lnTo>
                <a:lnTo>
                  <a:pt x="283592" y="467350"/>
                </a:lnTo>
                <a:lnTo>
                  <a:pt x="287933" y="438412"/>
                </a:lnTo>
                <a:lnTo>
                  <a:pt x="293721" y="410921"/>
                </a:lnTo>
                <a:lnTo>
                  <a:pt x="303849" y="384876"/>
                </a:lnTo>
                <a:lnTo>
                  <a:pt x="316871" y="360279"/>
                </a:lnTo>
                <a:lnTo>
                  <a:pt x="331340" y="335682"/>
                </a:lnTo>
                <a:lnTo>
                  <a:pt x="347256" y="313978"/>
                </a:lnTo>
                <a:lnTo>
                  <a:pt x="366066" y="293721"/>
                </a:lnTo>
                <a:lnTo>
                  <a:pt x="386322" y="274912"/>
                </a:lnTo>
                <a:lnTo>
                  <a:pt x="408026" y="258996"/>
                </a:lnTo>
                <a:lnTo>
                  <a:pt x="432624" y="244527"/>
                </a:lnTo>
                <a:lnTo>
                  <a:pt x="457221" y="231505"/>
                </a:lnTo>
                <a:lnTo>
                  <a:pt x="483265" y="222823"/>
                </a:lnTo>
                <a:lnTo>
                  <a:pt x="510756" y="215589"/>
                </a:lnTo>
                <a:lnTo>
                  <a:pt x="539695" y="211248"/>
                </a:lnTo>
                <a:lnTo>
                  <a:pt x="570080" y="209801"/>
                </a:lnTo>
                <a:lnTo>
                  <a:pt x="785668" y="209801"/>
                </a:lnTo>
                <a:lnTo>
                  <a:pt x="824735" y="185204"/>
                </a:lnTo>
                <a:lnTo>
                  <a:pt x="866694" y="162053"/>
                </a:lnTo>
                <a:lnTo>
                  <a:pt x="910101" y="141797"/>
                </a:lnTo>
                <a:lnTo>
                  <a:pt x="957849" y="121540"/>
                </a:lnTo>
                <a:lnTo>
                  <a:pt x="1007044" y="102730"/>
                </a:lnTo>
                <a:lnTo>
                  <a:pt x="1060579" y="85367"/>
                </a:lnTo>
                <a:lnTo>
                  <a:pt x="1115562" y="69451"/>
                </a:lnTo>
                <a:lnTo>
                  <a:pt x="1171991" y="54982"/>
                </a:lnTo>
                <a:lnTo>
                  <a:pt x="1231314" y="41960"/>
                </a:lnTo>
                <a:lnTo>
                  <a:pt x="1292084" y="31832"/>
                </a:lnTo>
                <a:lnTo>
                  <a:pt x="1354301" y="21704"/>
                </a:lnTo>
                <a:lnTo>
                  <a:pt x="1419411" y="14469"/>
                </a:lnTo>
                <a:lnTo>
                  <a:pt x="1484522" y="7235"/>
                </a:lnTo>
                <a:lnTo>
                  <a:pt x="1552526" y="2894"/>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Tree>
    <p:extLst>
      <p:ext uri="{BB962C8B-B14F-4D97-AF65-F5344CB8AC3E}">
        <p14:creationId xmlns:p14="http://schemas.microsoft.com/office/powerpoint/2010/main" val="27009780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5767865"/>
      </p:ext>
    </p:extLst>
  </p:cSld>
  <p:clrMapOvr>
    <a:masterClrMapping/>
  </p:clrMapOvr>
  <mc:AlternateContent xmlns:mc="http://schemas.openxmlformats.org/markup-compatibility/2006" xmlns:p14="http://schemas.microsoft.com/office/powerpoint/2010/main">
    <mc:Choice Requires="p14">
      <p:transition spd="slow" p14:dur="2000" advClick="0" advTm="4000">
        <p14:warp dir="in"/>
      </p:transition>
    </mc:Choice>
    <mc:Fallback xmlns="">
      <p:transition spd="slow" advClick="0" advTm="400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695119"/>
      </p:ext>
    </p:extLst>
  </p:cSld>
  <p:clrMapOvr>
    <a:masterClrMapping/>
  </p:clrMapOvr>
  <mc:AlternateContent xmlns:mc="http://schemas.openxmlformats.org/markup-compatibility/2006" xmlns:p14="http://schemas.microsoft.com/office/powerpoint/2010/main">
    <mc:Choice Requires="p14">
      <p:transition spd="slow" p14:dur="2000" advClick="0" advTm="4000">
        <p14:warp dir="in"/>
      </p:transition>
    </mc:Choice>
    <mc:Fallback xmlns="">
      <p:transition spd="slow" advClick="0" advTm="4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0EC7E3C-B80D-431C-A389-5E64AAFA3F97}" type="datetimeFigureOut">
              <a:rPr lang="zh-CN" altLang="en-US" smtClean="0"/>
              <a:t>2021/9/7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ECA933B-6254-454F-847F-E67E3AE5F366}" type="slidenum">
              <a:rPr lang="zh-CN" altLang="en-US" smtClean="0"/>
              <a:t>‹#›</a:t>
            </a:fld>
            <a:endParaRPr lang="zh-CN" altLang="en-US"/>
          </a:p>
        </p:txBody>
      </p:sp>
    </p:spTree>
    <p:extLst>
      <p:ext uri="{BB962C8B-B14F-4D97-AF65-F5344CB8AC3E}">
        <p14:creationId xmlns:p14="http://schemas.microsoft.com/office/powerpoint/2010/main" val="36988147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50EC7E3C-B80D-431C-A389-5E64AAFA3F97}" type="datetimeFigureOut">
              <a:rPr lang="zh-CN" altLang="en-US" smtClean="0"/>
              <a:t>2021/9/7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ECA933B-6254-454F-847F-E67E3AE5F366}" type="slidenum">
              <a:rPr lang="zh-CN" altLang="en-US" smtClean="0"/>
              <a:t>‹#›</a:t>
            </a:fld>
            <a:endParaRPr lang="zh-CN" altLang="en-US"/>
          </a:p>
        </p:txBody>
      </p:sp>
    </p:spTree>
    <p:extLst>
      <p:ext uri="{BB962C8B-B14F-4D97-AF65-F5344CB8AC3E}">
        <p14:creationId xmlns:p14="http://schemas.microsoft.com/office/powerpoint/2010/main" val="10558386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0EC7E3C-B80D-431C-A389-5E64AAFA3F97}" type="datetimeFigureOut">
              <a:rPr lang="zh-CN" altLang="en-US" smtClean="0"/>
              <a:t>2021/9/7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ECA933B-6254-454F-847F-E67E3AE5F366}" type="slidenum">
              <a:rPr lang="zh-CN" altLang="en-US" smtClean="0"/>
              <a:t>‹#›</a:t>
            </a:fld>
            <a:endParaRPr lang="zh-CN" altLang="en-US"/>
          </a:p>
        </p:txBody>
      </p:sp>
    </p:spTree>
    <p:extLst>
      <p:ext uri="{BB962C8B-B14F-4D97-AF65-F5344CB8AC3E}">
        <p14:creationId xmlns:p14="http://schemas.microsoft.com/office/powerpoint/2010/main" val="10102267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0EC7E3C-B80D-431C-A389-5E64AAFA3F97}" type="datetimeFigureOut">
              <a:rPr lang="zh-CN" altLang="en-US" smtClean="0"/>
              <a:t>2021/9/7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CECA933B-6254-454F-847F-E67E3AE5F366}" type="slidenum">
              <a:rPr lang="zh-CN" altLang="en-US" smtClean="0"/>
              <a:t>‹#›</a:t>
            </a:fld>
            <a:endParaRPr lang="zh-CN" altLang="en-US"/>
          </a:p>
        </p:txBody>
      </p:sp>
    </p:spTree>
    <p:extLst>
      <p:ext uri="{BB962C8B-B14F-4D97-AF65-F5344CB8AC3E}">
        <p14:creationId xmlns:p14="http://schemas.microsoft.com/office/powerpoint/2010/main" val="10461024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0EC7E3C-B80D-431C-A389-5E64AAFA3F97}" type="datetimeFigureOut">
              <a:rPr lang="zh-CN" altLang="en-US" smtClean="0"/>
              <a:t>2021/9/7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ECA933B-6254-454F-847F-E67E3AE5F366}" type="slidenum">
              <a:rPr lang="zh-CN" altLang="en-US" smtClean="0"/>
              <a:t>‹#›</a:t>
            </a:fld>
            <a:endParaRPr lang="zh-CN" altLang="en-US"/>
          </a:p>
        </p:txBody>
      </p:sp>
    </p:spTree>
    <p:extLst>
      <p:ext uri="{BB962C8B-B14F-4D97-AF65-F5344CB8AC3E}">
        <p14:creationId xmlns:p14="http://schemas.microsoft.com/office/powerpoint/2010/main" val="12139744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0EC7E3C-B80D-431C-A389-5E64AAFA3F97}" type="datetimeFigureOut">
              <a:rPr lang="zh-CN" altLang="en-US" smtClean="0"/>
              <a:t>2021/9/7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ECA933B-6254-454F-847F-E67E3AE5F366}" type="slidenum">
              <a:rPr lang="zh-CN" altLang="en-US" smtClean="0"/>
              <a:t>‹#›</a:t>
            </a:fld>
            <a:endParaRPr lang="zh-CN" altLang="en-US"/>
          </a:p>
        </p:txBody>
      </p:sp>
    </p:spTree>
    <p:extLst>
      <p:ext uri="{BB962C8B-B14F-4D97-AF65-F5344CB8AC3E}">
        <p14:creationId xmlns:p14="http://schemas.microsoft.com/office/powerpoint/2010/main" val="24331007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50EC7E3C-B80D-431C-A389-5E64AAFA3F97}" type="datetimeFigureOut">
              <a:rPr lang="zh-CN" altLang="en-US" smtClean="0"/>
              <a:t>2021/9/7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ECA933B-6254-454F-847F-E67E3AE5F366}" type="slidenum">
              <a:rPr lang="zh-CN" altLang="en-US" smtClean="0"/>
              <a:t>‹#›</a:t>
            </a:fld>
            <a:endParaRPr lang="zh-CN" altLang="en-US"/>
          </a:p>
        </p:txBody>
      </p:sp>
    </p:spTree>
    <p:extLst>
      <p:ext uri="{BB962C8B-B14F-4D97-AF65-F5344CB8AC3E}">
        <p14:creationId xmlns:p14="http://schemas.microsoft.com/office/powerpoint/2010/main" val="18917803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50EC7E3C-B80D-431C-A389-5E64AAFA3F97}" type="datetimeFigureOut">
              <a:rPr lang="zh-CN" altLang="en-US" smtClean="0"/>
              <a:t>2021/9/7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ECA933B-6254-454F-847F-E67E3AE5F366}" type="slidenum">
              <a:rPr lang="zh-CN" altLang="en-US" smtClean="0"/>
              <a:t>‹#›</a:t>
            </a:fld>
            <a:endParaRPr lang="zh-CN" altLang="en-US"/>
          </a:p>
        </p:txBody>
      </p:sp>
    </p:spTree>
    <p:extLst>
      <p:ext uri="{BB962C8B-B14F-4D97-AF65-F5344CB8AC3E}">
        <p14:creationId xmlns:p14="http://schemas.microsoft.com/office/powerpoint/2010/main" val="23890569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EC7E3C-B80D-431C-A389-5E64AAFA3F97}" type="datetimeFigureOut">
              <a:rPr lang="zh-CN" altLang="en-US" smtClean="0"/>
              <a:t>2021/9/7</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CA933B-6254-454F-847F-E67E3AE5F366}" type="slidenum">
              <a:rPr lang="zh-CN" altLang="en-US" smtClean="0"/>
              <a:t>‹#›</a:t>
            </a:fld>
            <a:endParaRPr lang="zh-CN" altLang="en-US"/>
          </a:p>
        </p:txBody>
      </p:sp>
      <p:pic>
        <p:nvPicPr>
          <p:cNvPr id="7" name="Picture 6" descr="A picture containing diagram&#10;&#10;Description automatically generated">
            <a:extLst>
              <a:ext uri="{FF2B5EF4-FFF2-40B4-BE49-F238E27FC236}">
                <a16:creationId xmlns:a16="http://schemas.microsoft.com/office/drawing/2014/main" id="{1ECBC08F-0EF0-4728-AF5A-E41644309784}"/>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3444765" y="2396836"/>
            <a:ext cx="2389573" cy="2064327"/>
          </a:xfrm>
          <a:prstGeom prst="rect">
            <a:avLst/>
          </a:prstGeom>
        </p:spPr>
      </p:pic>
    </p:spTree>
    <p:extLst>
      <p:ext uri="{BB962C8B-B14F-4D97-AF65-F5344CB8AC3E}">
        <p14:creationId xmlns:p14="http://schemas.microsoft.com/office/powerpoint/2010/main" val="42655440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14.xml"/><Relationship Id="rId1" Type="http://schemas.openxmlformats.org/officeDocument/2006/relationships/tags" Target="../tags/tag5.xml"/><Relationship Id="rId5" Type="http://schemas.microsoft.com/office/2007/relationships/hdphoto" Target="../media/hdphoto2.wdp"/><Relationship Id="rId4" Type="http://schemas.openxmlformats.org/officeDocument/2006/relationships/image" Target="../media/image32.png"/></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jpg"/><Relationship Id="rId4" Type="http://schemas.openxmlformats.org/officeDocument/2006/relationships/image" Target="../media/image4.jp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5.emf"/><Relationship Id="rId5" Type="http://schemas.openxmlformats.org/officeDocument/2006/relationships/image" Target="../media/image14.emf"/><Relationship Id="rId4" Type="http://schemas.openxmlformats.org/officeDocument/2006/relationships/image" Target="../media/image13.emf"/></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23.jpg"/><Relationship Id="rId5" Type="http://schemas.openxmlformats.org/officeDocument/2006/relationships/image" Target="../media/image22.png"/><Relationship Id="rId4" Type="http://schemas.openxmlformats.org/officeDocument/2006/relationships/image" Target="../media/image21.emf"/></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13.xml"/><Relationship Id="rId1" Type="http://schemas.openxmlformats.org/officeDocument/2006/relationships/tags" Target="../tags/tag4.xml"/><Relationship Id="rId5" Type="http://schemas.openxmlformats.org/officeDocument/2006/relationships/image" Target="../media/image25.png"/><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8" Type="http://schemas.openxmlformats.org/officeDocument/2006/relationships/image" Target="../media/image27.emf"/><Relationship Id="rId3" Type="http://schemas.openxmlformats.org/officeDocument/2006/relationships/image" Target="../media/image13.emf"/><Relationship Id="rId7"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5.emf"/><Relationship Id="rId4" Type="http://schemas.openxmlformats.org/officeDocument/2006/relationships/image" Target="../media/image14.emf"/><Relationship Id="rId9" Type="http://schemas.openxmlformats.org/officeDocument/2006/relationships/image" Target="../media/image28.png"/></Relationships>
</file>

<file path=ppt/slides/_rels/slide9.xml.rels><?xml version="1.0" encoding="UTF-8" standalone="yes"?>
<Relationships xmlns="http://schemas.openxmlformats.org/package/2006/relationships"><Relationship Id="rId8" Type="http://schemas.openxmlformats.org/officeDocument/2006/relationships/image" Target="../media/image27.emf"/><Relationship Id="rId3" Type="http://schemas.openxmlformats.org/officeDocument/2006/relationships/image" Target="../media/image29.png"/><Relationship Id="rId7" Type="http://schemas.openxmlformats.org/officeDocument/2006/relationships/image" Target="../media/image31.emf"/><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0.emf"/><Relationship Id="rId5" Type="http://schemas.openxmlformats.org/officeDocument/2006/relationships/image" Target="../media/image14.emf"/><Relationship Id="rId4" Type="http://schemas.openxmlformats.org/officeDocument/2006/relationships/image" Target="../media/image13.e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130" name="组合 129"/>
          <p:cNvGrpSpPr/>
          <p:nvPr/>
        </p:nvGrpSpPr>
        <p:grpSpPr>
          <a:xfrm>
            <a:off x="9800035" y="-510901"/>
            <a:ext cx="3059113" cy="1616075"/>
            <a:chOff x="9559925" y="2573338"/>
            <a:chExt cx="3059113" cy="1616075"/>
          </a:xfrm>
        </p:grpSpPr>
        <p:sp>
          <p:nvSpPr>
            <p:cNvPr id="10" name="Freeform 5"/>
            <p:cNvSpPr>
              <a:spLocks/>
            </p:cNvSpPr>
            <p:nvPr/>
          </p:nvSpPr>
          <p:spPr bwMode="auto">
            <a:xfrm>
              <a:off x="9577388" y="2573338"/>
              <a:ext cx="3041650" cy="1497013"/>
            </a:xfrm>
            <a:custGeom>
              <a:avLst/>
              <a:gdLst>
                <a:gd name="T0" fmla="*/ 709 w 709"/>
                <a:gd name="T1" fmla="*/ 297 h 349"/>
                <a:gd name="T2" fmla="*/ 0 w 709"/>
                <a:gd name="T3" fmla="*/ 7 h 349"/>
                <a:gd name="T4" fmla="*/ 10 w 709"/>
                <a:gd name="T5" fmla="*/ 0 h 349"/>
                <a:gd name="T6" fmla="*/ 706 w 709"/>
                <a:gd name="T7" fmla="*/ 285 h 349"/>
                <a:gd name="T8" fmla="*/ 709 w 709"/>
                <a:gd name="T9" fmla="*/ 297 h 349"/>
              </a:gdLst>
              <a:ahLst/>
              <a:cxnLst>
                <a:cxn ang="0">
                  <a:pos x="T0" y="T1"/>
                </a:cxn>
                <a:cxn ang="0">
                  <a:pos x="T2" y="T3"/>
                </a:cxn>
                <a:cxn ang="0">
                  <a:pos x="T4" y="T5"/>
                </a:cxn>
                <a:cxn ang="0">
                  <a:pos x="T6" y="T7"/>
                </a:cxn>
                <a:cxn ang="0">
                  <a:pos x="T8" y="T9"/>
                </a:cxn>
              </a:cxnLst>
              <a:rect l="0" t="0" r="r" b="b"/>
              <a:pathLst>
                <a:path w="709" h="349">
                  <a:moveTo>
                    <a:pt x="709" y="297"/>
                  </a:moveTo>
                  <a:cubicBezTo>
                    <a:pt x="425" y="349"/>
                    <a:pt x="166" y="243"/>
                    <a:pt x="0" y="7"/>
                  </a:cubicBezTo>
                  <a:cubicBezTo>
                    <a:pt x="4" y="4"/>
                    <a:pt x="6" y="3"/>
                    <a:pt x="10" y="0"/>
                  </a:cubicBezTo>
                  <a:cubicBezTo>
                    <a:pt x="173" y="233"/>
                    <a:pt x="427" y="337"/>
                    <a:pt x="706" y="285"/>
                  </a:cubicBezTo>
                  <a:cubicBezTo>
                    <a:pt x="707" y="290"/>
                    <a:pt x="708" y="292"/>
                    <a:pt x="709" y="297"/>
                  </a:cubicBezTo>
                  <a:close/>
                </a:path>
              </a:pathLst>
            </a:custGeom>
            <a:solidFill>
              <a:srgbClr val="FF75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 name="Freeform 6"/>
            <p:cNvSpPr>
              <a:spLocks/>
            </p:cNvSpPr>
            <p:nvPr/>
          </p:nvSpPr>
          <p:spPr bwMode="auto">
            <a:xfrm>
              <a:off x="9559925" y="2722563"/>
              <a:ext cx="338138" cy="322263"/>
            </a:xfrm>
            <a:custGeom>
              <a:avLst/>
              <a:gdLst>
                <a:gd name="T0" fmla="*/ 0 w 79"/>
                <a:gd name="T1" fmla="*/ 75 h 75"/>
                <a:gd name="T2" fmla="*/ 28 w 79"/>
                <a:gd name="T3" fmla="*/ 0 h 75"/>
                <a:gd name="T4" fmla="*/ 79 w 79"/>
                <a:gd name="T5" fmla="*/ 62 h 75"/>
                <a:gd name="T6" fmla="*/ 0 w 79"/>
                <a:gd name="T7" fmla="*/ 75 h 75"/>
              </a:gdLst>
              <a:ahLst/>
              <a:cxnLst>
                <a:cxn ang="0">
                  <a:pos x="T0" y="T1"/>
                </a:cxn>
                <a:cxn ang="0">
                  <a:pos x="T2" y="T3"/>
                </a:cxn>
                <a:cxn ang="0">
                  <a:pos x="T4" y="T5"/>
                </a:cxn>
                <a:cxn ang="0">
                  <a:pos x="T6" y="T7"/>
                </a:cxn>
              </a:cxnLst>
              <a:rect l="0" t="0" r="r" b="b"/>
              <a:pathLst>
                <a:path w="79" h="75">
                  <a:moveTo>
                    <a:pt x="0" y="75"/>
                  </a:moveTo>
                  <a:cubicBezTo>
                    <a:pt x="10" y="44"/>
                    <a:pt x="16" y="29"/>
                    <a:pt x="28" y="0"/>
                  </a:cubicBezTo>
                  <a:cubicBezTo>
                    <a:pt x="47" y="26"/>
                    <a:pt x="57" y="39"/>
                    <a:pt x="79" y="62"/>
                  </a:cubicBezTo>
                  <a:cubicBezTo>
                    <a:pt x="48" y="69"/>
                    <a:pt x="33" y="72"/>
                    <a:pt x="0" y="75"/>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 name="Freeform 7"/>
            <p:cNvSpPr>
              <a:spLocks/>
            </p:cNvSpPr>
            <p:nvPr/>
          </p:nvSpPr>
          <p:spPr bwMode="auto">
            <a:xfrm>
              <a:off x="9932988" y="3092450"/>
              <a:ext cx="322263" cy="333375"/>
            </a:xfrm>
            <a:custGeom>
              <a:avLst/>
              <a:gdLst>
                <a:gd name="T0" fmla="*/ 0 w 75"/>
                <a:gd name="T1" fmla="*/ 78 h 78"/>
                <a:gd name="T2" fmla="*/ 15 w 75"/>
                <a:gd name="T3" fmla="*/ 0 h 78"/>
                <a:gd name="T4" fmla="*/ 75 w 75"/>
                <a:gd name="T5" fmla="*/ 52 h 78"/>
                <a:gd name="T6" fmla="*/ 0 w 75"/>
                <a:gd name="T7" fmla="*/ 78 h 78"/>
              </a:gdLst>
              <a:ahLst/>
              <a:cxnLst>
                <a:cxn ang="0">
                  <a:pos x="T0" y="T1"/>
                </a:cxn>
                <a:cxn ang="0">
                  <a:pos x="T2" y="T3"/>
                </a:cxn>
                <a:cxn ang="0">
                  <a:pos x="T4" y="T5"/>
                </a:cxn>
                <a:cxn ang="0">
                  <a:pos x="T6" y="T7"/>
                </a:cxn>
              </a:cxnLst>
              <a:rect l="0" t="0" r="r" b="b"/>
              <a:pathLst>
                <a:path w="75" h="78">
                  <a:moveTo>
                    <a:pt x="0" y="78"/>
                  </a:moveTo>
                  <a:cubicBezTo>
                    <a:pt x="4" y="46"/>
                    <a:pt x="8" y="31"/>
                    <a:pt x="15" y="0"/>
                  </a:cubicBezTo>
                  <a:cubicBezTo>
                    <a:pt x="38" y="22"/>
                    <a:pt x="50" y="33"/>
                    <a:pt x="75" y="52"/>
                  </a:cubicBezTo>
                  <a:cubicBezTo>
                    <a:pt x="46" y="64"/>
                    <a:pt x="31" y="69"/>
                    <a:pt x="0" y="78"/>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 name="Freeform 8"/>
            <p:cNvSpPr>
              <a:spLocks/>
            </p:cNvSpPr>
            <p:nvPr/>
          </p:nvSpPr>
          <p:spPr bwMode="auto">
            <a:xfrm>
              <a:off x="10353675" y="3397250"/>
              <a:ext cx="300038" cy="338138"/>
            </a:xfrm>
            <a:custGeom>
              <a:avLst/>
              <a:gdLst>
                <a:gd name="T0" fmla="*/ 1 w 70"/>
                <a:gd name="T1" fmla="*/ 79 h 79"/>
                <a:gd name="T2" fmla="*/ 3 w 70"/>
                <a:gd name="T3" fmla="*/ 0 h 79"/>
                <a:gd name="T4" fmla="*/ 70 w 70"/>
                <a:gd name="T5" fmla="*/ 41 h 79"/>
                <a:gd name="T6" fmla="*/ 1 w 70"/>
                <a:gd name="T7" fmla="*/ 79 h 79"/>
              </a:gdLst>
              <a:ahLst/>
              <a:cxnLst>
                <a:cxn ang="0">
                  <a:pos x="T0" y="T1"/>
                </a:cxn>
                <a:cxn ang="0">
                  <a:pos x="T2" y="T3"/>
                </a:cxn>
                <a:cxn ang="0">
                  <a:pos x="T4" y="T5"/>
                </a:cxn>
                <a:cxn ang="0">
                  <a:pos x="T6" y="T7"/>
                </a:cxn>
              </a:cxnLst>
              <a:rect l="0" t="0" r="r" b="b"/>
              <a:pathLst>
                <a:path w="70" h="79">
                  <a:moveTo>
                    <a:pt x="1" y="79"/>
                  </a:moveTo>
                  <a:cubicBezTo>
                    <a:pt x="0" y="47"/>
                    <a:pt x="1" y="31"/>
                    <a:pt x="3" y="0"/>
                  </a:cubicBezTo>
                  <a:cubicBezTo>
                    <a:pt x="29" y="18"/>
                    <a:pt x="43" y="26"/>
                    <a:pt x="70" y="41"/>
                  </a:cubicBezTo>
                  <a:cubicBezTo>
                    <a:pt x="44" y="57"/>
                    <a:pt x="30" y="65"/>
                    <a:pt x="1" y="79"/>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 name="Freeform 9"/>
            <p:cNvSpPr>
              <a:spLocks/>
            </p:cNvSpPr>
            <p:nvPr/>
          </p:nvSpPr>
          <p:spPr bwMode="auto">
            <a:xfrm>
              <a:off x="10777538" y="3632200"/>
              <a:ext cx="314325" cy="339725"/>
            </a:xfrm>
            <a:custGeom>
              <a:avLst/>
              <a:gdLst>
                <a:gd name="T0" fmla="*/ 11 w 73"/>
                <a:gd name="T1" fmla="*/ 79 h 79"/>
                <a:gd name="T2" fmla="*/ 0 w 73"/>
                <a:gd name="T3" fmla="*/ 0 h 79"/>
                <a:gd name="T4" fmla="*/ 73 w 73"/>
                <a:gd name="T5" fmla="*/ 29 h 79"/>
                <a:gd name="T6" fmla="*/ 11 w 73"/>
                <a:gd name="T7" fmla="*/ 79 h 79"/>
              </a:gdLst>
              <a:ahLst/>
              <a:cxnLst>
                <a:cxn ang="0">
                  <a:pos x="T0" y="T1"/>
                </a:cxn>
                <a:cxn ang="0">
                  <a:pos x="T2" y="T3"/>
                </a:cxn>
                <a:cxn ang="0">
                  <a:pos x="T4" y="T5"/>
                </a:cxn>
                <a:cxn ang="0">
                  <a:pos x="T6" y="T7"/>
                </a:cxn>
              </a:cxnLst>
              <a:rect l="0" t="0" r="r" b="b"/>
              <a:pathLst>
                <a:path w="73" h="79">
                  <a:moveTo>
                    <a:pt x="11" y="79"/>
                  </a:moveTo>
                  <a:cubicBezTo>
                    <a:pt x="5" y="47"/>
                    <a:pt x="3" y="31"/>
                    <a:pt x="0" y="0"/>
                  </a:cubicBezTo>
                  <a:cubicBezTo>
                    <a:pt x="29" y="13"/>
                    <a:pt x="43" y="19"/>
                    <a:pt x="73" y="29"/>
                  </a:cubicBezTo>
                  <a:cubicBezTo>
                    <a:pt x="49" y="50"/>
                    <a:pt x="37" y="60"/>
                    <a:pt x="11" y="79"/>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 name="Freeform 10"/>
            <p:cNvSpPr>
              <a:spLocks/>
            </p:cNvSpPr>
            <p:nvPr/>
          </p:nvSpPr>
          <p:spPr bwMode="auto">
            <a:xfrm>
              <a:off x="11223625" y="3795713"/>
              <a:ext cx="327025" cy="325438"/>
            </a:xfrm>
            <a:custGeom>
              <a:avLst/>
              <a:gdLst>
                <a:gd name="T0" fmla="*/ 24 w 76"/>
                <a:gd name="T1" fmla="*/ 76 h 76"/>
                <a:gd name="T2" fmla="*/ 0 w 76"/>
                <a:gd name="T3" fmla="*/ 0 h 76"/>
                <a:gd name="T4" fmla="*/ 76 w 76"/>
                <a:gd name="T5" fmla="*/ 17 h 76"/>
                <a:gd name="T6" fmla="*/ 24 w 76"/>
                <a:gd name="T7" fmla="*/ 76 h 76"/>
              </a:gdLst>
              <a:ahLst/>
              <a:cxnLst>
                <a:cxn ang="0">
                  <a:pos x="T0" y="T1"/>
                </a:cxn>
                <a:cxn ang="0">
                  <a:pos x="T2" y="T3"/>
                </a:cxn>
                <a:cxn ang="0">
                  <a:pos x="T4" y="T5"/>
                </a:cxn>
                <a:cxn ang="0">
                  <a:pos x="T6" y="T7"/>
                </a:cxn>
              </a:cxnLst>
              <a:rect l="0" t="0" r="r" b="b"/>
              <a:pathLst>
                <a:path w="76" h="76">
                  <a:moveTo>
                    <a:pt x="24" y="76"/>
                  </a:moveTo>
                  <a:cubicBezTo>
                    <a:pt x="12" y="46"/>
                    <a:pt x="8" y="31"/>
                    <a:pt x="0" y="0"/>
                  </a:cubicBezTo>
                  <a:cubicBezTo>
                    <a:pt x="30" y="9"/>
                    <a:pt x="45" y="12"/>
                    <a:pt x="76" y="17"/>
                  </a:cubicBezTo>
                  <a:cubicBezTo>
                    <a:pt x="57" y="41"/>
                    <a:pt x="46" y="53"/>
                    <a:pt x="24" y="76"/>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 name="Freeform 11"/>
            <p:cNvSpPr>
              <a:spLocks/>
            </p:cNvSpPr>
            <p:nvPr/>
          </p:nvSpPr>
          <p:spPr bwMode="auto">
            <a:xfrm>
              <a:off x="11691938" y="3886200"/>
              <a:ext cx="338138" cy="303213"/>
            </a:xfrm>
            <a:custGeom>
              <a:avLst/>
              <a:gdLst>
                <a:gd name="T0" fmla="*/ 36 w 79"/>
                <a:gd name="T1" fmla="*/ 71 h 71"/>
                <a:gd name="T2" fmla="*/ 0 w 79"/>
                <a:gd name="T3" fmla="*/ 0 h 71"/>
                <a:gd name="T4" fmla="*/ 79 w 79"/>
                <a:gd name="T5" fmla="*/ 3 h 71"/>
                <a:gd name="T6" fmla="*/ 36 w 79"/>
                <a:gd name="T7" fmla="*/ 71 h 71"/>
              </a:gdLst>
              <a:ahLst/>
              <a:cxnLst>
                <a:cxn ang="0">
                  <a:pos x="T0" y="T1"/>
                </a:cxn>
                <a:cxn ang="0">
                  <a:pos x="T2" y="T3"/>
                </a:cxn>
                <a:cxn ang="0">
                  <a:pos x="T4" y="T5"/>
                </a:cxn>
                <a:cxn ang="0">
                  <a:pos x="T6" y="T7"/>
                </a:cxn>
              </a:cxnLst>
              <a:rect l="0" t="0" r="r" b="b"/>
              <a:pathLst>
                <a:path w="79" h="71">
                  <a:moveTo>
                    <a:pt x="36" y="71"/>
                  </a:moveTo>
                  <a:cubicBezTo>
                    <a:pt x="20" y="43"/>
                    <a:pt x="13" y="29"/>
                    <a:pt x="0" y="0"/>
                  </a:cubicBezTo>
                  <a:cubicBezTo>
                    <a:pt x="31" y="3"/>
                    <a:pt x="47" y="4"/>
                    <a:pt x="79" y="3"/>
                  </a:cubicBezTo>
                  <a:cubicBezTo>
                    <a:pt x="63" y="31"/>
                    <a:pt x="55" y="44"/>
                    <a:pt x="36" y="71"/>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 name="Freeform 12"/>
            <p:cNvSpPr>
              <a:spLocks/>
            </p:cNvSpPr>
            <p:nvPr/>
          </p:nvSpPr>
          <p:spPr bwMode="auto">
            <a:xfrm>
              <a:off x="12172950" y="3851275"/>
              <a:ext cx="342900" cy="312738"/>
            </a:xfrm>
            <a:custGeom>
              <a:avLst/>
              <a:gdLst>
                <a:gd name="T0" fmla="*/ 49 w 80"/>
                <a:gd name="T1" fmla="*/ 73 h 73"/>
                <a:gd name="T2" fmla="*/ 0 w 80"/>
                <a:gd name="T3" fmla="*/ 10 h 73"/>
                <a:gd name="T4" fmla="*/ 80 w 80"/>
                <a:gd name="T5" fmla="*/ 0 h 73"/>
                <a:gd name="T6" fmla="*/ 49 w 80"/>
                <a:gd name="T7" fmla="*/ 73 h 73"/>
              </a:gdLst>
              <a:ahLst/>
              <a:cxnLst>
                <a:cxn ang="0">
                  <a:pos x="T0" y="T1"/>
                </a:cxn>
                <a:cxn ang="0">
                  <a:pos x="T2" y="T3"/>
                </a:cxn>
                <a:cxn ang="0">
                  <a:pos x="T4" y="T5"/>
                </a:cxn>
                <a:cxn ang="0">
                  <a:pos x="T6" y="T7"/>
                </a:cxn>
              </a:cxnLst>
              <a:rect l="0" t="0" r="r" b="b"/>
              <a:pathLst>
                <a:path w="80" h="73">
                  <a:moveTo>
                    <a:pt x="49" y="73"/>
                  </a:moveTo>
                  <a:cubicBezTo>
                    <a:pt x="28" y="49"/>
                    <a:pt x="18" y="36"/>
                    <a:pt x="0" y="10"/>
                  </a:cubicBezTo>
                  <a:cubicBezTo>
                    <a:pt x="32" y="8"/>
                    <a:pt x="48" y="6"/>
                    <a:pt x="80" y="0"/>
                  </a:cubicBezTo>
                  <a:cubicBezTo>
                    <a:pt x="69" y="29"/>
                    <a:pt x="63" y="44"/>
                    <a:pt x="49" y="73"/>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129" name="组合 128"/>
          <p:cNvGrpSpPr/>
          <p:nvPr/>
        </p:nvGrpSpPr>
        <p:grpSpPr>
          <a:xfrm>
            <a:off x="-667147" y="-526964"/>
            <a:ext cx="3092451" cy="1617663"/>
            <a:chOff x="-920750" y="2238375"/>
            <a:chExt cx="3092451" cy="1617663"/>
          </a:xfrm>
        </p:grpSpPr>
        <p:sp>
          <p:nvSpPr>
            <p:cNvPr id="18" name="Freeform 13"/>
            <p:cNvSpPr>
              <a:spLocks/>
            </p:cNvSpPr>
            <p:nvPr/>
          </p:nvSpPr>
          <p:spPr bwMode="auto">
            <a:xfrm>
              <a:off x="-920750" y="2238375"/>
              <a:ext cx="3036888" cy="1501775"/>
            </a:xfrm>
            <a:custGeom>
              <a:avLst/>
              <a:gdLst>
                <a:gd name="T0" fmla="*/ 708 w 708"/>
                <a:gd name="T1" fmla="*/ 6 h 350"/>
                <a:gd name="T2" fmla="*/ 0 w 708"/>
                <a:gd name="T3" fmla="*/ 298 h 350"/>
                <a:gd name="T4" fmla="*/ 3 w 708"/>
                <a:gd name="T5" fmla="*/ 287 h 350"/>
                <a:gd name="T6" fmla="*/ 698 w 708"/>
                <a:gd name="T7" fmla="*/ 0 h 350"/>
                <a:gd name="T8" fmla="*/ 708 w 708"/>
                <a:gd name="T9" fmla="*/ 6 h 350"/>
              </a:gdLst>
              <a:ahLst/>
              <a:cxnLst>
                <a:cxn ang="0">
                  <a:pos x="T0" y="T1"/>
                </a:cxn>
                <a:cxn ang="0">
                  <a:pos x="T2" y="T3"/>
                </a:cxn>
                <a:cxn ang="0">
                  <a:pos x="T4" y="T5"/>
                </a:cxn>
                <a:cxn ang="0">
                  <a:pos x="T6" y="T7"/>
                </a:cxn>
                <a:cxn ang="0">
                  <a:pos x="T8" y="T9"/>
                </a:cxn>
              </a:cxnLst>
              <a:rect l="0" t="0" r="r" b="b"/>
              <a:pathLst>
                <a:path w="708" h="350">
                  <a:moveTo>
                    <a:pt x="708" y="6"/>
                  </a:moveTo>
                  <a:cubicBezTo>
                    <a:pt x="543" y="244"/>
                    <a:pt x="284" y="350"/>
                    <a:pt x="0" y="298"/>
                  </a:cubicBezTo>
                  <a:cubicBezTo>
                    <a:pt x="1" y="294"/>
                    <a:pt x="2" y="291"/>
                    <a:pt x="3" y="287"/>
                  </a:cubicBezTo>
                  <a:cubicBezTo>
                    <a:pt x="282" y="338"/>
                    <a:pt x="536" y="233"/>
                    <a:pt x="698" y="0"/>
                  </a:cubicBezTo>
                  <a:cubicBezTo>
                    <a:pt x="702" y="3"/>
                    <a:pt x="704" y="4"/>
                    <a:pt x="708" y="6"/>
                  </a:cubicBezTo>
                  <a:close/>
                </a:path>
              </a:pathLst>
            </a:custGeom>
            <a:solidFill>
              <a:srgbClr val="FF75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 name="Freeform 14"/>
            <p:cNvSpPr>
              <a:spLocks/>
            </p:cNvSpPr>
            <p:nvPr/>
          </p:nvSpPr>
          <p:spPr bwMode="auto">
            <a:xfrm>
              <a:off x="-762000" y="3533775"/>
              <a:ext cx="342900" cy="312738"/>
            </a:xfrm>
            <a:custGeom>
              <a:avLst/>
              <a:gdLst>
                <a:gd name="T0" fmla="*/ 33 w 80"/>
                <a:gd name="T1" fmla="*/ 73 h 73"/>
                <a:gd name="T2" fmla="*/ 0 w 80"/>
                <a:gd name="T3" fmla="*/ 0 h 73"/>
                <a:gd name="T4" fmla="*/ 80 w 80"/>
                <a:gd name="T5" fmla="*/ 8 h 73"/>
                <a:gd name="T6" fmla="*/ 33 w 80"/>
                <a:gd name="T7" fmla="*/ 73 h 73"/>
              </a:gdLst>
              <a:ahLst/>
              <a:cxnLst>
                <a:cxn ang="0">
                  <a:pos x="T0" y="T1"/>
                </a:cxn>
                <a:cxn ang="0">
                  <a:pos x="T2" y="T3"/>
                </a:cxn>
                <a:cxn ang="0">
                  <a:pos x="T4" y="T5"/>
                </a:cxn>
                <a:cxn ang="0">
                  <a:pos x="T6" y="T7"/>
                </a:cxn>
              </a:cxnLst>
              <a:rect l="0" t="0" r="r" b="b"/>
              <a:pathLst>
                <a:path w="80" h="73">
                  <a:moveTo>
                    <a:pt x="33" y="73"/>
                  </a:moveTo>
                  <a:cubicBezTo>
                    <a:pt x="18" y="44"/>
                    <a:pt x="12" y="29"/>
                    <a:pt x="0" y="0"/>
                  </a:cubicBezTo>
                  <a:cubicBezTo>
                    <a:pt x="32" y="5"/>
                    <a:pt x="48" y="7"/>
                    <a:pt x="80" y="8"/>
                  </a:cubicBezTo>
                  <a:cubicBezTo>
                    <a:pt x="63" y="35"/>
                    <a:pt x="54" y="47"/>
                    <a:pt x="33" y="73"/>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 name="Freeform 15"/>
            <p:cNvSpPr>
              <a:spLocks/>
            </p:cNvSpPr>
            <p:nvPr/>
          </p:nvSpPr>
          <p:spPr bwMode="auto">
            <a:xfrm>
              <a:off x="-277812" y="3551238"/>
              <a:ext cx="339725" cy="304800"/>
            </a:xfrm>
            <a:custGeom>
              <a:avLst/>
              <a:gdLst>
                <a:gd name="T0" fmla="*/ 44 w 79"/>
                <a:gd name="T1" fmla="*/ 71 h 71"/>
                <a:gd name="T2" fmla="*/ 0 w 79"/>
                <a:gd name="T3" fmla="*/ 5 h 71"/>
                <a:gd name="T4" fmla="*/ 79 w 79"/>
                <a:gd name="T5" fmla="*/ 0 h 71"/>
                <a:gd name="T6" fmla="*/ 44 w 79"/>
                <a:gd name="T7" fmla="*/ 71 h 71"/>
              </a:gdLst>
              <a:ahLst/>
              <a:cxnLst>
                <a:cxn ang="0">
                  <a:pos x="T0" y="T1"/>
                </a:cxn>
                <a:cxn ang="0">
                  <a:pos x="T2" y="T3"/>
                </a:cxn>
                <a:cxn ang="0">
                  <a:pos x="T4" y="T5"/>
                </a:cxn>
                <a:cxn ang="0">
                  <a:pos x="T6" y="T7"/>
                </a:cxn>
              </a:cxnLst>
              <a:rect l="0" t="0" r="r" b="b"/>
              <a:pathLst>
                <a:path w="79" h="71">
                  <a:moveTo>
                    <a:pt x="44" y="71"/>
                  </a:moveTo>
                  <a:cubicBezTo>
                    <a:pt x="25" y="45"/>
                    <a:pt x="16" y="32"/>
                    <a:pt x="0" y="5"/>
                  </a:cubicBezTo>
                  <a:cubicBezTo>
                    <a:pt x="32" y="5"/>
                    <a:pt x="48" y="3"/>
                    <a:pt x="79" y="0"/>
                  </a:cubicBezTo>
                  <a:cubicBezTo>
                    <a:pt x="67" y="28"/>
                    <a:pt x="60" y="43"/>
                    <a:pt x="44" y="71"/>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 name="Freeform 16"/>
            <p:cNvSpPr>
              <a:spLocks/>
            </p:cNvSpPr>
            <p:nvPr/>
          </p:nvSpPr>
          <p:spPr bwMode="auto">
            <a:xfrm>
              <a:off x="198438" y="3452813"/>
              <a:ext cx="325438" cy="325438"/>
            </a:xfrm>
            <a:custGeom>
              <a:avLst/>
              <a:gdLst>
                <a:gd name="T0" fmla="*/ 54 w 76"/>
                <a:gd name="T1" fmla="*/ 76 h 76"/>
                <a:gd name="T2" fmla="*/ 0 w 76"/>
                <a:gd name="T3" fmla="*/ 18 h 76"/>
                <a:gd name="T4" fmla="*/ 76 w 76"/>
                <a:gd name="T5" fmla="*/ 0 h 76"/>
                <a:gd name="T6" fmla="*/ 54 w 76"/>
                <a:gd name="T7" fmla="*/ 76 h 76"/>
              </a:gdLst>
              <a:ahLst/>
              <a:cxnLst>
                <a:cxn ang="0">
                  <a:pos x="T0" y="T1"/>
                </a:cxn>
                <a:cxn ang="0">
                  <a:pos x="T2" y="T3"/>
                </a:cxn>
                <a:cxn ang="0">
                  <a:pos x="T4" y="T5"/>
                </a:cxn>
                <a:cxn ang="0">
                  <a:pos x="T6" y="T7"/>
                </a:cxn>
              </a:cxnLst>
              <a:rect l="0" t="0" r="r" b="b"/>
              <a:pathLst>
                <a:path w="76" h="76">
                  <a:moveTo>
                    <a:pt x="54" y="76"/>
                  </a:moveTo>
                  <a:cubicBezTo>
                    <a:pt x="31" y="53"/>
                    <a:pt x="20" y="42"/>
                    <a:pt x="0" y="18"/>
                  </a:cubicBezTo>
                  <a:cubicBezTo>
                    <a:pt x="31" y="12"/>
                    <a:pt x="46" y="9"/>
                    <a:pt x="76" y="0"/>
                  </a:cubicBezTo>
                  <a:cubicBezTo>
                    <a:pt x="69" y="30"/>
                    <a:pt x="65" y="45"/>
                    <a:pt x="54" y="76"/>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 name="Freeform 17"/>
            <p:cNvSpPr>
              <a:spLocks/>
            </p:cNvSpPr>
            <p:nvPr/>
          </p:nvSpPr>
          <p:spPr bwMode="auto">
            <a:xfrm>
              <a:off x="657225" y="3276600"/>
              <a:ext cx="309563" cy="338138"/>
            </a:xfrm>
            <a:custGeom>
              <a:avLst/>
              <a:gdLst>
                <a:gd name="T0" fmla="*/ 63 w 72"/>
                <a:gd name="T1" fmla="*/ 79 h 79"/>
                <a:gd name="T2" fmla="*/ 0 w 72"/>
                <a:gd name="T3" fmla="*/ 30 h 79"/>
                <a:gd name="T4" fmla="*/ 72 w 72"/>
                <a:gd name="T5" fmla="*/ 0 h 79"/>
                <a:gd name="T6" fmla="*/ 63 w 72"/>
                <a:gd name="T7" fmla="*/ 79 h 79"/>
              </a:gdLst>
              <a:ahLst/>
              <a:cxnLst>
                <a:cxn ang="0">
                  <a:pos x="T0" y="T1"/>
                </a:cxn>
                <a:cxn ang="0">
                  <a:pos x="T2" y="T3"/>
                </a:cxn>
                <a:cxn ang="0">
                  <a:pos x="T4" y="T5"/>
                </a:cxn>
                <a:cxn ang="0">
                  <a:pos x="T6" y="T7"/>
                </a:cxn>
              </a:cxnLst>
              <a:rect l="0" t="0" r="r" b="b"/>
              <a:pathLst>
                <a:path w="72" h="79">
                  <a:moveTo>
                    <a:pt x="63" y="79"/>
                  </a:moveTo>
                  <a:cubicBezTo>
                    <a:pt x="37" y="61"/>
                    <a:pt x="24" y="51"/>
                    <a:pt x="0" y="30"/>
                  </a:cubicBezTo>
                  <a:cubicBezTo>
                    <a:pt x="30" y="20"/>
                    <a:pt x="44" y="14"/>
                    <a:pt x="72" y="0"/>
                  </a:cubicBezTo>
                  <a:cubicBezTo>
                    <a:pt x="70" y="31"/>
                    <a:pt x="68" y="47"/>
                    <a:pt x="63" y="79"/>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 name="Freeform 18"/>
            <p:cNvSpPr>
              <a:spLocks/>
            </p:cNvSpPr>
            <p:nvPr/>
          </p:nvSpPr>
          <p:spPr bwMode="auto">
            <a:xfrm>
              <a:off x="1090613" y="3032125"/>
              <a:ext cx="300038" cy="338138"/>
            </a:xfrm>
            <a:custGeom>
              <a:avLst/>
              <a:gdLst>
                <a:gd name="T0" fmla="*/ 70 w 70"/>
                <a:gd name="T1" fmla="*/ 79 h 79"/>
                <a:gd name="T2" fmla="*/ 0 w 70"/>
                <a:gd name="T3" fmla="*/ 42 h 79"/>
                <a:gd name="T4" fmla="*/ 66 w 70"/>
                <a:gd name="T5" fmla="*/ 0 h 79"/>
                <a:gd name="T6" fmla="*/ 70 w 70"/>
                <a:gd name="T7" fmla="*/ 79 h 79"/>
              </a:gdLst>
              <a:ahLst/>
              <a:cxnLst>
                <a:cxn ang="0">
                  <a:pos x="T0" y="T1"/>
                </a:cxn>
                <a:cxn ang="0">
                  <a:pos x="T2" y="T3"/>
                </a:cxn>
                <a:cxn ang="0">
                  <a:pos x="T4" y="T5"/>
                </a:cxn>
                <a:cxn ang="0">
                  <a:pos x="T6" y="T7"/>
                </a:cxn>
              </a:cxnLst>
              <a:rect l="0" t="0" r="r" b="b"/>
              <a:pathLst>
                <a:path w="70" h="79">
                  <a:moveTo>
                    <a:pt x="70" y="79"/>
                  </a:moveTo>
                  <a:cubicBezTo>
                    <a:pt x="41" y="65"/>
                    <a:pt x="27" y="58"/>
                    <a:pt x="0" y="42"/>
                  </a:cubicBezTo>
                  <a:cubicBezTo>
                    <a:pt x="27" y="27"/>
                    <a:pt x="40" y="18"/>
                    <a:pt x="66" y="0"/>
                  </a:cubicBezTo>
                  <a:cubicBezTo>
                    <a:pt x="69" y="31"/>
                    <a:pt x="70" y="47"/>
                    <a:pt x="70" y="79"/>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 name="Freeform 19"/>
            <p:cNvSpPr>
              <a:spLocks/>
            </p:cNvSpPr>
            <p:nvPr/>
          </p:nvSpPr>
          <p:spPr bwMode="auto">
            <a:xfrm>
              <a:off x="1485900" y="2719388"/>
              <a:ext cx="325438" cy="333375"/>
            </a:xfrm>
            <a:custGeom>
              <a:avLst/>
              <a:gdLst>
                <a:gd name="T0" fmla="*/ 76 w 76"/>
                <a:gd name="T1" fmla="*/ 78 h 78"/>
                <a:gd name="T2" fmla="*/ 0 w 76"/>
                <a:gd name="T3" fmla="*/ 53 h 78"/>
                <a:gd name="T4" fmla="*/ 58 w 76"/>
                <a:gd name="T5" fmla="*/ 0 h 78"/>
                <a:gd name="T6" fmla="*/ 76 w 76"/>
                <a:gd name="T7" fmla="*/ 78 h 78"/>
              </a:gdLst>
              <a:ahLst/>
              <a:cxnLst>
                <a:cxn ang="0">
                  <a:pos x="T0" y="T1"/>
                </a:cxn>
                <a:cxn ang="0">
                  <a:pos x="T2" y="T3"/>
                </a:cxn>
                <a:cxn ang="0">
                  <a:pos x="T4" y="T5"/>
                </a:cxn>
                <a:cxn ang="0">
                  <a:pos x="T6" y="T7"/>
                </a:cxn>
              </a:cxnLst>
              <a:rect l="0" t="0" r="r" b="b"/>
              <a:pathLst>
                <a:path w="76" h="78">
                  <a:moveTo>
                    <a:pt x="76" y="78"/>
                  </a:moveTo>
                  <a:cubicBezTo>
                    <a:pt x="44" y="69"/>
                    <a:pt x="29" y="64"/>
                    <a:pt x="0" y="53"/>
                  </a:cubicBezTo>
                  <a:cubicBezTo>
                    <a:pt x="24" y="33"/>
                    <a:pt x="36" y="23"/>
                    <a:pt x="58" y="0"/>
                  </a:cubicBezTo>
                  <a:cubicBezTo>
                    <a:pt x="67" y="30"/>
                    <a:pt x="70" y="46"/>
                    <a:pt x="76" y="78"/>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0"/>
            <p:cNvSpPr>
              <a:spLocks/>
            </p:cNvSpPr>
            <p:nvPr/>
          </p:nvSpPr>
          <p:spPr bwMode="auto">
            <a:xfrm>
              <a:off x="1833563" y="2341563"/>
              <a:ext cx="338138" cy="322263"/>
            </a:xfrm>
            <a:custGeom>
              <a:avLst/>
              <a:gdLst>
                <a:gd name="T0" fmla="*/ 79 w 79"/>
                <a:gd name="T1" fmla="*/ 75 h 75"/>
                <a:gd name="T2" fmla="*/ 0 w 79"/>
                <a:gd name="T3" fmla="*/ 64 h 75"/>
                <a:gd name="T4" fmla="*/ 50 w 79"/>
                <a:gd name="T5" fmla="*/ 0 h 75"/>
                <a:gd name="T6" fmla="*/ 79 w 79"/>
                <a:gd name="T7" fmla="*/ 75 h 75"/>
              </a:gdLst>
              <a:ahLst/>
              <a:cxnLst>
                <a:cxn ang="0">
                  <a:pos x="T0" y="T1"/>
                </a:cxn>
                <a:cxn ang="0">
                  <a:pos x="T2" y="T3"/>
                </a:cxn>
                <a:cxn ang="0">
                  <a:pos x="T4" y="T5"/>
                </a:cxn>
                <a:cxn ang="0">
                  <a:pos x="T6" y="T7"/>
                </a:cxn>
              </a:cxnLst>
              <a:rect l="0" t="0" r="r" b="b"/>
              <a:pathLst>
                <a:path w="79" h="75">
                  <a:moveTo>
                    <a:pt x="79" y="75"/>
                  </a:moveTo>
                  <a:cubicBezTo>
                    <a:pt x="47" y="72"/>
                    <a:pt x="31" y="70"/>
                    <a:pt x="0" y="64"/>
                  </a:cubicBezTo>
                  <a:cubicBezTo>
                    <a:pt x="21" y="40"/>
                    <a:pt x="31" y="27"/>
                    <a:pt x="50" y="0"/>
                  </a:cubicBezTo>
                  <a:cubicBezTo>
                    <a:pt x="63" y="29"/>
                    <a:pt x="69" y="44"/>
                    <a:pt x="79" y="75"/>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61" name="Freeform 56"/>
          <p:cNvSpPr>
            <a:spLocks/>
          </p:cNvSpPr>
          <p:nvPr/>
        </p:nvSpPr>
        <p:spPr bwMode="auto">
          <a:xfrm>
            <a:off x="3313113" y="302532"/>
            <a:ext cx="412750" cy="201613"/>
          </a:xfrm>
          <a:custGeom>
            <a:avLst/>
            <a:gdLst>
              <a:gd name="T0" fmla="*/ 1 w 96"/>
              <a:gd name="T1" fmla="*/ 47 h 47"/>
              <a:gd name="T2" fmla="*/ 0 w 96"/>
              <a:gd name="T3" fmla="*/ 42 h 47"/>
              <a:gd name="T4" fmla="*/ 3 w 96"/>
              <a:gd name="T5" fmla="*/ 31 h 47"/>
              <a:gd name="T6" fmla="*/ 16 w 96"/>
              <a:gd name="T7" fmla="*/ 21 h 47"/>
              <a:gd name="T8" fmla="*/ 28 w 96"/>
              <a:gd name="T9" fmla="*/ 21 h 47"/>
              <a:gd name="T10" fmla="*/ 32 w 96"/>
              <a:gd name="T11" fmla="*/ 23 h 47"/>
              <a:gd name="T12" fmla="*/ 33 w 96"/>
              <a:gd name="T13" fmla="*/ 15 h 47"/>
              <a:gd name="T14" fmla="*/ 38 w 96"/>
              <a:gd name="T15" fmla="*/ 7 h 47"/>
              <a:gd name="T16" fmla="*/ 42 w 96"/>
              <a:gd name="T17" fmla="*/ 4 h 47"/>
              <a:gd name="T18" fmla="*/ 54 w 96"/>
              <a:gd name="T19" fmla="*/ 0 h 47"/>
              <a:gd name="T20" fmla="*/ 66 w 96"/>
              <a:gd name="T21" fmla="*/ 4 h 47"/>
              <a:gd name="T22" fmla="*/ 66 w 96"/>
              <a:gd name="T23" fmla="*/ 4 h 47"/>
              <a:gd name="T24" fmla="*/ 76 w 96"/>
              <a:gd name="T25" fmla="*/ 16 h 47"/>
              <a:gd name="T26" fmla="*/ 76 w 96"/>
              <a:gd name="T27" fmla="*/ 27 h 47"/>
              <a:gd name="T28" fmla="*/ 75 w 96"/>
              <a:gd name="T29" fmla="*/ 30 h 47"/>
              <a:gd name="T30" fmla="*/ 79 w 96"/>
              <a:gd name="T31" fmla="*/ 29 h 47"/>
              <a:gd name="T32" fmla="*/ 95 w 96"/>
              <a:gd name="T33" fmla="*/ 47 h 47"/>
              <a:gd name="T34" fmla="*/ 1 w 96"/>
              <a:gd name="T35" fmla="*/ 4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6" h="47">
                <a:moveTo>
                  <a:pt x="1" y="47"/>
                </a:moveTo>
                <a:cubicBezTo>
                  <a:pt x="1" y="45"/>
                  <a:pt x="0" y="44"/>
                  <a:pt x="0" y="42"/>
                </a:cubicBezTo>
                <a:cubicBezTo>
                  <a:pt x="0" y="38"/>
                  <a:pt x="1" y="34"/>
                  <a:pt x="3" y="31"/>
                </a:cubicBezTo>
                <a:cubicBezTo>
                  <a:pt x="6" y="27"/>
                  <a:pt x="11" y="23"/>
                  <a:pt x="16" y="21"/>
                </a:cubicBezTo>
                <a:cubicBezTo>
                  <a:pt x="22" y="20"/>
                  <a:pt x="22" y="21"/>
                  <a:pt x="28" y="21"/>
                </a:cubicBezTo>
                <a:cubicBezTo>
                  <a:pt x="30" y="22"/>
                  <a:pt x="31" y="22"/>
                  <a:pt x="32" y="23"/>
                </a:cubicBezTo>
                <a:cubicBezTo>
                  <a:pt x="32" y="20"/>
                  <a:pt x="32" y="18"/>
                  <a:pt x="33" y="15"/>
                </a:cubicBezTo>
                <a:cubicBezTo>
                  <a:pt x="34" y="12"/>
                  <a:pt x="35" y="9"/>
                  <a:pt x="38" y="7"/>
                </a:cubicBezTo>
                <a:cubicBezTo>
                  <a:pt x="39" y="6"/>
                  <a:pt x="40" y="5"/>
                  <a:pt x="42" y="4"/>
                </a:cubicBezTo>
                <a:cubicBezTo>
                  <a:pt x="45" y="1"/>
                  <a:pt x="50" y="0"/>
                  <a:pt x="54" y="0"/>
                </a:cubicBezTo>
                <a:cubicBezTo>
                  <a:pt x="59" y="0"/>
                  <a:pt x="63" y="1"/>
                  <a:pt x="66" y="4"/>
                </a:cubicBezTo>
                <a:cubicBezTo>
                  <a:pt x="66" y="4"/>
                  <a:pt x="66" y="4"/>
                  <a:pt x="66" y="4"/>
                </a:cubicBezTo>
                <a:cubicBezTo>
                  <a:pt x="71" y="6"/>
                  <a:pt x="74" y="11"/>
                  <a:pt x="76" y="16"/>
                </a:cubicBezTo>
                <a:cubicBezTo>
                  <a:pt x="77" y="19"/>
                  <a:pt x="77" y="24"/>
                  <a:pt x="76" y="27"/>
                </a:cubicBezTo>
                <a:cubicBezTo>
                  <a:pt x="76" y="28"/>
                  <a:pt x="75" y="29"/>
                  <a:pt x="75" y="30"/>
                </a:cubicBezTo>
                <a:cubicBezTo>
                  <a:pt x="76" y="30"/>
                  <a:pt x="78" y="29"/>
                  <a:pt x="79" y="29"/>
                </a:cubicBezTo>
                <a:cubicBezTo>
                  <a:pt x="91" y="29"/>
                  <a:pt x="96" y="39"/>
                  <a:pt x="95" y="47"/>
                </a:cubicBezTo>
                <a:lnTo>
                  <a:pt x="1" y="47"/>
                </a:lnTo>
                <a:close/>
              </a:path>
            </a:pathLst>
          </a:custGeom>
          <a:solidFill>
            <a:srgbClr val="A4E7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2" name="Freeform 57"/>
          <p:cNvSpPr>
            <a:spLocks/>
          </p:cNvSpPr>
          <p:nvPr/>
        </p:nvSpPr>
        <p:spPr bwMode="auto">
          <a:xfrm>
            <a:off x="5162550" y="640670"/>
            <a:ext cx="814388" cy="334963"/>
          </a:xfrm>
          <a:custGeom>
            <a:avLst/>
            <a:gdLst>
              <a:gd name="T0" fmla="*/ 190 w 190"/>
              <a:gd name="T1" fmla="*/ 78 h 78"/>
              <a:gd name="T2" fmla="*/ 163 w 190"/>
              <a:gd name="T3" fmla="*/ 51 h 78"/>
              <a:gd name="T4" fmla="*/ 133 w 190"/>
              <a:gd name="T5" fmla="*/ 55 h 78"/>
              <a:gd name="T6" fmla="*/ 133 w 190"/>
              <a:gd name="T7" fmla="*/ 54 h 78"/>
              <a:gd name="T8" fmla="*/ 105 w 190"/>
              <a:gd name="T9" fmla="*/ 36 h 78"/>
              <a:gd name="T10" fmla="*/ 105 w 190"/>
              <a:gd name="T11" fmla="*/ 36 h 78"/>
              <a:gd name="T12" fmla="*/ 70 w 190"/>
              <a:gd name="T13" fmla="*/ 0 h 78"/>
              <a:gd name="T14" fmla="*/ 34 w 190"/>
              <a:gd name="T15" fmla="*/ 36 h 78"/>
              <a:gd name="T16" fmla="*/ 37 w 190"/>
              <a:gd name="T17" fmla="*/ 48 h 78"/>
              <a:gd name="T18" fmla="*/ 32 w 190"/>
              <a:gd name="T19" fmla="*/ 48 h 78"/>
              <a:gd name="T20" fmla="*/ 0 w 190"/>
              <a:gd name="T21" fmla="*/ 78 h 78"/>
              <a:gd name="T22" fmla="*/ 190 w 190"/>
              <a:gd name="T23"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0" h="78">
                <a:moveTo>
                  <a:pt x="190" y="78"/>
                </a:moveTo>
                <a:cubicBezTo>
                  <a:pt x="187" y="65"/>
                  <a:pt x="177" y="54"/>
                  <a:pt x="163" y="51"/>
                </a:cubicBezTo>
                <a:cubicBezTo>
                  <a:pt x="153" y="48"/>
                  <a:pt x="142" y="50"/>
                  <a:pt x="133" y="55"/>
                </a:cubicBezTo>
                <a:cubicBezTo>
                  <a:pt x="133" y="54"/>
                  <a:pt x="133" y="54"/>
                  <a:pt x="133" y="54"/>
                </a:cubicBezTo>
                <a:cubicBezTo>
                  <a:pt x="127" y="44"/>
                  <a:pt x="116" y="38"/>
                  <a:pt x="105" y="36"/>
                </a:cubicBezTo>
                <a:cubicBezTo>
                  <a:pt x="105" y="36"/>
                  <a:pt x="105" y="36"/>
                  <a:pt x="105" y="36"/>
                </a:cubicBezTo>
                <a:cubicBezTo>
                  <a:pt x="105" y="16"/>
                  <a:pt x="89" y="0"/>
                  <a:pt x="70" y="0"/>
                </a:cubicBezTo>
                <a:cubicBezTo>
                  <a:pt x="50" y="0"/>
                  <a:pt x="34" y="16"/>
                  <a:pt x="34" y="36"/>
                </a:cubicBezTo>
                <a:cubicBezTo>
                  <a:pt x="34" y="40"/>
                  <a:pt x="35" y="44"/>
                  <a:pt x="37" y="48"/>
                </a:cubicBezTo>
                <a:cubicBezTo>
                  <a:pt x="35" y="48"/>
                  <a:pt x="34" y="48"/>
                  <a:pt x="32" y="48"/>
                </a:cubicBezTo>
                <a:cubicBezTo>
                  <a:pt x="12" y="48"/>
                  <a:pt x="1" y="63"/>
                  <a:pt x="0" y="78"/>
                </a:cubicBezTo>
                <a:lnTo>
                  <a:pt x="190" y="78"/>
                </a:lnTo>
                <a:close/>
              </a:path>
            </a:pathLst>
          </a:custGeom>
          <a:solidFill>
            <a:srgbClr val="A4E7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3" name="Freeform 58"/>
          <p:cNvSpPr>
            <a:spLocks/>
          </p:cNvSpPr>
          <p:nvPr/>
        </p:nvSpPr>
        <p:spPr bwMode="auto">
          <a:xfrm>
            <a:off x="9583875" y="859745"/>
            <a:ext cx="939923" cy="438968"/>
          </a:xfrm>
          <a:custGeom>
            <a:avLst/>
            <a:gdLst>
              <a:gd name="T0" fmla="*/ 1 w 126"/>
              <a:gd name="T1" fmla="*/ 62 h 62"/>
              <a:gd name="T2" fmla="*/ 120 w 126"/>
              <a:gd name="T3" fmla="*/ 62 h 62"/>
              <a:gd name="T4" fmla="*/ 95 w 126"/>
              <a:gd name="T5" fmla="*/ 23 h 62"/>
              <a:gd name="T6" fmla="*/ 90 w 126"/>
              <a:gd name="T7" fmla="*/ 23 h 62"/>
              <a:gd name="T8" fmla="*/ 66 w 126"/>
              <a:gd name="T9" fmla="*/ 0 h 62"/>
              <a:gd name="T10" fmla="*/ 43 w 126"/>
              <a:gd name="T11" fmla="*/ 31 h 62"/>
              <a:gd name="T12" fmla="*/ 33 w 126"/>
              <a:gd name="T13" fmla="*/ 29 h 62"/>
              <a:gd name="T14" fmla="*/ 1 w 126"/>
              <a:gd name="T15" fmla="*/ 61 h 62"/>
              <a:gd name="T16" fmla="*/ 1 w 126"/>
              <a:gd name="T17"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 h="62">
                <a:moveTo>
                  <a:pt x="1" y="62"/>
                </a:moveTo>
                <a:cubicBezTo>
                  <a:pt x="120" y="62"/>
                  <a:pt x="120" y="62"/>
                  <a:pt x="120" y="62"/>
                </a:cubicBezTo>
                <a:cubicBezTo>
                  <a:pt x="126" y="46"/>
                  <a:pt x="118" y="23"/>
                  <a:pt x="95" y="23"/>
                </a:cubicBezTo>
                <a:cubicBezTo>
                  <a:pt x="93" y="23"/>
                  <a:pt x="91" y="23"/>
                  <a:pt x="90" y="23"/>
                </a:cubicBezTo>
                <a:cubicBezTo>
                  <a:pt x="89" y="12"/>
                  <a:pt x="81" y="0"/>
                  <a:pt x="66" y="0"/>
                </a:cubicBezTo>
                <a:cubicBezTo>
                  <a:pt x="48" y="0"/>
                  <a:pt x="40" y="17"/>
                  <a:pt x="43" y="31"/>
                </a:cubicBezTo>
                <a:cubicBezTo>
                  <a:pt x="40" y="30"/>
                  <a:pt x="36" y="29"/>
                  <a:pt x="33" y="29"/>
                </a:cubicBezTo>
                <a:cubicBezTo>
                  <a:pt x="16" y="29"/>
                  <a:pt x="0" y="44"/>
                  <a:pt x="1" y="61"/>
                </a:cubicBezTo>
                <a:lnTo>
                  <a:pt x="1" y="62"/>
                </a:lnTo>
                <a:close/>
              </a:path>
            </a:pathLst>
          </a:custGeom>
          <a:solidFill>
            <a:srgbClr val="A4E7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4" name="Freeform 59"/>
          <p:cNvSpPr>
            <a:spLocks/>
          </p:cNvSpPr>
          <p:nvPr/>
        </p:nvSpPr>
        <p:spPr bwMode="auto">
          <a:xfrm>
            <a:off x="6934200" y="620032"/>
            <a:ext cx="481013" cy="217488"/>
          </a:xfrm>
          <a:custGeom>
            <a:avLst/>
            <a:gdLst>
              <a:gd name="T0" fmla="*/ 102 w 112"/>
              <a:gd name="T1" fmla="*/ 0 h 51"/>
              <a:gd name="T2" fmla="*/ 68 w 112"/>
              <a:gd name="T3" fmla="*/ 10 h 51"/>
              <a:gd name="T4" fmla="*/ 47 w 112"/>
              <a:gd name="T5" fmla="*/ 37 h 51"/>
              <a:gd name="T6" fmla="*/ 56 w 112"/>
              <a:gd name="T7" fmla="*/ 41 h 51"/>
              <a:gd name="T8" fmla="*/ 65 w 112"/>
              <a:gd name="T9" fmla="*/ 37 h 51"/>
              <a:gd name="T10" fmla="*/ 44 w 112"/>
              <a:gd name="T11" fmla="*/ 10 h 51"/>
              <a:gd name="T12" fmla="*/ 10 w 112"/>
              <a:gd name="T13" fmla="*/ 0 h 51"/>
              <a:gd name="T14" fmla="*/ 0 w 112"/>
              <a:gd name="T15" fmla="*/ 10 h 51"/>
              <a:gd name="T16" fmla="*/ 10 w 112"/>
              <a:gd name="T17" fmla="*/ 20 h 51"/>
              <a:gd name="T18" fmla="*/ 32 w 112"/>
              <a:gd name="T19" fmla="*/ 27 h 51"/>
              <a:gd name="T20" fmla="*/ 47 w 112"/>
              <a:gd name="T21" fmla="*/ 45 h 51"/>
              <a:gd name="T22" fmla="*/ 56 w 112"/>
              <a:gd name="T23" fmla="*/ 51 h 51"/>
              <a:gd name="T24" fmla="*/ 65 w 112"/>
              <a:gd name="T25" fmla="*/ 45 h 51"/>
              <a:gd name="T26" fmla="*/ 80 w 112"/>
              <a:gd name="T27" fmla="*/ 27 h 51"/>
              <a:gd name="T28" fmla="*/ 102 w 112"/>
              <a:gd name="T29" fmla="*/ 20 h 51"/>
              <a:gd name="T30" fmla="*/ 112 w 112"/>
              <a:gd name="T31" fmla="*/ 10 h 51"/>
              <a:gd name="T32" fmla="*/ 102 w 112"/>
              <a:gd name="T33"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51">
                <a:moveTo>
                  <a:pt x="102" y="0"/>
                </a:moveTo>
                <a:cubicBezTo>
                  <a:pt x="89" y="0"/>
                  <a:pt x="78" y="4"/>
                  <a:pt x="68" y="10"/>
                </a:cubicBezTo>
                <a:cubicBezTo>
                  <a:pt x="59" y="17"/>
                  <a:pt x="51" y="26"/>
                  <a:pt x="47" y="37"/>
                </a:cubicBezTo>
                <a:cubicBezTo>
                  <a:pt x="56" y="41"/>
                  <a:pt x="56" y="41"/>
                  <a:pt x="56" y="41"/>
                </a:cubicBezTo>
                <a:cubicBezTo>
                  <a:pt x="65" y="37"/>
                  <a:pt x="65" y="37"/>
                  <a:pt x="65" y="37"/>
                </a:cubicBezTo>
                <a:cubicBezTo>
                  <a:pt x="61" y="26"/>
                  <a:pt x="53" y="17"/>
                  <a:pt x="44" y="10"/>
                </a:cubicBezTo>
                <a:cubicBezTo>
                  <a:pt x="34" y="4"/>
                  <a:pt x="22" y="0"/>
                  <a:pt x="10" y="0"/>
                </a:cubicBezTo>
                <a:cubicBezTo>
                  <a:pt x="4" y="0"/>
                  <a:pt x="0" y="4"/>
                  <a:pt x="0" y="10"/>
                </a:cubicBezTo>
                <a:cubicBezTo>
                  <a:pt x="0" y="15"/>
                  <a:pt x="4" y="20"/>
                  <a:pt x="10" y="20"/>
                </a:cubicBezTo>
                <a:cubicBezTo>
                  <a:pt x="18" y="20"/>
                  <a:pt x="26" y="22"/>
                  <a:pt x="32" y="27"/>
                </a:cubicBezTo>
                <a:cubicBezTo>
                  <a:pt x="39" y="31"/>
                  <a:pt x="44" y="38"/>
                  <a:pt x="47" y="45"/>
                </a:cubicBezTo>
                <a:cubicBezTo>
                  <a:pt x="48" y="49"/>
                  <a:pt x="52" y="51"/>
                  <a:pt x="56" y="51"/>
                </a:cubicBezTo>
                <a:cubicBezTo>
                  <a:pt x="60" y="51"/>
                  <a:pt x="64" y="49"/>
                  <a:pt x="65" y="45"/>
                </a:cubicBezTo>
                <a:cubicBezTo>
                  <a:pt x="68" y="38"/>
                  <a:pt x="73" y="31"/>
                  <a:pt x="80" y="27"/>
                </a:cubicBezTo>
                <a:cubicBezTo>
                  <a:pt x="86" y="22"/>
                  <a:pt x="94" y="20"/>
                  <a:pt x="102" y="20"/>
                </a:cubicBezTo>
                <a:cubicBezTo>
                  <a:pt x="108" y="20"/>
                  <a:pt x="112" y="15"/>
                  <a:pt x="112" y="10"/>
                </a:cubicBezTo>
                <a:cubicBezTo>
                  <a:pt x="112" y="4"/>
                  <a:pt x="108" y="0"/>
                  <a:pt x="102" y="0"/>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5" name="Freeform 60"/>
          <p:cNvSpPr>
            <a:spLocks/>
          </p:cNvSpPr>
          <p:nvPr/>
        </p:nvSpPr>
        <p:spPr bwMode="auto">
          <a:xfrm>
            <a:off x="7624129" y="1640795"/>
            <a:ext cx="481013" cy="217488"/>
          </a:xfrm>
          <a:custGeom>
            <a:avLst/>
            <a:gdLst>
              <a:gd name="T0" fmla="*/ 102 w 112"/>
              <a:gd name="T1" fmla="*/ 0 h 51"/>
              <a:gd name="T2" fmla="*/ 68 w 112"/>
              <a:gd name="T3" fmla="*/ 10 h 51"/>
              <a:gd name="T4" fmla="*/ 47 w 112"/>
              <a:gd name="T5" fmla="*/ 37 h 51"/>
              <a:gd name="T6" fmla="*/ 56 w 112"/>
              <a:gd name="T7" fmla="*/ 41 h 51"/>
              <a:gd name="T8" fmla="*/ 65 w 112"/>
              <a:gd name="T9" fmla="*/ 37 h 51"/>
              <a:gd name="T10" fmla="*/ 44 w 112"/>
              <a:gd name="T11" fmla="*/ 10 h 51"/>
              <a:gd name="T12" fmla="*/ 10 w 112"/>
              <a:gd name="T13" fmla="*/ 0 h 51"/>
              <a:gd name="T14" fmla="*/ 0 w 112"/>
              <a:gd name="T15" fmla="*/ 10 h 51"/>
              <a:gd name="T16" fmla="*/ 10 w 112"/>
              <a:gd name="T17" fmla="*/ 20 h 51"/>
              <a:gd name="T18" fmla="*/ 32 w 112"/>
              <a:gd name="T19" fmla="*/ 27 h 51"/>
              <a:gd name="T20" fmla="*/ 47 w 112"/>
              <a:gd name="T21" fmla="*/ 45 h 51"/>
              <a:gd name="T22" fmla="*/ 56 w 112"/>
              <a:gd name="T23" fmla="*/ 51 h 51"/>
              <a:gd name="T24" fmla="*/ 65 w 112"/>
              <a:gd name="T25" fmla="*/ 45 h 51"/>
              <a:gd name="T26" fmla="*/ 80 w 112"/>
              <a:gd name="T27" fmla="*/ 27 h 51"/>
              <a:gd name="T28" fmla="*/ 102 w 112"/>
              <a:gd name="T29" fmla="*/ 20 h 51"/>
              <a:gd name="T30" fmla="*/ 112 w 112"/>
              <a:gd name="T31" fmla="*/ 10 h 51"/>
              <a:gd name="T32" fmla="*/ 102 w 112"/>
              <a:gd name="T33"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51">
                <a:moveTo>
                  <a:pt x="102" y="0"/>
                </a:moveTo>
                <a:cubicBezTo>
                  <a:pt x="89" y="0"/>
                  <a:pt x="78" y="4"/>
                  <a:pt x="68" y="10"/>
                </a:cubicBezTo>
                <a:cubicBezTo>
                  <a:pt x="59" y="17"/>
                  <a:pt x="51" y="26"/>
                  <a:pt x="47" y="37"/>
                </a:cubicBezTo>
                <a:cubicBezTo>
                  <a:pt x="56" y="41"/>
                  <a:pt x="56" y="41"/>
                  <a:pt x="56" y="41"/>
                </a:cubicBezTo>
                <a:cubicBezTo>
                  <a:pt x="65" y="37"/>
                  <a:pt x="65" y="37"/>
                  <a:pt x="65" y="37"/>
                </a:cubicBezTo>
                <a:cubicBezTo>
                  <a:pt x="61" y="26"/>
                  <a:pt x="53" y="17"/>
                  <a:pt x="44" y="10"/>
                </a:cubicBezTo>
                <a:cubicBezTo>
                  <a:pt x="34" y="4"/>
                  <a:pt x="22" y="0"/>
                  <a:pt x="10" y="0"/>
                </a:cubicBezTo>
                <a:cubicBezTo>
                  <a:pt x="4" y="0"/>
                  <a:pt x="0" y="4"/>
                  <a:pt x="0" y="10"/>
                </a:cubicBezTo>
                <a:cubicBezTo>
                  <a:pt x="0" y="15"/>
                  <a:pt x="4" y="20"/>
                  <a:pt x="10" y="20"/>
                </a:cubicBezTo>
                <a:cubicBezTo>
                  <a:pt x="18" y="20"/>
                  <a:pt x="26" y="22"/>
                  <a:pt x="32" y="27"/>
                </a:cubicBezTo>
                <a:cubicBezTo>
                  <a:pt x="39" y="31"/>
                  <a:pt x="44" y="38"/>
                  <a:pt x="47" y="45"/>
                </a:cubicBezTo>
                <a:cubicBezTo>
                  <a:pt x="48" y="49"/>
                  <a:pt x="52" y="51"/>
                  <a:pt x="56" y="51"/>
                </a:cubicBezTo>
                <a:cubicBezTo>
                  <a:pt x="60" y="51"/>
                  <a:pt x="64" y="49"/>
                  <a:pt x="65" y="45"/>
                </a:cubicBezTo>
                <a:cubicBezTo>
                  <a:pt x="68" y="38"/>
                  <a:pt x="73" y="31"/>
                  <a:pt x="80" y="27"/>
                </a:cubicBezTo>
                <a:cubicBezTo>
                  <a:pt x="86" y="22"/>
                  <a:pt x="94" y="20"/>
                  <a:pt x="102" y="20"/>
                </a:cubicBezTo>
                <a:cubicBezTo>
                  <a:pt x="108" y="20"/>
                  <a:pt x="112" y="15"/>
                  <a:pt x="112" y="10"/>
                </a:cubicBezTo>
                <a:cubicBezTo>
                  <a:pt x="112" y="4"/>
                  <a:pt x="108" y="0"/>
                  <a:pt x="102" y="0"/>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6" name="Freeform 61"/>
          <p:cNvSpPr>
            <a:spLocks/>
          </p:cNvSpPr>
          <p:nvPr/>
        </p:nvSpPr>
        <p:spPr bwMode="auto">
          <a:xfrm>
            <a:off x="4119563" y="224745"/>
            <a:ext cx="481013" cy="219075"/>
          </a:xfrm>
          <a:custGeom>
            <a:avLst/>
            <a:gdLst>
              <a:gd name="T0" fmla="*/ 102 w 112"/>
              <a:gd name="T1" fmla="*/ 0 h 51"/>
              <a:gd name="T2" fmla="*/ 68 w 112"/>
              <a:gd name="T3" fmla="*/ 10 h 51"/>
              <a:gd name="T4" fmla="*/ 47 w 112"/>
              <a:gd name="T5" fmla="*/ 37 h 51"/>
              <a:gd name="T6" fmla="*/ 56 w 112"/>
              <a:gd name="T7" fmla="*/ 41 h 51"/>
              <a:gd name="T8" fmla="*/ 65 w 112"/>
              <a:gd name="T9" fmla="*/ 37 h 51"/>
              <a:gd name="T10" fmla="*/ 44 w 112"/>
              <a:gd name="T11" fmla="*/ 10 h 51"/>
              <a:gd name="T12" fmla="*/ 10 w 112"/>
              <a:gd name="T13" fmla="*/ 0 h 51"/>
              <a:gd name="T14" fmla="*/ 0 w 112"/>
              <a:gd name="T15" fmla="*/ 10 h 51"/>
              <a:gd name="T16" fmla="*/ 10 w 112"/>
              <a:gd name="T17" fmla="*/ 20 h 51"/>
              <a:gd name="T18" fmla="*/ 32 w 112"/>
              <a:gd name="T19" fmla="*/ 27 h 51"/>
              <a:gd name="T20" fmla="*/ 47 w 112"/>
              <a:gd name="T21" fmla="*/ 45 h 51"/>
              <a:gd name="T22" fmla="*/ 56 w 112"/>
              <a:gd name="T23" fmla="*/ 51 h 51"/>
              <a:gd name="T24" fmla="*/ 65 w 112"/>
              <a:gd name="T25" fmla="*/ 45 h 51"/>
              <a:gd name="T26" fmla="*/ 80 w 112"/>
              <a:gd name="T27" fmla="*/ 27 h 51"/>
              <a:gd name="T28" fmla="*/ 102 w 112"/>
              <a:gd name="T29" fmla="*/ 20 h 51"/>
              <a:gd name="T30" fmla="*/ 112 w 112"/>
              <a:gd name="T31" fmla="*/ 10 h 51"/>
              <a:gd name="T32" fmla="*/ 102 w 112"/>
              <a:gd name="T33"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51">
                <a:moveTo>
                  <a:pt x="102" y="0"/>
                </a:moveTo>
                <a:cubicBezTo>
                  <a:pt x="89" y="0"/>
                  <a:pt x="78" y="4"/>
                  <a:pt x="68" y="10"/>
                </a:cubicBezTo>
                <a:cubicBezTo>
                  <a:pt x="59" y="17"/>
                  <a:pt x="51" y="26"/>
                  <a:pt x="47" y="37"/>
                </a:cubicBezTo>
                <a:cubicBezTo>
                  <a:pt x="56" y="41"/>
                  <a:pt x="56" y="41"/>
                  <a:pt x="56" y="41"/>
                </a:cubicBezTo>
                <a:cubicBezTo>
                  <a:pt x="65" y="37"/>
                  <a:pt x="65" y="37"/>
                  <a:pt x="65" y="37"/>
                </a:cubicBezTo>
                <a:cubicBezTo>
                  <a:pt x="61" y="26"/>
                  <a:pt x="53" y="17"/>
                  <a:pt x="44" y="10"/>
                </a:cubicBezTo>
                <a:cubicBezTo>
                  <a:pt x="34" y="4"/>
                  <a:pt x="22" y="0"/>
                  <a:pt x="10" y="0"/>
                </a:cubicBezTo>
                <a:cubicBezTo>
                  <a:pt x="4" y="0"/>
                  <a:pt x="0" y="4"/>
                  <a:pt x="0" y="10"/>
                </a:cubicBezTo>
                <a:cubicBezTo>
                  <a:pt x="0" y="15"/>
                  <a:pt x="4" y="20"/>
                  <a:pt x="10" y="20"/>
                </a:cubicBezTo>
                <a:cubicBezTo>
                  <a:pt x="18" y="20"/>
                  <a:pt x="26" y="22"/>
                  <a:pt x="32" y="27"/>
                </a:cubicBezTo>
                <a:cubicBezTo>
                  <a:pt x="39" y="31"/>
                  <a:pt x="44" y="38"/>
                  <a:pt x="47" y="45"/>
                </a:cubicBezTo>
                <a:cubicBezTo>
                  <a:pt x="48" y="49"/>
                  <a:pt x="52" y="51"/>
                  <a:pt x="56" y="51"/>
                </a:cubicBezTo>
                <a:cubicBezTo>
                  <a:pt x="60" y="51"/>
                  <a:pt x="64" y="49"/>
                  <a:pt x="65" y="45"/>
                </a:cubicBezTo>
                <a:cubicBezTo>
                  <a:pt x="68" y="38"/>
                  <a:pt x="73" y="31"/>
                  <a:pt x="80" y="27"/>
                </a:cubicBezTo>
                <a:cubicBezTo>
                  <a:pt x="86" y="22"/>
                  <a:pt x="94" y="20"/>
                  <a:pt x="102" y="20"/>
                </a:cubicBezTo>
                <a:cubicBezTo>
                  <a:pt x="108" y="20"/>
                  <a:pt x="112" y="15"/>
                  <a:pt x="112" y="10"/>
                </a:cubicBezTo>
                <a:cubicBezTo>
                  <a:pt x="112" y="4"/>
                  <a:pt x="108" y="0"/>
                  <a:pt x="102" y="0"/>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9" name="Freeform 104"/>
          <p:cNvSpPr>
            <a:spLocks/>
          </p:cNvSpPr>
          <p:nvPr/>
        </p:nvSpPr>
        <p:spPr bwMode="auto">
          <a:xfrm>
            <a:off x="10646966" y="1422524"/>
            <a:ext cx="745175" cy="449263"/>
          </a:xfrm>
          <a:custGeom>
            <a:avLst/>
            <a:gdLst>
              <a:gd name="T0" fmla="*/ 115 w 115"/>
              <a:gd name="T1" fmla="*/ 54 h 54"/>
              <a:gd name="T2" fmla="*/ 86 w 115"/>
              <a:gd name="T3" fmla="*/ 23 h 54"/>
              <a:gd name="T4" fmla="*/ 82 w 115"/>
              <a:gd name="T5" fmla="*/ 23 h 54"/>
              <a:gd name="T6" fmla="*/ 58 w 115"/>
              <a:gd name="T7" fmla="*/ 0 h 54"/>
              <a:gd name="T8" fmla="*/ 33 w 115"/>
              <a:gd name="T9" fmla="*/ 29 h 54"/>
              <a:gd name="T10" fmla="*/ 24 w 115"/>
              <a:gd name="T11" fmla="*/ 28 h 54"/>
              <a:gd name="T12" fmla="*/ 2 w 115"/>
              <a:gd name="T13" fmla="*/ 54 h 54"/>
              <a:gd name="T14" fmla="*/ 115 w 115"/>
              <a:gd name="T15" fmla="*/ 54 h 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54">
                <a:moveTo>
                  <a:pt x="115" y="54"/>
                </a:moveTo>
                <a:cubicBezTo>
                  <a:pt x="115" y="39"/>
                  <a:pt x="106" y="23"/>
                  <a:pt x="86" y="23"/>
                </a:cubicBezTo>
                <a:cubicBezTo>
                  <a:pt x="85" y="23"/>
                  <a:pt x="84" y="23"/>
                  <a:pt x="82" y="23"/>
                </a:cubicBezTo>
                <a:cubicBezTo>
                  <a:pt x="81" y="11"/>
                  <a:pt x="73" y="0"/>
                  <a:pt x="58" y="0"/>
                </a:cubicBezTo>
                <a:cubicBezTo>
                  <a:pt x="40" y="0"/>
                  <a:pt x="31" y="15"/>
                  <a:pt x="33" y="29"/>
                </a:cubicBezTo>
                <a:cubicBezTo>
                  <a:pt x="30" y="28"/>
                  <a:pt x="28" y="28"/>
                  <a:pt x="24" y="28"/>
                </a:cubicBezTo>
                <a:cubicBezTo>
                  <a:pt x="8" y="28"/>
                  <a:pt x="0" y="41"/>
                  <a:pt x="2" y="54"/>
                </a:cubicBezTo>
                <a:lnTo>
                  <a:pt x="115" y="54"/>
                </a:lnTo>
                <a:close/>
              </a:path>
            </a:pathLst>
          </a:custGeom>
          <a:solidFill>
            <a:srgbClr val="A4E7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nvGrpSpPr>
          <p:cNvPr id="133" name="组合 132"/>
          <p:cNvGrpSpPr/>
          <p:nvPr/>
        </p:nvGrpSpPr>
        <p:grpSpPr>
          <a:xfrm>
            <a:off x="83202" y="3747377"/>
            <a:ext cx="12091335" cy="3026546"/>
            <a:chOff x="44450" y="4062455"/>
            <a:chExt cx="11814175" cy="2887672"/>
          </a:xfrm>
        </p:grpSpPr>
        <p:sp>
          <p:nvSpPr>
            <p:cNvPr id="26" name="Freeform 21"/>
            <p:cNvSpPr>
              <a:spLocks/>
            </p:cNvSpPr>
            <p:nvPr/>
          </p:nvSpPr>
          <p:spPr bwMode="auto">
            <a:xfrm>
              <a:off x="8169275" y="5348288"/>
              <a:ext cx="892175" cy="892175"/>
            </a:xfrm>
            <a:custGeom>
              <a:avLst/>
              <a:gdLst>
                <a:gd name="T0" fmla="*/ 152 w 208"/>
                <a:gd name="T1" fmla="*/ 68 h 208"/>
                <a:gd name="T2" fmla="*/ 105 w 208"/>
                <a:gd name="T3" fmla="*/ 0 h 208"/>
                <a:gd name="T4" fmla="*/ 58 w 208"/>
                <a:gd name="T5" fmla="*/ 68 h 208"/>
                <a:gd name="T6" fmla="*/ 104 w 208"/>
                <a:gd name="T7" fmla="*/ 208 h 208"/>
                <a:gd name="T8" fmla="*/ 104 w 208"/>
                <a:gd name="T9" fmla="*/ 208 h 208"/>
                <a:gd name="T10" fmla="*/ 104 w 208"/>
                <a:gd name="T11" fmla="*/ 208 h 208"/>
                <a:gd name="T12" fmla="*/ 104 w 208"/>
                <a:gd name="T13" fmla="*/ 208 h 208"/>
                <a:gd name="T14" fmla="*/ 104 w 208"/>
                <a:gd name="T15" fmla="*/ 208 h 208"/>
                <a:gd name="T16" fmla="*/ 152 w 208"/>
                <a:gd name="T17" fmla="*/ 68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8" h="208">
                  <a:moveTo>
                    <a:pt x="152" y="68"/>
                  </a:moveTo>
                  <a:cubicBezTo>
                    <a:pt x="128" y="29"/>
                    <a:pt x="105" y="0"/>
                    <a:pt x="105" y="0"/>
                  </a:cubicBezTo>
                  <a:cubicBezTo>
                    <a:pt x="105" y="0"/>
                    <a:pt x="83" y="30"/>
                    <a:pt x="58" y="68"/>
                  </a:cubicBezTo>
                  <a:cubicBezTo>
                    <a:pt x="0" y="154"/>
                    <a:pt x="64" y="205"/>
                    <a:pt x="104" y="208"/>
                  </a:cubicBezTo>
                  <a:cubicBezTo>
                    <a:pt x="104" y="208"/>
                    <a:pt x="104" y="208"/>
                    <a:pt x="104" y="208"/>
                  </a:cubicBezTo>
                  <a:cubicBezTo>
                    <a:pt x="104" y="208"/>
                    <a:pt x="104" y="208"/>
                    <a:pt x="104" y="208"/>
                  </a:cubicBezTo>
                  <a:cubicBezTo>
                    <a:pt x="104" y="208"/>
                    <a:pt x="104" y="208"/>
                    <a:pt x="104" y="208"/>
                  </a:cubicBezTo>
                  <a:cubicBezTo>
                    <a:pt x="104" y="208"/>
                    <a:pt x="104" y="208"/>
                    <a:pt x="104" y="208"/>
                  </a:cubicBezTo>
                  <a:cubicBezTo>
                    <a:pt x="148" y="205"/>
                    <a:pt x="208" y="160"/>
                    <a:pt x="152" y="68"/>
                  </a:cubicBezTo>
                  <a:close/>
                </a:path>
              </a:pathLst>
            </a:custGeom>
            <a:solidFill>
              <a:srgbClr val="E6E3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 name="Freeform 22"/>
            <p:cNvSpPr>
              <a:spLocks/>
            </p:cNvSpPr>
            <p:nvPr/>
          </p:nvSpPr>
          <p:spPr bwMode="auto">
            <a:xfrm>
              <a:off x="8431213" y="5799138"/>
              <a:ext cx="385763" cy="882650"/>
            </a:xfrm>
            <a:custGeom>
              <a:avLst/>
              <a:gdLst>
                <a:gd name="T0" fmla="*/ 243 w 243"/>
                <a:gd name="T1" fmla="*/ 97 h 556"/>
                <a:gd name="T2" fmla="*/ 138 w 243"/>
                <a:gd name="T3" fmla="*/ 159 h 556"/>
                <a:gd name="T4" fmla="*/ 122 w 243"/>
                <a:gd name="T5" fmla="*/ 0 h 556"/>
                <a:gd name="T6" fmla="*/ 106 w 243"/>
                <a:gd name="T7" fmla="*/ 159 h 556"/>
                <a:gd name="T8" fmla="*/ 0 w 243"/>
                <a:gd name="T9" fmla="*/ 97 h 556"/>
                <a:gd name="T10" fmla="*/ 97 w 243"/>
                <a:gd name="T11" fmla="*/ 210 h 556"/>
                <a:gd name="T12" fmla="*/ 100 w 243"/>
                <a:gd name="T13" fmla="*/ 556 h 556"/>
                <a:gd name="T14" fmla="*/ 151 w 243"/>
                <a:gd name="T15" fmla="*/ 556 h 556"/>
                <a:gd name="T16" fmla="*/ 146 w 243"/>
                <a:gd name="T17" fmla="*/ 210 h 556"/>
                <a:gd name="T18" fmla="*/ 243 w 243"/>
                <a:gd name="T19" fmla="*/ 97 h 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3" h="556">
                  <a:moveTo>
                    <a:pt x="243" y="97"/>
                  </a:moveTo>
                  <a:lnTo>
                    <a:pt x="138" y="159"/>
                  </a:lnTo>
                  <a:lnTo>
                    <a:pt x="122" y="0"/>
                  </a:lnTo>
                  <a:lnTo>
                    <a:pt x="106" y="159"/>
                  </a:lnTo>
                  <a:lnTo>
                    <a:pt x="0" y="97"/>
                  </a:lnTo>
                  <a:lnTo>
                    <a:pt x="97" y="210"/>
                  </a:lnTo>
                  <a:lnTo>
                    <a:pt x="100" y="556"/>
                  </a:lnTo>
                  <a:lnTo>
                    <a:pt x="151" y="556"/>
                  </a:lnTo>
                  <a:lnTo>
                    <a:pt x="146" y="210"/>
                  </a:lnTo>
                  <a:lnTo>
                    <a:pt x="243" y="97"/>
                  </a:lnTo>
                  <a:close/>
                </a:path>
              </a:pathLst>
            </a:custGeom>
            <a:solidFill>
              <a:srgbClr val="C56D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 name="Freeform 23"/>
            <p:cNvSpPr>
              <a:spLocks/>
            </p:cNvSpPr>
            <p:nvPr/>
          </p:nvSpPr>
          <p:spPr bwMode="auto">
            <a:xfrm>
              <a:off x="1760538" y="4062455"/>
              <a:ext cx="1882775" cy="1295400"/>
            </a:xfrm>
            <a:custGeom>
              <a:avLst/>
              <a:gdLst>
                <a:gd name="T0" fmla="*/ 406 w 439"/>
                <a:gd name="T1" fmla="*/ 302 h 302"/>
                <a:gd name="T2" fmla="*/ 412 w 439"/>
                <a:gd name="T3" fmla="*/ 280 h 302"/>
                <a:gd name="T4" fmla="*/ 257 w 439"/>
                <a:gd name="T5" fmla="*/ 27 h 302"/>
                <a:gd name="T6" fmla="*/ 4 w 439"/>
                <a:gd name="T7" fmla="*/ 182 h 302"/>
                <a:gd name="T8" fmla="*/ 0 w 439"/>
                <a:gd name="T9" fmla="*/ 204 h 302"/>
                <a:gd name="T10" fmla="*/ 406 w 439"/>
                <a:gd name="T11" fmla="*/ 302 h 302"/>
              </a:gdLst>
              <a:ahLst/>
              <a:cxnLst>
                <a:cxn ang="0">
                  <a:pos x="T0" y="T1"/>
                </a:cxn>
                <a:cxn ang="0">
                  <a:pos x="T2" y="T3"/>
                </a:cxn>
                <a:cxn ang="0">
                  <a:pos x="T4" y="T5"/>
                </a:cxn>
                <a:cxn ang="0">
                  <a:pos x="T6" y="T7"/>
                </a:cxn>
                <a:cxn ang="0">
                  <a:pos x="T8" y="T9"/>
                </a:cxn>
                <a:cxn ang="0">
                  <a:pos x="T10" y="T11"/>
                </a:cxn>
              </a:cxnLst>
              <a:rect l="0" t="0" r="r" b="b"/>
              <a:pathLst>
                <a:path w="439" h="302">
                  <a:moveTo>
                    <a:pt x="406" y="302"/>
                  </a:moveTo>
                  <a:cubicBezTo>
                    <a:pt x="409" y="295"/>
                    <a:pt x="411" y="288"/>
                    <a:pt x="412" y="280"/>
                  </a:cubicBezTo>
                  <a:cubicBezTo>
                    <a:pt x="439" y="168"/>
                    <a:pt x="370" y="54"/>
                    <a:pt x="257" y="27"/>
                  </a:cubicBezTo>
                  <a:cubicBezTo>
                    <a:pt x="144" y="0"/>
                    <a:pt x="31" y="69"/>
                    <a:pt x="4" y="182"/>
                  </a:cubicBezTo>
                  <a:cubicBezTo>
                    <a:pt x="2" y="190"/>
                    <a:pt x="1" y="197"/>
                    <a:pt x="0" y="204"/>
                  </a:cubicBezTo>
                  <a:cubicBezTo>
                    <a:pt x="406" y="302"/>
                    <a:pt x="406" y="302"/>
                    <a:pt x="406" y="302"/>
                  </a:cubicBezTo>
                </a:path>
              </a:pathLst>
            </a:custGeom>
            <a:solidFill>
              <a:srgbClr val="FF7C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 name="Freeform 24"/>
            <p:cNvSpPr>
              <a:spLocks/>
            </p:cNvSpPr>
            <p:nvPr/>
          </p:nvSpPr>
          <p:spPr bwMode="auto">
            <a:xfrm>
              <a:off x="1893888" y="4230733"/>
              <a:ext cx="1595438" cy="1093788"/>
            </a:xfrm>
            <a:custGeom>
              <a:avLst/>
              <a:gdLst>
                <a:gd name="T0" fmla="*/ 344 w 372"/>
                <a:gd name="T1" fmla="*/ 255 h 255"/>
                <a:gd name="T2" fmla="*/ 349 w 372"/>
                <a:gd name="T3" fmla="*/ 237 h 255"/>
                <a:gd name="T4" fmla="*/ 218 w 372"/>
                <a:gd name="T5" fmla="*/ 23 h 255"/>
                <a:gd name="T6" fmla="*/ 3 w 372"/>
                <a:gd name="T7" fmla="*/ 154 h 255"/>
                <a:gd name="T8" fmla="*/ 0 w 372"/>
                <a:gd name="T9" fmla="*/ 172 h 255"/>
                <a:gd name="T10" fmla="*/ 344 w 372"/>
                <a:gd name="T11" fmla="*/ 255 h 255"/>
              </a:gdLst>
              <a:ahLst/>
              <a:cxnLst>
                <a:cxn ang="0">
                  <a:pos x="T0" y="T1"/>
                </a:cxn>
                <a:cxn ang="0">
                  <a:pos x="T2" y="T3"/>
                </a:cxn>
                <a:cxn ang="0">
                  <a:pos x="T4" y="T5"/>
                </a:cxn>
                <a:cxn ang="0">
                  <a:pos x="T6" y="T7"/>
                </a:cxn>
                <a:cxn ang="0">
                  <a:pos x="T8" y="T9"/>
                </a:cxn>
                <a:cxn ang="0">
                  <a:pos x="T10" y="T11"/>
                </a:cxn>
              </a:cxnLst>
              <a:rect l="0" t="0" r="r" b="b"/>
              <a:pathLst>
                <a:path w="372" h="255">
                  <a:moveTo>
                    <a:pt x="344" y="255"/>
                  </a:moveTo>
                  <a:cubicBezTo>
                    <a:pt x="346" y="249"/>
                    <a:pt x="348" y="243"/>
                    <a:pt x="349" y="237"/>
                  </a:cubicBezTo>
                  <a:cubicBezTo>
                    <a:pt x="372" y="142"/>
                    <a:pt x="313" y="46"/>
                    <a:pt x="218" y="23"/>
                  </a:cubicBezTo>
                  <a:cubicBezTo>
                    <a:pt x="122" y="0"/>
                    <a:pt x="26" y="59"/>
                    <a:pt x="3" y="154"/>
                  </a:cubicBezTo>
                  <a:cubicBezTo>
                    <a:pt x="2" y="160"/>
                    <a:pt x="1" y="166"/>
                    <a:pt x="0" y="172"/>
                  </a:cubicBezTo>
                  <a:cubicBezTo>
                    <a:pt x="344" y="255"/>
                    <a:pt x="344" y="255"/>
                    <a:pt x="344" y="255"/>
                  </a:cubicBezTo>
                </a:path>
              </a:pathLst>
            </a:custGeom>
            <a:solidFill>
              <a:srgbClr val="FFA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 name="Freeform 25"/>
            <p:cNvSpPr>
              <a:spLocks/>
            </p:cNvSpPr>
            <p:nvPr/>
          </p:nvSpPr>
          <p:spPr bwMode="auto">
            <a:xfrm>
              <a:off x="2073275" y="4432345"/>
              <a:ext cx="1209675" cy="849313"/>
            </a:xfrm>
            <a:custGeom>
              <a:avLst/>
              <a:gdLst>
                <a:gd name="T0" fmla="*/ 259 w 282"/>
                <a:gd name="T1" fmla="*/ 198 h 198"/>
                <a:gd name="T2" fmla="*/ 265 w 282"/>
                <a:gd name="T3" fmla="*/ 180 h 198"/>
                <a:gd name="T4" fmla="*/ 166 w 282"/>
                <a:gd name="T5" fmla="*/ 18 h 198"/>
                <a:gd name="T6" fmla="*/ 3 w 282"/>
                <a:gd name="T7" fmla="*/ 117 h 198"/>
                <a:gd name="T8" fmla="*/ 0 w 282"/>
                <a:gd name="T9" fmla="*/ 136 h 198"/>
                <a:gd name="T10" fmla="*/ 259 w 282"/>
                <a:gd name="T11" fmla="*/ 198 h 198"/>
              </a:gdLst>
              <a:ahLst/>
              <a:cxnLst>
                <a:cxn ang="0">
                  <a:pos x="T0" y="T1"/>
                </a:cxn>
                <a:cxn ang="0">
                  <a:pos x="T2" y="T3"/>
                </a:cxn>
                <a:cxn ang="0">
                  <a:pos x="T4" y="T5"/>
                </a:cxn>
                <a:cxn ang="0">
                  <a:pos x="T6" y="T7"/>
                </a:cxn>
                <a:cxn ang="0">
                  <a:pos x="T8" y="T9"/>
                </a:cxn>
                <a:cxn ang="0">
                  <a:pos x="T10" y="T11"/>
                </a:cxn>
              </a:cxnLst>
              <a:rect l="0" t="0" r="r" b="b"/>
              <a:pathLst>
                <a:path w="282" h="198">
                  <a:moveTo>
                    <a:pt x="259" y="198"/>
                  </a:moveTo>
                  <a:cubicBezTo>
                    <a:pt x="262" y="192"/>
                    <a:pt x="264" y="186"/>
                    <a:pt x="265" y="180"/>
                  </a:cubicBezTo>
                  <a:cubicBezTo>
                    <a:pt x="282" y="108"/>
                    <a:pt x="238" y="35"/>
                    <a:pt x="166" y="18"/>
                  </a:cubicBezTo>
                  <a:cubicBezTo>
                    <a:pt x="93" y="0"/>
                    <a:pt x="21" y="45"/>
                    <a:pt x="3" y="117"/>
                  </a:cubicBezTo>
                  <a:cubicBezTo>
                    <a:pt x="2" y="123"/>
                    <a:pt x="1" y="130"/>
                    <a:pt x="0" y="136"/>
                  </a:cubicBezTo>
                  <a:cubicBezTo>
                    <a:pt x="259" y="198"/>
                    <a:pt x="259" y="198"/>
                    <a:pt x="259" y="198"/>
                  </a:cubicBezTo>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 name="Freeform 26"/>
            <p:cNvSpPr>
              <a:spLocks/>
            </p:cNvSpPr>
            <p:nvPr/>
          </p:nvSpPr>
          <p:spPr bwMode="auto">
            <a:xfrm>
              <a:off x="2274888" y="4654601"/>
              <a:ext cx="788988" cy="579438"/>
            </a:xfrm>
            <a:custGeom>
              <a:avLst/>
              <a:gdLst>
                <a:gd name="T0" fmla="*/ 166 w 184"/>
                <a:gd name="T1" fmla="*/ 135 h 135"/>
                <a:gd name="T2" fmla="*/ 172 w 184"/>
                <a:gd name="T3" fmla="*/ 117 h 135"/>
                <a:gd name="T4" fmla="*/ 108 w 184"/>
                <a:gd name="T5" fmla="*/ 11 h 135"/>
                <a:gd name="T6" fmla="*/ 2 w 184"/>
                <a:gd name="T7" fmla="*/ 76 h 135"/>
                <a:gd name="T8" fmla="*/ 0 w 184"/>
                <a:gd name="T9" fmla="*/ 95 h 135"/>
                <a:gd name="T10" fmla="*/ 166 w 184"/>
                <a:gd name="T11" fmla="*/ 135 h 135"/>
              </a:gdLst>
              <a:ahLst/>
              <a:cxnLst>
                <a:cxn ang="0">
                  <a:pos x="T0" y="T1"/>
                </a:cxn>
                <a:cxn ang="0">
                  <a:pos x="T2" y="T3"/>
                </a:cxn>
                <a:cxn ang="0">
                  <a:pos x="T4" y="T5"/>
                </a:cxn>
                <a:cxn ang="0">
                  <a:pos x="T6" y="T7"/>
                </a:cxn>
                <a:cxn ang="0">
                  <a:pos x="T8" y="T9"/>
                </a:cxn>
                <a:cxn ang="0">
                  <a:pos x="T10" y="T11"/>
                </a:cxn>
              </a:cxnLst>
              <a:rect l="0" t="0" r="r" b="b"/>
              <a:pathLst>
                <a:path w="184" h="135">
                  <a:moveTo>
                    <a:pt x="166" y="135"/>
                  </a:moveTo>
                  <a:cubicBezTo>
                    <a:pt x="169" y="129"/>
                    <a:pt x="171" y="123"/>
                    <a:pt x="172" y="117"/>
                  </a:cubicBezTo>
                  <a:cubicBezTo>
                    <a:pt x="184" y="70"/>
                    <a:pt x="155" y="23"/>
                    <a:pt x="108" y="11"/>
                  </a:cubicBezTo>
                  <a:cubicBezTo>
                    <a:pt x="61" y="0"/>
                    <a:pt x="13" y="29"/>
                    <a:pt x="2" y="76"/>
                  </a:cubicBezTo>
                  <a:cubicBezTo>
                    <a:pt x="0" y="82"/>
                    <a:pt x="0" y="89"/>
                    <a:pt x="0" y="95"/>
                  </a:cubicBezTo>
                  <a:cubicBezTo>
                    <a:pt x="166" y="135"/>
                    <a:pt x="166" y="135"/>
                    <a:pt x="166" y="135"/>
                  </a:cubicBezTo>
                </a:path>
              </a:pathLst>
            </a:custGeom>
            <a:solidFill>
              <a:srgbClr val="A4E7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 name="Freeform 27"/>
            <p:cNvSpPr>
              <a:spLocks/>
            </p:cNvSpPr>
            <p:nvPr/>
          </p:nvSpPr>
          <p:spPr bwMode="auto">
            <a:xfrm>
              <a:off x="2459038" y="4860970"/>
              <a:ext cx="400050" cy="325438"/>
            </a:xfrm>
            <a:custGeom>
              <a:avLst/>
              <a:gdLst>
                <a:gd name="T0" fmla="*/ 79 w 93"/>
                <a:gd name="T1" fmla="*/ 76 h 76"/>
                <a:gd name="T2" fmla="*/ 87 w 93"/>
                <a:gd name="T3" fmla="*/ 59 h 76"/>
                <a:gd name="T4" fmla="*/ 55 w 93"/>
                <a:gd name="T5" fmla="*/ 6 h 76"/>
                <a:gd name="T6" fmla="*/ 1 w 93"/>
                <a:gd name="T7" fmla="*/ 38 h 76"/>
                <a:gd name="T8" fmla="*/ 1 w 93"/>
                <a:gd name="T9" fmla="*/ 57 h 76"/>
                <a:gd name="T10" fmla="*/ 79 w 93"/>
                <a:gd name="T11" fmla="*/ 76 h 76"/>
              </a:gdLst>
              <a:ahLst/>
              <a:cxnLst>
                <a:cxn ang="0">
                  <a:pos x="T0" y="T1"/>
                </a:cxn>
                <a:cxn ang="0">
                  <a:pos x="T2" y="T3"/>
                </a:cxn>
                <a:cxn ang="0">
                  <a:pos x="T4" y="T5"/>
                </a:cxn>
                <a:cxn ang="0">
                  <a:pos x="T6" y="T7"/>
                </a:cxn>
                <a:cxn ang="0">
                  <a:pos x="T8" y="T9"/>
                </a:cxn>
                <a:cxn ang="0">
                  <a:pos x="T10" y="T11"/>
                </a:cxn>
              </a:cxnLst>
              <a:rect l="0" t="0" r="r" b="b"/>
              <a:pathLst>
                <a:path w="93" h="76">
                  <a:moveTo>
                    <a:pt x="79" y="76"/>
                  </a:moveTo>
                  <a:cubicBezTo>
                    <a:pt x="83" y="71"/>
                    <a:pt x="86" y="65"/>
                    <a:pt x="87" y="59"/>
                  </a:cubicBezTo>
                  <a:cubicBezTo>
                    <a:pt x="93" y="35"/>
                    <a:pt x="78" y="11"/>
                    <a:pt x="55" y="6"/>
                  </a:cubicBezTo>
                  <a:cubicBezTo>
                    <a:pt x="31" y="0"/>
                    <a:pt x="7" y="15"/>
                    <a:pt x="1" y="38"/>
                  </a:cubicBezTo>
                  <a:cubicBezTo>
                    <a:pt x="0" y="45"/>
                    <a:pt x="0" y="51"/>
                    <a:pt x="1" y="57"/>
                  </a:cubicBezTo>
                  <a:cubicBezTo>
                    <a:pt x="79" y="76"/>
                    <a:pt x="79" y="76"/>
                    <a:pt x="79" y="76"/>
                  </a:cubicBezTo>
                </a:path>
              </a:pathLst>
            </a:custGeom>
            <a:solidFill>
              <a:srgbClr val="7051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 name="Freeform 29"/>
            <p:cNvSpPr>
              <a:spLocks/>
            </p:cNvSpPr>
            <p:nvPr/>
          </p:nvSpPr>
          <p:spPr bwMode="auto">
            <a:xfrm>
              <a:off x="44450" y="4432345"/>
              <a:ext cx="3011488" cy="2517775"/>
            </a:xfrm>
            <a:custGeom>
              <a:avLst/>
              <a:gdLst>
                <a:gd name="T0" fmla="*/ 702 w 702"/>
                <a:gd name="T1" fmla="*/ 587 h 587"/>
                <a:gd name="T2" fmla="*/ 702 w 702"/>
                <a:gd name="T3" fmla="*/ 573 h 587"/>
                <a:gd name="T4" fmla="*/ 351 w 702"/>
                <a:gd name="T5" fmla="*/ 0 h 587"/>
                <a:gd name="T6" fmla="*/ 0 w 702"/>
                <a:gd name="T7" fmla="*/ 573 h 587"/>
                <a:gd name="T8" fmla="*/ 0 w 702"/>
                <a:gd name="T9" fmla="*/ 587 h 587"/>
                <a:gd name="T10" fmla="*/ 702 w 702"/>
                <a:gd name="T11" fmla="*/ 587 h 587"/>
              </a:gdLst>
              <a:ahLst/>
              <a:cxnLst>
                <a:cxn ang="0">
                  <a:pos x="T0" y="T1"/>
                </a:cxn>
                <a:cxn ang="0">
                  <a:pos x="T2" y="T3"/>
                </a:cxn>
                <a:cxn ang="0">
                  <a:pos x="T4" y="T5"/>
                </a:cxn>
                <a:cxn ang="0">
                  <a:pos x="T6" y="T7"/>
                </a:cxn>
                <a:cxn ang="0">
                  <a:pos x="T8" y="T9"/>
                </a:cxn>
                <a:cxn ang="0">
                  <a:pos x="T10" y="T11"/>
                </a:cxn>
              </a:cxnLst>
              <a:rect l="0" t="0" r="r" b="b"/>
              <a:pathLst>
                <a:path w="702" h="587">
                  <a:moveTo>
                    <a:pt x="702" y="587"/>
                  </a:moveTo>
                  <a:cubicBezTo>
                    <a:pt x="702" y="582"/>
                    <a:pt x="702" y="578"/>
                    <a:pt x="702" y="573"/>
                  </a:cubicBezTo>
                  <a:cubicBezTo>
                    <a:pt x="702" y="257"/>
                    <a:pt x="545" y="0"/>
                    <a:pt x="351" y="0"/>
                  </a:cubicBezTo>
                  <a:cubicBezTo>
                    <a:pt x="157" y="0"/>
                    <a:pt x="0" y="257"/>
                    <a:pt x="0" y="573"/>
                  </a:cubicBezTo>
                  <a:cubicBezTo>
                    <a:pt x="0" y="578"/>
                    <a:pt x="0" y="582"/>
                    <a:pt x="0" y="587"/>
                  </a:cubicBezTo>
                  <a:cubicBezTo>
                    <a:pt x="702" y="587"/>
                    <a:pt x="702" y="587"/>
                    <a:pt x="702" y="587"/>
                  </a:cubicBezTo>
                </a:path>
              </a:pathLst>
            </a:custGeom>
            <a:solidFill>
              <a:srgbClr val="BBCE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 name="Freeform 30"/>
            <p:cNvSpPr>
              <a:spLocks noEditPoints="1"/>
            </p:cNvSpPr>
            <p:nvPr/>
          </p:nvSpPr>
          <p:spPr bwMode="auto">
            <a:xfrm>
              <a:off x="44450" y="6527800"/>
              <a:ext cx="0" cy="85725"/>
            </a:xfrm>
            <a:custGeom>
              <a:avLst/>
              <a:gdLst>
                <a:gd name="T0" fmla="*/ 20 h 20"/>
                <a:gd name="T1" fmla="*/ 19 h 20"/>
                <a:gd name="T2" fmla="*/ 19 h 20"/>
                <a:gd name="T3" fmla="*/ 18 h 20"/>
                <a:gd name="T4" fmla="*/ 18 h 20"/>
                <a:gd name="T5" fmla="*/ 18 h 20"/>
                <a:gd name="T6" fmla="*/ 17 h 20"/>
                <a:gd name="T7" fmla="*/ 17 h 20"/>
                <a:gd name="T8" fmla="*/ 16 h 20"/>
                <a:gd name="T9" fmla="*/ 16 h 20"/>
                <a:gd name="T10" fmla="*/ 15 h 20"/>
                <a:gd name="T11" fmla="*/ 15 h 20"/>
                <a:gd name="T12" fmla="*/ 14 h 20"/>
                <a:gd name="T13" fmla="*/ 14 h 20"/>
                <a:gd name="T14" fmla="*/ 13 h 20"/>
                <a:gd name="T15" fmla="*/ 13 h 20"/>
                <a:gd name="T16" fmla="*/ 12 h 20"/>
                <a:gd name="T17" fmla="*/ 12 h 20"/>
                <a:gd name="T18" fmla="*/ 11 h 20"/>
                <a:gd name="T19" fmla="*/ 11 h 20"/>
                <a:gd name="T20" fmla="*/ 11 h 20"/>
                <a:gd name="T21" fmla="*/ 10 h 20"/>
                <a:gd name="T22" fmla="*/ 10 h 20"/>
                <a:gd name="T23" fmla="*/ 9 h 20"/>
                <a:gd name="T24" fmla="*/ 9 h 20"/>
                <a:gd name="T25" fmla="*/ 8 h 20"/>
                <a:gd name="T26" fmla="*/ 8 h 20"/>
                <a:gd name="T27" fmla="*/ 7 h 20"/>
                <a:gd name="T28" fmla="*/ 7 h 20"/>
                <a:gd name="T29" fmla="*/ 6 h 20"/>
                <a:gd name="T30" fmla="*/ 6 h 20"/>
                <a:gd name="T31" fmla="*/ 5 h 20"/>
                <a:gd name="T32" fmla="*/ 5 h 20"/>
                <a:gd name="T33" fmla="*/ 5 h 20"/>
                <a:gd name="T34" fmla="*/ 4 h 20"/>
                <a:gd name="T35" fmla="*/ 4 h 20"/>
                <a:gd name="T36" fmla="*/ 3 h 20"/>
                <a:gd name="T37" fmla="*/ 3 h 20"/>
                <a:gd name="T38" fmla="*/ 2 h 20"/>
                <a:gd name="T39" fmla="*/ 2 h 20"/>
                <a:gd name="T40" fmla="*/ 1 h 20"/>
                <a:gd name="T41" fmla="*/ 1 h 20"/>
                <a:gd name="T42" fmla="*/ 0 h 20"/>
                <a:gd name="T43" fmla="*/ 0 h 20"/>
                <a:gd name="T44" fmla="*/ 0 h 20"/>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 ang="0">
                  <a:pos x="0" y="T10"/>
                </a:cxn>
                <a:cxn ang="0">
                  <a:pos x="0" y="T11"/>
                </a:cxn>
                <a:cxn ang="0">
                  <a:pos x="0" y="T12"/>
                </a:cxn>
                <a:cxn ang="0">
                  <a:pos x="0" y="T13"/>
                </a:cxn>
                <a:cxn ang="0">
                  <a:pos x="0" y="T14"/>
                </a:cxn>
                <a:cxn ang="0">
                  <a:pos x="0" y="T15"/>
                </a:cxn>
                <a:cxn ang="0">
                  <a:pos x="0" y="T16"/>
                </a:cxn>
                <a:cxn ang="0">
                  <a:pos x="0" y="T17"/>
                </a:cxn>
                <a:cxn ang="0">
                  <a:pos x="0" y="T18"/>
                </a:cxn>
                <a:cxn ang="0">
                  <a:pos x="0" y="T19"/>
                </a:cxn>
                <a:cxn ang="0">
                  <a:pos x="0" y="T20"/>
                </a:cxn>
                <a:cxn ang="0">
                  <a:pos x="0" y="T21"/>
                </a:cxn>
                <a:cxn ang="0">
                  <a:pos x="0" y="T22"/>
                </a:cxn>
                <a:cxn ang="0">
                  <a:pos x="0" y="T23"/>
                </a:cxn>
                <a:cxn ang="0">
                  <a:pos x="0" y="T24"/>
                </a:cxn>
                <a:cxn ang="0">
                  <a:pos x="0" y="T25"/>
                </a:cxn>
                <a:cxn ang="0">
                  <a:pos x="0" y="T26"/>
                </a:cxn>
                <a:cxn ang="0">
                  <a:pos x="0" y="T27"/>
                </a:cxn>
                <a:cxn ang="0">
                  <a:pos x="0" y="T28"/>
                </a:cxn>
                <a:cxn ang="0">
                  <a:pos x="0" y="T29"/>
                </a:cxn>
                <a:cxn ang="0">
                  <a:pos x="0" y="T30"/>
                </a:cxn>
                <a:cxn ang="0">
                  <a:pos x="0" y="T31"/>
                </a:cxn>
                <a:cxn ang="0">
                  <a:pos x="0" y="T32"/>
                </a:cxn>
                <a:cxn ang="0">
                  <a:pos x="0" y="T33"/>
                </a:cxn>
                <a:cxn ang="0">
                  <a:pos x="0" y="T34"/>
                </a:cxn>
                <a:cxn ang="0">
                  <a:pos x="0" y="T35"/>
                </a:cxn>
                <a:cxn ang="0">
                  <a:pos x="0" y="T36"/>
                </a:cxn>
                <a:cxn ang="0">
                  <a:pos x="0" y="T37"/>
                </a:cxn>
                <a:cxn ang="0">
                  <a:pos x="0" y="T38"/>
                </a:cxn>
                <a:cxn ang="0">
                  <a:pos x="0" y="T39"/>
                </a:cxn>
                <a:cxn ang="0">
                  <a:pos x="0" y="T40"/>
                </a:cxn>
                <a:cxn ang="0">
                  <a:pos x="0" y="T41"/>
                </a:cxn>
                <a:cxn ang="0">
                  <a:pos x="0" y="T42"/>
                </a:cxn>
                <a:cxn ang="0">
                  <a:pos x="0" y="T43"/>
                </a:cxn>
                <a:cxn ang="0">
                  <a:pos x="0" y="T44"/>
                </a:cxn>
              </a:cxnLst>
              <a:rect l="0" t="0" r="r" b="b"/>
              <a:pathLst>
                <a:path h="20">
                  <a:moveTo>
                    <a:pt x="0" y="19"/>
                  </a:moveTo>
                  <a:cubicBezTo>
                    <a:pt x="0" y="20"/>
                    <a:pt x="0" y="20"/>
                    <a:pt x="0" y="20"/>
                  </a:cubicBezTo>
                  <a:cubicBezTo>
                    <a:pt x="0" y="20"/>
                    <a:pt x="0" y="20"/>
                    <a:pt x="0" y="20"/>
                  </a:cubicBezTo>
                  <a:cubicBezTo>
                    <a:pt x="0" y="20"/>
                    <a:pt x="0" y="20"/>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0" y="16"/>
                  </a:moveTo>
                  <a:cubicBezTo>
                    <a:pt x="0" y="16"/>
                    <a:pt x="0" y="16"/>
                    <a:pt x="0" y="17"/>
                  </a:cubicBezTo>
                  <a:cubicBezTo>
                    <a:pt x="0" y="16"/>
                    <a:pt x="0" y="16"/>
                    <a:pt x="0" y="16"/>
                  </a:cubicBezTo>
                  <a:moveTo>
                    <a:pt x="0" y="16"/>
                  </a:moveTo>
                  <a:cubicBezTo>
                    <a:pt x="0" y="16"/>
                    <a:pt x="0" y="16"/>
                    <a:pt x="0" y="16"/>
                  </a:cubicBezTo>
                  <a:cubicBezTo>
                    <a:pt x="0" y="16"/>
                    <a:pt x="0" y="16"/>
                    <a:pt x="0" y="16"/>
                  </a:cubicBezTo>
                  <a:moveTo>
                    <a:pt x="0" y="15"/>
                  </a:moveTo>
                  <a:cubicBezTo>
                    <a:pt x="0" y="15"/>
                    <a:pt x="0" y="16"/>
                    <a:pt x="0" y="16"/>
                  </a:cubicBezTo>
                  <a:cubicBezTo>
                    <a:pt x="0" y="16"/>
                    <a:pt x="0" y="15"/>
                    <a:pt x="0" y="15"/>
                  </a:cubicBezTo>
                  <a:moveTo>
                    <a:pt x="0" y="15"/>
                  </a:moveTo>
                  <a:cubicBezTo>
                    <a:pt x="0" y="15"/>
                    <a:pt x="0" y="15"/>
                    <a:pt x="0" y="15"/>
                  </a:cubicBezTo>
                  <a:cubicBezTo>
                    <a:pt x="0" y="15"/>
                    <a:pt x="0" y="15"/>
                    <a:pt x="0" y="15"/>
                  </a:cubicBezTo>
                  <a:moveTo>
                    <a:pt x="0" y="14"/>
                  </a:moveTo>
                  <a:cubicBezTo>
                    <a:pt x="0" y="14"/>
                    <a:pt x="0" y="15"/>
                    <a:pt x="0" y="15"/>
                  </a:cubicBezTo>
                  <a:cubicBezTo>
                    <a:pt x="0" y="15"/>
                    <a:pt x="0" y="14"/>
                    <a:pt x="0" y="14"/>
                  </a:cubicBezTo>
                  <a:moveTo>
                    <a:pt x="0" y="14"/>
                  </a:moveTo>
                  <a:cubicBezTo>
                    <a:pt x="0" y="14"/>
                    <a:pt x="0" y="14"/>
                    <a:pt x="0" y="14"/>
                  </a:cubicBezTo>
                  <a:cubicBezTo>
                    <a:pt x="0" y="14"/>
                    <a:pt x="0" y="14"/>
                    <a:pt x="0" y="14"/>
                  </a:cubicBezTo>
                  <a:moveTo>
                    <a:pt x="0" y="13"/>
                  </a:moveTo>
                  <a:cubicBezTo>
                    <a:pt x="0" y="14"/>
                    <a:pt x="0" y="14"/>
                    <a:pt x="0" y="14"/>
                  </a:cubicBezTo>
                  <a:cubicBezTo>
                    <a:pt x="0" y="14"/>
                    <a:pt x="0" y="14"/>
                    <a:pt x="0" y="13"/>
                  </a:cubicBezTo>
                  <a:moveTo>
                    <a:pt x="0" y="13"/>
                  </a:moveTo>
                  <a:cubicBezTo>
                    <a:pt x="0" y="13"/>
                    <a:pt x="0" y="13"/>
                    <a:pt x="0" y="13"/>
                  </a:cubicBezTo>
                  <a:cubicBezTo>
                    <a:pt x="0" y="13"/>
                    <a:pt x="0" y="13"/>
                    <a:pt x="0" y="13"/>
                  </a:cubicBezTo>
                  <a:moveTo>
                    <a:pt x="0" y="13"/>
                  </a:moveTo>
                  <a:cubicBezTo>
                    <a:pt x="0" y="13"/>
                    <a:pt x="0" y="13"/>
                    <a:pt x="0" y="13"/>
                  </a:cubicBezTo>
                  <a:cubicBezTo>
                    <a:pt x="0" y="13"/>
                    <a:pt x="0" y="13"/>
                    <a:pt x="0" y="13"/>
                  </a:cubicBezTo>
                  <a:moveTo>
                    <a:pt x="0" y="12"/>
                  </a:moveTo>
                  <a:cubicBezTo>
                    <a:pt x="0" y="12"/>
                    <a:pt x="0" y="12"/>
                    <a:pt x="0" y="12"/>
                  </a:cubicBezTo>
                  <a:cubicBezTo>
                    <a:pt x="0" y="12"/>
                    <a:pt x="0" y="12"/>
                    <a:pt x="0" y="12"/>
                  </a:cubicBezTo>
                  <a:moveTo>
                    <a:pt x="0" y="12"/>
                  </a:moveTo>
                  <a:cubicBezTo>
                    <a:pt x="0" y="12"/>
                    <a:pt x="0" y="12"/>
                    <a:pt x="0" y="12"/>
                  </a:cubicBezTo>
                  <a:cubicBezTo>
                    <a:pt x="0" y="12"/>
                    <a:pt x="0" y="12"/>
                    <a:pt x="0" y="12"/>
                  </a:cubicBezTo>
                  <a:moveTo>
                    <a:pt x="0" y="11"/>
                  </a:moveTo>
                  <a:cubicBezTo>
                    <a:pt x="0" y="11"/>
                    <a:pt x="0" y="11"/>
                    <a:pt x="0" y="11"/>
                  </a:cubicBezTo>
                  <a:cubicBezTo>
                    <a:pt x="0" y="11"/>
                    <a:pt x="0" y="11"/>
                    <a:pt x="0" y="11"/>
                  </a:cubicBezTo>
                  <a:moveTo>
                    <a:pt x="0" y="11"/>
                  </a:moveTo>
                  <a:cubicBezTo>
                    <a:pt x="0" y="11"/>
                    <a:pt x="0" y="11"/>
                    <a:pt x="0" y="11"/>
                  </a:cubicBezTo>
                  <a:cubicBezTo>
                    <a:pt x="0" y="11"/>
                    <a:pt x="0" y="11"/>
                    <a:pt x="0" y="11"/>
                  </a:cubicBezTo>
                  <a:moveTo>
                    <a:pt x="0" y="10"/>
                  </a:moveTo>
                  <a:cubicBezTo>
                    <a:pt x="0" y="10"/>
                    <a:pt x="0" y="10"/>
                    <a:pt x="0" y="11"/>
                  </a:cubicBezTo>
                  <a:cubicBezTo>
                    <a:pt x="0" y="10"/>
                    <a:pt x="0" y="10"/>
                    <a:pt x="0" y="10"/>
                  </a:cubicBezTo>
                  <a:moveTo>
                    <a:pt x="0" y="10"/>
                  </a:moveTo>
                  <a:cubicBezTo>
                    <a:pt x="0" y="10"/>
                    <a:pt x="0" y="10"/>
                    <a:pt x="0" y="10"/>
                  </a:cubicBezTo>
                  <a:cubicBezTo>
                    <a:pt x="0" y="10"/>
                    <a:pt x="0" y="10"/>
                    <a:pt x="0" y="10"/>
                  </a:cubicBezTo>
                  <a:moveTo>
                    <a:pt x="0" y="9"/>
                  </a:moveTo>
                  <a:cubicBezTo>
                    <a:pt x="0" y="9"/>
                    <a:pt x="0" y="10"/>
                    <a:pt x="0" y="10"/>
                  </a:cubicBezTo>
                  <a:cubicBezTo>
                    <a:pt x="0" y="10"/>
                    <a:pt x="0" y="9"/>
                    <a:pt x="0" y="9"/>
                  </a:cubicBezTo>
                  <a:moveTo>
                    <a:pt x="0" y="9"/>
                  </a:moveTo>
                  <a:cubicBezTo>
                    <a:pt x="0" y="9"/>
                    <a:pt x="0" y="9"/>
                    <a:pt x="0" y="9"/>
                  </a:cubicBezTo>
                  <a:cubicBezTo>
                    <a:pt x="0" y="9"/>
                    <a:pt x="0" y="9"/>
                    <a:pt x="0" y="9"/>
                  </a:cubicBezTo>
                  <a:moveTo>
                    <a:pt x="0" y="8"/>
                  </a:moveTo>
                  <a:cubicBezTo>
                    <a:pt x="0" y="9"/>
                    <a:pt x="0" y="9"/>
                    <a:pt x="0" y="9"/>
                  </a:cubicBezTo>
                  <a:cubicBezTo>
                    <a:pt x="0" y="9"/>
                    <a:pt x="0" y="9"/>
                    <a:pt x="0" y="8"/>
                  </a:cubicBezTo>
                  <a:moveTo>
                    <a:pt x="0" y="8"/>
                  </a:moveTo>
                  <a:cubicBezTo>
                    <a:pt x="0" y="8"/>
                    <a:pt x="0" y="8"/>
                    <a:pt x="0" y="8"/>
                  </a:cubicBezTo>
                  <a:cubicBezTo>
                    <a:pt x="0" y="8"/>
                    <a:pt x="0" y="8"/>
                    <a:pt x="0" y="8"/>
                  </a:cubicBezTo>
                  <a:moveTo>
                    <a:pt x="0" y="8"/>
                  </a:moveTo>
                  <a:cubicBezTo>
                    <a:pt x="0" y="8"/>
                    <a:pt x="0" y="8"/>
                    <a:pt x="0" y="8"/>
                  </a:cubicBezTo>
                  <a:cubicBezTo>
                    <a:pt x="0" y="8"/>
                    <a:pt x="0" y="8"/>
                    <a:pt x="0" y="8"/>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5"/>
                  </a:moveTo>
                  <a:cubicBezTo>
                    <a:pt x="0" y="5"/>
                    <a:pt x="0" y="5"/>
                    <a:pt x="0" y="5"/>
                  </a:cubicBezTo>
                  <a:cubicBezTo>
                    <a:pt x="0" y="5"/>
                    <a:pt x="0" y="5"/>
                    <a:pt x="0" y="5"/>
                  </a:cubicBezTo>
                  <a:moveTo>
                    <a:pt x="0" y="5"/>
                  </a:moveTo>
                  <a:cubicBezTo>
                    <a:pt x="0" y="5"/>
                    <a:pt x="0" y="5"/>
                    <a:pt x="0" y="5"/>
                  </a:cubicBezTo>
                  <a:cubicBezTo>
                    <a:pt x="0" y="5"/>
                    <a:pt x="0" y="5"/>
                    <a:pt x="0" y="5"/>
                  </a:cubicBezTo>
                  <a:moveTo>
                    <a:pt x="0" y="4"/>
                  </a:moveTo>
                  <a:cubicBezTo>
                    <a:pt x="0" y="4"/>
                    <a:pt x="0" y="5"/>
                    <a:pt x="0" y="5"/>
                  </a:cubicBezTo>
                  <a:cubicBezTo>
                    <a:pt x="0" y="5"/>
                    <a:pt x="0" y="4"/>
                    <a:pt x="0" y="4"/>
                  </a:cubicBezTo>
                  <a:moveTo>
                    <a:pt x="0" y="4"/>
                  </a:moveTo>
                  <a:cubicBezTo>
                    <a:pt x="0" y="4"/>
                    <a:pt x="0" y="4"/>
                    <a:pt x="0" y="4"/>
                  </a:cubicBezTo>
                  <a:cubicBezTo>
                    <a:pt x="0" y="4"/>
                    <a:pt x="0" y="4"/>
                    <a:pt x="0" y="4"/>
                  </a:cubicBezTo>
                  <a:moveTo>
                    <a:pt x="0" y="4"/>
                  </a:moveTo>
                  <a:cubicBezTo>
                    <a:pt x="0" y="4"/>
                    <a:pt x="0" y="4"/>
                    <a:pt x="0" y="4"/>
                  </a:cubicBezTo>
                  <a:cubicBezTo>
                    <a:pt x="0" y="4"/>
                    <a:pt x="0" y="4"/>
                    <a:pt x="0" y="4"/>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 name="Freeform 31"/>
            <p:cNvSpPr>
              <a:spLocks/>
            </p:cNvSpPr>
            <p:nvPr/>
          </p:nvSpPr>
          <p:spPr bwMode="auto">
            <a:xfrm>
              <a:off x="44450" y="4435525"/>
              <a:ext cx="1458913" cy="2514600"/>
            </a:xfrm>
            <a:custGeom>
              <a:avLst/>
              <a:gdLst>
                <a:gd name="T0" fmla="*/ 0 w 340"/>
                <a:gd name="T1" fmla="*/ 552 h 586"/>
                <a:gd name="T2" fmla="*/ 0 w 340"/>
                <a:gd name="T3" fmla="*/ 552 h 586"/>
                <a:gd name="T4" fmla="*/ 0 w 340"/>
                <a:gd name="T5" fmla="*/ 552 h 586"/>
                <a:gd name="T6" fmla="*/ 0 w 340"/>
                <a:gd name="T7" fmla="*/ 553 h 586"/>
                <a:gd name="T8" fmla="*/ 0 w 340"/>
                <a:gd name="T9" fmla="*/ 553 h 586"/>
                <a:gd name="T10" fmla="*/ 0 w 340"/>
                <a:gd name="T11" fmla="*/ 554 h 586"/>
                <a:gd name="T12" fmla="*/ 0 w 340"/>
                <a:gd name="T13" fmla="*/ 554 h 586"/>
                <a:gd name="T14" fmla="*/ 0 w 340"/>
                <a:gd name="T15" fmla="*/ 555 h 586"/>
                <a:gd name="T16" fmla="*/ 0 w 340"/>
                <a:gd name="T17" fmla="*/ 555 h 586"/>
                <a:gd name="T18" fmla="*/ 0 w 340"/>
                <a:gd name="T19" fmla="*/ 556 h 586"/>
                <a:gd name="T20" fmla="*/ 0 w 340"/>
                <a:gd name="T21" fmla="*/ 556 h 586"/>
                <a:gd name="T22" fmla="*/ 0 w 340"/>
                <a:gd name="T23" fmla="*/ 556 h 586"/>
                <a:gd name="T24" fmla="*/ 0 w 340"/>
                <a:gd name="T25" fmla="*/ 557 h 586"/>
                <a:gd name="T26" fmla="*/ 0 w 340"/>
                <a:gd name="T27" fmla="*/ 557 h 586"/>
                <a:gd name="T28" fmla="*/ 0 w 340"/>
                <a:gd name="T29" fmla="*/ 558 h 586"/>
                <a:gd name="T30" fmla="*/ 0 w 340"/>
                <a:gd name="T31" fmla="*/ 558 h 586"/>
                <a:gd name="T32" fmla="*/ 0 w 340"/>
                <a:gd name="T33" fmla="*/ 559 h 586"/>
                <a:gd name="T34" fmla="*/ 0 w 340"/>
                <a:gd name="T35" fmla="*/ 559 h 586"/>
                <a:gd name="T36" fmla="*/ 0 w 340"/>
                <a:gd name="T37" fmla="*/ 560 h 586"/>
                <a:gd name="T38" fmla="*/ 0 w 340"/>
                <a:gd name="T39" fmla="*/ 560 h 586"/>
                <a:gd name="T40" fmla="*/ 0 w 340"/>
                <a:gd name="T41" fmla="*/ 560 h 586"/>
                <a:gd name="T42" fmla="*/ 0 w 340"/>
                <a:gd name="T43" fmla="*/ 561 h 586"/>
                <a:gd name="T44" fmla="*/ 0 w 340"/>
                <a:gd name="T45" fmla="*/ 561 h 586"/>
                <a:gd name="T46" fmla="*/ 0 w 340"/>
                <a:gd name="T47" fmla="*/ 562 h 586"/>
                <a:gd name="T48" fmla="*/ 0 w 340"/>
                <a:gd name="T49" fmla="*/ 562 h 586"/>
                <a:gd name="T50" fmla="*/ 0 w 340"/>
                <a:gd name="T51" fmla="*/ 563 h 586"/>
                <a:gd name="T52" fmla="*/ 0 w 340"/>
                <a:gd name="T53" fmla="*/ 563 h 586"/>
                <a:gd name="T54" fmla="*/ 0 w 340"/>
                <a:gd name="T55" fmla="*/ 564 h 586"/>
                <a:gd name="T56" fmla="*/ 0 w 340"/>
                <a:gd name="T57" fmla="*/ 564 h 586"/>
                <a:gd name="T58" fmla="*/ 0 w 340"/>
                <a:gd name="T59" fmla="*/ 565 h 586"/>
                <a:gd name="T60" fmla="*/ 0 w 340"/>
                <a:gd name="T61" fmla="*/ 565 h 586"/>
                <a:gd name="T62" fmla="*/ 0 w 340"/>
                <a:gd name="T63" fmla="*/ 565 h 586"/>
                <a:gd name="T64" fmla="*/ 0 w 340"/>
                <a:gd name="T65" fmla="*/ 566 h 586"/>
                <a:gd name="T66" fmla="*/ 0 w 340"/>
                <a:gd name="T67" fmla="*/ 566 h 586"/>
                <a:gd name="T68" fmla="*/ 0 w 340"/>
                <a:gd name="T69" fmla="*/ 567 h 586"/>
                <a:gd name="T70" fmla="*/ 0 w 340"/>
                <a:gd name="T71" fmla="*/ 567 h 586"/>
                <a:gd name="T72" fmla="*/ 0 w 340"/>
                <a:gd name="T73" fmla="*/ 568 h 586"/>
                <a:gd name="T74" fmla="*/ 0 w 340"/>
                <a:gd name="T75" fmla="*/ 568 h 586"/>
                <a:gd name="T76" fmla="*/ 0 w 340"/>
                <a:gd name="T77" fmla="*/ 569 h 586"/>
                <a:gd name="T78" fmla="*/ 0 w 340"/>
                <a:gd name="T79" fmla="*/ 569 h 586"/>
                <a:gd name="T80" fmla="*/ 0 w 340"/>
                <a:gd name="T81" fmla="*/ 570 h 586"/>
                <a:gd name="T82" fmla="*/ 0 w 340"/>
                <a:gd name="T83" fmla="*/ 570 h 586"/>
                <a:gd name="T84" fmla="*/ 0 w 340"/>
                <a:gd name="T85" fmla="*/ 571 h 586"/>
                <a:gd name="T86" fmla="*/ 0 w 340"/>
                <a:gd name="T87" fmla="*/ 571 h 586"/>
                <a:gd name="T88" fmla="*/ 0 w 340"/>
                <a:gd name="T89" fmla="*/ 571 h 586"/>
                <a:gd name="T90" fmla="*/ 0 w 340"/>
                <a:gd name="T91" fmla="*/ 586 h 586"/>
                <a:gd name="T92" fmla="*/ 340 w 340"/>
                <a:gd name="T93" fmla="*/ 0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40" h="586">
                  <a:moveTo>
                    <a:pt x="340" y="0"/>
                  </a:moveTo>
                  <a:cubicBezTo>
                    <a:pt x="156" y="9"/>
                    <a:pt x="7" y="251"/>
                    <a:pt x="0" y="552"/>
                  </a:cubicBezTo>
                  <a:cubicBezTo>
                    <a:pt x="0" y="552"/>
                    <a:pt x="0" y="552"/>
                    <a:pt x="0" y="552"/>
                  </a:cubicBezTo>
                  <a:cubicBezTo>
                    <a:pt x="0" y="552"/>
                    <a:pt x="0" y="552"/>
                    <a:pt x="0" y="552"/>
                  </a:cubicBezTo>
                  <a:cubicBezTo>
                    <a:pt x="0" y="552"/>
                    <a:pt x="0" y="552"/>
                    <a:pt x="0" y="552"/>
                  </a:cubicBezTo>
                  <a:cubicBezTo>
                    <a:pt x="0" y="552"/>
                    <a:pt x="0" y="552"/>
                    <a:pt x="0" y="552"/>
                  </a:cubicBezTo>
                  <a:cubicBezTo>
                    <a:pt x="0" y="552"/>
                    <a:pt x="0" y="552"/>
                    <a:pt x="0" y="552"/>
                  </a:cubicBezTo>
                  <a:cubicBezTo>
                    <a:pt x="0" y="553"/>
                    <a:pt x="0" y="553"/>
                    <a:pt x="0" y="553"/>
                  </a:cubicBezTo>
                  <a:cubicBezTo>
                    <a:pt x="0" y="553"/>
                    <a:pt x="0" y="553"/>
                    <a:pt x="0" y="553"/>
                  </a:cubicBezTo>
                  <a:cubicBezTo>
                    <a:pt x="0" y="553"/>
                    <a:pt x="0" y="553"/>
                    <a:pt x="0" y="553"/>
                  </a:cubicBezTo>
                  <a:cubicBezTo>
                    <a:pt x="0" y="553"/>
                    <a:pt x="0" y="553"/>
                    <a:pt x="0" y="553"/>
                  </a:cubicBezTo>
                  <a:cubicBezTo>
                    <a:pt x="0" y="553"/>
                    <a:pt x="0" y="554"/>
                    <a:pt x="0" y="554"/>
                  </a:cubicBezTo>
                  <a:cubicBezTo>
                    <a:pt x="0" y="554"/>
                    <a:pt x="0" y="554"/>
                    <a:pt x="0" y="554"/>
                  </a:cubicBezTo>
                  <a:cubicBezTo>
                    <a:pt x="0" y="554"/>
                    <a:pt x="0" y="554"/>
                    <a:pt x="0" y="554"/>
                  </a:cubicBezTo>
                  <a:cubicBezTo>
                    <a:pt x="0" y="554"/>
                    <a:pt x="0" y="554"/>
                    <a:pt x="0" y="554"/>
                  </a:cubicBezTo>
                  <a:cubicBezTo>
                    <a:pt x="0" y="554"/>
                    <a:pt x="0" y="555"/>
                    <a:pt x="0" y="555"/>
                  </a:cubicBezTo>
                  <a:cubicBezTo>
                    <a:pt x="0" y="555"/>
                    <a:pt x="0" y="555"/>
                    <a:pt x="0" y="555"/>
                  </a:cubicBezTo>
                  <a:cubicBezTo>
                    <a:pt x="0" y="555"/>
                    <a:pt x="0" y="555"/>
                    <a:pt x="0" y="555"/>
                  </a:cubicBezTo>
                  <a:cubicBezTo>
                    <a:pt x="0" y="555"/>
                    <a:pt x="0" y="555"/>
                    <a:pt x="0" y="555"/>
                  </a:cubicBezTo>
                  <a:cubicBezTo>
                    <a:pt x="0" y="555"/>
                    <a:pt x="0" y="555"/>
                    <a:pt x="0" y="556"/>
                  </a:cubicBezTo>
                  <a:cubicBezTo>
                    <a:pt x="0" y="556"/>
                    <a:pt x="0" y="556"/>
                    <a:pt x="0" y="556"/>
                  </a:cubicBezTo>
                  <a:cubicBezTo>
                    <a:pt x="0" y="556"/>
                    <a:pt x="0" y="556"/>
                    <a:pt x="0" y="556"/>
                  </a:cubicBezTo>
                  <a:cubicBezTo>
                    <a:pt x="0" y="556"/>
                    <a:pt x="0" y="556"/>
                    <a:pt x="0" y="556"/>
                  </a:cubicBezTo>
                  <a:cubicBezTo>
                    <a:pt x="0" y="556"/>
                    <a:pt x="0" y="556"/>
                    <a:pt x="0" y="556"/>
                  </a:cubicBezTo>
                  <a:cubicBezTo>
                    <a:pt x="0" y="556"/>
                    <a:pt x="0" y="557"/>
                    <a:pt x="0" y="557"/>
                  </a:cubicBezTo>
                  <a:cubicBezTo>
                    <a:pt x="0" y="557"/>
                    <a:pt x="0" y="557"/>
                    <a:pt x="0" y="557"/>
                  </a:cubicBezTo>
                  <a:cubicBezTo>
                    <a:pt x="0" y="557"/>
                    <a:pt x="0" y="557"/>
                    <a:pt x="0" y="557"/>
                  </a:cubicBezTo>
                  <a:cubicBezTo>
                    <a:pt x="0" y="557"/>
                    <a:pt x="0" y="557"/>
                    <a:pt x="0" y="557"/>
                  </a:cubicBezTo>
                  <a:cubicBezTo>
                    <a:pt x="0" y="557"/>
                    <a:pt x="0" y="557"/>
                    <a:pt x="0" y="557"/>
                  </a:cubicBezTo>
                  <a:cubicBezTo>
                    <a:pt x="0" y="558"/>
                    <a:pt x="0" y="558"/>
                    <a:pt x="0" y="558"/>
                  </a:cubicBezTo>
                  <a:cubicBezTo>
                    <a:pt x="0" y="558"/>
                    <a:pt x="0" y="558"/>
                    <a:pt x="0" y="558"/>
                  </a:cubicBezTo>
                  <a:cubicBezTo>
                    <a:pt x="0" y="558"/>
                    <a:pt x="0" y="558"/>
                    <a:pt x="0" y="558"/>
                  </a:cubicBezTo>
                  <a:cubicBezTo>
                    <a:pt x="0" y="558"/>
                    <a:pt x="0" y="558"/>
                    <a:pt x="0" y="558"/>
                  </a:cubicBezTo>
                  <a:cubicBezTo>
                    <a:pt x="0" y="558"/>
                    <a:pt x="0" y="559"/>
                    <a:pt x="0" y="559"/>
                  </a:cubicBezTo>
                  <a:cubicBezTo>
                    <a:pt x="0" y="559"/>
                    <a:pt x="0" y="559"/>
                    <a:pt x="0" y="559"/>
                  </a:cubicBezTo>
                  <a:cubicBezTo>
                    <a:pt x="0" y="559"/>
                    <a:pt x="0" y="559"/>
                    <a:pt x="0" y="559"/>
                  </a:cubicBezTo>
                  <a:cubicBezTo>
                    <a:pt x="0" y="559"/>
                    <a:pt x="0" y="559"/>
                    <a:pt x="0" y="559"/>
                  </a:cubicBezTo>
                  <a:cubicBezTo>
                    <a:pt x="0" y="559"/>
                    <a:pt x="0" y="559"/>
                    <a:pt x="0" y="560"/>
                  </a:cubicBezTo>
                  <a:cubicBezTo>
                    <a:pt x="0" y="560"/>
                    <a:pt x="0" y="560"/>
                    <a:pt x="0" y="560"/>
                  </a:cubicBezTo>
                  <a:cubicBezTo>
                    <a:pt x="0" y="560"/>
                    <a:pt x="0" y="560"/>
                    <a:pt x="0" y="560"/>
                  </a:cubicBezTo>
                  <a:cubicBezTo>
                    <a:pt x="0" y="560"/>
                    <a:pt x="0" y="560"/>
                    <a:pt x="0" y="560"/>
                  </a:cubicBezTo>
                  <a:cubicBezTo>
                    <a:pt x="0" y="560"/>
                    <a:pt x="0" y="560"/>
                    <a:pt x="0" y="560"/>
                  </a:cubicBezTo>
                  <a:cubicBezTo>
                    <a:pt x="0" y="561"/>
                    <a:pt x="0" y="561"/>
                    <a:pt x="0" y="561"/>
                  </a:cubicBezTo>
                  <a:cubicBezTo>
                    <a:pt x="0" y="561"/>
                    <a:pt x="0" y="561"/>
                    <a:pt x="0" y="561"/>
                  </a:cubicBezTo>
                  <a:cubicBezTo>
                    <a:pt x="0" y="561"/>
                    <a:pt x="0" y="561"/>
                    <a:pt x="0" y="561"/>
                  </a:cubicBezTo>
                  <a:cubicBezTo>
                    <a:pt x="0" y="561"/>
                    <a:pt x="0" y="561"/>
                    <a:pt x="0" y="561"/>
                  </a:cubicBezTo>
                  <a:cubicBezTo>
                    <a:pt x="0" y="561"/>
                    <a:pt x="0" y="562"/>
                    <a:pt x="0" y="562"/>
                  </a:cubicBezTo>
                  <a:cubicBezTo>
                    <a:pt x="0" y="562"/>
                    <a:pt x="0" y="562"/>
                    <a:pt x="0" y="562"/>
                  </a:cubicBezTo>
                  <a:cubicBezTo>
                    <a:pt x="0" y="562"/>
                    <a:pt x="0" y="562"/>
                    <a:pt x="0" y="562"/>
                  </a:cubicBezTo>
                  <a:cubicBezTo>
                    <a:pt x="0" y="562"/>
                    <a:pt x="0" y="562"/>
                    <a:pt x="0" y="562"/>
                  </a:cubicBezTo>
                  <a:cubicBezTo>
                    <a:pt x="0" y="562"/>
                    <a:pt x="0" y="562"/>
                    <a:pt x="0" y="563"/>
                  </a:cubicBezTo>
                  <a:cubicBezTo>
                    <a:pt x="0" y="563"/>
                    <a:pt x="0" y="563"/>
                    <a:pt x="0" y="563"/>
                  </a:cubicBezTo>
                  <a:cubicBezTo>
                    <a:pt x="0" y="563"/>
                    <a:pt x="0" y="563"/>
                    <a:pt x="0" y="563"/>
                  </a:cubicBezTo>
                  <a:cubicBezTo>
                    <a:pt x="0" y="563"/>
                    <a:pt x="0" y="563"/>
                    <a:pt x="0" y="563"/>
                  </a:cubicBezTo>
                  <a:cubicBezTo>
                    <a:pt x="0" y="563"/>
                    <a:pt x="0" y="563"/>
                    <a:pt x="0" y="563"/>
                  </a:cubicBezTo>
                  <a:cubicBezTo>
                    <a:pt x="0" y="564"/>
                    <a:pt x="0" y="564"/>
                    <a:pt x="0" y="564"/>
                  </a:cubicBezTo>
                  <a:cubicBezTo>
                    <a:pt x="0" y="564"/>
                    <a:pt x="0" y="564"/>
                    <a:pt x="0" y="564"/>
                  </a:cubicBezTo>
                  <a:cubicBezTo>
                    <a:pt x="0" y="564"/>
                    <a:pt x="0" y="564"/>
                    <a:pt x="0" y="564"/>
                  </a:cubicBezTo>
                  <a:cubicBezTo>
                    <a:pt x="0" y="564"/>
                    <a:pt x="0" y="564"/>
                    <a:pt x="0" y="564"/>
                  </a:cubicBezTo>
                  <a:cubicBezTo>
                    <a:pt x="0" y="564"/>
                    <a:pt x="0" y="565"/>
                    <a:pt x="0" y="565"/>
                  </a:cubicBezTo>
                  <a:cubicBezTo>
                    <a:pt x="0" y="565"/>
                    <a:pt x="0" y="565"/>
                    <a:pt x="0" y="565"/>
                  </a:cubicBezTo>
                  <a:cubicBezTo>
                    <a:pt x="0" y="565"/>
                    <a:pt x="0" y="565"/>
                    <a:pt x="0" y="565"/>
                  </a:cubicBezTo>
                  <a:cubicBezTo>
                    <a:pt x="0" y="565"/>
                    <a:pt x="0" y="565"/>
                    <a:pt x="0" y="565"/>
                  </a:cubicBezTo>
                  <a:cubicBezTo>
                    <a:pt x="0" y="565"/>
                    <a:pt x="0" y="565"/>
                    <a:pt x="0" y="565"/>
                  </a:cubicBezTo>
                  <a:cubicBezTo>
                    <a:pt x="0" y="566"/>
                    <a:pt x="0" y="566"/>
                    <a:pt x="0" y="566"/>
                  </a:cubicBezTo>
                  <a:cubicBezTo>
                    <a:pt x="0" y="566"/>
                    <a:pt x="0" y="566"/>
                    <a:pt x="0" y="566"/>
                  </a:cubicBezTo>
                  <a:cubicBezTo>
                    <a:pt x="0" y="566"/>
                    <a:pt x="0" y="566"/>
                    <a:pt x="0" y="566"/>
                  </a:cubicBezTo>
                  <a:cubicBezTo>
                    <a:pt x="0" y="566"/>
                    <a:pt x="0" y="566"/>
                    <a:pt x="0" y="566"/>
                  </a:cubicBezTo>
                  <a:cubicBezTo>
                    <a:pt x="0" y="566"/>
                    <a:pt x="0" y="567"/>
                    <a:pt x="0" y="567"/>
                  </a:cubicBezTo>
                  <a:cubicBezTo>
                    <a:pt x="0" y="567"/>
                    <a:pt x="0" y="567"/>
                    <a:pt x="0" y="567"/>
                  </a:cubicBezTo>
                  <a:cubicBezTo>
                    <a:pt x="0" y="567"/>
                    <a:pt x="0" y="567"/>
                    <a:pt x="0" y="567"/>
                  </a:cubicBezTo>
                  <a:cubicBezTo>
                    <a:pt x="0" y="567"/>
                    <a:pt x="0" y="567"/>
                    <a:pt x="0" y="567"/>
                  </a:cubicBezTo>
                  <a:cubicBezTo>
                    <a:pt x="0" y="567"/>
                    <a:pt x="0" y="568"/>
                    <a:pt x="0" y="568"/>
                  </a:cubicBezTo>
                  <a:cubicBezTo>
                    <a:pt x="0" y="568"/>
                    <a:pt x="0" y="568"/>
                    <a:pt x="0" y="568"/>
                  </a:cubicBezTo>
                  <a:cubicBezTo>
                    <a:pt x="0" y="568"/>
                    <a:pt x="0" y="568"/>
                    <a:pt x="0" y="568"/>
                  </a:cubicBezTo>
                  <a:cubicBezTo>
                    <a:pt x="0" y="568"/>
                    <a:pt x="0" y="568"/>
                    <a:pt x="0" y="568"/>
                  </a:cubicBezTo>
                  <a:cubicBezTo>
                    <a:pt x="0" y="568"/>
                    <a:pt x="0" y="568"/>
                    <a:pt x="0" y="569"/>
                  </a:cubicBezTo>
                  <a:cubicBezTo>
                    <a:pt x="0" y="569"/>
                    <a:pt x="0" y="569"/>
                    <a:pt x="0" y="569"/>
                  </a:cubicBezTo>
                  <a:cubicBezTo>
                    <a:pt x="0" y="569"/>
                    <a:pt x="0" y="569"/>
                    <a:pt x="0" y="569"/>
                  </a:cubicBezTo>
                  <a:cubicBezTo>
                    <a:pt x="0" y="569"/>
                    <a:pt x="0" y="569"/>
                    <a:pt x="0" y="569"/>
                  </a:cubicBezTo>
                  <a:cubicBezTo>
                    <a:pt x="0" y="569"/>
                    <a:pt x="0" y="569"/>
                    <a:pt x="0" y="570"/>
                  </a:cubicBezTo>
                  <a:cubicBezTo>
                    <a:pt x="0" y="570"/>
                    <a:pt x="0" y="570"/>
                    <a:pt x="0" y="570"/>
                  </a:cubicBezTo>
                  <a:cubicBezTo>
                    <a:pt x="0" y="570"/>
                    <a:pt x="0" y="570"/>
                    <a:pt x="0" y="570"/>
                  </a:cubicBezTo>
                  <a:cubicBezTo>
                    <a:pt x="0" y="570"/>
                    <a:pt x="0" y="570"/>
                    <a:pt x="0" y="570"/>
                  </a:cubicBezTo>
                  <a:cubicBezTo>
                    <a:pt x="0" y="570"/>
                    <a:pt x="0" y="570"/>
                    <a:pt x="0" y="570"/>
                  </a:cubicBezTo>
                  <a:cubicBezTo>
                    <a:pt x="0" y="570"/>
                    <a:pt x="0" y="570"/>
                    <a:pt x="0" y="571"/>
                  </a:cubicBezTo>
                  <a:cubicBezTo>
                    <a:pt x="0" y="571"/>
                    <a:pt x="0" y="571"/>
                    <a:pt x="0" y="571"/>
                  </a:cubicBezTo>
                  <a:cubicBezTo>
                    <a:pt x="0" y="571"/>
                    <a:pt x="0" y="571"/>
                    <a:pt x="0" y="571"/>
                  </a:cubicBezTo>
                  <a:cubicBezTo>
                    <a:pt x="0" y="571"/>
                    <a:pt x="0" y="571"/>
                    <a:pt x="0" y="571"/>
                  </a:cubicBezTo>
                  <a:cubicBezTo>
                    <a:pt x="0" y="571"/>
                    <a:pt x="0" y="571"/>
                    <a:pt x="0" y="571"/>
                  </a:cubicBezTo>
                  <a:cubicBezTo>
                    <a:pt x="0" y="572"/>
                    <a:pt x="0" y="572"/>
                    <a:pt x="0" y="572"/>
                  </a:cubicBezTo>
                  <a:cubicBezTo>
                    <a:pt x="0" y="577"/>
                    <a:pt x="0" y="581"/>
                    <a:pt x="0" y="586"/>
                  </a:cubicBezTo>
                  <a:cubicBezTo>
                    <a:pt x="340" y="586"/>
                    <a:pt x="340" y="586"/>
                    <a:pt x="340" y="586"/>
                  </a:cubicBezTo>
                  <a:cubicBezTo>
                    <a:pt x="340" y="0"/>
                    <a:pt x="340" y="0"/>
                    <a:pt x="340" y="0"/>
                  </a:cubicBezTo>
                </a:path>
              </a:pathLst>
            </a:custGeom>
            <a:solidFill>
              <a:srgbClr val="C9D8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 name="Freeform 32"/>
            <p:cNvSpPr>
              <a:spLocks/>
            </p:cNvSpPr>
            <p:nvPr/>
          </p:nvSpPr>
          <p:spPr bwMode="auto">
            <a:xfrm>
              <a:off x="1952625" y="4981627"/>
              <a:ext cx="2355850" cy="1968500"/>
            </a:xfrm>
            <a:custGeom>
              <a:avLst/>
              <a:gdLst>
                <a:gd name="T0" fmla="*/ 549 w 549"/>
                <a:gd name="T1" fmla="*/ 459 h 459"/>
                <a:gd name="T2" fmla="*/ 549 w 549"/>
                <a:gd name="T3" fmla="*/ 448 h 459"/>
                <a:gd name="T4" fmla="*/ 275 w 549"/>
                <a:gd name="T5" fmla="*/ 0 h 459"/>
                <a:gd name="T6" fmla="*/ 0 w 549"/>
                <a:gd name="T7" fmla="*/ 448 h 459"/>
                <a:gd name="T8" fmla="*/ 1 w 549"/>
                <a:gd name="T9" fmla="*/ 459 h 459"/>
                <a:gd name="T10" fmla="*/ 549 w 549"/>
                <a:gd name="T11" fmla="*/ 459 h 459"/>
              </a:gdLst>
              <a:ahLst/>
              <a:cxnLst>
                <a:cxn ang="0">
                  <a:pos x="T0" y="T1"/>
                </a:cxn>
                <a:cxn ang="0">
                  <a:pos x="T2" y="T3"/>
                </a:cxn>
                <a:cxn ang="0">
                  <a:pos x="T4" y="T5"/>
                </a:cxn>
                <a:cxn ang="0">
                  <a:pos x="T6" y="T7"/>
                </a:cxn>
                <a:cxn ang="0">
                  <a:pos x="T8" y="T9"/>
                </a:cxn>
                <a:cxn ang="0">
                  <a:pos x="T10" y="T11"/>
                </a:cxn>
              </a:cxnLst>
              <a:rect l="0" t="0" r="r" b="b"/>
              <a:pathLst>
                <a:path w="549" h="459">
                  <a:moveTo>
                    <a:pt x="549" y="459"/>
                  </a:moveTo>
                  <a:cubicBezTo>
                    <a:pt x="549" y="455"/>
                    <a:pt x="549" y="452"/>
                    <a:pt x="549" y="448"/>
                  </a:cubicBezTo>
                  <a:cubicBezTo>
                    <a:pt x="549" y="201"/>
                    <a:pt x="427" y="0"/>
                    <a:pt x="275" y="0"/>
                  </a:cubicBezTo>
                  <a:cubicBezTo>
                    <a:pt x="123" y="0"/>
                    <a:pt x="0" y="201"/>
                    <a:pt x="0" y="448"/>
                  </a:cubicBezTo>
                  <a:cubicBezTo>
                    <a:pt x="0" y="452"/>
                    <a:pt x="1" y="455"/>
                    <a:pt x="1" y="459"/>
                  </a:cubicBezTo>
                  <a:cubicBezTo>
                    <a:pt x="549" y="459"/>
                    <a:pt x="549" y="459"/>
                    <a:pt x="549" y="459"/>
                  </a:cubicBezTo>
                </a:path>
              </a:pathLst>
            </a:custGeom>
            <a:solidFill>
              <a:srgbClr val="E6E3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 name="Freeform 33"/>
            <p:cNvSpPr>
              <a:spLocks noEditPoints="1"/>
            </p:cNvSpPr>
            <p:nvPr/>
          </p:nvSpPr>
          <p:spPr bwMode="auto">
            <a:xfrm>
              <a:off x="1952625" y="6527800"/>
              <a:ext cx="4763" cy="93663"/>
            </a:xfrm>
            <a:custGeom>
              <a:avLst/>
              <a:gdLst>
                <a:gd name="T0" fmla="*/ 0 w 1"/>
                <a:gd name="T1" fmla="*/ 22 h 22"/>
                <a:gd name="T2" fmla="*/ 0 w 1"/>
                <a:gd name="T3" fmla="*/ 22 h 22"/>
                <a:gd name="T4" fmla="*/ 0 w 1"/>
                <a:gd name="T5" fmla="*/ 21 h 22"/>
                <a:gd name="T6" fmla="*/ 0 w 1"/>
                <a:gd name="T7" fmla="*/ 21 h 22"/>
                <a:gd name="T8" fmla="*/ 0 w 1"/>
                <a:gd name="T9" fmla="*/ 21 h 22"/>
                <a:gd name="T10" fmla="*/ 1 w 1"/>
                <a:gd name="T11" fmla="*/ 20 h 22"/>
                <a:gd name="T12" fmla="*/ 1 w 1"/>
                <a:gd name="T13" fmla="*/ 20 h 22"/>
                <a:gd name="T14" fmla="*/ 1 w 1"/>
                <a:gd name="T15" fmla="*/ 20 h 22"/>
                <a:gd name="T16" fmla="*/ 1 w 1"/>
                <a:gd name="T17" fmla="*/ 19 h 22"/>
                <a:gd name="T18" fmla="*/ 1 w 1"/>
                <a:gd name="T19" fmla="*/ 19 h 22"/>
                <a:gd name="T20" fmla="*/ 1 w 1"/>
                <a:gd name="T21" fmla="*/ 19 h 22"/>
                <a:gd name="T22" fmla="*/ 1 w 1"/>
                <a:gd name="T23" fmla="*/ 18 h 22"/>
                <a:gd name="T24" fmla="*/ 1 w 1"/>
                <a:gd name="T25" fmla="*/ 18 h 22"/>
                <a:gd name="T26" fmla="*/ 1 w 1"/>
                <a:gd name="T27" fmla="*/ 18 h 22"/>
                <a:gd name="T28" fmla="*/ 1 w 1"/>
                <a:gd name="T29" fmla="*/ 17 h 22"/>
                <a:gd name="T30" fmla="*/ 1 w 1"/>
                <a:gd name="T31" fmla="*/ 17 h 22"/>
                <a:gd name="T32" fmla="*/ 1 w 1"/>
                <a:gd name="T33" fmla="*/ 16 h 22"/>
                <a:gd name="T34" fmla="*/ 1 w 1"/>
                <a:gd name="T35" fmla="*/ 16 h 22"/>
                <a:gd name="T36" fmla="*/ 1 w 1"/>
                <a:gd name="T37" fmla="*/ 16 h 22"/>
                <a:gd name="T38" fmla="*/ 1 w 1"/>
                <a:gd name="T39" fmla="*/ 15 h 22"/>
                <a:gd name="T40" fmla="*/ 1 w 1"/>
                <a:gd name="T41" fmla="*/ 15 h 22"/>
                <a:gd name="T42" fmla="*/ 1 w 1"/>
                <a:gd name="T43" fmla="*/ 15 h 22"/>
                <a:gd name="T44" fmla="*/ 1 w 1"/>
                <a:gd name="T45" fmla="*/ 14 h 22"/>
                <a:gd name="T46" fmla="*/ 1 w 1"/>
                <a:gd name="T47" fmla="*/ 14 h 22"/>
                <a:gd name="T48" fmla="*/ 1 w 1"/>
                <a:gd name="T49" fmla="*/ 14 h 22"/>
                <a:gd name="T50" fmla="*/ 1 w 1"/>
                <a:gd name="T51" fmla="*/ 13 h 22"/>
                <a:gd name="T52" fmla="*/ 1 w 1"/>
                <a:gd name="T53" fmla="*/ 13 h 22"/>
                <a:gd name="T54" fmla="*/ 1 w 1"/>
                <a:gd name="T55" fmla="*/ 13 h 22"/>
                <a:gd name="T56" fmla="*/ 1 w 1"/>
                <a:gd name="T57" fmla="*/ 12 h 22"/>
                <a:gd name="T58" fmla="*/ 1 w 1"/>
                <a:gd name="T59" fmla="*/ 12 h 22"/>
                <a:gd name="T60" fmla="*/ 1 w 1"/>
                <a:gd name="T61" fmla="*/ 12 h 22"/>
                <a:gd name="T62" fmla="*/ 1 w 1"/>
                <a:gd name="T63" fmla="*/ 11 h 22"/>
                <a:gd name="T64" fmla="*/ 1 w 1"/>
                <a:gd name="T65" fmla="*/ 11 h 22"/>
                <a:gd name="T66" fmla="*/ 1 w 1"/>
                <a:gd name="T67" fmla="*/ 10 h 22"/>
                <a:gd name="T68" fmla="*/ 1 w 1"/>
                <a:gd name="T69" fmla="*/ 10 h 22"/>
                <a:gd name="T70" fmla="*/ 1 w 1"/>
                <a:gd name="T71" fmla="*/ 10 h 22"/>
                <a:gd name="T72" fmla="*/ 1 w 1"/>
                <a:gd name="T73" fmla="*/ 9 h 22"/>
                <a:gd name="T74" fmla="*/ 1 w 1"/>
                <a:gd name="T75" fmla="*/ 9 h 22"/>
                <a:gd name="T76" fmla="*/ 1 w 1"/>
                <a:gd name="T77" fmla="*/ 9 h 22"/>
                <a:gd name="T78" fmla="*/ 1 w 1"/>
                <a:gd name="T79" fmla="*/ 8 h 22"/>
                <a:gd name="T80" fmla="*/ 1 w 1"/>
                <a:gd name="T81" fmla="*/ 8 h 22"/>
                <a:gd name="T82" fmla="*/ 1 w 1"/>
                <a:gd name="T83" fmla="*/ 8 h 22"/>
                <a:gd name="T84" fmla="*/ 1 w 1"/>
                <a:gd name="T85"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 h="22">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2"/>
                    <a:pt x="0" y="22"/>
                    <a:pt x="0" y="22"/>
                  </a:cubicBezTo>
                  <a:cubicBezTo>
                    <a:pt x="0" y="22"/>
                    <a:pt x="0" y="22"/>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1" y="20"/>
                  </a:moveTo>
                  <a:cubicBezTo>
                    <a:pt x="1" y="20"/>
                    <a:pt x="1" y="21"/>
                    <a:pt x="1" y="21"/>
                  </a:cubicBezTo>
                  <a:cubicBezTo>
                    <a:pt x="1" y="21"/>
                    <a:pt x="1" y="20"/>
                    <a:pt x="1" y="20"/>
                  </a:cubicBezTo>
                  <a:moveTo>
                    <a:pt x="1" y="20"/>
                  </a:moveTo>
                  <a:cubicBezTo>
                    <a:pt x="1" y="20"/>
                    <a:pt x="1" y="20"/>
                    <a:pt x="1" y="20"/>
                  </a:cubicBezTo>
                  <a:cubicBezTo>
                    <a:pt x="1" y="20"/>
                    <a:pt x="1" y="20"/>
                    <a:pt x="1" y="20"/>
                  </a:cubicBezTo>
                  <a:moveTo>
                    <a:pt x="1" y="20"/>
                  </a:moveTo>
                  <a:cubicBezTo>
                    <a:pt x="1" y="20"/>
                    <a:pt x="1" y="20"/>
                    <a:pt x="1" y="20"/>
                  </a:cubicBezTo>
                  <a:cubicBezTo>
                    <a:pt x="1" y="20"/>
                    <a:pt x="1" y="20"/>
                    <a:pt x="1" y="20"/>
                  </a:cubicBezTo>
                  <a:moveTo>
                    <a:pt x="1" y="19"/>
                  </a:moveTo>
                  <a:cubicBezTo>
                    <a:pt x="1" y="19"/>
                    <a:pt x="1" y="19"/>
                    <a:pt x="1" y="20"/>
                  </a:cubicBezTo>
                  <a:cubicBezTo>
                    <a:pt x="1" y="19"/>
                    <a:pt x="1" y="19"/>
                    <a:pt x="1" y="19"/>
                  </a:cubicBezTo>
                  <a:moveTo>
                    <a:pt x="1" y="19"/>
                  </a:moveTo>
                  <a:cubicBezTo>
                    <a:pt x="1" y="19"/>
                    <a:pt x="1" y="19"/>
                    <a:pt x="1" y="19"/>
                  </a:cubicBezTo>
                  <a:cubicBezTo>
                    <a:pt x="1" y="19"/>
                    <a:pt x="1" y="19"/>
                    <a:pt x="1" y="19"/>
                  </a:cubicBezTo>
                  <a:moveTo>
                    <a:pt x="1" y="19"/>
                  </a:moveTo>
                  <a:cubicBezTo>
                    <a:pt x="1" y="19"/>
                    <a:pt x="1" y="19"/>
                    <a:pt x="1" y="19"/>
                  </a:cubicBezTo>
                  <a:cubicBezTo>
                    <a:pt x="1" y="19"/>
                    <a:pt x="1" y="19"/>
                    <a:pt x="1" y="19"/>
                  </a:cubicBezTo>
                  <a:moveTo>
                    <a:pt x="1" y="18"/>
                  </a:moveTo>
                  <a:cubicBezTo>
                    <a:pt x="1" y="18"/>
                    <a:pt x="1" y="18"/>
                    <a:pt x="1" y="18"/>
                  </a:cubicBezTo>
                  <a:cubicBezTo>
                    <a:pt x="1" y="18"/>
                    <a:pt x="1" y="18"/>
                    <a:pt x="1" y="18"/>
                  </a:cubicBezTo>
                  <a:moveTo>
                    <a:pt x="1" y="18"/>
                  </a:moveTo>
                  <a:cubicBezTo>
                    <a:pt x="1" y="18"/>
                    <a:pt x="1" y="18"/>
                    <a:pt x="1" y="18"/>
                  </a:cubicBezTo>
                  <a:cubicBezTo>
                    <a:pt x="1" y="18"/>
                    <a:pt x="1" y="18"/>
                    <a:pt x="1" y="18"/>
                  </a:cubicBezTo>
                  <a:moveTo>
                    <a:pt x="1" y="18"/>
                  </a:moveTo>
                  <a:cubicBezTo>
                    <a:pt x="1" y="18"/>
                    <a:pt x="1" y="18"/>
                    <a:pt x="1" y="18"/>
                  </a:cubicBezTo>
                  <a:cubicBezTo>
                    <a:pt x="1" y="18"/>
                    <a:pt x="1" y="18"/>
                    <a:pt x="1" y="18"/>
                  </a:cubicBezTo>
                  <a:moveTo>
                    <a:pt x="1" y="17"/>
                  </a:moveTo>
                  <a:cubicBezTo>
                    <a:pt x="1" y="17"/>
                    <a:pt x="1" y="17"/>
                    <a:pt x="1" y="17"/>
                  </a:cubicBezTo>
                  <a:cubicBezTo>
                    <a:pt x="1" y="17"/>
                    <a:pt x="1" y="17"/>
                    <a:pt x="1" y="17"/>
                  </a:cubicBezTo>
                  <a:moveTo>
                    <a:pt x="1" y="17"/>
                  </a:moveTo>
                  <a:cubicBezTo>
                    <a:pt x="1" y="17"/>
                    <a:pt x="1" y="17"/>
                    <a:pt x="1" y="17"/>
                  </a:cubicBezTo>
                  <a:cubicBezTo>
                    <a:pt x="1" y="17"/>
                    <a:pt x="1" y="17"/>
                    <a:pt x="1" y="17"/>
                  </a:cubicBezTo>
                  <a:moveTo>
                    <a:pt x="1" y="16"/>
                  </a:moveTo>
                  <a:cubicBezTo>
                    <a:pt x="1" y="17"/>
                    <a:pt x="1" y="17"/>
                    <a:pt x="1" y="17"/>
                  </a:cubicBezTo>
                  <a:cubicBezTo>
                    <a:pt x="1" y="17"/>
                    <a:pt x="1" y="17"/>
                    <a:pt x="1" y="16"/>
                  </a:cubicBezTo>
                  <a:moveTo>
                    <a:pt x="1" y="16"/>
                  </a:moveTo>
                  <a:cubicBezTo>
                    <a:pt x="1" y="16"/>
                    <a:pt x="1" y="16"/>
                    <a:pt x="1" y="16"/>
                  </a:cubicBezTo>
                  <a:cubicBezTo>
                    <a:pt x="1" y="16"/>
                    <a:pt x="1" y="16"/>
                    <a:pt x="1" y="16"/>
                  </a:cubicBezTo>
                  <a:moveTo>
                    <a:pt x="1" y="16"/>
                  </a:moveTo>
                  <a:cubicBezTo>
                    <a:pt x="1" y="16"/>
                    <a:pt x="1" y="16"/>
                    <a:pt x="1" y="16"/>
                  </a:cubicBezTo>
                  <a:cubicBezTo>
                    <a:pt x="1" y="16"/>
                    <a:pt x="1" y="16"/>
                    <a:pt x="1" y="16"/>
                  </a:cubicBezTo>
                  <a:moveTo>
                    <a:pt x="1" y="15"/>
                  </a:moveTo>
                  <a:cubicBezTo>
                    <a:pt x="1" y="15"/>
                    <a:pt x="1" y="16"/>
                    <a:pt x="1" y="16"/>
                  </a:cubicBezTo>
                  <a:cubicBezTo>
                    <a:pt x="1" y="16"/>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4"/>
                    <a:pt x="1" y="14"/>
                  </a:cubicBezTo>
                  <a:cubicBezTo>
                    <a:pt x="1" y="14"/>
                    <a:pt x="1" y="14"/>
                    <a:pt x="1" y="14"/>
                  </a:cubicBezTo>
                  <a:moveTo>
                    <a:pt x="1" y="14"/>
                  </a:moveTo>
                  <a:cubicBezTo>
                    <a:pt x="1" y="14"/>
                    <a:pt x="1" y="14"/>
                    <a:pt x="1" y="14"/>
                  </a:cubicBezTo>
                  <a:cubicBezTo>
                    <a:pt x="1" y="14"/>
                    <a:pt x="1" y="14"/>
                    <a:pt x="1" y="14"/>
                  </a:cubicBezTo>
                  <a:moveTo>
                    <a:pt x="1" y="14"/>
                  </a:moveTo>
                  <a:cubicBezTo>
                    <a:pt x="1" y="14"/>
                    <a:pt x="1" y="14"/>
                    <a:pt x="1" y="14"/>
                  </a:cubicBezTo>
                  <a:cubicBezTo>
                    <a:pt x="1" y="14"/>
                    <a:pt x="1" y="14"/>
                    <a:pt x="1" y="14"/>
                  </a:cubicBezTo>
                  <a:moveTo>
                    <a:pt x="1" y="13"/>
                  </a:moveTo>
                  <a:cubicBezTo>
                    <a:pt x="1" y="13"/>
                    <a:pt x="1" y="13"/>
                    <a:pt x="1" y="13"/>
                  </a:cubicBezTo>
                  <a:cubicBezTo>
                    <a:pt x="1" y="13"/>
                    <a:pt x="1" y="13"/>
                    <a:pt x="1" y="13"/>
                  </a:cubicBezTo>
                  <a:moveTo>
                    <a:pt x="1" y="13"/>
                  </a:moveTo>
                  <a:cubicBezTo>
                    <a:pt x="1" y="13"/>
                    <a:pt x="1" y="13"/>
                    <a:pt x="1" y="13"/>
                  </a:cubicBezTo>
                  <a:cubicBezTo>
                    <a:pt x="1" y="13"/>
                    <a:pt x="1" y="13"/>
                    <a:pt x="1" y="13"/>
                  </a:cubicBezTo>
                  <a:moveTo>
                    <a:pt x="1" y="13"/>
                  </a:moveTo>
                  <a:cubicBezTo>
                    <a:pt x="1" y="13"/>
                    <a:pt x="1" y="13"/>
                    <a:pt x="1" y="13"/>
                  </a:cubicBezTo>
                  <a:cubicBezTo>
                    <a:pt x="1" y="13"/>
                    <a:pt x="1" y="13"/>
                    <a:pt x="1" y="13"/>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1" y="10"/>
                  </a:moveTo>
                  <a:cubicBezTo>
                    <a:pt x="1" y="10"/>
                    <a:pt x="1" y="11"/>
                    <a:pt x="1" y="11"/>
                  </a:cubicBezTo>
                  <a:cubicBezTo>
                    <a:pt x="1" y="11"/>
                    <a:pt x="1" y="10"/>
                    <a:pt x="1" y="10"/>
                  </a:cubicBezTo>
                  <a:moveTo>
                    <a:pt x="1" y="10"/>
                  </a:moveTo>
                  <a:cubicBezTo>
                    <a:pt x="1" y="10"/>
                    <a:pt x="1" y="10"/>
                    <a:pt x="1" y="10"/>
                  </a:cubicBezTo>
                  <a:cubicBezTo>
                    <a:pt x="1" y="10"/>
                    <a:pt x="1" y="10"/>
                    <a:pt x="1" y="10"/>
                  </a:cubicBezTo>
                  <a:moveTo>
                    <a:pt x="1" y="10"/>
                  </a:moveTo>
                  <a:cubicBezTo>
                    <a:pt x="1" y="10"/>
                    <a:pt x="1" y="10"/>
                    <a:pt x="1" y="10"/>
                  </a:cubicBezTo>
                  <a:cubicBezTo>
                    <a:pt x="1" y="10"/>
                    <a:pt x="1" y="10"/>
                    <a:pt x="1" y="10"/>
                  </a:cubicBezTo>
                  <a:moveTo>
                    <a:pt x="1" y="9"/>
                  </a:moveTo>
                  <a:cubicBezTo>
                    <a:pt x="1" y="9"/>
                    <a:pt x="1" y="9"/>
                    <a:pt x="1" y="10"/>
                  </a:cubicBezTo>
                  <a:cubicBezTo>
                    <a:pt x="1" y="9"/>
                    <a:pt x="1" y="9"/>
                    <a:pt x="1" y="9"/>
                  </a:cubicBezTo>
                  <a:moveTo>
                    <a:pt x="1" y="9"/>
                  </a:moveTo>
                  <a:cubicBezTo>
                    <a:pt x="1" y="9"/>
                    <a:pt x="1" y="9"/>
                    <a:pt x="1" y="9"/>
                  </a:cubicBezTo>
                  <a:cubicBezTo>
                    <a:pt x="1" y="9"/>
                    <a:pt x="1" y="9"/>
                    <a:pt x="1" y="9"/>
                  </a:cubicBezTo>
                  <a:moveTo>
                    <a:pt x="1" y="9"/>
                  </a:moveTo>
                  <a:cubicBezTo>
                    <a:pt x="1" y="9"/>
                    <a:pt x="1" y="9"/>
                    <a:pt x="1" y="9"/>
                  </a:cubicBezTo>
                  <a:cubicBezTo>
                    <a:pt x="1" y="9"/>
                    <a:pt x="1" y="9"/>
                    <a:pt x="1" y="9"/>
                  </a:cubicBezTo>
                  <a:moveTo>
                    <a:pt x="1" y="8"/>
                  </a:moveTo>
                  <a:cubicBezTo>
                    <a:pt x="1" y="8"/>
                    <a:pt x="1" y="8"/>
                    <a:pt x="1" y="8"/>
                  </a:cubicBezTo>
                  <a:cubicBezTo>
                    <a:pt x="1" y="8"/>
                    <a:pt x="1" y="8"/>
                    <a:pt x="1" y="8"/>
                  </a:cubicBezTo>
                  <a:moveTo>
                    <a:pt x="1" y="8"/>
                  </a:moveTo>
                  <a:cubicBezTo>
                    <a:pt x="1" y="8"/>
                    <a:pt x="1" y="8"/>
                    <a:pt x="1" y="8"/>
                  </a:cubicBezTo>
                  <a:cubicBezTo>
                    <a:pt x="1" y="8"/>
                    <a:pt x="1" y="8"/>
                    <a:pt x="1" y="8"/>
                  </a:cubicBezTo>
                  <a:moveTo>
                    <a:pt x="1" y="8"/>
                  </a:moveTo>
                  <a:cubicBezTo>
                    <a:pt x="1" y="8"/>
                    <a:pt x="1" y="8"/>
                    <a:pt x="1" y="8"/>
                  </a:cubicBezTo>
                  <a:cubicBezTo>
                    <a:pt x="1" y="8"/>
                    <a:pt x="1" y="8"/>
                    <a:pt x="1" y="8"/>
                  </a:cubicBezTo>
                  <a:moveTo>
                    <a:pt x="1" y="0"/>
                  </a:moveTo>
                  <a:cubicBezTo>
                    <a:pt x="1" y="0"/>
                    <a:pt x="1" y="0"/>
                    <a:pt x="1" y="0"/>
                  </a:cubicBezTo>
                  <a:cubicBezTo>
                    <a:pt x="1" y="0"/>
                    <a:pt x="1" y="0"/>
                    <a:pt x="1" y="0"/>
                  </a:cubicBezTo>
                </a:path>
              </a:pathLst>
            </a:custGeom>
            <a:solidFill>
              <a:srgbClr val="C9D8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 name="Freeform 34"/>
            <p:cNvSpPr>
              <a:spLocks/>
            </p:cNvSpPr>
            <p:nvPr/>
          </p:nvSpPr>
          <p:spPr bwMode="auto">
            <a:xfrm>
              <a:off x="1952625" y="4984800"/>
              <a:ext cx="1141413" cy="1965325"/>
            </a:xfrm>
            <a:custGeom>
              <a:avLst/>
              <a:gdLst>
                <a:gd name="T0" fmla="*/ 1 w 266"/>
                <a:gd name="T1" fmla="*/ 424 h 458"/>
                <a:gd name="T2" fmla="*/ 1 w 266"/>
                <a:gd name="T3" fmla="*/ 432 h 458"/>
                <a:gd name="T4" fmla="*/ 1 w 266"/>
                <a:gd name="T5" fmla="*/ 432 h 458"/>
                <a:gd name="T6" fmla="*/ 1 w 266"/>
                <a:gd name="T7" fmla="*/ 432 h 458"/>
                <a:gd name="T8" fmla="*/ 1 w 266"/>
                <a:gd name="T9" fmla="*/ 433 h 458"/>
                <a:gd name="T10" fmla="*/ 1 w 266"/>
                <a:gd name="T11" fmla="*/ 433 h 458"/>
                <a:gd name="T12" fmla="*/ 1 w 266"/>
                <a:gd name="T13" fmla="*/ 433 h 458"/>
                <a:gd name="T14" fmla="*/ 1 w 266"/>
                <a:gd name="T15" fmla="*/ 434 h 458"/>
                <a:gd name="T16" fmla="*/ 1 w 266"/>
                <a:gd name="T17" fmla="*/ 434 h 458"/>
                <a:gd name="T18" fmla="*/ 1 w 266"/>
                <a:gd name="T19" fmla="*/ 434 h 458"/>
                <a:gd name="T20" fmla="*/ 1 w 266"/>
                <a:gd name="T21" fmla="*/ 435 h 458"/>
                <a:gd name="T22" fmla="*/ 1 w 266"/>
                <a:gd name="T23" fmla="*/ 435 h 458"/>
                <a:gd name="T24" fmla="*/ 1 w 266"/>
                <a:gd name="T25" fmla="*/ 436 h 458"/>
                <a:gd name="T26" fmla="*/ 1 w 266"/>
                <a:gd name="T27" fmla="*/ 436 h 458"/>
                <a:gd name="T28" fmla="*/ 1 w 266"/>
                <a:gd name="T29" fmla="*/ 436 h 458"/>
                <a:gd name="T30" fmla="*/ 1 w 266"/>
                <a:gd name="T31" fmla="*/ 437 h 458"/>
                <a:gd name="T32" fmla="*/ 1 w 266"/>
                <a:gd name="T33" fmla="*/ 437 h 458"/>
                <a:gd name="T34" fmla="*/ 1 w 266"/>
                <a:gd name="T35" fmla="*/ 437 h 458"/>
                <a:gd name="T36" fmla="*/ 1 w 266"/>
                <a:gd name="T37" fmla="*/ 438 h 458"/>
                <a:gd name="T38" fmla="*/ 1 w 266"/>
                <a:gd name="T39" fmla="*/ 438 h 458"/>
                <a:gd name="T40" fmla="*/ 1 w 266"/>
                <a:gd name="T41" fmla="*/ 438 h 458"/>
                <a:gd name="T42" fmla="*/ 1 w 266"/>
                <a:gd name="T43" fmla="*/ 439 h 458"/>
                <a:gd name="T44" fmla="*/ 1 w 266"/>
                <a:gd name="T45" fmla="*/ 439 h 458"/>
                <a:gd name="T46" fmla="*/ 1 w 266"/>
                <a:gd name="T47" fmla="*/ 439 h 458"/>
                <a:gd name="T48" fmla="*/ 1 w 266"/>
                <a:gd name="T49" fmla="*/ 440 h 458"/>
                <a:gd name="T50" fmla="*/ 1 w 266"/>
                <a:gd name="T51" fmla="*/ 440 h 458"/>
                <a:gd name="T52" fmla="*/ 1 w 266"/>
                <a:gd name="T53" fmla="*/ 440 h 458"/>
                <a:gd name="T54" fmla="*/ 1 w 266"/>
                <a:gd name="T55" fmla="*/ 441 h 458"/>
                <a:gd name="T56" fmla="*/ 1 w 266"/>
                <a:gd name="T57" fmla="*/ 441 h 458"/>
                <a:gd name="T58" fmla="*/ 1 w 266"/>
                <a:gd name="T59" fmla="*/ 442 h 458"/>
                <a:gd name="T60" fmla="*/ 1 w 266"/>
                <a:gd name="T61" fmla="*/ 442 h 458"/>
                <a:gd name="T62" fmla="*/ 1 w 266"/>
                <a:gd name="T63" fmla="*/ 442 h 458"/>
                <a:gd name="T64" fmla="*/ 1 w 266"/>
                <a:gd name="T65" fmla="*/ 443 h 458"/>
                <a:gd name="T66" fmla="*/ 1 w 266"/>
                <a:gd name="T67" fmla="*/ 443 h 458"/>
                <a:gd name="T68" fmla="*/ 1 w 266"/>
                <a:gd name="T69" fmla="*/ 443 h 458"/>
                <a:gd name="T70" fmla="*/ 1 w 266"/>
                <a:gd name="T71" fmla="*/ 444 h 458"/>
                <a:gd name="T72" fmla="*/ 1 w 266"/>
                <a:gd name="T73" fmla="*/ 444 h 458"/>
                <a:gd name="T74" fmla="*/ 1 w 266"/>
                <a:gd name="T75" fmla="*/ 444 h 458"/>
                <a:gd name="T76" fmla="*/ 0 w 266"/>
                <a:gd name="T77" fmla="*/ 445 h 458"/>
                <a:gd name="T78" fmla="*/ 0 w 266"/>
                <a:gd name="T79" fmla="*/ 445 h 458"/>
                <a:gd name="T80" fmla="*/ 0 w 266"/>
                <a:gd name="T81" fmla="*/ 445 h 458"/>
                <a:gd name="T82" fmla="*/ 0 w 266"/>
                <a:gd name="T83" fmla="*/ 446 h 458"/>
                <a:gd name="T84" fmla="*/ 0 w 266"/>
                <a:gd name="T85" fmla="*/ 446 h 458"/>
                <a:gd name="T86" fmla="*/ 0 w 266"/>
                <a:gd name="T87" fmla="*/ 447 h 458"/>
                <a:gd name="T88" fmla="*/ 1 w 266"/>
                <a:gd name="T89" fmla="*/ 458 h 458"/>
                <a:gd name="T90" fmla="*/ 266 w 266"/>
                <a:gd name="T91" fmla="*/ 0 h 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66" h="458">
                  <a:moveTo>
                    <a:pt x="266" y="0"/>
                  </a:moveTo>
                  <a:cubicBezTo>
                    <a:pt x="123" y="7"/>
                    <a:pt x="8" y="192"/>
                    <a:pt x="1" y="424"/>
                  </a:cubicBezTo>
                  <a:cubicBezTo>
                    <a:pt x="1" y="424"/>
                    <a:pt x="1" y="424"/>
                    <a:pt x="1" y="424"/>
                  </a:cubicBezTo>
                  <a:cubicBezTo>
                    <a:pt x="1" y="427"/>
                    <a:pt x="1" y="429"/>
                    <a:pt x="1" y="432"/>
                  </a:cubicBezTo>
                  <a:cubicBezTo>
                    <a:pt x="1" y="432"/>
                    <a:pt x="1" y="432"/>
                    <a:pt x="1" y="432"/>
                  </a:cubicBezTo>
                  <a:cubicBezTo>
                    <a:pt x="1" y="432"/>
                    <a:pt x="1" y="432"/>
                    <a:pt x="1" y="432"/>
                  </a:cubicBezTo>
                  <a:cubicBezTo>
                    <a:pt x="1" y="432"/>
                    <a:pt x="1" y="432"/>
                    <a:pt x="1" y="432"/>
                  </a:cubicBezTo>
                  <a:cubicBezTo>
                    <a:pt x="1" y="432"/>
                    <a:pt x="1" y="432"/>
                    <a:pt x="1" y="432"/>
                  </a:cubicBezTo>
                  <a:cubicBezTo>
                    <a:pt x="1" y="432"/>
                    <a:pt x="1" y="432"/>
                    <a:pt x="1" y="432"/>
                  </a:cubicBezTo>
                  <a:cubicBezTo>
                    <a:pt x="1" y="433"/>
                    <a:pt x="1" y="433"/>
                    <a:pt x="1" y="433"/>
                  </a:cubicBezTo>
                  <a:cubicBezTo>
                    <a:pt x="1" y="433"/>
                    <a:pt x="1" y="433"/>
                    <a:pt x="1" y="433"/>
                  </a:cubicBezTo>
                  <a:cubicBezTo>
                    <a:pt x="1" y="433"/>
                    <a:pt x="1" y="433"/>
                    <a:pt x="1" y="433"/>
                  </a:cubicBezTo>
                  <a:cubicBezTo>
                    <a:pt x="1" y="433"/>
                    <a:pt x="1" y="433"/>
                    <a:pt x="1" y="433"/>
                  </a:cubicBezTo>
                  <a:cubicBezTo>
                    <a:pt x="1" y="433"/>
                    <a:pt x="1" y="433"/>
                    <a:pt x="1" y="433"/>
                  </a:cubicBezTo>
                  <a:cubicBezTo>
                    <a:pt x="1" y="433"/>
                    <a:pt x="1" y="433"/>
                    <a:pt x="1" y="434"/>
                  </a:cubicBezTo>
                  <a:cubicBezTo>
                    <a:pt x="1" y="434"/>
                    <a:pt x="1" y="434"/>
                    <a:pt x="1" y="434"/>
                  </a:cubicBezTo>
                  <a:cubicBezTo>
                    <a:pt x="1" y="434"/>
                    <a:pt x="1" y="434"/>
                    <a:pt x="1" y="434"/>
                  </a:cubicBezTo>
                  <a:cubicBezTo>
                    <a:pt x="1" y="434"/>
                    <a:pt x="1" y="434"/>
                    <a:pt x="1" y="434"/>
                  </a:cubicBezTo>
                  <a:cubicBezTo>
                    <a:pt x="1" y="434"/>
                    <a:pt x="1" y="434"/>
                    <a:pt x="1" y="434"/>
                  </a:cubicBezTo>
                  <a:cubicBezTo>
                    <a:pt x="1" y="434"/>
                    <a:pt x="1" y="434"/>
                    <a:pt x="1" y="434"/>
                  </a:cubicBezTo>
                  <a:cubicBezTo>
                    <a:pt x="1" y="434"/>
                    <a:pt x="1" y="435"/>
                    <a:pt x="1" y="435"/>
                  </a:cubicBezTo>
                  <a:cubicBezTo>
                    <a:pt x="1" y="435"/>
                    <a:pt x="1" y="435"/>
                    <a:pt x="1" y="435"/>
                  </a:cubicBezTo>
                  <a:cubicBezTo>
                    <a:pt x="1" y="435"/>
                    <a:pt x="1" y="435"/>
                    <a:pt x="1" y="435"/>
                  </a:cubicBezTo>
                  <a:cubicBezTo>
                    <a:pt x="1" y="435"/>
                    <a:pt x="1" y="435"/>
                    <a:pt x="1" y="435"/>
                  </a:cubicBezTo>
                  <a:cubicBezTo>
                    <a:pt x="1" y="435"/>
                    <a:pt x="1" y="435"/>
                    <a:pt x="1" y="435"/>
                  </a:cubicBezTo>
                  <a:cubicBezTo>
                    <a:pt x="1" y="435"/>
                    <a:pt x="1" y="435"/>
                    <a:pt x="1" y="436"/>
                  </a:cubicBezTo>
                  <a:cubicBezTo>
                    <a:pt x="1" y="436"/>
                    <a:pt x="1" y="436"/>
                    <a:pt x="1" y="436"/>
                  </a:cubicBezTo>
                  <a:cubicBezTo>
                    <a:pt x="1" y="436"/>
                    <a:pt x="1" y="436"/>
                    <a:pt x="1" y="436"/>
                  </a:cubicBezTo>
                  <a:cubicBezTo>
                    <a:pt x="1" y="436"/>
                    <a:pt x="1" y="436"/>
                    <a:pt x="1" y="436"/>
                  </a:cubicBezTo>
                  <a:cubicBezTo>
                    <a:pt x="1" y="436"/>
                    <a:pt x="1" y="436"/>
                    <a:pt x="1" y="436"/>
                  </a:cubicBezTo>
                  <a:cubicBezTo>
                    <a:pt x="1" y="436"/>
                    <a:pt x="1" y="436"/>
                    <a:pt x="1" y="436"/>
                  </a:cubicBezTo>
                  <a:cubicBezTo>
                    <a:pt x="1" y="436"/>
                    <a:pt x="1" y="437"/>
                    <a:pt x="1" y="437"/>
                  </a:cubicBezTo>
                  <a:cubicBezTo>
                    <a:pt x="1" y="437"/>
                    <a:pt x="1" y="437"/>
                    <a:pt x="1" y="437"/>
                  </a:cubicBezTo>
                  <a:cubicBezTo>
                    <a:pt x="1" y="437"/>
                    <a:pt x="1" y="437"/>
                    <a:pt x="1" y="437"/>
                  </a:cubicBezTo>
                  <a:cubicBezTo>
                    <a:pt x="1" y="437"/>
                    <a:pt x="1" y="437"/>
                    <a:pt x="1" y="437"/>
                  </a:cubicBezTo>
                  <a:cubicBezTo>
                    <a:pt x="1" y="437"/>
                    <a:pt x="1" y="437"/>
                    <a:pt x="1" y="437"/>
                  </a:cubicBezTo>
                  <a:cubicBezTo>
                    <a:pt x="1" y="437"/>
                    <a:pt x="1" y="437"/>
                    <a:pt x="1" y="437"/>
                  </a:cubicBezTo>
                  <a:cubicBezTo>
                    <a:pt x="1" y="438"/>
                    <a:pt x="1" y="438"/>
                    <a:pt x="1" y="438"/>
                  </a:cubicBezTo>
                  <a:cubicBezTo>
                    <a:pt x="1" y="438"/>
                    <a:pt x="1" y="438"/>
                    <a:pt x="1" y="438"/>
                  </a:cubicBezTo>
                  <a:cubicBezTo>
                    <a:pt x="1" y="438"/>
                    <a:pt x="1" y="438"/>
                    <a:pt x="1" y="438"/>
                  </a:cubicBezTo>
                  <a:cubicBezTo>
                    <a:pt x="1" y="438"/>
                    <a:pt x="1" y="438"/>
                    <a:pt x="1" y="438"/>
                  </a:cubicBezTo>
                  <a:cubicBezTo>
                    <a:pt x="1" y="438"/>
                    <a:pt x="1" y="438"/>
                    <a:pt x="1" y="438"/>
                  </a:cubicBezTo>
                  <a:cubicBezTo>
                    <a:pt x="1" y="438"/>
                    <a:pt x="1" y="438"/>
                    <a:pt x="1" y="438"/>
                  </a:cubicBezTo>
                  <a:cubicBezTo>
                    <a:pt x="1" y="439"/>
                    <a:pt x="1" y="439"/>
                    <a:pt x="1" y="439"/>
                  </a:cubicBezTo>
                  <a:cubicBezTo>
                    <a:pt x="1" y="439"/>
                    <a:pt x="1" y="439"/>
                    <a:pt x="1" y="439"/>
                  </a:cubicBezTo>
                  <a:cubicBezTo>
                    <a:pt x="1" y="439"/>
                    <a:pt x="1" y="439"/>
                    <a:pt x="1" y="439"/>
                  </a:cubicBezTo>
                  <a:cubicBezTo>
                    <a:pt x="1" y="439"/>
                    <a:pt x="1" y="439"/>
                    <a:pt x="1" y="439"/>
                  </a:cubicBezTo>
                  <a:cubicBezTo>
                    <a:pt x="1" y="439"/>
                    <a:pt x="1" y="439"/>
                    <a:pt x="1" y="439"/>
                  </a:cubicBezTo>
                  <a:cubicBezTo>
                    <a:pt x="1" y="439"/>
                    <a:pt x="1" y="440"/>
                    <a:pt x="1" y="440"/>
                  </a:cubicBezTo>
                  <a:cubicBezTo>
                    <a:pt x="1" y="440"/>
                    <a:pt x="1" y="440"/>
                    <a:pt x="1" y="440"/>
                  </a:cubicBezTo>
                  <a:cubicBezTo>
                    <a:pt x="1" y="440"/>
                    <a:pt x="1" y="440"/>
                    <a:pt x="1" y="440"/>
                  </a:cubicBezTo>
                  <a:cubicBezTo>
                    <a:pt x="1" y="440"/>
                    <a:pt x="1" y="440"/>
                    <a:pt x="1" y="440"/>
                  </a:cubicBezTo>
                  <a:cubicBezTo>
                    <a:pt x="1" y="440"/>
                    <a:pt x="1" y="440"/>
                    <a:pt x="1" y="440"/>
                  </a:cubicBezTo>
                  <a:cubicBezTo>
                    <a:pt x="1" y="440"/>
                    <a:pt x="1" y="440"/>
                    <a:pt x="1" y="440"/>
                  </a:cubicBezTo>
                  <a:cubicBezTo>
                    <a:pt x="1" y="441"/>
                    <a:pt x="1" y="441"/>
                    <a:pt x="1" y="441"/>
                  </a:cubicBezTo>
                  <a:cubicBezTo>
                    <a:pt x="1" y="441"/>
                    <a:pt x="1" y="441"/>
                    <a:pt x="1" y="441"/>
                  </a:cubicBezTo>
                  <a:cubicBezTo>
                    <a:pt x="1" y="441"/>
                    <a:pt x="1" y="441"/>
                    <a:pt x="1" y="441"/>
                  </a:cubicBezTo>
                  <a:cubicBezTo>
                    <a:pt x="1" y="441"/>
                    <a:pt x="1" y="441"/>
                    <a:pt x="1" y="441"/>
                  </a:cubicBezTo>
                  <a:cubicBezTo>
                    <a:pt x="1" y="441"/>
                    <a:pt x="1" y="441"/>
                    <a:pt x="1" y="441"/>
                  </a:cubicBezTo>
                  <a:cubicBezTo>
                    <a:pt x="1" y="441"/>
                    <a:pt x="1" y="441"/>
                    <a:pt x="1" y="442"/>
                  </a:cubicBezTo>
                  <a:cubicBezTo>
                    <a:pt x="1" y="442"/>
                    <a:pt x="1" y="442"/>
                    <a:pt x="1" y="442"/>
                  </a:cubicBezTo>
                  <a:cubicBezTo>
                    <a:pt x="1" y="442"/>
                    <a:pt x="1" y="442"/>
                    <a:pt x="1" y="442"/>
                  </a:cubicBezTo>
                  <a:cubicBezTo>
                    <a:pt x="1" y="442"/>
                    <a:pt x="1" y="442"/>
                    <a:pt x="1" y="442"/>
                  </a:cubicBezTo>
                  <a:cubicBezTo>
                    <a:pt x="1" y="442"/>
                    <a:pt x="1" y="442"/>
                    <a:pt x="1" y="442"/>
                  </a:cubicBezTo>
                  <a:cubicBezTo>
                    <a:pt x="1" y="442"/>
                    <a:pt x="1" y="442"/>
                    <a:pt x="1" y="442"/>
                  </a:cubicBezTo>
                  <a:cubicBezTo>
                    <a:pt x="1" y="443"/>
                    <a:pt x="1" y="443"/>
                    <a:pt x="1" y="443"/>
                  </a:cubicBezTo>
                  <a:cubicBezTo>
                    <a:pt x="1" y="443"/>
                    <a:pt x="1" y="443"/>
                    <a:pt x="1" y="443"/>
                  </a:cubicBezTo>
                  <a:cubicBezTo>
                    <a:pt x="1" y="443"/>
                    <a:pt x="1" y="443"/>
                    <a:pt x="1" y="443"/>
                  </a:cubicBezTo>
                  <a:cubicBezTo>
                    <a:pt x="1" y="443"/>
                    <a:pt x="1" y="443"/>
                    <a:pt x="1" y="443"/>
                  </a:cubicBezTo>
                  <a:cubicBezTo>
                    <a:pt x="1" y="443"/>
                    <a:pt x="1" y="443"/>
                    <a:pt x="1" y="443"/>
                  </a:cubicBezTo>
                  <a:cubicBezTo>
                    <a:pt x="1" y="443"/>
                    <a:pt x="1" y="443"/>
                    <a:pt x="1" y="444"/>
                  </a:cubicBezTo>
                  <a:cubicBezTo>
                    <a:pt x="1" y="444"/>
                    <a:pt x="1" y="444"/>
                    <a:pt x="1" y="444"/>
                  </a:cubicBezTo>
                  <a:cubicBezTo>
                    <a:pt x="1" y="444"/>
                    <a:pt x="1" y="444"/>
                    <a:pt x="1" y="444"/>
                  </a:cubicBezTo>
                  <a:cubicBezTo>
                    <a:pt x="1" y="444"/>
                    <a:pt x="1" y="444"/>
                    <a:pt x="1" y="444"/>
                  </a:cubicBezTo>
                  <a:cubicBezTo>
                    <a:pt x="1" y="444"/>
                    <a:pt x="1" y="444"/>
                    <a:pt x="1" y="444"/>
                  </a:cubicBezTo>
                  <a:cubicBezTo>
                    <a:pt x="1" y="444"/>
                    <a:pt x="1" y="444"/>
                    <a:pt x="1" y="444"/>
                  </a:cubicBezTo>
                  <a:cubicBezTo>
                    <a:pt x="1" y="444"/>
                    <a:pt x="1" y="445"/>
                    <a:pt x="1" y="445"/>
                  </a:cubicBezTo>
                  <a:cubicBezTo>
                    <a:pt x="0" y="445"/>
                    <a:pt x="0" y="445"/>
                    <a:pt x="0" y="445"/>
                  </a:cubicBezTo>
                  <a:cubicBezTo>
                    <a:pt x="0" y="445"/>
                    <a:pt x="0" y="445"/>
                    <a:pt x="0" y="445"/>
                  </a:cubicBezTo>
                  <a:cubicBezTo>
                    <a:pt x="0" y="445"/>
                    <a:pt x="0" y="445"/>
                    <a:pt x="0" y="445"/>
                  </a:cubicBezTo>
                  <a:cubicBezTo>
                    <a:pt x="0" y="445"/>
                    <a:pt x="0" y="445"/>
                    <a:pt x="0" y="445"/>
                  </a:cubicBezTo>
                  <a:cubicBezTo>
                    <a:pt x="0" y="445"/>
                    <a:pt x="0" y="445"/>
                    <a:pt x="0" y="445"/>
                  </a:cubicBezTo>
                  <a:cubicBezTo>
                    <a:pt x="0" y="446"/>
                    <a:pt x="0" y="446"/>
                    <a:pt x="0" y="446"/>
                  </a:cubicBezTo>
                  <a:cubicBezTo>
                    <a:pt x="0" y="446"/>
                    <a:pt x="0" y="446"/>
                    <a:pt x="0" y="446"/>
                  </a:cubicBezTo>
                  <a:cubicBezTo>
                    <a:pt x="0" y="446"/>
                    <a:pt x="0" y="446"/>
                    <a:pt x="0" y="446"/>
                  </a:cubicBezTo>
                  <a:cubicBezTo>
                    <a:pt x="0" y="446"/>
                    <a:pt x="0" y="446"/>
                    <a:pt x="0" y="446"/>
                  </a:cubicBezTo>
                  <a:cubicBezTo>
                    <a:pt x="0" y="446"/>
                    <a:pt x="0" y="446"/>
                    <a:pt x="0" y="446"/>
                  </a:cubicBezTo>
                  <a:cubicBezTo>
                    <a:pt x="0" y="447"/>
                    <a:pt x="0" y="447"/>
                    <a:pt x="0" y="447"/>
                  </a:cubicBezTo>
                  <a:cubicBezTo>
                    <a:pt x="0" y="447"/>
                    <a:pt x="0" y="447"/>
                    <a:pt x="0" y="447"/>
                  </a:cubicBezTo>
                  <a:cubicBezTo>
                    <a:pt x="0" y="451"/>
                    <a:pt x="1" y="454"/>
                    <a:pt x="1" y="458"/>
                  </a:cubicBezTo>
                  <a:cubicBezTo>
                    <a:pt x="266" y="458"/>
                    <a:pt x="266" y="458"/>
                    <a:pt x="266" y="458"/>
                  </a:cubicBezTo>
                  <a:cubicBezTo>
                    <a:pt x="266" y="0"/>
                    <a:pt x="266" y="0"/>
                    <a:pt x="266" y="0"/>
                  </a:cubicBezTo>
                </a:path>
              </a:pathLst>
            </a:custGeom>
            <a:solidFill>
              <a:srgbClr val="EBE9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 name="Freeform 35"/>
            <p:cNvSpPr>
              <a:spLocks/>
            </p:cNvSpPr>
            <p:nvPr/>
          </p:nvSpPr>
          <p:spPr bwMode="auto">
            <a:xfrm>
              <a:off x="10499725" y="5537200"/>
              <a:ext cx="1358900" cy="1136650"/>
            </a:xfrm>
            <a:custGeom>
              <a:avLst/>
              <a:gdLst>
                <a:gd name="T0" fmla="*/ 317 w 317"/>
                <a:gd name="T1" fmla="*/ 265 h 265"/>
                <a:gd name="T2" fmla="*/ 317 w 317"/>
                <a:gd name="T3" fmla="*/ 259 h 265"/>
                <a:gd name="T4" fmla="*/ 159 w 317"/>
                <a:gd name="T5" fmla="*/ 0 h 265"/>
                <a:gd name="T6" fmla="*/ 0 w 317"/>
                <a:gd name="T7" fmla="*/ 259 h 265"/>
                <a:gd name="T8" fmla="*/ 1 w 317"/>
                <a:gd name="T9" fmla="*/ 265 h 265"/>
                <a:gd name="T10" fmla="*/ 317 w 317"/>
                <a:gd name="T11" fmla="*/ 265 h 265"/>
              </a:gdLst>
              <a:ahLst/>
              <a:cxnLst>
                <a:cxn ang="0">
                  <a:pos x="T0" y="T1"/>
                </a:cxn>
                <a:cxn ang="0">
                  <a:pos x="T2" y="T3"/>
                </a:cxn>
                <a:cxn ang="0">
                  <a:pos x="T4" y="T5"/>
                </a:cxn>
                <a:cxn ang="0">
                  <a:pos x="T6" y="T7"/>
                </a:cxn>
                <a:cxn ang="0">
                  <a:pos x="T8" y="T9"/>
                </a:cxn>
                <a:cxn ang="0">
                  <a:pos x="T10" y="T11"/>
                </a:cxn>
              </a:cxnLst>
              <a:rect l="0" t="0" r="r" b="b"/>
              <a:pathLst>
                <a:path w="317" h="265">
                  <a:moveTo>
                    <a:pt x="317" y="265"/>
                  </a:moveTo>
                  <a:cubicBezTo>
                    <a:pt x="317" y="263"/>
                    <a:pt x="317" y="261"/>
                    <a:pt x="317" y="259"/>
                  </a:cubicBezTo>
                  <a:cubicBezTo>
                    <a:pt x="317" y="116"/>
                    <a:pt x="247" y="0"/>
                    <a:pt x="159" y="0"/>
                  </a:cubicBezTo>
                  <a:cubicBezTo>
                    <a:pt x="71" y="0"/>
                    <a:pt x="0" y="116"/>
                    <a:pt x="0" y="259"/>
                  </a:cubicBezTo>
                  <a:cubicBezTo>
                    <a:pt x="0" y="261"/>
                    <a:pt x="1" y="263"/>
                    <a:pt x="1" y="265"/>
                  </a:cubicBezTo>
                  <a:cubicBezTo>
                    <a:pt x="317" y="265"/>
                    <a:pt x="317" y="265"/>
                    <a:pt x="317" y="265"/>
                  </a:cubicBezTo>
                </a:path>
              </a:pathLst>
            </a:custGeom>
            <a:solidFill>
              <a:srgbClr val="E6E3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 name="Freeform 36"/>
            <p:cNvSpPr>
              <a:spLocks noEditPoints="1"/>
            </p:cNvSpPr>
            <p:nvPr/>
          </p:nvSpPr>
          <p:spPr bwMode="auto">
            <a:xfrm>
              <a:off x="10499725" y="6570663"/>
              <a:ext cx="3175" cy="73025"/>
            </a:xfrm>
            <a:custGeom>
              <a:avLst/>
              <a:gdLst>
                <a:gd name="T0" fmla="*/ 0 w 1"/>
                <a:gd name="T1" fmla="*/ 17 h 17"/>
                <a:gd name="T2" fmla="*/ 0 w 1"/>
                <a:gd name="T3" fmla="*/ 16 h 17"/>
                <a:gd name="T4" fmla="*/ 0 w 1"/>
                <a:gd name="T5" fmla="*/ 16 h 17"/>
                <a:gd name="T6" fmla="*/ 0 w 1"/>
                <a:gd name="T7" fmla="*/ 16 h 17"/>
                <a:gd name="T8" fmla="*/ 1 w 1"/>
                <a:gd name="T9" fmla="*/ 15 h 17"/>
                <a:gd name="T10" fmla="*/ 1 w 1"/>
                <a:gd name="T11" fmla="*/ 15 h 17"/>
                <a:gd name="T12" fmla="*/ 1 w 1"/>
                <a:gd name="T13" fmla="*/ 15 h 17"/>
                <a:gd name="T14" fmla="*/ 1 w 1"/>
                <a:gd name="T15" fmla="*/ 15 h 17"/>
                <a:gd name="T16" fmla="*/ 1 w 1"/>
                <a:gd name="T17" fmla="*/ 15 h 17"/>
                <a:gd name="T18" fmla="*/ 1 w 1"/>
                <a:gd name="T19" fmla="*/ 14 h 17"/>
                <a:gd name="T20" fmla="*/ 1 w 1"/>
                <a:gd name="T21" fmla="*/ 14 h 17"/>
                <a:gd name="T22" fmla="*/ 1 w 1"/>
                <a:gd name="T23" fmla="*/ 14 h 17"/>
                <a:gd name="T24" fmla="*/ 1 w 1"/>
                <a:gd name="T25" fmla="*/ 14 h 17"/>
                <a:gd name="T26" fmla="*/ 1 w 1"/>
                <a:gd name="T27" fmla="*/ 13 h 17"/>
                <a:gd name="T28" fmla="*/ 1 w 1"/>
                <a:gd name="T29" fmla="*/ 13 h 17"/>
                <a:gd name="T30" fmla="*/ 1 w 1"/>
                <a:gd name="T31" fmla="*/ 13 h 17"/>
                <a:gd name="T32" fmla="*/ 1 w 1"/>
                <a:gd name="T33" fmla="*/ 12 h 17"/>
                <a:gd name="T34" fmla="*/ 1 w 1"/>
                <a:gd name="T35" fmla="*/ 12 h 17"/>
                <a:gd name="T36" fmla="*/ 1 w 1"/>
                <a:gd name="T37" fmla="*/ 12 h 17"/>
                <a:gd name="T38" fmla="*/ 1 w 1"/>
                <a:gd name="T39" fmla="*/ 11 h 17"/>
                <a:gd name="T40" fmla="*/ 1 w 1"/>
                <a:gd name="T41" fmla="*/ 11 h 17"/>
                <a:gd name="T42" fmla="*/ 1 w 1"/>
                <a:gd name="T43" fmla="*/ 11 h 17"/>
                <a:gd name="T44" fmla="*/ 1 w 1"/>
                <a:gd name="T45" fmla="*/ 10 h 17"/>
                <a:gd name="T46" fmla="*/ 1 w 1"/>
                <a:gd name="T47" fmla="*/ 10 h 17"/>
                <a:gd name="T48" fmla="*/ 1 w 1"/>
                <a:gd name="T49" fmla="*/ 10 h 17"/>
                <a:gd name="T50" fmla="*/ 1 w 1"/>
                <a:gd name="T51" fmla="*/ 10 h 17"/>
                <a:gd name="T52" fmla="*/ 1 w 1"/>
                <a:gd name="T53" fmla="*/ 10 h 17"/>
                <a:gd name="T54" fmla="*/ 1 w 1"/>
                <a:gd name="T55" fmla="*/ 9 h 17"/>
                <a:gd name="T56" fmla="*/ 1 w 1"/>
                <a:gd name="T57" fmla="*/ 9 h 17"/>
                <a:gd name="T58" fmla="*/ 1 w 1"/>
                <a:gd name="T59" fmla="*/ 9 h 17"/>
                <a:gd name="T60" fmla="*/ 1 w 1"/>
                <a:gd name="T61" fmla="*/ 9 h 17"/>
                <a:gd name="T62" fmla="*/ 1 w 1"/>
                <a:gd name="T63" fmla="*/ 8 h 17"/>
                <a:gd name="T64" fmla="*/ 1 w 1"/>
                <a:gd name="T65" fmla="*/ 8 h 17"/>
                <a:gd name="T66" fmla="*/ 1 w 1"/>
                <a:gd name="T67" fmla="*/ 8 h 17"/>
                <a:gd name="T68" fmla="*/ 1 w 1"/>
                <a:gd name="T69" fmla="*/ 7 h 17"/>
                <a:gd name="T70" fmla="*/ 1 w 1"/>
                <a:gd name="T71" fmla="*/ 7 h 17"/>
                <a:gd name="T72" fmla="*/ 1 w 1"/>
                <a:gd name="T73" fmla="*/ 7 h 17"/>
                <a:gd name="T74" fmla="*/ 1 w 1"/>
                <a:gd name="T75" fmla="*/ 6 h 17"/>
                <a:gd name="T76" fmla="*/ 1 w 1"/>
                <a:gd name="T77" fmla="*/ 6 h 17"/>
                <a:gd name="T78" fmla="*/ 1 w 1"/>
                <a:gd name="T79" fmla="*/ 6 h 17"/>
                <a:gd name="T80" fmla="*/ 1 w 1"/>
                <a:gd name="T81" fmla="*/ 6 h 17"/>
                <a:gd name="T82" fmla="*/ 1 w 1"/>
                <a:gd name="T83" fmla="*/ 6 h 17"/>
                <a:gd name="T84" fmla="*/ 1 w 1"/>
                <a:gd name="T85" fmla="*/ 5 h 17"/>
                <a:gd name="T86" fmla="*/ 1 w 1"/>
                <a:gd name="T87" fmla="*/ 5 h 17"/>
                <a:gd name="T88" fmla="*/ 1 w 1"/>
                <a:gd name="T89" fmla="*/ 5 h 17"/>
                <a:gd name="T90" fmla="*/ 1 w 1"/>
                <a:gd name="T91" fmla="*/ 5 h 17"/>
                <a:gd name="T92" fmla="*/ 1 w 1"/>
                <a:gd name="T93" fmla="*/ 4 h 17"/>
                <a:gd name="T94" fmla="*/ 1 w 1"/>
                <a:gd name="T95" fmla="*/ 4 h 17"/>
                <a:gd name="T96" fmla="*/ 1 w 1"/>
                <a:gd name="T97" fmla="*/ 4 h 17"/>
                <a:gd name="T98" fmla="*/ 1 w 1"/>
                <a:gd name="T99" fmla="*/ 3 h 17"/>
                <a:gd name="T100" fmla="*/ 1 w 1"/>
                <a:gd name="T101" fmla="*/ 3 h 17"/>
                <a:gd name="T102" fmla="*/ 1 w 1"/>
                <a:gd name="T103" fmla="*/ 3 h 17"/>
                <a:gd name="T104" fmla="*/ 1 w 1"/>
                <a:gd name="T105" fmla="*/ 2 h 17"/>
                <a:gd name="T106" fmla="*/ 1 w 1"/>
                <a:gd name="T107" fmla="*/ 2 h 17"/>
                <a:gd name="T108" fmla="*/ 1 w 1"/>
                <a:gd name="T109" fmla="*/ 2 h 17"/>
                <a:gd name="T110" fmla="*/ 1 w 1"/>
                <a:gd name="T111" fmla="*/ 2 h 17"/>
                <a:gd name="T112" fmla="*/ 1 w 1"/>
                <a:gd name="T113" fmla="*/ 2 h 17"/>
                <a:gd name="T114" fmla="*/ 1 w 1"/>
                <a:gd name="T115" fmla="*/ 1 h 17"/>
                <a:gd name="T116" fmla="*/ 1 w 1"/>
                <a:gd name="T117" fmla="*/ 1 h 17"/>
                <a:gd name="T118" fmla="*/ 1 w 1"/>
                <a:gd name="T119" fmla="*/ 1 h 17"/>
                <a:gd name="T120" fmla="*/ 1 w 1"/>
                <a:gd name="T121"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 h="17">
                  <a:moveTo>
                    <a:pt x="0" y="17"/>
                  </a:moveTo>
                  <a:cubicBezTo>
                    <a:pt x="0" y="17"/>
                    <a:pt x="0" y="17"/>
                    <a:pt x="0" y="17"/>
                  </a:cubicBezTo>
                  <a:cubicBezTo>
                    <a:pt x="0" y="17"/>
                    <a:pt x="0" y="17"/>
                    <a:pt x="0" y="17"/>
                  </a:cubicBezTo>
                  <a:moveTo>
                    <a:pt x="0" y="16"/>
                  </a:moveTo>
                  <a:cubicBezTo>
                    <a:pt x="0" y="16"/>
                    <a:pt x="0" y="16"/>
                    <a:pt x="0" y="16"/>
                  </a:cubicBezTo>
                  <a:cubicBezTo>
                    <a:pt x="0" y="16"/>
                    <a:pt x="0" y="16"/>
                    <a:pt x="0" y="16"/>
                  </a:cubicBezTo>
                  <a:moveTo>
                    <a:pt x="0" y="16"/>
                  </a:moveTo>
                  <a:cubicBezTo>
                    <a:pt x="0" y="16"/>
                    <a:pt x="0" y="16"/>
                    <a:pt x="0" y="16"/>
                  </a:cubicBezTo>
                  <a:cubicBezTo>
                    <a:pt x="0" y="16"/>
                    <a:pt x="0" y="16"/>
                    <a:pt x="0"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4"/>
                    <a:pt x="1" y="14"/>
                  </a:cubicBezTo>
                  <a:cubicBezTo>
                    <a:pt x="1" y="14"/>
                    <a:pt x="1" y="14"/>
                    <a:pt x="1" y="14"/>
                  </a:cubicBezTo>
                  <a:moveTo>
                    <a:pt x="1" y="14"/>
                  </a:moveTo>
                  <a:cubicBezTo>
                    <a:pt x="1" y="14"/>
                    <a:pt x="1" y="14"/>
                    <a:pt x="1" y="14"/>
                  </a:cubicBezTo>
                  <a:cubicBezTo>
                    <a:pt x="1" y="14"/>
                    <a:pt x="1" y="14"/>
                    <a:pt x="1" y="14"/>
                  </a:cubicBezTo>
                  <a:moveTo>
                    <a:pt x="1" y="13"/>
                  </a:moveTo>
                  <a:cubicBezTo>
                    <a:pt x="1" y="13"/>
                    <a:pt x="1" y="14"/>
                    <a:pt x="1" y="14"/>
                  </a:cubicBezTo>
                  <a:cubicBezTo>
                    <a:pt x="1" y="14"/>
                    <a:pt x="1" y="13"/>
                    <a:pt x="1" y="13"/>
                  </a:cubicBezTo>
                  <a:moveTo>
                    <a:pt x="1" y="13"/>
                  </a:moveTo>
                  <a:cubicBezTo>
                    <a:pt x="1" y="13"/>
                    <a:pt x="1" y="13"/>
                    <a:pt x="1" y="13"/>
                  </a:cubicBezTo>
                  <a:cubicBezTo>
                    <a:pt x="1" y="13"/>
                    <a:pt x="1" y="13"/>
                    <a:pt x="1" y="13"/>
                  </a:cubicBezTo>
                  <a:moveTo>
                    <a:pt x="1" y="13"/>
                  </a:moveTo>
                  <a:cubicBezTo>
                    <a:pt x="1" y="13"/>
                    <a:pt x="1" y="13"/>
                    <a:pt x="1" y="13"/>
                  </a:cubicBezTo>
                  <a:cubicBezTo>
                    <a:pt x="1" y="13"/>
                    <a:pt x="1" y="13"/>
                    <a:pt x="1" y="13"/>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1"/>
                    <a:pt x="1" y="11"/>
                    <a:pt x="1" y="12"/>
                  </a:cubicBezTo>
                  <a:cubicBezTo>
                    <a:pt x="1" y="11"/>
                    <a:pt x="1" y="11"/>
                    <a:pt x="1" y="11"/>
                  </a:cubicBezTo>
                  <a:moveTo>
                    <a:pt x="1" y="11"/>
                  </a:moveTo>
                  <a:cubicBezTo>
                    <a:pt x="1" y="11"/>
                    <a:pt x="1" y="11"/>
                    <a:pt x="1" y="11"/>
                  </a:cubicBezTo>
                  <a:cubicBezTo>
                    <a:pt x="1" y="11"/>
                    <a:pt x="1" y="11"/>
                    <a:pt x="1" y="11"/>
                  </a:cubicBezTo>
                  <a:moveTo>
                    <a:pt x="1" y="10"/>
                  </a:moveTo>
                  <a:cubicBezTo>
                    <a:pt x="1" y="11"/>
                    <a:pt x="1" y="11"/>
                    <a:pt x="1" y="11"/>
                  </a:cubicBezTo>
                  <a:cubicBezTo>
                    <a:pt x="1" y="11"/>
                    <a:pt x="1" y="11"/>
                    <a:pt x="1" y="10"/>
                  </a:cubicBezTo>
                  <a:moveTo>
                    <a:pt x="1" y="10"/>
                  </a:moveTo>
                  <a:cubicBezTo>
                    <a:pt x="1" y="10"/>
                    <a:pt x="1" y="10"/>
                    <a:pt x="1" y="10"/>
                  </a:cubicBezTo>
                  <a:cubicBezTo>
                    <a:pt x="1" y="10"/>
                    <a:pt x="1" y="10"/>
                    <a:pt x="1" y="10"/>
                  </a:cubicBezTo>
                  <a:moveTo>
                    <a:pt x="1" y="10"/>
                  </a:moveTo>
                  <a:cubicBezTo>
                    <a:pt x="1" y="10"/>
                    <a:pt x="1" y="10"/>
                    <a:pt x="1" y="10"/>
                  </a:cubicBezTo>
                  <a:cubicBezTo>
                    <a:pt x="1" y="10"/>
                    <a:pt x="1" y="10"/>
                    <a:pt x="1" y="10"/>
                  </a:cubicBezTo>
                  <a:moveTo>
                    <a:pt x="1" y="9"/>
                  </a:moveTo>
                  <a:cubicBezTo>
                    <a:pt x="1" y="9"/>
                    <a:pt x="1" y="9"/>
                    <a:pt x="1" y="9"/>
                  </a:cubicBezTo>
                  <a:cubicBezTo>
                    <a:pt x="1" y="9"/>
                    <a:pt x="1" y="9"/>
                    <a:pt x="1" y="9"/>
                  </a:cubicBezTo>
                  <a:moveTo>
                    <a:pt x="1" y="9"/>
                  </a:moveTo>
                  <a:cubicBezTo>
                    <a:pt x="1" y="9"/>
                    <a:pt x="1" y="9"/>
                    <a:pt x="1" y="9"/>
                  </a:cubicBezTo>
                  <a:cubicBezTo>
                    <a:pt x="1" y="9"/>
                    <a:pt x="1" y="9"/>
                    <a:pt x="1" y="9"/>
                  </a:cubicBezTo>
                  <a:moveTo>
                    <a:pt x="1" y="8"/>
                  </a:moveTo>
                  <a:cubicBezTo>
                    <a:pt x="1" y="8"/>
                    <a:pt x="1" y="9"/>
                    <a:pt x="1" y="9"/>
                  </a:cubicBezTo>
                  <a:cubicBezTo>
                    <a:pt x="1" y="9"/>
                    <a:pt x="1" y="8"/>
                    <a:pt x="1" y="8"/>
                  </a:cubicBezTo>
                  <a:moveTo>
                    <a:pt x="1" y="8"/>
                  </a:moveTo>
                  <a:cubicBezTo>
                    <a:pt x="1" y="8"/>
                    <a:pt x="1" y="8"/>
                    <a:pt x="1" y="8"/>
                  </a:cubicBezTo>
                  <a:cubicBezTo>
                    <a:pt x="1" y="8"/>
                    <a:pt x="1" y="8"/>
                    <a:pt x="1" y="8"/>
                  </a:cubicBezTo>
                  <a:moveTo>
                    <a:pt x="1" y="8"/>
                  </a:moveTo>
                  <a:cubicBezTo>
                    <a:pt x="1" y="8"/>
                    <a:pt x="1" y="8"/>
                    <a:pt x="1" y="8"/>
                  </a:cubicBezTo>
                  <a:cubicBezTo>
                    <a:pt x="1" y="8"/>
                    <a:pt x="1" y="8"/>
                    <a:pt x="1" y="8"/>
                  </a:cubicBezTo>
                  <a:moveTo>
                    <a:pt x="1" y="7"/>
                  </a:moveTo>
                  <a:cubicBezTo>
                    <a:pt x="1" y="7"/>
                    <a:pt x="1" y="7"/>
                    <a:pt x="1" y="7"/>
                  </a:cubicBezTo>
                  <a:cubicBezTo>
                    <a:pt x="1" y="7"/>
                    <a:pt x="1" y="7"/>
                    <a:pt x="1" y="7"/>
                  </a:cubicBezTo>
                  <a:moveTo>
                    <a:pt x="1" y="7"/>
                  </a:moveTo>
                  <a:cubicBezTo>
                    <a:pt x="1" y="7"/>
                    <a:pt x="1" y="7"/>
                    <a:pt x="1" y="7"/>
                  </a:cubicBezTo>
                  <a:cubicBezTo>
                    <a:pt x="1" y="7"/>
                    <a:pt x="1" y="7"/>
                    <a:pt x="1" y="7"/>
                  </a:cubicBezTo>
                  <a:moveTo>
                    <a:pt x="1" y="6"/>
                  </a:moveTo>
                  <a:cubicBezTo>
                    <a:pt x="1" y="6"/>
                    <a:pt x="1" y="7"/>
                    <a:pt x="1" y="7"/>
                  </a:cubicBezTo>
                  <a:cubicBezTo>
                    <a:pt x="1" y="7"/>
                    <a:pt x="1" y="6"/>
                    <a:pt x="1" y="6"/>
                  </a:cubicBezTo>
                  <a:moveTo>
                    <a:pt x="1" y="6"/>
                  </a:moveTo>
                  <a:cubicBezTo>
                    <a:pt x="1" y="6"/>
                    <a:pt x="1" y="6"/>
                    <a:pt x="1" y="6"/>
                  </a:cubicBezTo>
                  <a:cubicBezTo>
                    <a:pt x="1" y="6"/>
                    <a:pt x="1" y="6"/>
                    <a:pt x="1" y="6"/>
                  </a:cubicBezTo>
                  <a:moveTo>
                    <a:pt x="1" y="6"/>
                  </a:moveTo>
                  <a:cubicBezTo>
                    <a:pt x="1" y="6"/>
                    <a:pt x="1" y="6"/>
                    <a:pt x="1" y="6"/>
                  </a:cubicBezTo>
                  <a:cubicBezTo>
                    <a:pt x="1" y="6"/>
                    <a:pt x="1" y="6"/>
                    <a:pt x="1" y="6"/>
                  </a:cubicBezTo>
                  <a:moveTo>
                    <a:pt x="1" y="5"/>
                  </a:moveTo>
                  <a:cubicBezTo>
                    <a:pt x="1" y="5"/>
                    <a:pt x="1" y="5"/>
                    <a:pt x="1" y="5"/>
                  </a:cubicBezTo>
                  <a:cubicBezTo>
                    <a:pt x="1" y="5"/>
                    <a:pt x="1" y="5"/>
                    <a:pt x="1" y="5"/>
                  </a:cubicBezTo>
                  <a:moveTo>
                    <a:pt x="1" y="5"/>
                  </a:moveTo>
                  <a:cubicBezTo>
                    <a:pt x="1" y="5"/>
                    <a:pt x="1" y="5"/>
                    <a:pt x="1" y="5"/>
                  </a:cubicBezTo>
                  <a:cubicBezTo>
                    <a:pt x="1" y="5"/>
                    <a:pt x="1" y="5"/>
                    <a:pt x="1" y="5"/>
                  </a:cubicBezTo>
                  <a:moveTo>
                    <a:pt x="1" y="4"/>
                  </a:moveTo>
                  <a:cubicBezTo>
                    <a:pt x="1" y="4"/>
                    <a:pt x="1" y="4"/>
                    <a:pt x="1" y="5"/>
                  </a:cubicBezTo>
                  <a:cubicBezTo>
                    <a:pt x="1" y="4"/>
                    <a:pt x="1" y="4"/>
                    <a:pt x="1" y="4"/>
                  </a:cubicBezTo>
                  <a:moveTo>
                    <a:pt x="1" y="4"/>
                  </a:moveTo>
                  <a:cubicBezTo>
                    <a:pt x="1" y="4"/>
                    <a:pt x="1" y="4"/>
                    <a:pt x="1" y="4"/>
                  </a:cubicBezTo>
                  <a:cubicBezTo>
                    <a:pt x="1" y="4"/>
                    <a:pt x="1" y="4"/>
                    <a:pt x="1" y="4"/>
                  </a:cubicBezTo>
                  <a:moveTo>
                    <a:pt x="1" y="4"/>
                  </a:moveTo>
                  <a:cubicBezTo>
                    <a:pt x="1" y="4"/>
                    <a:pt x="1" y="4"/>
                    <a:pt x="1" y="4"/>
                  </a:cubicBezTo>
                  <a:cubicBezTo>
                    <a:pt x="1" y="4"/>
                    <a:pt x="1" y="4"/>
                    <a:pt x="1" y="4"/>
                  </a:cubicBezTo>
                  <a:moveTo>
                    <a:pt x="1" y="3"/>
                  </a:moveTo>
                  <a:cubicBezTo>
                    <a:pt x="1" y="3"/>
                    <a:pt x="1" y="3"/>
                    <a:pt x="1" y="3"/>
                  </a:cubicBezTo>
                  <a:cubicBezTo>
                    <a:pt x="1" y="3"/>
                    <a:pt x="1" y="3"/>
                    <a:pt x="1" y="3"/>
                  </a:cubicBezTo>
                  <a:moveTo>
                    <a:pt x="1" y="3"/>
                  </a:moveTo>
                  <a:cubicBezTo>
                    <a:pt x="1" y="3"/>
                    <a:pt x="1" y="3"/>
                    <a:pt x="1" y="3"/>
                  </a:cubicBezTo>
                  <a:cubicBezTo>
                    <a:pt x="1" y="3"/>
                    <a:pt x="1" y="3"/>
                    <a:pt x="1" y="3"/>
                  </a:cubicBezTo>
                  <a:moveTo>
                    <a:pt x="1" y="2"/>
                  </a:moveTo>
                  <a:cubicBezTo>
                    <a:pt x="1" y="2"/>
                    <a:pt x="1" y="2"/>
                    <a:pt x="1" y="2"/>
                  </a:cubicBezTo>
                  <a:cubicBezTo>
                    <a:pt x="1" y="2"/>
                    <a:pt x="1" y="2"/>
                    <a:pt x="1" y="2"/>
                  </a:cubicBezTo>
                  <a:moveTo>
                    <a:pt x="1" y="2"/>
                  </a:moveTo>
                  <a:cubicBezTo>
                    <a:pt x="1" y="2"/>
                    <a:pt x="1" y="2"/>
                    <a:pt x="1" y="2"/>
                  </a:cubicBezTo>
                  <a:cubicBezTo>
                    <a:pt x="1" y="2"/>
                    <a:pt x="1" y="2"/>
                    <a:pt x="1" y="2"/>
                  </a:cubicBezTo>
                  <a:moveTo>
                    <a:pt x="1" y="2"/>
                  </a:moveTo>
                  <a:cubicBezTo>
                    <a:pt x="1" y="2"/>
                    <a:pt x="1" y="2"/>
                    <a:pt x="1" y="2"/>
                  </a:cubicBezTo>
                  <a:cubicBezTo>
                    <a:pt x="1" y="2"/>
                    <a:pt x="1" y="2"/>
                    <a:pt x="1" y="2"/>
                  </a:cubicBezTo>
                  <a:moveTo>
                    <a:pt x="1" y="1"/>
                  </a:moveTo>
                  <a:cubicBezTo>
                    <a:pt x="1" y="1"/>
                    <a:pt x="1" y="1"/>
                    <a:pt x="1" y="1"/>
                  </a:cubicBezTo>
                  <a:cubicBezTo>
                    <a:pt x="1" y="1"/>
                    <a:pt x="1" y="1"/>
                    <a:pt x="1" y="1"/>
                  </a:cubicBezTo>
                  <a:moveTo>
                    <a:pt x="1" y="1"/>
                  </a:moveTo>
                  <a:cubicBezTo>
                    <a:pt x="1" y="1"/>
                    <a:pt x="1" y="1"/>
                    <a:pt x="1" y="1"/>
                  </a:cubicBezTo>
                  <a:cubicBezTo>
                    <a:pt x="1" y="1"/>
                    <a:pt x="1" y="1"/>
                    <a:pt x="1" y="1"/>
                  </a:cubicBezTo>
                  <a:moveTo>
                    <a:pt x="1" y="0"/>
                  </a:moveTo>
                  <a:cubicBezTo>
                    <a:pt x="1" y="0"/>
                    <a:pt x="1" y="0"/>
                    <a:pt x="1" y="0"/>
                  </a:cubicBezTo>
                  <a:cubicBezTo>
                    <a:pt x="1" y="0"/>
                    <a:pt x="1" y="0"/>
                    <a:pt x="1"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 name="Freeform 37"/>
            <p:cNvSpPr>
              <a:spLocks/>
            </p:cNvSpPr>
            <p:nvPr/>
          </p:nvSpPr>
          <p:spPr bwMode="auto">
            <a:xfrm>
              <a:off x="10499725" y="5537200"/>
              <a:ext cx="660400" cy="1136650"/>
            </a:xfrm>
            <a:custGeom>
              <a:avLst/>
              <a:gdLst>
                <a:gd name="T0" fmla="*/ 1 w 154"/>
                <a:gd name="T1" fmla="*/ 241 h 265"/>
                <a:gd name="T2" fmla="*/ 1 w 154"/>
                <a:gd name="T3" fmla="*/ 242 h 265"/>
                <a:gd name="T4" fmla="*/ 1 w 154"/>
                <a:gd name="T5" fmla="*/ 242 h 265"/>
                <a:gd name="T6" fmla="*/ 1 w 154"/>
                <a:gd name="T7" fmla="*/ 243 h 265"/>
                <a:gd name="T8" fmla="*/ 1 w 154"/>
                <a:gd name="T9" fmla="*/ 243 h 265"/>
                <a:gd name="T10" fmla="*/ 1 w 154"/>
                <a:gd name="T11" fmla="*/ 243 h 265"/>
                <a:gd name="T12" fmla="*/ 1 w 154"/>
                <a:gd name="T13" fmla="*/ 244 h 265"/>
                <a:gd name="T14" fmla="*/ 1 w 154"/>
                <a:gd name="T15" fmla="*/ 244 h 265"/>
                <a:gd name="T16" fmla="*/ 1 w 154"/>
                <a:gd name="T17" fmla="*/ 245 h 265"/>
                <a:gd name="T18" fmla="*/ 1 w 154"/>
                <a:gd name="T19" fmla="*/ 245 h 265"/>
                <a:gd name="T20" fmla="*/ 1 w 154"/>
                <a:gd name="T21" fmla="*/ 245 h 265"/>
                <a:gd name="T22" fmla="*/ 1 w 154"/>
                <a:gd name="T23" fmla="*/ 246 h 265"/>
                <a:gd name="T24" fmla="*/ 1 w 154"/>
                <a:gd name="T25" fmla="*/ 246 h 265"/>
                <a:gd name="T26" fmla="*/ 1 w 154"/>
                <a:gd name="T27" fmla="*/ 247 h 265"/>
                <a:gd name="T28" fmla="*/ 1 w 154"/>
                <a:gd name="T29" fmla="*/ 247 h 265"/>
                <a:gd name="T30" fmla="*/ 1 w 154"/>
                <a:gd name="T31" fmla="*/ 247 h 265"/>
                <a:gd name="T32" fmla="*/ 1 w 154"/>
                <a:gd name="T33" fmla="*/ 248 h 265"/>
                <a:gd name="T34" fmla="*/ 1 w 154"/>
                <a:gd name="T35" fmla="*/ 248 h 265"/>
                <a:gd name="T36" fmla="*/ 1 w 154"/>
                <a:gd name="T37" fmla="*/ 249 h 265"/>
                <a:gd name="T38" fmla="*/ 1 w 154"/>
                <a:gd name="T39" fmla="*/ 249 h 265"/>
                <a:gd name="T40" fmla="*/ 1 w 154"/>
                <a:gd name="T41" fmla="*/ 249 h 265"/>
                <a:gd name="T42" fmla="*/ 1 w 154"/>
                <a:gd name="T43" fmla="*/ 250 h 265"/>
                <a:gd name="T44" fmla="*/ 1 w 154"/>
                <a:gd name="T45" fmla="*/ 250 h 265"/>
                <a:gd name="T46" fmla="*/ 1 w 154"/>
                <a:gd name="T47" fmla="*/ 251 h 265"/>
                <a:gd name="T48" fmla="*/ 1 w 154"/>
                <a:gd name="T49" fmla="*/ 251 h 265"/>
                <a:gd name="T50" fmla="*/ 1 w 154"/>
                <a:gd name="T51" fmla="*/ 251 h 265"/>
                <a:gd name="T52" fmla="*/ 1 w 154"/>
                <a:gd name="T53" fmla="*/ 252 h 265"/>
                <a:gd name="T54" fmla="*/ 1 w 154"/>
                <a:gd name="T55" fmla="*/ 252 h 265"/>
                <a:gd name="T56" fmla="*/ 1 w 154"/>
                <a:gd name="T57" fmla="*/ 253 h 265"/>
                <a:gd name="T58" fmla="*/ 1 w 154"/>
                <a:gd name="T59" fmla="*/ 253 h 265"/>
                <a:gd name="T60" fmla="*/ 1 w 154"/>
                <a:gd name="T61" fmla="*/ 254 h 265"/>
                <a:gd name="T62" fmla="*/ 1 w 154"/>
                <a:gd name="T63" fmla="*/ 254 h 265"/>
                <a:gd name="T64" fmla="*/ 1 w 154"/>
                <a:gd name="T65" fmla="*/ 254 h 265"/>
                <a:gd name="T66" fmla="*/ 1 w 154"/>
                <a:gd name="T67" fmla="*/ 255 h 265"/>
                <a:gd name="T68" fmla="*/ 1 w 154"/>
                <a:gd name="T69" fmla="*/ 255 h 265"/>
                <a:gd name="T70" fmla="*/ 1 w 154"/>
                <a:gd name="T71" fmla="*/ 256 h 265"/>
                <a:gd name="T72" fmla="*/ 1 w 154"/>
                <a:gd name="T73" fmla="*/ 256 h 265"/>
                <a:gd name="T74" fmla="*/ 1 w 154"/>
                <a:gd name="T75" fmla="*/ 256 h 265"/>
                <a:gd name="T76" fmla="*/ 0 w 154"/>
                <a:gd name="T77" fmla="*/ 257 h 265"/>
                <a:gd name="T78" fmla="*/ 0 w 154"/>
                <a:gd name="T79" fmla="*/ 257 h 265"/>
                <a:gd name="T80" fmla="*/ 0 w 154"/>
                <a:gd name="T81" fmla="*/ 258 h 265"/>
                <a:gd name="T82" fmla="*/ 0 w 154"/>
                <a:gd name="T83" fmla="*/ 259 h 265"/>
                <a:gd name="T84" fmla="*/ 1 w 154"/>
                <a:gd name="T85" fmla="*/ 265 h 265"/>
                <a:gd name="T86" fmla="*/ 154 w 154"/>
                <a:gd name="T87" fmla="*/ 0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4" h="265">
                  <a:moveTo>
                    <a:pt x="154" y="0"/>
                  </a:moveTo>
                  <a:cubicBezTo>
                    <a:pt x="72" y="4"/>
                    <a:pt x="6" y="109"/>
                    <a:pt x="1" y="241"/>
                  </a:cubicBezTo>
                  <a:cubicBezTo>
                    <a:pt x="1" y="241"/>
                    <a:pt x="1" y="241"/>
                    <a:pt x="1" y="241"/>
                  </a:cubicBezTo>
                  <a:cubicBezTo>
                    <a:pt x="1" y="242"/>
                    <a:pt x="1" y="242"/>
                    <a:pt x="1" y="242"/>
                  </a:cubicBezTo>
                  <a:cubicBezTo>
                    <a:pt x="1" y="242"/>
                    <a:pt x="1" y="242"/>
                    <a:pt x="1" y="242"/>
                  </a:cubicBezTo>
                  <a:cubicBezTo>
                    <a:pt x="1" y="242"/>
                    <a:pt x="1" y="242"/>
                    <a:pt x="1" y="242"/>
                  </a:cubicBezTo>
                  <a:cubicBezTo>
                    <a:pt x="1" y="242"/>
                    <a:pt x="1" y="242"/>
                    <a:pt x="1" y="242"/>
                  </a:cubicBezTo>
                  <a:cubicBezTo>
                    <a:pt x="1" y="242"/>
                    <a:pt x="1" y="242"/>
                    <a:pt x="1" y="243"/>
                  </a:cubicBezTo>
                  <a:cubicBezTo>
                    <a:pt x="1" y="243"/>
                    <a:pt x="1" y="243"/>
                    <a:pt x="1" y="243"/>
                  </a:cubicBezTo>
                  <a:cubicBezTo>
                    <a:pt x="1" y="243"/>
                    <a:pt x="1" y="243"/>
                    <a:pt x="1" y="243"/>
                  </a:cubicBezTo>
                  <a:cubicBezTo>
                    <a:pt x="1" y="243"/>
                    <a:pt x="1" y="243"/>
                    <a:pt x="1" y="243"/>
                  </a:cubicBezTo>
                  <a:cubicBezTo>
                    <a:pt x="1" y="243"/>
                    <a:pt x="1" y="243"/>
                    <a:pt x="1" y="243"/>
                  </a:cubicBezTo>
                  <a:cubicBezTo>
                    <a:pt x="1" y="243"/>
                    <a:pt x="1" y="243"/>
                    <a:pt x="1" y="243"/>
                  </a:cubicBezTo>
                  <a:cubicBezTo>
                    <a:pt x="1" y="244"/>
                    <a:pt x="1" y="244"/>
                    <a:pt x="1" y="244"/>
                  </a:cubicBezTo>
                  <a:cubicBezTo>
                    <a:pt x="1" y="244"/>
                    <a:pt x="1" y="244"/>
                    <a:pt x="1" y="244"/>
                  </a:cubicBezTo>
                  <a:cubicBezTo>
                    <a:pt x="1" y="244"/>
                    <a:pt x="1" y="244"/>
                    <a:pt x="1" y="244"/>
                  </a:cubicBezTo>
                  <a:cubicBezTo>
                    <a:pt x="1" y="244"/>
                    <a:pt x="1" y="244"/>
                    <a:pt x="1" y="244"/>
                  </a:cubicBezTo>
                  <a:cubicBezTo>
                    <a:pt x="1" y="244"/>
                    <a:pt x="1" y="244"/>
                    <a:pt x="1" y="245"/>
                  </a:cubicBezTo>
                  <a:cubicBezTo>
                    <a:pt x="1" y="245"/>
                    <a:pt x="1" y="245"/>
                    <a:pt x="1" y="245"/>
                  </a:cubicBezTo>
                  <a:cubicBezTo>
                    <a:pt x="1" y="245"/>
                    <a:pt x="1" y="245"/>
                    <a:pt x="1" y="245"/>
                  </a:cubicBezTo>
                  <a:cubicBezTo>
                    <a:pt x="1" y="245"/>
                    <a:pt x="1" y="245"/>
                    <a:pt x="1" y="245"/>
                  </a:cubicBezTo>
                  <a:cubicBezTo>
                    <a:pt x="1" y="245"/>
                    <a:pt x="1" y="245"/>
                    <a:pt x="1" y="245"/>
                  </a:cubicBezTo>
                  <a:cubicBezTo>
                    <a:pt x="1" y="245"/>
                    <a:pt x="1" y="245"/>
                    <a:pt x="1" y="246"/>
                  </a:cubicBezTo>
                  <a:cubicBezTo>
                    <a:pt x="1" y="246"/>
                    <a:pt x="1" y="246"/>
                    <a:pt x="1" y="246"/>
                  </a:cubicBezTo>
                  <a:cubicBezTo>
                    <a:pt x="1" y="246"/>
                    <a:pt x="1" y="246"/>
                    <a:pt x="1" y="246"/>
                  </a:cubicBezTo>
                  <a:cubicBezTo>
                    <a:pt x="1" y="246"/>
                    <a:pt x="1" y="246"/>
                    <a:pt x="1" y="246"/>
                  </a:cubicBezTo>
                  <a:cubicBezTo>
                    <a:pt x="1" y="246"/>
                    <a:pt x="1" y="246"/>
                    <a:pt x="1" y="246"/>
                  </a:cubicBezTo>
                  <a:cubicBezTo>
                    <a:pt x="1" y="246"/>
                    <a:pt x="1" y="247"/>
                    <a:pt x="1" y="247"/>
                  </a:cubicBezTo>
                  <a:cubicBezTo>
                    <a:pt x="1" y="247"/>
                    <a:pt x="1" y="247"/>
                    <a:pt x="1" y="247"/>
                  </a:cubicBezTo>
                  <a:cubicBezTo>
                    <a:pt x="1" y="247"/>
                    <a:pt x="1" y="247"/>
                    <a:pt x="1" y="247"/>
                  </a:cubicBezTo>
                  <a:cubicBezTo>
                    <a:pt x="1" y="247"/>
                    <a:pt x="1" y="247"/>
                    <a:pt x="1" y="247"/>
                  </a:cubicBezTo>
                  <a:cubicBezTo>
                    <a:pt x="1" y="247"/>
                    <a:pt x="1" y="247"/>
                    <a:pt x="1" y="247"/>
                  </a:cubicBezTo>
                  <a:cubicBezTo>
                    <a:pt x="1" y="247"/>
                    <a:pt x="1" y="248"/>
                    <a:pt x="1" y="248"/>
                  </a:cubicBezTo>
                  <a:cubicBezTo>
                    <a:pt x="1" y="248"/>
                    <a:pt x="1" y="248"/>
                    <a:pt x="1" y="248"/>
                  </a:cubicBezTo>
                  <a:cubicBezTo>
                    <a:pt x="1" y="248"/>
                    <a:pt x="1" y="248"/>
                    <a:pt x="1" y="248"/>
                  </a:cubicBezTo>
                  <a:cubicBezTo>
                    <a:pt x="1" y="248"/>
                    <a:pt x="1" y="248"/>
                    <a:pt x="1" y="248"/>
                  </a:cubicBezTo>
                  <a:cubicBezTo>
                    <a:pt x="1" y="248"/>
                    <a:pt x="1" y="248"/>
                    <a:pt x="1" y="248"/>
                  </a:cubicBezTo>
                  <a:cubicBezTo>
                    <a:pt x="1" y="248"/>
                    <a:pt x="1" y="249"/>
                    <a:pt x="1" y="249"/>
                  </a:cubicBezTo>
                  <a:cubicBezTo>
                    <a:pt x="1" y="249"/>
                    <a:pt x="1" y="249"/>
                    <a:pt x="1" y="249"/>
                  </a:cubicBezTo>
                  <a:cubicBezTo>
                    <a:pt x="1" y="249"/>
                    <a:pt x="1" y="249"/>
                    <a:pt x="1" y="249"/>
                  </a:cubicBezTo>
                  <a:cubicBezTo>
                    <a:pt x="1" y="249"/>
                    <a:pt x="1" y="249"/>
                    <a:pt x="1" y="249"/>
                  </a:cubicBezTo>
                  <a:cubicBezTo>
                    <a:pt x="1" y="249"/>
                    <a:pt x="1" y="249"/>
                    <a:pt x="1" y="249"/>
                  </a:cubicBezTo>
                  <a:cubicBezTo>
                    <a:pt x="1" y="249"/>
                    <a:pt x="1" y="250"/>
                    <a:pt x="1" y="250"/>
                  </a:cubicBezTo>
                  <a:cubicBezTo>
                    <a:pt x="1" y="250"/>
                    <a:pt x="1" y="250"/>
                    <a:pt x="1" y="250"/>
                  </a:cubicBezTo>
                  <a:cubicBezTo>
                    <a:pt x="1" y="250"/>
                    <a:pt x="1" y="250"/>
                    <a:pt x="1" y="250"/>
                  </a:cubicBezTo>
                  <a:cubicBezTo>
                    <a:pt x="1" y="250"/>
                    <a:pt x="1" y="250"/>
                    <a:pt x="1" y="250"/>
                  </a:cubicBezTo>
                  <a:cubicBezTo>
                    <a:pt x="1" y="250"/>
                    <a:pt x="1" y="250"/>
                    <a:pt x="1" y="250"/>
                  </a:cubicBezTo>
                  <a:cubicBezTo>
                    <a:pt x="1" y="251"/>
                    <a:pt x="1" y="251"/>
                    <a:pt x="1" y="251"/>
                  </a:cubicBezTo>
                  <a:cubicBezTo>
                    <a:pt x="1" y="251"/>
                    <a:pt x="1" y="251"/>
                    <a:pt x="1" y="251"/>
                  </a:cubicBezTo>
                  <a:cubicBezTo>
                    <a:pt x="1" y="251"/>
                    <a:pt x="1" y="251"/>
                    <a:pt x="1" y="251"/>
                  </a:cubicBezTo>
                  <a:cubicBezTo>
                    <a:pt x="1" y="251"/>
                    <a:pt x="1" y="251"/>
                    <a:pt x="1" y="251"/>
                  </a:cubicBezTo>
                  <a:cubicBezTo>
                    <a:pt x="1" y="251"/>
                    <a:pt x="1" y="251"/>
                    <a:pt x="1" y="251"/>
                  </a:cubicBezTo>
                  <a:cubicBezTo>
                    <a:pt x="1" y="252"/>
                    <a:pt x="1" y="252"/>
                    <a:pt x="1" y="252"/>
                  </a:cubicBezTo>
                  <a:cubicBezTo>
                    <a:pt x="1" y="252"/>
                    <a:pt x="1" y="252"/>
                    <a:pt x="1" y="252"/>
                  </a:cubicBezTo>
                  <a:cubicBezTo>
                    <a:pt x="1" y="252"/>
                    <a:pt x="1" y="252"/>
                    <a:pt x="1" y="252"/>
                  </a:cubicBezTo>
                  <a:cubicBezTo>
                    <a:pt x="1" y="252"/>
                    <a:pt x="1" y="252"/>
                    <a:pt x="1" y="252"/>
                  </a:cubicBezTo>
                  <a:cubicBezTo>
                    <a:pt x="1" y="252"/>
                    <a:pt x="1" y="252"/>
                    <a:pt x="1" y="253"/>
                  </a:cubicBezTo>
                  <a:cubicBezTo>
                    <a:pt x="1" y="253"/>
                    <a:pt x="1" y="253"/>
                    <a:pt x="1" y="253"/>
                  </a:cubicBezTo>
                  <a:cubicBezTo>
                    <a:pt x="1" y="253"/>
                    <a:pt x="1" y="253"/>
                    <a:pt x="1" y="253"/>
                  </a:cubicBezTo>
                  <a:cubicBezTo>
                    <a:pt x="1" y="253"/>
                    <a:pt x="1" y="253"/>
                    <a:pt x="1" y="253"/>
                  </a:cubicBezTo>
                  <a:cubicBezTo>
                    <a:pt x="1" y="253"/>
                    <a:pt x="1" y="253"/>
                    <a:pt x="1" y="253"/>
                  </a:cubicBezTo>
                  <a:cubicBezTo>
                    <a:pt x="1" y="253"/>
                    <a:pt x="1" y="253"/>
                    <a:pt x="1" y="254"/>
                  </a:cubicBezTo>
                  <a:cubicBezTo>
                    <a:pt x="1" y="254"/>
                    <a:pt x="1" y="254"/>
                    <a:pt x="1" y="254"/>
                  </a:cubicBezTo>
                  <a:cubicBezTo>
                    <a:pt x="1" y="254"/>
                    <a:pt x="1" y="254"/>
                    <a:pt x="1" y="254"/>
                  </a:cubicBezTo>
                  <a:cubicBezTo>
                    <a:pt x="1" y="254"/>
                    <a:pt x="1" y="254"/>
                    <a:pt x="1" y="254"/>
                  </a:cubicBezTo>
                  <a:cubicBezTo>
                    <a:pt x="1" y="254"/>
                    <a:pt x="1" y="254"/>
                    <a:pt x="1" y="254"/>
                  </a:cubicBezTo>
                  <a:cubicBezTo>
                    <a:pt x="1" y="254"/>
                    <a:pt x="1" y="255"/>
                    <a:pt x="1" y="255"/>
                  </a:cubicBezTo>
                  <a:cubicBezTo>
                    <a:pt x="1" y="255"/>
                    <a:pt x="1" y="255"/>
                    <a:pt x="1" y="255"/>
                  </a:cubicBezTo>
                  <a:cubicBezTo>
                    <a:pt x="1" y="255"/>
                    <a:pt x="1" y="255"/>
                    <a:pt x="1" y="255"/>
                  </a:cubicBezTo>
                  <a:cubicBezTo>
                    <a:pt x="1" y="255"/>
                    <a:pt x="1" y="255"/>
                    <a:pt x="1" y="255"/>
                  </a:cubicBezTo>
                  <a:cubicBezTo>
                    <a:pt x="1" y="255"/>
                    <a:pt x="1" y="255"/>
                    <a:pt x="1" y="255"/>
                  </a:cubicBezTo>
                  <a:cubicBezTo>
                    <a:pt x="1" y="255"/>
                    <a:pt x="1" y="256"/>
                    <a:pt x="1" y="256"/>
                  </a:cubicBezTo>
                  <a:cubicBezTo>
                    <a:pt x="1" y="256"/>
                    <a:pt x="1" y="256"/>
                    <a:pt x="1" y="256"/>
                  </a:cubicBezTo>
                  <a:cubicBezTo>
                    <a:pt x="1" y="256"/>
                    <a:pt x="1" y="256"/>
                    <a:pt x="1" y="256"/>
                  </a:cubicBezTo>
                  <a:cubicBezTo>
                    <a:pt x="1" y="256"/>
                    <a:pt x="1" y="256"/>
                    <a:pt x="1" y="256"/>
                  </a:cubicBezTo>
                  <a:cubicBezTo>
                    <a:pt x="1" y="256"/>
                    <a:pt x="1" y="256"/>
                    <a:pt x="1" y="256"/>
                  </a:cubicBezTo>
                  <a:cubicBezTo>
                    <a:pt x="1" y="257"/>
                    <a:pt x="1" y="257"/>
                    <a:pt x="1" y="257"/>
                  </a:cubicBezTo>
                  <a:cubicBezTo>
                    <a:pt x="1" y="257"/>
                    <a:pt x="0" y="257"/>
                    <a:pt x="0" y="257"/>
                  </a:cubicBezTo>
                  <a:cubicBezTo>
                    <a:pt x="0" y="257"/>
                    <a:pt x="0" y="257"/>
                    <a:pt x="0" y="257"/>
                  </a:cubicBezTo>
                  <a:cubicBezTo>
                    <a:pt x="0" y="257"/>
                    <a:pt x="0" y="257"/>
                    <a:pt x="0" y="257"/>
                  </a:cubicBezTo>
                  <a:cubicBezTo>
                    <a:pt x="0" y="257"/>
                    <a:pt x="0" y="257"/>
                    <a:pt x="0" y="257"/>
                  </a:cubicBezTo>
                  <a:cubicBezTo>
                    <a:pt x="0" y="258"/>
                    <a:pt x="0" y="258"/>
                    <a:pt x="0" y="258"/>
                  </a:cubicBezTo>
                  <a:cubicBezTo>
                    <a:pt x="0" y="258"/>
                    <a:pt x="0" y="258"/>
                    <a:pt x="0" y="258"/>
                  </a:cubicBezTo>
                  <a:cubicBezTo>
                    <a:pt x="0" y="258"/>
                    <a:pt x="0" y="258"/>
                    <a:pt x="0" y="259"/>
                  </a:cubicBezTo>
                  <a:cubicBezTo>
                    <a:pt x="0" y="259"/>
                    <a:pt x="0" y="259"/>
                    <a:pt x="0" y="259"/>
                  </a:cubicBezTo>
                  <a:cubicBezTo>
                    <a:pt x="0" y="261"/>
                    <a:pt x="1" y="263"/>
                    <a:pt x="1" y="265"/>
                  </a:cubicBezTo>
                  <a:cubicBezTo>
                    <a:pt x="154" y="265"/>
                    <a:pt x="154" y="265"/>
                    <a:pt x="154" y="265"/>
                  </a:cubicBezTo>
                  <a:cubicBezTo>
                    <a:pt x="154" y="0"/>
                    <a:pt x="154" y="0"/>
                    <a:pt x="154" y="0"/>
                  </a:cubicBezTo>
                </a:path>
              </a:pathLst>
            </a:custGeom>
            <a:solidFill>
              <a:srgbClr val="EBE9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 name="Freeform 38"/>
            <p:cNvSpPr>
              <a:spLocks/>
            </p:cNvSpPr>
            <p:nvPr/>
          </p:nvSpPr>
          <p:spPr bwMode="auto">
            <a:xfrm>
              <a:off x="8877300" y="6132513"/>
              <a:ext cx="1093788" cy="415925"/>
            </a:xfrm>
            <a:custGeom>
              <a:avLst/>
              <a:gdLst>
                <a:gd name="T0" fmla="*/ 0 w 255"/>
                <a:gd name="T1" fmla="*/ 97 h 97"/>
                <a:gd name="T2" fmla="*/ 255 w 255"/>
                <a:gd name="T3" fmla="*/ 97 h 97"/>
                <a:gd name="T4" fmla="*/ 254 w 255"/>
                <a:gd name="T5" fmla="*/ 89 h 97"/>
                <a:gd name="T6" fmla="*/ 249 w 255"/>
                <a:gd name="T7" fmla="*/ 78 h 97"/>
                <a:gd name="T8" fmla="*/ 232 w 255"/>
                <a:gd name="T9" fmla="*/ 61 h 97"/>
                <a:gd name="T10" fmla="*/ 232 w 255"/>
                <a:gd name="T11" fmla="*/ 61 h 97"/>
                <a:gd name="T12" fmla="*/ 209 w 255"/>
                <a:gd name="T13" fmla="*/ 54 h 97"/>
                <a:gd name="T14" fmla="*/ 202 w 255"/>
                <a:gd name="T15" fmla="*/ 55 h 97"/>
                <a:gd name="T16" fmla="*/ 202 w 255"/>
                <a:gd name="T17" fmla="*/ 52 h 97"/>
                <a:gd name="T18" fmla="*/ 159 w 255"/>
                <a:gd name="T19" fmla="*/ 9 h 97"/>
                <a:gd name="T20" fmla="*/ 135 w 255"/>
                <a:gd name="T21" fmla="*/ 16 h 97"/>
                <a:gd name="T22" fmla="*/ 108 w 255"/>
                <a:gd name="T23" fmla="*/ 0 h 97"/>
                <a:gd name="T24" fmla="*/ 78 w 255"/>
                <a:gd name="T25" fmla="*/ 26 h 97"/>
                <a:gd name="T26" fmla="*/ 67 w 255"/>
                <a:gd name="T27" fmla="*/ 24 h 97"/>
                <a:gd name="T28" fmla="*/ 37 w 255"/>
                <a:gd name="T29" fmla="*/ 55 h 97"/>
                <a:gd name="T30" fmla="*/ 38 w 255"/>
                <a:gd name="T31" fmla="*/ 62 h 97"/>
                <a:gd name="T32" fmla="*/ 37 w 255"/>
                <a:gd name="T33" fmla="*/ 62 h 97"/>
                <a:gd name="T34" fmla="*/ 0 w 255"/>
                <a:gd name="T35" fmla="*/ 9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5" h="97">
                  <a:moveTo>
                    <a:pt x="0" y="97"/>
                  </a:moveTo>
                  <a:cubicBezTo>
                    <a:pt x="255" y="97"/>
                    <a:pt x="255" y="97"/>
                    <a:pt x="255" y="97"/>
                  </a:cubicBezTo>
                  <a:cubicBezTo>
                    <a:pt x="255" y="94"/>
                    <a:pt x="254" y="91"/>
                    <a:pt x="254" y="89"/>
                  </a:cubicBezTo>
                  <a:cubicBezTo>
                    <a:pt x="252" y="85"/>
                    <a:pt x="251" y="81"/>
                    <a:pt x="249" y="78"/>
                  </a:cubicBezTo>
                  <a:cubicBezTo>
                    <a:pt x="245" y="71"/>
                    <a:pt x="239" y="65"/>
                    <a:pt x="232" y="61"/>
                  </a:cubicBezTo>
                  <a:cubicBezTo>
                    <a:pt x="232" y="61"/>
                    <a:pt x="232" y="61"/>
                    <a:pt x="232" y="61"/>
                  </a:cubicBezTo>
                  <a:cubicBezTo>
                    <a:pt x="225" y="57"/>
                    <a:pt x="217" y="54"/>
                    <a:pt x="209" y="54"/>
                  </a:cubicBezTo>
                  <a:cubicBezTo>
                    <a:pt x="206" y="55"/>
                    <a:pt x="204" y="55"/>
                    <a:pt x="202" y="55"/>
                  </a:cubicBezTo>
                  <a:cubicBezTo>
                    <a:pt x="202" y="54"/>
                    <a:pt x="202" y="53"/>
                    <a:pt x="202" y="52"/>
                  </a:cubicBezTo>
                  <a:cubicBezTo>
                    <a:pt x="202" y="29"/>
                    <a:pt x="182" y="9"/>
                    <a:pt x="159" y="9"/>
                  </a:cubicBezTo>
                  <a:cubicBezTo>
                    <a:pt x="150" y="9"/>
                    <a:pt x="142" y="12"/>
                    <a:pt x="135" y="16"/>
                  </a:cubicBezTo>
                  <a:cubicBezTo>
                    <a:pt x="130" y="7"/>
                    <a:pt x="121" y="0"/>
                    <a:pt x="108" y="0"/>
                  </a:cubicBezTo>
                  <a:cubicBezTo>
                    <a:pt x="90" y="0"/>
                    <a:pt x="80" y="12"/>
                    <a:pt x="78" y="26"/>
                  </a:cubicBezTo>
                  <a:cubicBezTo>
                    <a:pt x="74" y="25"/>
                    <a:pt x="71" y="24"/>
                    <a:pt x="67" y="24"/>
                  </a:cubicBezTo>
                  <a:cubicBezTo>
                    <a:pt x="50" y="24"/>
                    <a:pt x="37" y="38"/>
                    <a:pt x="37" y="55"/>
                  </a:cubicBezTo>
                  <a:cubicBezTo>
                    <a:pt x="37" y="57"/>
                    <a:pt x="37" y="60"/>
                    <a:pt x="38" y="62"/>
                  </a:cubicBezTo>
                  <a:cubicBezTo>
                    <a:pt x="37" y="62"/>
                    <a:pt x="37" y="62"/>
                    <a:pt x="37" y="62"/>
                  </a:cubicBezTo>
                  <a:cubicBezTo>
                    <a:pt x="18" y="62"/>
                    <a:pt x="1" y="78"/>
                    <a:pt x="0" y="97"/>
                  </a:cubicBezTo>
                </a:path>
              </a:pathLst>
            </a:custGeom>
            <a:solidFill>
              <a:srgbClr val="F7D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 name="Freeform 39"/>
            <p:cNvSpPr>
              <a:spLocks/>
            </p:cNvSpPr>
            <p:nvPr/>
          </p:nvSpPr>
          <p:spPr bwMode="auto">
            <a:xfrm>
              <a:off x="9426575" y="6167438"/>
              <a:ext cx="544513" cy="381000"/>
            </a:xfrm>
            <a:custGeom>
              <a:avLst/>
              <a:gdLst>
                <a:gd name="T0" fmla="*/ 0 w 127"/>
                <a:gd name="T1" fmla="*/ 0 h 89"/>
                <a:gd name="T2" fmla="*/ 0 w 127"/>
                <a:gd name="T3" fmla="*/ 89 h 89"/>
                <a:gd name="T4" fmla="*/ 127 w 127"/>
                <a:gd name="T5" fmla="*/ 89 h 89"/>
                <a:gd name="T6" fmla="*/ 126 w 127"/>
                <a:gd name="T7" fmla="*/ 81 h 89"/>
                <a:gd name="T8" fmla="*/ 121 w 127"/>
                <a:gd name="T9" fmla="*/ 70 h 89"/>
                <a:gd name="T10" fmla="*/ 104 w 127"/>
                <a:gd name="T11" fmla="*/ 53 h 89"/>
                <a:gd name="T12" fmla="*/ 104 w 127"/>
                <a:gd name="T13" fmla="*/ 53 h 89"/>
                <a:gd name="T14" fmla="*/ 81 w 127"/>
                <a:gd name="T15" fmla="*/ 46 h 89"/>
                <a:gd name="T16" fmla="*/ 74 w 127"/>
                <a:gd name="T17" fmla="*/ 47 h 89"/>
                <a:gd name="T18" fmla="*/ 74 w 127"/>
                <a:gd name="T19" fmla="*/ 47 h 89"/>
                <a:gd name="T20" fmla="*/ 74 w 127"/>
                <a:gd name="T21" fmla="*/ 47 h 89"/>
                <a:gd name="T22" fmla="*/ 74 w 127"/>
                <a:gd name="T23" fmla="*/ 44 h 89"/>
                <a:gd name="T24" fmla="*/ 31 w 127"/>
                <a:gd name="T25" fmla="*/ 1 h 89"/>
                <a:gd name="T26" fmla="*/ 7 w 127"/>
                <a:gd name="T27" fmla="*/ 8 h 89"/>
                <a:gd name="T28" fmla="*/ 7 w 127"/>
                <a:gd name="T29" fmla="*/ 8 h 89"/>
                <a:gd name="T30" fmla="*/ 7 w 127"/>
                <a:gd name="T31" fmla="*/ 8 h 89"/>
                <a:gd name="T32" fmla="*/ 7 w 127"/>
                <a:gd name="T33" fmla="*/ 8 h 89"/>
                <a:gd name="T34" fmla="*/ 0 w 127"/>
                <a:gd name="T35"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7" h="89">
                  <a:moveTo>
                    <a:pt x="0" y="0"/>
                  </a:moveTo>
                  <a:cubicBezTo>
                    <a:pt x="0" y="89"/>
                    <a:pt x="0" y="89"/>
                    <a:pt x="0" y="89"/>
                  </a:cubicBezTo>
                  <a:cubicBezTo>
                    <a:pt x="127" y="89"/>
                    <a:pt x="127" y="89"/>
                    <a:pt x="127" y="89"/>
                  </a:cubicBezTo>
                  <a:cubicBezTo>
                    <a:pt x="127" y="86"/>
                    <a:pt x="126" y="83"/>
                    <a:pt x="126" y="81"/>
                  </a:cubicBezTo>
                  <a:cubicBezTo>
                    <a:pt x="124" y="77"/>
                    <a:pt x="123" y="73"/>
                    <a:pt x="121" y="70"/>
                  </a:cubicBezTo>
                  <a:cubicBezTo>
                    <a:pt x="117" y="63"/>
                    <a:pt x="111" y="57"/>
                    <a:pt x="104" y="53"/>
                  </a:cubicBezTo>
                  <a:cubicBezTo>
                    <a:pt x="104" y="53"/>
                    <a:pt x="104" y="53"/>
                    <a:pt x="104" y="53"/>
                  </a:cubicBezTo>
                  <a:cubicBezTo>
                    <a:pt x="97" y="49"/>
                    <a:pt x="89" y="46"/>
                    <a:pt x="81" y="46"/>
                  </a:cubicBezTo>
                  <a:cubicBezTo>
                    <a:pt x="78" y="47"/>
                    <a:pt x="76" y="47"/>
                    <a:pt x="74" y="47"/>
                  </a:cubicBezTo>
                  <a:cubicBezTo>
                    <a:pt x="74" y="47"/>
                    <a:pt x="74" y="47"/>
                    <a:pt x="74" y="47"/>
                  </a:cubicBezTo>
                  <a:cubicBezTo>
                    <a:pt x="74" y="47"/>
                    <a:pt x="74" y="47"/>
                    <a:pt x="74" y="47"/>
                  </a:cubicBezTo>
                  <a:cubicBezTo>
                    <a:pt x="74" y="46"/>
                    <a:pt x="74" y="45"/>
                    <a:pt x="74" y="44"/>
                  </a:cubicBezTo>
                  <a:cubicBezTo>
                    <a:pt x="74" y="21"/>
                    <a:pt x="54" y="1"/>
                    <a:pt x="31" y="1"/>
                  </a:cubicBezTo>
                  <a:cubicBezTo>
                    <a:pt x="22" y="1"/>
                    <a:pt x="14" y="4"/>
                    <a:pt x="7" y="8"/>
                  </a:cubicBezTo>
                  <a:cubicBezTo>
                    <a:pt x="7" y="8"/>
                    <a:pt x="7" y="8"/>
                    <a:pt x="7" y="8"/>
                  </a:cubicBezTo>
                  <a:cubicBezTo>
                    <a:pt x="7" y="8"/>
                    <a:pt x="7" y="8"/>
                    <a:pt x="7" y="8"/>
                  </a:cubicBezTo>
                  <a:cubicBezTo>
                    <a:pt x="7" y="8"/>
                    <a:pt x="7" y="8"/>
                    <a:pt x="7" y="8"/>
                  </a:cubicBezTo>
                  <a:cubicBezTo>
                    <a:pt x="5" y="5"/>
                    <a:pt x="3" y="2"/>
                    <a:pt x="0" y="0"/>
                  </a:cubicBezTo>
                </a:path>
              </a:pathLst>
            </a:custGeom>
            <a:solidFill>
              <a:srgbClr val="F9DA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 name="Freeform 40"/>
            <p:cNvSpPr>
              <a:spLocks/>
            </p:cNvSpPr>
            <p:nvPr/>
          </p:nvSpPr>
          <p:spPr bwMode="auto">
            <a:xfrm>
              <a:off x="9061450" y="6369050"/>
              <a:ext cx="120650" cy="93663"/>
            </a:xfrm>
            <a:custGeom>
              <a:avLst/>
              <a:gdLst>
                <a:gd name="T0" fmla="*/ 16 w 28"/>
                <a:gd name="T1" fmla="*/ 0 h 22"/>
                <a:gd name="T2" fmla="*/ 16 w 28"/>
                <a:gd name="T3" fmla="*/ 22 h 22"/>
                <a:gd name="T4" fmla="*/ 16 w 28"/>
                <a:gd name="T5" fmla="*/ 0 h 22"/>
              </a:gdLst>
              <a:ahLst/>
              <a:cxnLst>
                <a:cxn ang="0">
                  <a:pos x="T0" y="T1"/>
                </a:cxn>
                <a:cxn ang="0">
                  <a:pos x="T2" y="T3"/>
                </a:cxn>
                <a:cxn ang="0">
                  <a:pos x="T4" y="T5"/>
                </a:cxn>
              </a:cxnLst>
              <a:rect l="0" t="0" r="r" b="b"/>
              <a:pathLst>
                <a:path w="28" h="22">
                  <a:moveTo>
                    <a:pt x="16" y="0"/>
                  </a:moveTo>
                  <a:cubicBezTo>
                    <a:pt x="0" y="0"/>
                    <a:pt x="0" y="22"/>
                    <a:pt x="16" y="22"/>
                  </a:cubicBezTo>
                  <a:cubicBezTo>
                    <a:pt x="28" y="22"/>
                    <a:pt x="28" y="0"/>
                    <a:pt x="16" y="0"/>
                  </a:cubicBezTo>
                  <a:close/>
                </a:path>
              </a:pathLst>
            </a:custGeom>
            <a:solidFill>
              <a:srgbClr val="FFA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6" name="Freeform 41"/>
            <p:cNvSpPr>
              <a:spLocks/>
            </p:cNvSpPr>
            <p:nvPr/>
          </p:nvSpPr>
          <p:spPr bwMode="auto">
            <a:xfrm>
              <a:off x="9250363" y="6223000"/>
              <a:ext cx="138113" cy="107950"/>
            </a:xfrm>
            <a:custGeom>
              <a:avLst/>
              <a:gdLst>
                <a:gd name="T0" fmla="*/ 16 w 32"/>
                <a:gd name="T1" fmla="*/ 0 h 25"/>
                <a:gd name="T2" fmla="*/ 16 w 32"/>
                <a:gd name="T3" fmla="*/ 25 h 25"/>
                <a:gd name="T4" fmla="*/ 16 w 32"/>
                <a:gd name="T5" fmla="*/ 0 h 25"/>
              </a:gdLst>
              <a:ahLst/>
              <a:cxnLst>
                <a:cxn ang="0">
                  <a:pos x="T0" y="T1"/>
                </a:cxn>
                <a:cxn ang="0">
                  <a:pos x="T2" y="T3"/>
                </a:cxn>
                <a:cxn ang="0">
                  <a:pos x="T4" y="T5"/>
                </a:cxn>
              </a:cxnLst>
              <a:rect l="0" t="0" r="r" b="b"/>
              <a:pathLst>
                <a:path w="32" h="25">
                  <a:moveTo>
                    <a:pt x="16" y="0"/>
                  </a:moveTo>
                  <a:cubicBezTo>
                    <a:pt x="0" y="0"/>
                    <a:pt x="0" y="25"/>
                    <a:pt x="16" y="25"/>
                  </a:cubicBezTo>
                  <a:cubicBezTo>
                    <a:pt x="32" y="25"/>
                    <a:pt x="32" y="0"/>
                    <a:pt x="16" y="0"/>
                  </a:cubicBezTo>
                  <a:close/>
                </a:path>
              </a:pathLst>
            </a:custGeom>
            <a:solidFill>
              <a:srgbClr val="FFA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7" name="Freeform 42"/>
            <p:cNvSpPr>
              <a:spLocks/>
            </p:cNvSpPr>
            <p:nvPr/>
          </p:nvSpPr>
          <p:spPr bwMode="auto">
            <a:xfrm>
              <a:off x="9302750" y="6381750"/>
              <a:ext cx="136525" cy="107950"/>
            </a:xfrm>
            <a:custGeom>
              <a:avLst/>
              <a:gdLst>
                <a:gd name="T0" fmla="*/ 16 w 32"/>
                <a:gd name="T1" fmla="*/ 0 h 25"/>
                <a:gd name="T2" fmla="*/ 16 w 32"/>
                <a:gd name="T3" fmla="*/ 25 h 25"/>
                <a:gd name="T4" fmla="*/ 16 w 32"/>
                <a:gd name="T5" fmla="*/ 0 h 25"/>
              </a:gdLst>
              <a:ahLst/>
              <a:cxnLst>
                <a:cxn ang="0">
                  <a:pos x="T0" y="T1"/>
                </a:cxn>
                <a:cxn ang="0">
                  <a:pos x="T2" y="T3"/>
                </a:cxn>
                <a:cxn ang="0">
                  <a:pos x="T4" y="T5"/>
                </a:cxn>
              </a:cxnLst>
              <a:rect l="0" t="0" r="r" b="b"/>
              <a:pathLst>
                <a:path w="32" h="25">
                  <a:moveTo>
                    <a:pt x="16" y="0"/>
                  </a:moveTo>
                  <a:cubicBezTo>
                    <a:pt x="0" y="0"/>
                    <a:pt x="0" y="25"/>
                    <a:pt x="16" y="25"/>
                  </a:cubicBezTo>
                  <a:cubicBezTo>
                    <a:pt x="32" y="25"/>
                    <a:pt x="32" y="0"/>
                    <a:pt x="16" y="0"/>
                  </a:cubicBezTo>
                  <a:close/>
                </a:path>
              </a:pathLst>
            </a:custGeom>
            <a:solidFill>
              <a:srgbClr val="FFA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8" name="Freeform 43"/>
            <p:cNvSpPr>
              <a:spLocks/>
            </p:cNvSpPr>
            <p:nvPr/>
          </p:nvSpPr>
          <p:spPr bwMode="auto">
            <a:xfrm>
              <a:off x="9491663" y="6270625"/>
              <a:ext cx="119063" cy="93663"/>
            </a:xfrm>
            <a:custGeom>
              <a:avLst/>
              <a:gdLst>
                <a:gd name="T0" fmla="*/ 16 w 28"/>
                <a:gd name="T1" fmla="*/ 0 h 22"/>
                <a:gd name="T2" fmla="*/ 16 w 28"/>
                <a:gd name="T3" fmla="*/ 22 h 22"/>
                <a:gd name="T4" fmla="*/ 16 w 28"/>
                <a:gd name="T5" fmla="*/ 0 h 22"/>
              </a:gdLst>
              <a:ahLst/>
              <a:cxnLst>
                <a:cxn ang="0">
                  <a:pos x="T0" y="T1"/>
                </a:cxn>
                <a:cxn ang="0">
                  <a:pos x="T2" y="T3"/>
                </a:cxn>
                <a:cxn ang="0">
                  <a:pos x="T4" y="T5"/>
                </a:cxn>
              </a:cxnLst>
              <a:rect l="0" t="0" r="r" b="b"/>
              <a:pathLst>
                <a:path w="28" h="22">
                  <a:moveTo>
                    <a:pt x="16" y="0"/>
                  </a:moveTo>
                  <a:cubicBezTo>
                    <a:pt x="0" y="0"/>
                    <a:pt x="0" y="22"/>
                    <a:pt x="16" y="22"/>
                  </a:cubicBezTo>
                  <a:cubicBezTo>
                    <a:pt x="28" y="22"/>
                    <a:pt x="28" y="0"/>
                    <a:pt x="16" y="0"/>
                  </a:cubicBezTo>
                  <a:close/>
                </a:path>
              </a:pathLst>
            </a:custGeom>
            <a:solidFill>
              <a:srgbClr val="FFA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9" name="Freeform 44"/>
            <p:cNvSpPr>
              <a:spLocks/>
            </p:cNvSpPr>
            <p:nvPr/>
          </p:nvSpPr>
          <p:spPr bwMode="auto">
            <a:xfrm>
              <a:off x="9628188" y="6389688"/>
              <a:ext cx="120650" cy="95250"/>
            </a:xfrm>
            <a:custGeom>
              <a:avLst/>
              <a:gdLst>
                <a:gd name="T0" fmla="*/ 16 w 28"/>
                <a:gd name="T1" fmla="*/ 0 h 22"/>
                <a:gd name="T2" fmla="*/ 16 w 28"/>
                <a:gd name="T3" fmla="*/ 22 h 22"/>
                <a:gd name="T4" fmla="*/ 16 w 28"/>
                <a:gd name="T5" fmla="*/ 0 h 22"/>
              </a:gdLst>
              <a:ahLst/>
              <a:cxnLst>
                <a:cxn ang="0">
                  <a:pos x="T0" y="T1"/>
                </a:cxn>
                <a:cxn ang="0">
                  <a:pos x="T2" y="T3"/>
                </a:cxn>
                <a:cxn ang="0">
                  <a:pos x="T4" y="T5"/>
                </a:cxn>
              </a:cxnLst>
              <a:rect l="0" t="0" r="r" b="b"/>
              <a:pathLst>
                <a:path w="28" h="22">
                  <a:moveTo>
                    <a:pt x="16" y="0"/>
                  </a:moveTo>
                  <a:cubicBezTo>
                    <a:pt x="0" y="0"/>
                    <a:pt x="0" y="22"/>
                    <a:pt x="16" y="22"/>
                  </a:cubicBezTo>
                  <a:cubicBezTo>
                    <a:pt x="28" y="22"/>
                    <a:pt x="28" y="0"/>
                    <a:pt x="16" y="0"/>
                  </a:cubicBezTo>
                  <a:close/>
                </a:path>
              </a:pathLst>
            </a:custGeom>
            <a:solidFill>
              <a:srgbClr val="FFA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0" name="Freeform 45"/>
            <p:cNvSpPr>
              <a:spLocks/>
            </p:cNvSpPr>
            <p:nvPr/>
          </p:nvSpPr>
          <p:spPr bwMode="auto">
            <a:xfrm>
              <a:off x="3789363" y="6081713"/>
              <a:ext cx="974725" cy="471488"/>
            </a:xfrm>
            <a:custGeom>
              <a:avLst/>
              <a:gdLst>
                <a:gd name="T0" fmla="*/ 226 w 227"/>
                <a:gd name="T1" fmla="*/ 110 h 110"/>
                <a:gd name="T2" fmla="*/ 227 w 227"/>
                <a:gd name="T3" fmla="*/ 97 h 110"/>
                <a:gd name="T4" fmla="*/ 170 w 227"/>
                <a:gd name="T5" fmla="*/ 40 h 110"/>
                <a:gd name="T6" fmla="*/ 165 w 227"/>
                <a:gd name="T7" fmla="*/ 40 h 110"/>
                <a:gd name="T8" fmla="*/ 115 w 227"/>
                <a:gd name="T9" fmla="*/ 0 h 110"/>
                <a:gd name="T10" fmla="*/ 63 w 227"/>
                <a:gd name="T11" fmla="*/ 51 h 110"/>
                <a:gd name="T12" fmla="*/ 49 w 227"/>
                <a:gd name="T13" fmla="*/ 49 h 110"/>
                <a:gd name="T14" fmla="*/ 0 w 227"/>
                <a:gd name="T15" fmla="*/ 99 h 110"/>
                <a:gd name="T16" fmla="*/ 1 w 227"/>
                <a:gd name="T17" fmla="*/ 110 h 110"/>
                <a:gd name="T18" fmla="*/ 226 w 227"/>
                <a:gd name="T19" fmla="*/ 11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7" h="110">
                  <a:moveTo>
                    <a:pt x="226" y="110"/>
                  </a:moveTo>
                  <a:cubicBezTo>
                    <a:pt x="227" y="106"/>
                    <a:pt x="227" y="102"/>
                    <a:pt x="227" y="97"/>
                  </a:cubicBezTo>
                  <a:cubicBezTo>
                    <a:pt x="227" y="66"/>
                    <a:pt x="201" y="39"/>
                    <a:pt x="170" y="40"/>
                  </a:cubicBezTo>
                  <a:cubicBezTo>
                    <a:pt x="168" y="40"/>
                    <a:pt x="166" y="40"/>
                    <a:pt x="165" y="40"/>
                  </a:cubicBezTo>
                  <a:cubicBezTo>
                    <a:pt x="159" y="17"/>
                    <a:pt x="139" y="0"/>
                    <a:pt x="115" y="0"/>
                  </a:cubicBezTo>
                  <a:cubicBezTo>
                    <a:pt x="87" y="0"/>
                    <a:pt x="64" y="24"/>
                    <a:pt x="63" y="51"/>
                  </a:cubicBezTo>
                  <a:cubicBezTo>
                    <a:pt x="59" y="50"/>
                    <a:pt x="54" y="49"/>
                    <a:pt x="49" y="49"/>
                  </a:cubicBezTo>
                  <a:cubicBezTo>
                    <a:pt x="23" y="49"/>
                    <a:pt x="0" y="72"/>
                    <a:pt x="0" y="99"/>
                  </a:cubicBezTo>
                  <a:cubicBezTo>
                    <a:pt x="0" y="102"/>
                    <a:pt x="1" y="106"/>
                    <a:pt x="1" y="110"/>
                  </a:cubicBezTo>
                  <a:cubicBezTo>
                    <a:pt x="226" y="110"/>
                    <a:pt x="226" y="110"/>
                    <a:pt x="226" y="110"/>
                  </a:cubicBezTo>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1" name="Freeform 46"/>
            <p:cNvSpPr>
              <a:spLocks/>
            </p:cNvSpPr>
            <p:nvPr/>
          </p:nvSpPr>
          <p:spPr bwMode="auto">
            <a:xfrm>
              <a:off x="3879850" y="6376988"/>
              <a:ext cx="136525" cy="107950"/>
            </a:xfrm>
            <a:custGeom>
              <a:avLst/>
              <a:gdLst>
                <a:gd name="T0" fmla="*/ 16 w 32"/>
                <a:gd name="T1" fmla="*/ 0 h 25"/>
                <a:gd name="T2" fmla="*/ 16 w 32"/>
                <a:gd name="T3" fmla="*/ 25 h 25"/>
                <a:gd name="T4" fmla="*/ 16 w 32"/>
                <a:gd name="T5" fmla="*/ 0 h 25"/>
              </a:gdLst>
              <a:ahLst/>
              <a:cxnLst>
                <a:cxn ang="0">
                  <a:pos x="T0" y="T1"/>
                </a:cxn>
                <a:cxn ang="0">
                  <a:pos x="T2" y="T3"/>
                </a:cxn>
                <a:cxn ang="0">
                  <a:pos x="T4" y="T5"/>
                </a:cxn>
              </a:cxnLst>
              <a:rect l="0" t="0" r="r" b="b"/>
              <a:pathLst>
                <a:path w="32" h="25">
                  <a:moveTo>
                    <a:pt x="16" y="0"/>
                  </a:moveTo>
                  <a:cubicBezTo>
                    <a:pt x="0" y="0"/>
                    <a:pt x="0" y="25"/>
                    <a:pt x="16" y="25"/>
                  </a:cubicBezTo>
                  <a:cubicBezTo>
                    <a:pt x="32" y="25"/>
                    <a:pt x="32" y="0"/>
                    <a:pt x="16" y="0"/>
                  </a:cubicBezTo>
                </a:path>
              </a:pathLst>
            </a:custGeom>
            <a:solidFill>
              <a:srgbClr val="FF7C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2" name="Freeform 47"/>
            <p:cNvSpPr>
              <a:spLocks/>
            </p:cNvSpPr>
            <p:nvPr/>
          </p:nvSpPr>
          <p:spPr bwMode="auto">
            <a:xfrm>
              <a:off x="4114800" y="6369050"/>
              <a:ext cx="120650" cy="133350"/>
            </a:xfrm>
            <a:custGeom>
              <a:avLst/>
              <a:gdLst>
                <a:gd name="T0" fmla="*/ 25 w 28"/>
                <a:gd name="T1" fmla="*/ 7 h 31"/>
                <a:gd name="T2" fmla="*/ 11 w 28"/>
                <a:gd name="T3" fmla="*/ 2 h 31"/>
                <a:gd name="T4" fmla="*/ 5 w 28"/>
                <a:gd name="T5" fmla="*/ 5 h 31"/>
                <a:gd name="T6" fmla="*/ 1 w 28"/>
                <a:gd name="T7" fmla="*/ 18 h 31"/>
                <a:gd name="T8" fmla="*/ 23 w 28"/>
                <a:gd name="T9" fmla="*/ 24 h 31"/>
                <a:gd name="T10" fmla="*/ 25 w 28"/>
                <a:gd name="T11" fmla="*/ 7 h 31"/>
              </a:gdLst>
              <a:ahLst/>
              <a:cxnLst>
                <a:cxn ang="0">
                  <a:pos x="T0" y="T1"/>
                </a:cxn>
                <a:cxn ang="0">
                  <a:pos x="T2" y="T3"/>
                </a:cxn>
                <a:cxn ang="0">
                  <a:pos x="T4" y="T5"/>
                </a:cxn>
                <a:cxn ang="0">
                  <a:pos x="T6" y="T7"/>
                </a:cxn>
                <a:cxn ang="0">
                  <a:pos x="T8" y="T9"/>
                </a:cxn>
                <a:cxn ang="0">
                  <a:pos x="T10" y="T11"/>
                </a:cxn>
              </a:cxnLst>
              <a:rect l="0" t="0" r="r" b="b"/>
              <a:pathLst>
                <a:path w="28" h="31">
                  <a:moveTo>
                    <a:pt x="25" y="7"/>
                  </a:moveTo>
                  <a:cubicBezTo>
                    <a:pt x="23" y="1"/>
                    <a:pt x="16" y="0"/>
                    <a:pt x="11" y="2"/>
                  </a:cubicBezTo>
                  <a:cubicBezTo>
                    <a:pt x="8" y="2"/>
                    <a:pt x="6" y="3"/>
                    <a:pt x="5" y="5"/>
                  </a:cubicBezTo>
                  <a:cubicBezTo>
                    <a:pt x="1" y="9"/>
                    <a:pt x="0" y="13"/>
                    <a:pt x="1" y="18"/>
                  </a:cubicBezTo>
                  <a:cubicBezTo>
                    <a:pt x="4" y="27"/>
                    <a:pt x="16" y="31"/>
                    <a:pt x="23" y="24"/>
                  </a:cubicBezTo>
                  <a:cubicBezTo>
                    <a:pt x="28" y="19"/>
                    <a:pt x="28" y="13"/>
                    <a:pt x="25" y="7"/>
                  </a:cubicBezTo>
                </a:path>
              </a:pathLst>
            </a:custGeom>
            <a:solidFill>
              <a:srgbClr val="FF7C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3" name="Freeform 48"/>
            <p:cNvSpPr>
              <a:spLocks/>
            </p:cNvSpPr>
            <p:nvPr/>
          </p:nvSpPr>
          <p:spPr bwMode="auto">
            <a:xfrm>
              <a:off x="4137025" y="6215063"/>
              <a:ext cx="153988" cy="119063"/>
            </a:xfrm>
            <a:custGeom>
              <a:avLst/>
              <a:gdLst>
                <a:gd name="T0" fmla="*/ 20 w 36"/>
                <a:gd name="T1" fmla="*/ 0 h 28"/>
                <a:gd name="T2" fmla="*/ 20 w 36"/>
                <a:gd name="T3" fmla="*/ 28 h 28"/>
                <a:gd name="T4" fmla="*/ 20 w 36"/>
                <a:gd name="T5" fmla="*/ 0 h 28"/>
              </a:gdLst>
              <a:ahLst/>
              <a:cxnLst>
                <a:cxn ang="0">
                  <a:pos x="T0" y="T1"/>
                </a:cxn>
                <a:cxn ang="0">
                  <a:pos x="T2" y="T3"/>
                </a:cxn>
                <a:cxn ang="0">
                  <a:pos x="T4" y="T5"/>
                </a:cxn>
              </a:cxnLst>
              <a:rect l="0" t="0" r="r" b="b"/>
              <a:pathLst>
                <a:path w="36" h="28">
                  <a:moveTo>
                    <a:pt x="20" y="0"/>
                  </a:moveTo>
                  <a:cubicBezTo>
                    <a:pt x="0" y="0"/>
                    <a:pt x="0" y="28"/>
                    <a:pt x="20" y="28"/>
                  </a:cubicBezTo>
                  <a:cubicBezTo>
                    <a:pt x="36" y="28"/>
                    <a:pt x="36" y="0"/>
                    <a:pt x="20" y="0"/>
                  </a:cubicBezTo>
                </a:path>
              </a:pathLst>
            </a:custGeom>
            <a:solidFill>
              <a:srgbClr val="FF7C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4" name="Freeform 49"/>
            <p:cNvSpPr>
              <a:spLocks/>
            </p:cNvSpPr>
            <p:nvPr/>
          </p:nvSpPr>
          <p:spPr bwMode="auto">
            <a:xfrm>
              <a:off x="4346575" y="6343650"/>
              <a:ext cx="115888" cy="128588"/>
            </a:xfrm>
            <a:custGeom>
              <a:avLst/>
              <a:gdLst>
                <a:gd name="T0" fmla="*/ 24 w 27"/>
                <a:gd name="T1" fmla="*/ 6 h 30"/>
                <a:gd name="T2" fmla="*/ 20 w 27"/>
                <a:gd name="T3" fmla="*/ 3 h 30"/>
                <a:gd name="T4" fmla="*/ 7 w 27"/>
                <a:gd name="T5" fmla="*/ 3 h 30"/>
                <a:gd name="T6" fmla="*/ 2 w 27"/>
                <a:gd name="T7" fmla="*/ 8 h 30"/>
                <a:gd name="T8" fmla="*/ 0 w 27"/>
                <a:gd name="T9" fmla="*/ 15 h 30"/>
                <a:gd name="T10" fmla="*/ 10 w 27"/>
                <a:gd name="T11" fmla="*/ 28 h 30"/>
                <a:gd name="T12" fmla="*/ 26 w 27"/>
                <a:gd name="T13" fmla="*/ 22 h 30"/>
                <a:gd name="T14" fmla="*/ 27 w 27"/>
                <a:gd name="T15" fmla="*/ 15 h 30"/>
                <a:gd name="T16" fmla="*/ 24 w 27"/>
                <a:gd name="T17" fmla="*/ 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30">
                  <a:moveTo>
                    <a:pt x="24" y="6"/>
                  </a:moveTo>
                  <a:cubicBezTo>
                    <a:pt x="23" y="5"/>
                    <a:pt x="22" y="3"/>
                    <a:pt x="20" y="3"/>
                  </a:cubicBezTo>
                  <a:cubicBezTo>
                    <a:pt x="16" y="0"/>
                    <a:pt x="11" y="0"/>
                    <a:pt x="7" y="3"/>
                  </a:cubicBezTo>
                  <a:cubicBezTo>
                    <a:pt x="4" y="4"/>
                    <a:pt x="3" y="6"/>
                    <a:pt x="2" y="8"/>
                  </a:cubicBezTo>
                  <a:cubicBezTo>
                    <a:pt x="0" y="10"/>
                    <a:pt x="0" y="12"/>
                    <a:pt x="0" y="15"/>
                  </a:cubicBezTo>
                  <a:cubicBezTo>
                    <a:pt x="0" y="21"/>
                    <a:pt x="4" y="27"/>
                    <a:pt x="10" y="28"/>
                  </a:cubicBezTo>
                  <a:cubicBezTo>
                    <a:pt x="16" y="30"/>
                    <a:pt x="22" y="27"/>
                    <a:pt x="26" y="22"/>
                  </a:cubicBezTo>
                  <a:cubicBezTo>
                    <a:pt x="27" y="20"/>
                    <a:pt x="27" y="17"/>
                    <a:pt x="27" y="15"/>
                  </a:cubicBezTo>
                  <a:cubicBezTo>
                    <a:pt x="27" y="12"/>
                    <a:pt x="26" y="9"/>
                    <a:pt x="24" y="6"/>
                  </a:cubicBezTo>
                  <a:close/>
                </a:path>
              </a:pathLst>
            </a:custGeom>
            <a:solidFill>
              <a:srgbClr val="FF7C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5" name="Freeform 50"/>
            <p:cNvSpPr>
              <a:spLocks/>
            </p:cNvSpPr>
            <p:nvPr/>
          </p:nvSpPr>
          <p:spPr bwMode="auto">
            <a:xfrm>
              <a:off x="4514850" y="6373813"/>
              <a:ext cx="153988" cy="115888"/>
            </a:xfrm>
            <a:custGeom>
              <a:avLst/>
              <a:gdLst>
                <a:gd name="T0" fmla="*/ 16 w 36"/>
                <a:gd name="T1" fmla="*/ 0 h 27"/>
                <a:gd name="T2" fmla="*/ 16 w 36"/>
                <a:gd name="T3" fmla="*/ 27 h 27"/>
                <a:gd name="T4" fmla="*/ 16 w 36"/>
                <a:gd name="T5" fmla="*/ 0 h 27"/>
              </a:gdLst>
              <a:ahLst/>
              <a:cxnLst>
                <a:cxn ang="0">
                  <a:pos x="T0" y="T1"/>
                </a:cxn>
                <a:cxn ang="0">
                  <a:pos x="T2" y="T3"/>
                </a:cxn>
                <a:cxn ang="0">
                  <a:pos x="T4" y="T5"/>
                </a:cxn>
              </a:cxnLst>
              <a:rect l="0" t="0" r="r" b="b"/>
              <a:pathLst>
                <a:path w="36" h="27">
                  <a:moveTo>
                    <a:pt x="16" y="0"/>
                  </a:moveTo>
                  <a:cubicBezTo>
                    <a:pt x="0" y="0"/>
                    <a:pt x="0" y="27"/>
                    <a:pt x="16" y="27"/>
                  </a:cubicBezTo>
                  <a:cubicBezTo>
                    <a:pt x="36" y="27"/>
                    <a:pt x="36" y="0"/>
                    <a:pt x="16" y="0"/>
                  </a:cubicBezTo>
                  <a:close/>
                </a:path>
              </a:pathLst>
            </a:custGeom>
            <a:solidFill>
              <a:srgbClr val="FF7C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6" name="Freeform 51"/>
            <p:cNvSpPr>
              <a:spLocks noEditPoints="1"/>
            </p:cNvSpPr>
            <p:nvPr/>
          </p:nvSpPr>
          <p:spPr bwMode="auto">
            <a:xfrm>
              <a:off x="3789363" y="6291263"/>
              <a:ext cx="269875" cy="214313"/>
            </a:xfrm>
            <a:custGeom>
              <a:avLst/>
              <a:gdLst>
                <a:gd name="T0" fmla="*/ 63 w 63"/>
                <a:gd name="T1" fmla="*/ 2 h 50"/>
                <a:gd name="T2" fmla="*/ 63 w 63"/>
                <a:gd name="T3" fmla="*/ 2 h 50"/>
                <a:gd name="T4" fmla="*/ 63 w 63"/>
                <a:gd name="T5" fmla="*/ 2 h 50"/>
                <a:gd name="T6" fmla="*/ 63 w 63"/>
                <a:gd name="T7" fmla="*/ 2 h 50"/>
                <a:gd name="T8" fmla="*/ 63 w 63"/>
                <a:gd name="T9" fmla="*/ 2 h 50"/>
                <a:gd name="T10" fmla="*/ 63 w 63"/>
                <a:gd name="T11" fmla="*/ 2 h 50"/>
                <a:gd name="T12" fmla="*/ 63 w 63"/>
                <a:gd name="T13" fmla="*/ 2 h 50"/>
                <a:gd name="T14" fmla="*/ 63 w 63"/>
                <a:gd name="T15" fmla="*/ 2 h 50"/>
                <a:gd name="T16" fmla="*/ 63 w 63"/>
                <a:gd name="T17" fmla="*/ 2 h 50"/>
                <a:gd name="T18" fmla="*/ 63 w 63"/>
                <a:gd name="T19" fmla="*/ 2 h 50"/>
                <a:gd name="T20" fmla="*/ 63 w 63"/>
                <a:gd name="T21" fmla="*/ 2 h 50"/>
                <a:gd name="T22" fmla="*/ 63 w 63"/>
                <a:gd name="T23" fmla="*/ 2 h 50"/>
                <a:gd name="T24" fmla="*/ 63 w 63"/>
                <a:gd name="T25" fmla="*/ 1 h 50"/>
                <a:gd name="T26" fmla="*/ 63 w 63"/>
                <a:gd name="T27" fmla="*/ 2 h 50"/>
                <a:gd name="T28" fmla="*/ 63 w 63"/>
                <a:gd name="T29" fmla="*/ 1 h 50"/>
                <a:gd name="T30" fmla="*/ 63 w 63"/>
                <a:gd name="T31" fmla="*/ 1 h 50"/>
                <a:gd name="T32" fmla="*/ 63 w 63"/>
                <a:gd name="T33" fmla="*/ 1 h 50"/>
                <a:gd name="T34" fmla="*/ 63 w 63"/>
                <a:gd name="T35" fmla="*/ 1 h 50"/>
                <a:gd name="T36" fmla="*/ 63 w 63"/>
                <a:gd name="T37" fmla="*/ 1 h 50"/>
                <a:gd name="T38" fmla="*/ 63 w 63"/>
                <a:gd name="T39" fmla="*/ 1 h 50"/>
                <a:gd name="T40" fmla="*/ 63 w 63"/>
                <a:gd name="T41" fmla="*/ 1 h 50"/>
                <a:gd name="T42" fmla="*/ 63 w 63"/>
                <a:gd name="T43" fmla="*/ 1 h 50"/>
                <a:gd name="T44" fmla="*/ 63 w 63"/>
                <a:gd name="T45" fmla="*/ 1 h 50"/>
                <a:gd name="T46" fmla="*/ 63 w 63"/>
                <a:gd name="T47" fmla="*/ 1 h 50"/>
                <a:gd name="T48" fmla="*/ 63 w 63"/>
                <a:gd name="T49" fmla="*/ 1 h 50"/>
                <a:gd name="T50" fmla="*/ 63 w 63"/>
                <a:gd name="T51" fmla="*/ 1 h 50"/>
                <a:gd name="T52" fmla="*/ 63 w 63"/>
                <a:gd name="T53" fmla="*/ 1 h 50"/>
                <a:gd name="T54" fmla="*/ 63 w 63"/>
                <a:gd name="T55" fmla="*/ 1 h 50"/>
                <a:gd name="T56" fmla="*/ 63 w 63"/>
                <a:gd name="T57" fmla="*/ 1 h 50"/>
                <a:gd name="T58" fmla="*/ 63 w 63"/>
                <a:gd name="T59" fmla="*/ 1 h 50"/>
                <a:gd name="T60" fmla="*/ 63 w 63"/>
                <a:gd name="T61" fmla="*/ 0 h 50"/>
                <a:gd name="T62" fmla="*/ 63 w 63"/>
                <a:gd name="T63" fmla="*/ 1 h 50"/>
                <a:gd name="T64" fmla="*/ 63 w 63"/>
                <a:gd name="T65" fmla="*/ 0 h 50"/>
                <a:gd name="T66" fmla="*/ 63 w 63"/>
                <a:gd name="T67" fmla="*/ 0 h 50"/>
                <a:gd name="T68" fmla="*/ 63 w 63"/>
                <a:gd name="T69" fmla="*/ 0 h 50"/>
                <a:gd name="T70" fmla="*/ 63 w 63"/>
                <a:gd name="T71" fmla="*/ 0 h 50"/>
                <a:gd name="T72" fmla="*/ 49 w 63"/>
                <a:gd name="T73" fmla="*/ 0 h 50"/>
                <a:gd name="T74" fmla="*/ 0 w 63"/>
                <a:gd name="T75" fmla="*/ 50 h 50"/>
                <a:gd name="T76" fmla="*/ 0 w 63"/>
                <a:gd name="T77" fmla="*/ 50 h 50"/>
                <a:gd name="T78" fmla="*/ 49 w 63"/>
                <a:gd name="T79" fmla="*/ 0 h 50"/>
                <a:gd name="T80" fmla="*/ 63 w 63"/>
                <a:gd name="T81" fmla="*/ 2 h 50"/>
                <a:gd name="T82" fmla="*/ 63 w 63"/>
                <a:gd name="T83" fmla="*/ 2 h 50"/>
                <a:gd name="T84" fmla="*/ 63 w 63"/>
                <a:gd name="T85" fmla="*/ 2 h 50"/>
                <a:gd name="T86" fmla="*/ 49 w 63"/>
                <a:gd name="T87" fmla="*/ 0 h 50"/>
                <a:gd name="T88" fmla="*/ 63 w 63"/>
                <a:gd name="T89" fmla="*/ 0 h 50"/>
                <a:gd name="T90" fmla="*/ 63 w 63"/>
                <a:gd name="T91" fmla="*/ 0 h 50"/>
                <a:gd name="T92" fmla="*/ 63 w 63"/>
                <a:gd name="T93" fmla="*/ 0 h 50"/>
                <a:gd name="T94" fmla="*/ 63 w 63"/>
                <a:gd name="T95" fmla="*/ 0 h 50"/>
                <a:gd name="T96" fmla="*/ 63 w 63"/>
                <a:gd name="T97" fmla="*/ 0 h 50"/>
                <a:gd name="T98" fmla="*/ 63 w 63"/>
                <a:gd name="T99" fmla="*/ 0 h 50"/>
                <a:gd name="T100" fmla="*/ 63 w 63"/>
                <a:gd name="T101" fmla="*/ 0 h 50"/>
                <a:gd name="T102" fmla="*/ 63 w 63"/>
                <a:gd name="T103" fmla="*/ 0 h 50"/>
                <a:gd name="T104" fmla="*/ 63 w 63"/>
                <a:gd name="T105" fmla="*/ 0 h 50"/>
                <a:gd name="T106" fmla="*/ 63 w 63"/>
                <a:gd name="T107" fmla="*/ 0 h 50"/>
                <a:gd name="T108" fmla="*/ 63 w 63"/>
                <a:gd name="T109" fmla="*/ 0 h 50"/>
                <a:gd name="T110" fmla="*/ 63 w 63"/>
                <a:gd name="T111" fmla="*/ 0 h 50"/>
                <a:gd name="T112" fmla="*/ 63 w 63"/>
                <a:gd name="T113" fmla="*/ 0 h 50"/>
                <a:gd name="T114" fmla="*/ 63 w 63"/>
                <a:gd name="T115" fmla="*/ 0 h 50"/>
                <a:gd name="T116" fmla="*/ 63 w 63"/>
                <a:gd name="T117"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3" h="50">
                  <a:moveTo>
                    <a:pt x="63" y="2"/>
                  </a:moveTo>
                  <a:cubicBezTo>
                    <a:pt x="63" y="2"/>
                    <a:pt x="63" y="2"/>
                    <a:pt x="63" y="2"/>
                  </a:cubicBezTo>
                  <a:cubicBezTo>
                    <a:pt x="63" y="2"/>
                    <a:pt x="63" y="2"/>
                    <a:pt x="63" y="2"/>
                  </a:cubicBezTo>
                  <a:moveTo>
                    <a:pt x="63" y="2"/>
                  </a:moveTo>
                  <a:cubicBezTo>
                    <a:pt x="63" y="2"/>
                    <a:pt x="63" y="2"/>
                    <a:pt x="63" y="2"/>
                  </a:cubicBezTo>
                  <a:cubicBezTo>
                    <a:pt x="63" y="2"/>
                    <a:pt x="63" y="2"/>
                    <a:pt x="63" y="2"/>
                  </a:cubicBezTo>
                  <a:moveTo>
                    <a:pt x="63" y="2"/>
                  </a:moveTo>
                  <a:cubicBezTo>
                    <a:pt x="63" y="2"/>
                    <a:pt x="63" y="2"/>
                    <a:pt x="63" y="2"/>
                  </a:cubicBezTo>
                  <a:cubicBezTo>
                    <a:pt x="63" y="2"/>
                    <a:pt x="63" y="2"/>
                    <a:pt x="63" y="2"/>
                  </a:cubicBezTo>
                  <a:moveTo>
                    <a:pt x="63" y="2"/>
                  </a:moveTo>
                  <a:cubicBezTo>
                    <a:pt x="63" y="2"/>
                    <a:pt x="63" y="2"/>
                    <a:pt x="63" y="2"/>
                  </a:cubicBezTo>
                  <a:cubicBezTo>
                    <a:pt x="63" y="2"/>
                    <a:pt x="63" y="2"/>
                    <a:pt x="63" y="2"/>
                  </a:cubicBezTo>
                  <a:moveTo>
                    <a:pt x="63" y="1"/>
                  </a:moveTo>
                  <a:cubicBezTo>
                    <a:pt x="63" y="1"/>
                    <a:pt x="63" y="2"/>
                    <a:pt x="63" y="2"/>
                  </a:cubicBezTo>
                  <a:cubicBezTo>
                    <a:pt x="63" y="2"/>
                    <a:pt x="63" y="1"/>
                    <a:pt x="63" y="1"/>
                  </a:cubicBezTo>
                  <a:moveTo>
                    <a:pt x="63" y="1"/>
                  </a:moveTo>
                  <a:cubicBezTo>
                    <a:pt x="63" y="1"/>
                    <a:pt x="63" y="1"/>
                    <a:pt x="63" y="1"/>
                  </a:cubicBezTo>
                  <a:cubicBezTo>
                    <a:pt x="63" y="1"/>
                    <a:pt x="63" y="1"/>
                    <a:pt x="63" y="1"/>
                  </a:cubicBezTo>
                  <a:moveTo>
                    <a:pt x="63" y="1"/>
                  </a:moveTo>
                  <a:cubicBezTo>
                    <a:pt x="63" y="1"/>
                    <a:pt x="63" y="1"/>
                    <a:pt x="63" y="1"/>
                  </a:cubicBezTo>
                  <a:cubicBezTo>
                    <a:pt x="63" y="1"/>
                    <a:pt x="63" y="1"/>
                    <a:pt x="63" y="1"/>
                  </a:cubicBezTo>
                  <a:moveTo>
                    <a:pt x="63" y="1"/>
                  </a:moveTo>
                  <a:cubicBezTo>
                    <a:pt x="63" y="1"/>
                    <a:pt x="63" y="1"/>
                    <a:pt x="63" y="1"/>
                  </a:cubicBezTo>
                  <a:cubicBezTo>
                    <a:pt x="63" y="1"/>
                    <a:pt x="63" y="1"/>
                    <a:pt x="63" y="1"/>
                  </a:cubicBezTo>
                  <a:moveTo>
                    <a:pt x="63" y="1"/>
                  </a:moveTo>
                  <a:cubicBezTo>
                    <a:pt x="63" y="1"/>
                    <a:pt x="63" y="1"/>
                    <a:pt x="63" y="1"/>
                  </a:cubicBezTo>
                  <a:cubicBezTo>
                    <a:pt x="63" y="1"/>
                    <a:pt x="63" y="1"/>
                    <a:pt x="63" y="1"/>
                  </a:cubicBezTo>
                  <a:moveTo>
                    <a:pt x="63" y="1"/>
                  </a:moveTo>
                  <a:cubicBezTo>
                    <a:pt x="63" y="1"/>
                    <a:pt x="63" y="1"/>
                    <a:pt x="63" y="1"/>
                  </a:cubicBezTo>
                  <a:cubicBezTo>
                    <a:pt x="63" y="1"/>
                    <a:pt x="63" y="1"/>
                    <a:pt x="63" y="1"/>
                  </a:cubicBezTo>
                  <a:moveTo>
                    <a:pt x="63" y="0"/>
                  </a:moveTo>
                  <a:cubicBezTo>
                    <a:pt x="63" y="1"/>
                    <a:pt x="63" y="1"/>
                    <a:pt x="63" y="1"/>
                  </a:cubicBezTo>
                  <a:cubicBezTo>
                    <a:pt x="63" y="1"/>
                    <a:pt x="63" y="1"/>
                    <a:pt x="63" y="0"/>
                  </a:cubicBezTo>
                  <a:moveTo>
                    <a:pt x="63" y="0"/>
                  </a:moveTo>
                  <a:cubicBezTo>
                    <a:pt x="63" y="0"/>
                    <a:pt x="63" y="0"/>
                    <a:pt x="63" y="0"/>
                  </a:cubicBezTo>
                  <a:cubicBezTo>
                    <a:pt x="63" y="0"/>
                    <a:pt x="63" y="0"/>
                    <a:pt x="63" y="0"/>
                  </a:cubicBezTo>
                  <a:moveTo>
                    <a:pt x="49" y="0"/>
                  </a:moveTo>
                  <a:cubicBezTo>
                    <a:pt x="23" y="0"/>
                    <a:pt x="0" y="23"/>
                    <a:pt x="0" y="50"/>
                  </a:cubicBezTo>
                  <a:cubicBezTo>
                    <a:pt x="0" y="50"/>
                    <a:pt x="0" y="50"/>
                    <a:pt x="0" y="50"/>
                  </a:cubicBezTo>
                  <a:cubicBezTo>
                    <a:pt x="0" y="23"/>
                    <a:pt x="23" y="0"/>
                    <a:pt x="49" y="0"/>
                  </a:cubicBezTo>
                  <a:cubicBezTo>
                    <a:pt x="54" y="0"/>
                    <a:pt x="59" y="1"/>
                    <a:pt x="63" y="2"/>
                  </a:cubicBezTo>
                  <a:cubicBezTo>
                    <a:pt x="63" y="2"/>
                    <a:pt x="63" y="2"/>
                    <a:pt x="63" y="2"/>
                  </a:cubicBezTo>
                  <a:cubicBezTo>
                    <a:pt x="63" y="2"/>
                    <a:pt x="63" y="2"/>
                    <a:pt x="63" y="2"/>
                  </a:cubicBezTo>
                  <a:cubicBezTo>
                    <a:pt x="59" y="1"/>
                    <a:pt x="54" y="0"/>
                    <a:pt x="49" y="0"/>
                  </a:cubicBezTo>
                  <a:moveTo>
                    <a:pt x="63" y="0"/>
                  </a:moveTo>
                  <a:cubicBezTo>
                    <a:pt x="63" y="0"/>
                    <a:pt x="63" y="0"/>
                    <a:pt x="63" y="0"/>
                  </a:cubicBezTo>
                  <a:cubicBezTo>
                    <a:pt x="63" y="0"/>
                    <a:pt x="63" y="0"/>
                    <a:pt x="63" y="0"/>
                  </a:cubicBezTo>
                  <a:moveTo>
                    <a:pt x="63" y="0"/>
                  </a:moveTo>
                  <a:cubicBezTo>
                    <a:pt x="63" y="0"/>
                    <a:pt x="63" y="0"/>
                    <a:pt x="63" y="0"/>
                  </a:cubicBezTo>
                  <a:cubicBezTo>
                    <a:pt x="63" y="0"/>
                    <a:pt x="63" y="0"/>
                    <a:pt x="63" y="0"/>
                  </a:cubicBezTo>
                  <a:moveTo>
                    <a:pt x="63" y="0"/>
                  </a:moveTo>
                  <a:cubicBezTo>
                    <a:pt x="63" y="0"/>
                    <a:pt x="63" y="0"/>
                    <a:pt x="63" y="0"/>
                  </a:cubicBezTo>
                  <a:cubicBezTo>
                    <a:pt x="63" y="0"/>
                    <a:pt x="63" y="0"/>
                    <a:pt x="63" y="0"/>
                  </a:cubicBezTo>
                  <a:moveTo>
                    <a:pt x="63" y="0"/>
                  </a:moveTo>
                  <a:cubicBezTo>
                    <a:pt x="63" y="0"/>
                    <a:pt x="63" y="0"/>
                    <a:pt x="63" y="0"/>
                  </a:cubicBezTo>
                  <a:cubicBezTo>
                    <a:pt x="63" y="0"/>
                    <a:pt x="63" y="0"/>
                    <a:pt x="63" y="0"/>
                  </a:cubicBezTo>
                  <a:moveTo>
                    <a:pt x="63" y="0"/>
                  </a:moveTo>
                  <a:cubicBezTo>
                    <a:pt x="63" y="0"/>
                    <a:pt x="63" y="0"/>
                    <a:pt x="63" y="0"/>
                  </a:cubicBezTo>
                  <a:cubicBezTo>
                    <a:pt x="63" y="0"/>
                    <a:pt x="63" y="0"/>
                    <a:pt x="63" y="0"/>
                  </a:cubicBezTo>
                </a:path>
              </a:pathLst>
            </a:custGeom>
            <a:solidFill>
              <a:srgbClr val="F2F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7" name="Freeform 52"/>
            <p:cNvSpPr>
              <a:spLocks noEditPoints="1"/>
            </p:cNvSpPr>
            <p:nvPr/>
          </p:nvSpPr>
          <p:spPr bwMode="auto">
            <a:xfrm>
              <a:off x="3789363" y="6086475"/>
              <a:ext cx="458788" cy="466725"/>
            </a:xfrm>
            <a:custGeom>
              <a:avLst/>
              <a:gdLst>
                <a:gd name="T0" fmla="*/ 37 w 107"/>
                <a:gd name="T1" fmla="*/ 93 h 109"/>
                <a:gd name="T2" fmla="*/ 37 w 107"/>
                <a:gd name="T3" fmla="*/ 68 h 109"/>
                <a:gd name="T4" fmla="*/ 37 w 107"/>
                <a:gd name="T5" fmla="*/ 93 h 109"/>
                <a:gd name="T6" fmla="*/ 90 w 107"/>
                <a:gd name="T7" fmla="*/ 94 h 109"/>
                <a:gd name="T8" fmla="*/ 77 w 107"/>
                <a:gd name="T9" fmla="*/ 84 h 109"/>
                <a:gd name="T10" fmla="*/ 81 w 107"/>
                <a:gd name="T11" fmla="*/ 71 h 109"/>
                <a:gd name="T12" fmla="*/ 87 w 107"/>
                <a:gd name="T13" fmla="*/ 68 h 109"/>
                <a:gd name="T14" fmla="*/ 92 w 107"/>
                <a:gd name="T15" fmla="*/ 67 h 109"/>
                <a:gd name="T16" fmla="*/ 101 w 107"/>
                <a:gd name="T17" fmla="*/ 73 h 109"/>
                <a:gd name="T18" fmla="*/ 99 w 107"/>
                <a:gd name="T19" fmla="*/ 90 h 109"/>
                <a:gd name="T20" fmla="*/ 90 w 107"/>
                <a:gd name="T21" fmla="*/ 94 h 109"/>
                <a:gd name="T22" fmla="*/ 107 w 107"/>
                <a:gd name="T23" fmla="*/ 0 h 109"/>
                <a:gd name="T24" fmla="*/ 63 w 107"/>
                <a:gd name="T25" fmla="*/ 48 h 109"/>
                <a:gd name="T26" fmla="*/ 63 w 107"/>
                <a:gd name="T27" fmla="*/ 48 h 109"/>
                <a:gd name="T28" fmla="*/ 63 w 107"/>
                <a:gd name="T29" fmla="*/ 48 h 109"/>
                <a:gd name="T30" fmla="*/ 63 w 107"/>
                <a:gd name="T31" fmla="*/ 48 h 109"/>
                <a:gd name="T32" fmla="*/ 63 w 107"/>
                <a:gd name="T33" fmla="*/ 48 h 109"/>
                <a:gd name="T34" fmla="*/ 63 w 107"/>
                <a:gd name="T35" fmla="*/ 48 h 109"/>
                <a:gd name="T36" fmla="*/ 63 w 107"/>
                <a:gd name="T37" fmla="*/ 48 h 109"/>
                <a:gd name="T38" fmla="*/ 63 w 107"/>
                <a:gd name="T39" fmla="*/ 48 h 109"/>
                <a:gd name="T40" fmla="*/ 63 w 107"/>
                <a:gd name="T41" fmla="*/ 48 h 109"/>
                <a:gd name="T42" fmla="*/ 63 w 107"/>
                <a:gd name="T43" fmla="*/ 48 h 109"/>
                <a:gd name="T44" fmla="*/ 63 w 107"/>
                <a:gd name="T45" fmla="*/ 48 h 109"/>
                <a:gd name="T46" fmla="*/ 63 w 107"/>
                <a:gd name="T47" fmla="*/ 48 h 109"/>
                <a:gd name="T48" fmla="*/ 63 w 107"/>
                <a:gd name="T49" fmla="*/ 48 h 109"/>
                <a:gd name="T50" fmla="*/ 63 w 107"/>
                <a:gd name="T51" fmla="*/ 49 h 109"/>
                <a:gd name="T52" fmla="*/ 63 w 107"/>
                <a:gd name="T53" fmla="*/ 49 h 109"/>
                <a:gd name="T54" fmla="*/ 63 w 107"/>
                <a:gd name="T55" fmla="*/ 49 h 109"/>
                <a:gd name="T56" fmla="*/ 63 w 107"/>
                <a:gd name="T57" fmla="*/ 49 h 109"/>
                <a:gd name="T58" fmla="*/ 63 w 107"/>
                <a:gd name="T59" fmla="*/ 49 h 109"/>
                <a:gd name="T60" fmla="*/ 63 w 107"/>
                <a:gd name="T61" fmla="*/ 49 h 109"/>
                <a:gd name="T62" fmla="*/ 63 w 107"/>
                <a:gd name="T63" fmla="*/ 49 h 109"/>
                <a:gd name="T64" fmla="*/ 63 w 107"/>
                <a:gd name="T65" fmla="*/ 49 h 109"/>
                <a:gd name="T66" fmla="*/ 63 w 107"/>
                <a:gd name="T67" fmla="*/ 49 h 109"/>
                <a:gd name="T68" fmla="*/ 63 w 107"/>
                <a:gd name="T69" fmla="*/ 49 h 109"/>
                <a:gd name="T70" fmla="*/ 63 w 107"/>
                <a:gd name="T71" fmla="*/ 49 h 109"/>
                <a:gd name="T72" fmla="*/ 63 w 107"/>
                <a:gd name="T73" fmla="*/ 49 h 109"/>
                <a:gd name="T74" fmla="*/ 63 w 107"/>
                <a:gd name="T75" fmla="*/ 50 h 109"/>
                <a:gd name="T76" fmla="*/ 63 w 107"/>
                <a:gd name="T77" fmla="*/ 50 h 109"/>
                <a:gd name="T78" fmla="*/ 63 w 107"/>
                <a:gd name="T79" fmla="*/ 50 h 109"/>
                <a:gd name="T80" fmla="*/ 63 w 107"/>
                <a:gd name="T81" fmla="*/ 50 h 109"/>
                <a:gd name="T82" fmla="*/ 63 w 107"/>
                <a:gd name="T83" fmla="*/ 50 h 109"/>
                <a:gd name="T84" fmla="*/ 63 w 107"/>
                <a:gd name="T85" fmla="*/ 50 h 109"/>
                <a:gd name="T86" fmla="*/ 63 w 107"/>
                <a:gd name="T87" fmla="*/ 50 h 109"/>
                <a:gd name="T88" fmla="*/ 63 w 107"/>
                <a:gd name="T89" fmla="*/ 50 h 109"/>
                <a:gd name="T90" fmla="*/ 63 w 107"/>
                <a:gd name="T91" fmla="*/ 50 h 109"/>
                <a:gd name="T92" fmla="*/ 63 w 107"/>
                <a:gd name="T93" fmla="*/ 50 h 109"/>
                <a:gd name="T94" fmla="*/ 63 w 107"/>
                <a:gd name="T95" fmla="*/ 50 h 109"/>
                <a:gd name="T96" fmla="*/ 49 w 107"/>
                <a:gd name="T97" fmla="*/ 48 h 109"/>
                <a:gd name="T98" fmla="*/ 0 w 107"/>
                <a:gd name="T99" fmla="*/ 98 h 109"/>
                <a:gd name="T100" fmla="*/ 1 w 107"/>
                <a:gd name="T101" fmla="*/ 109 h 109"/>
                <a:gd name="T102" fmla="*/ 107 w 107"/>
                <a:gd name="T103" fmla="*/ 109 h 109"/>
                <a:gd name="T104" fmla="*/ 107 w 107"/>
                <a:gd name="T105" fmla="*/ 56 h 109"/>
                <a:gd name="T106" fmla="*/ 101 w 107"/>
                <a:gd name="T107" fmla="*/ 58 h 109"/>
                <a:gd name="T108" fmla="*/ 101 w 107"/>
                <a:gd name="T109" fmla="*/ 30 h 109"/>
                <a:gd name="T110" fmla="*/ 107 w 107"/>
                <a:gd name="T111" fmla="*/ 31 h 109"/>
                <a:gd name="T112" fmla="*/ 107 w 107"/>
                <a:gd name="T11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7" h="109">
                  <a:moveTo>
                    <a:pt x="37" y="93"/>
                  </a:moveTo>
                  <a:cubicBezTo>
                    <a:pt x="21" y="93"/>
                    <a:pt x="21" y="68"/>
                    <a:pt x="37" y="68"/>
                  </a:cubicBezTo>
                  <a:cubicBezTo>
                    <a:pt x="53" y="68"/>
                    <a:pt x="53" y="93"/>
                    <a:pt x="37" y="93"/>
                  </a:cubicBezTo>
                  <a:moveTo>
                    <a:pt x="90" y="94"/>
                  </a:moveTo>
                  <a:cubicBezTo>
                    <a:pt x="85" y="94"/>
                    <a:pt x="79" y="90"/>
                    <a:pt x="77" y="84"/>
                  </a:cubicBezTo>
                  <a:cubicBezTo>
                    <a:pt x="76" y="79"/>
                    <a:pt x="77" y="75"/>
                    <a:pt x="81" y="71"/>
                  </a:cubicBezTo>
                  <a:cubicBezTo>
                    <a:pt x="82" y="69"/>
                    <a:pt x="84" y="68"/>
                    <a:pt x="87" y="68"/>
                  </a:cubicBezTo>
                  <a:cubicBezTo>
                    <a:pt x="88" y="67"/>
                    <a:pt x="90" y="67"/>
                    <a:pt x="92" y="67"/>
                  </a:cubicBezTo>
                  <a:cubicBezTo>
                    <a:pt x="96" y="67"/>
                    <a:pt x="99" y="69"/>
                    <a:pt x="101" y="73"/>
                  </a:cubicBezTo>
                  <a:cubicBezTo>
                    <a:pt x="104" y="79"/>
                    <a:pt x="104" y="85"/>
                    <a:pt x="99" y="90"/>
                  </a:cubicBezTo>
                  <a:cubicBezTo>
                    <a:pt x="97" y="92"/>
                    <a:pt x="93" y="94"/>
                    <a:pt x="90" y="94"/>
                  </a:cubicBezTo>
                  <a:moveTo>
                    <a:pt x="107" y="0"/>
                  </a:moveTo>
                  <a:cubicBezTo>
                    <a:pt x="83" y="4"/>
                    <a:pt x="65" y="24"/>
                    <a:pt x="63" y="48"/>
                  </a:cubicBezTo>
                  <a:cubicBezTo>
                    <a:pt x="63" y="48"/>
                    <a:pt x="63" y="48"/>
                    <a:pt x="63" y="48"/>
                  </a:cubicBezTo>
                  <a:cubicBezTo>
                    <a:pt x="63" y="48"/>
                    <a:pt x="63" y="48"/>
                    <a:pt x="63" y="48"/>
                  </a:cubicBezTo>
                  <a:cubicBezTo>
                    <a:pt x="63" y="48"/>
                    <a:pt x="63" y="48"/>
                    <a:pt x="63" y="48"/>
                  </a:cubicBezTo>
                  <a:cubicBezTo>
                    <a:pt x="63" y="48"/>
                    <a:pt x="63" y="48"/>
                    <a:pt x="63" y="48"/>
                  </a:cubicBezTo>
                  <a:cubicBezTo>
                    <a:pt x="63" y="48"/>
                    <a:pt x="63" y="48"/>
                    <a:pt x="63" y="48"/>
                  </a:cubicBezTo>
                  <a:cubicBezTo>
                    <a:pt x="63" y="48"/>
                    <a:pt x="63" y="48"/>
                    <a:pt x="63" y="48"/>
                  </a:cubicBezTo>
                  <a:cubicBezTo>
                    <a:pt x="63" y="48"/>
                    <a:pt x="63" y="48"/>
                    <a:pt x="63" y="48"/>
                  </a:cubicBezTo>
                  <a:cubicBezTo>
                    <a:pt x="63" y="48"/>
                    <a:pt x="63" y="48"/>
                    <a:pt x="63" y="48"/>
                  </a:cubicBezTo>
                  <a:cubicBezTo>
                    <a:pt x="63" y="48"/>
                    <a:pt x="63" y="48"/>
                    <a:pt x="63" y="48"/>
                  </a:cubicBezTo>
                  <a:cubicBezTo>
                    <a:pt x="63" y="48"/>
                    <a:pt x="63" y="48"/>
                    <a:pt x="63" y="48"/>
                  </a:cubicBezTo>
                  <a:cubicBezTo>
                    <a:pt x="63" y="48"/>
                    <a:pt x="63" y="48"/>
                    <a:pt x="63" y="48"/>
                  </a:cubicBezTo>
                  <a:cubicBezTo>
                    <a:pt x="63" y="48"/>
                    <a:pt x="63" y="48"/>
                    <a:pt x="63" y="48"/>
                  </a:cubicBezTo>
                  <a:cubicBezTo>
                    <a:pt x="63" y="49"/>
                    <a:pt x="63" y="49"/>
                    <a:pt x="63" y="49"/>
                  </a:cubicBezTo>
                  <a:cubicBezTo>
                    <a:pt x="63" y="49"/>
                    <a:pt x="63" y="49"/>
                    <a:pt x="63" y="49"/>
                  </a:cubicBezTo>
                  <a:cubicBezTo>
                    <a:pt x="63" y="49"/>
                    <a:pt x="63" y="49"/>
                    <a:pt x="63" y="49"/>
                  </a:cubicBezTo>
                  <a:cubicBezTo>
                    <a:pt x="63" y="49"/>
                    <a:pt x="63" y="49"/>
                    <a:pt x="63" y="49"/>
                  </a:cubicBezTo>
                  <a:cubicBezTo>
                    <a:pt x="63" y="49"/>
                    <a:pt x="63" y="49"/>
                    <a:pt x="63" y="49"/>
                  </a:cubicBezTo>
                  <a:cubicBezTo>
                    <a:pt x="63" y="49"/>
                    <a:pt x="63" y="49"/>
                    <a:pt x="63" y="49"/>
                  </a:cubicBezTo>
                  <a:cubicBezTo>
                    <a:pt x="63" y="49"/>
                    <a:pt x="63" y="49"/>
                    <a:pt x="63" y="49"/>
                  </a:cubicBezTo>
                  <a:cubicBezTo>
                    <a:pt x="63" y="49"/>
                    <a:pt x="63" y="49"/>
                    <a:pt x="63" y="49"/>
                  </a:cubicBezTo>
                  <a:cubicBezTo>
                    <a:pt x="63" y="49"/>
                    <a:pt x="63" y="49"/>
                    <a:pt x="63" y="49"/>
                  </a:cubicBezTo>
                  <a:cubicBezTo>
                    <a:pt x="63" y="49"/>
                    <a:pt x="63" y="49"/>
                    <a:pt x="63" y="49"/>
                  </a:cubicBezTo>
                  <a:cubicBezTo>
                    <a:pt x="63" y="49"/>
                    <a:pt x="63" y="49"/>
                    <a:pt x="63" y="49"/>
                  </a:cubicBezTo>
                  <a:cubicBezTo>
                    <a:pt x="63" y="49"/>
                    <a:pt x="63" y="49"/>
                    <a:pt x="63" y="49"/>
                  </a:cubicBezTo>
                  <a:cubicBezTo>
                    <a:pt x="63" y="49"/>
                    <a:pt x="63" y="50"/>
                    <a:pt x="63" y="50"/>
                  </a:cubicBezTo>
                  <a:cubicBezTo>
                    <a:pt x="63" y="50"/>
                    <a:pt x="63" y="50"/>
                    <a:pt x="63" y="50"/>
                  </a:cubicBezTo>
                  <a:cubicBezTo>
                    <a:pt x="63" y="50"/>
                    <a:pt x="63" y="50"/>
                    <a:pt x="63" y="50"/>
                  </a:cubicBezTo>
                  <a:cubicBezTo>
                    <a:pt x="63" y="50"/>
                    <a:pt x="63" y="50"/>
                    <a:pt x="63" y="50"/>
                  </a:cubicBezTo>
                  <a:cubicBezTo>
                    <a:pt x="63" y="50"/>
                    <a:pt x="63" y="50"/>
                    <a:pt x="63" y="50"/>
                  </a:cubicBezTo>
                  <a:cubicBezTo>
                    <a:pt x="63" y="50"/>
                    <a:pt x="63" y="50"/>
                    <a:pt x="63" y="50"/>
                  </a:cubicBezTo>
                  <a:cubicBezTo>
                    <a:pt x="63" y="50"/>
                    <a:pt x="63" y="50"/>
                    <a:pt x="63" y="50"/>
                  </a:cubicBezTo>
                  <a:cubicBezTo>
                    <a:pt x="63" y="50"/>
                    <a:pt x="63" y="50"/>
                    <a:pt x="63" y="50"/>
                  </a:cubicBezTo>
                  <a:cubicBezTo>
                    <a:pt x="63" y="50"/>
                    <a:pt x="63" y="50"/>
                    <a:pt x="63" y="50"/>
                  </a:cubicBezTo>
                  <a:cubicBezTo>
                    <a:pt x="63" y="50"/>
                    <a:pt x="63" y="50"/>
                    <a:pt x="63" y="50"/>
                  </a:cubicBezTo>
                  <a:cubicBezTo>
                    <a:pt x="63" y="50"/>
                    <a:pt x="63" y="50"/>
                    <a:pt x="63" y="50"/>
                  </a:cubicBezTo>
                  <a:cubicBezTo>
                    <a:pt x="59" y="49"/>
                    <a:pt x="54" y="48"/>
                    <a:pt x="49" y="48"/>
                  </a:cubicBezTo>
                  <a:cubicBezTo>
                    <a:pt x="23" y="48"/>
                    <a:pt x="0" y="71"/>
                    <a:pt x="0" y="98"/>
                  </a:cubicBezTo>
                  <a:cubicBezTo>
                    <a:pt x="0" y="101"/>
                    <a:pt x="1" y="105"/>
                    <a:pt x="1" y="109"/>
                  </a:cubicBezTo>
                  <a:cubicBezTo>
                    <a:pt x="107" y="109"/>
                    <a:pt x="107" y="109"/>
                    <a:pt x="107" y="109"/>
                  </a:cubicBezTo>
                  <a:cubicBezTo>
                    <a:pt x="107" y="56"/>
                    <a:pt x="107" y="56"/>
                    <a:pt x="107" y="56"/>
                  </a:cubicBezTo>
                  <a:cubicBezTo>
                    <a:pt x="105" y="57"/>
                    <a:pt x="103" y="58"/>
                    <a:pt x="101" y="58"/>
                  </a:cubicBezTo>
                  <a:cubicBezTo>
                    <a:pt x="81" y="58"/>
                    <a:pt x="81" y="30"/>
                    <a:pt x="101" y="30"/>
                  </a:cubicBezTo>
                  <a:cubicBezTo>
                    <a:pt x="103" y="30"/>
                    <a:pt x="105" y="30"/>
                    <a:pt x="107" y="31"/>
                  </a:cubicBezTo>
                  <a:cubicBezTo>
                    <a:pt x="107" y="0"/>
                    <a:pt x="107" y="0"/>
                    <a:pt x="107" y="0"/>
                  </a:cubicBezTo>
                </a:path>
              </a:pathLst>
            </a:custGeom>
            <a:solidFill>
              <a:srgbClr val="FFDD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8" name="Freeform 53"/>
            <p:cNvSpPr>
              <a:spLocks/>
            </p:cNvSpPr>
            <p:nvPr/>
          </p:nvSpPr>
          <p:spPr bwMode="auto">
            <a:xfrm>
              <a:off x="3879850" y="6376988"/>
              <a:ext cx="136525" cy="107950"/>
            </a:xfrm>
            <a:custGeom>
              <a:avLst/>
              <a:gdLst>
                <a:gd name="T0" fmla="*/ 16 w 32"/>
                <a:gd name="T1" fmla="*/ 0 h 25"/>
                <a:gd name="T2" fmla="*/ 16 w 32"/>
                <a:gd name="T3" fmla="*/ 25 h 25"/>
                <a:gd name="T4" fmla="*/ 16 w 32"/>
                <a:gd name="T5" fmla="*/ 0 h 25"/>
              </a:gdLst>
              <a:ahLst/>
              <a:cxnLst>
                <a:cxn ang="0">
                  <a:pos x="T0" y="T1"/>
                </a:cxn>
                <a:cxn ang="0">
                  <a:pos x="T2" y="T3"/>
                </a:cxn>
                <a:cxn ang="0">
                  <a:pos x="T4" y="T5"/>
                </a:cxn>
              </a:cxnLst>
              <a:rect l="0" t="0" r="r" b="b"/>
              <a:pathLst>
                <a:path w="32" h="25">
                  <a:moveTo>
                    <a:pt x="16" y="0"/>
                  </a:moveTo>
                  <a:cubicBezTo>
                    <a:pt x="0" y="0"/>
                    <a:pt x="0" y="25"/>
                    <a:pt x="16" y="25"/>
                  </a:cubicBezTo>
                  <a:cubicBezTo>
                    <a:pt x="32" y="25"/>
                    <a:pt x="32" y="0"/>
                    <a:pt x="16" y="0"/>
                  </a:cubicBezTo>
                </a:path>
              </a:pathLst>
            </a:custGeom>
            <a:solidFill>
              <a:srgbClr val="FFB2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9" name="Freeform 54"/>
            <p:cNvSpPr>
              <a:spLocks/>
            </p:cNvSpPr>
            <p:nvPr/>
          </p:nvSpPr>
          <p:spPr bwMode="auto">
            <a:xfrm>
              <a:off x="4114800" y="6373813"/>
              <a:ext cx="120650" cy="115888"/>
            </a:xfrm>
            <a:custGeom>
              <a:avLst/>
              <a:gdLst>
                <a:gd name="T0" fmla="*/ 16 w 28"/>
                <a:gd name="T1" fmla="*/ 0 h 27"/>
                <a:gd name="T2" fmla="*/ 11 w 28"/>
                <a:gd name="T3" fmla="*/ 1 h 27"/>
                <a:gd name="T4" fmla="*/ 5 w 28"/>
                <a:gd name="T5" fmla="*/ 4 h 27"/>
                <a:gd name="T6" fmla="*/ 1 w 28"/>
                <a:gd name="T7" fmla="*/ 17 h 27"/>
                <a:gd name="T8" fmla="*/ 14 w 28"/>
                <a:gd name="T9" fmla="*/ 27 h 27"/>
                <a:gd name="T10" fmla="*/ 23 w 28"/>
                <a:gd name="T11" fmla="*/ 23 h 27"/>
                <a:gd name="T12" fmla="*/ 25 w 28"/>
                <a:gd name="T13" fmla="*/ 6 h 27"/>
                <a:gd name="T14" fmla="*/ 16 w 28"/>
                <a:gd name="T15" fmla="*/ 0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27">
                  <a:moveTo>
                    <a:pt x="16" y="0"/>
                  </a:moveTo>
                  <a:cubicBezTo>
                    <a:pt x="14" y="0"/>
                    <a:pt x="12" y="0"/>
                    <a:pt x="11" y="1"/>
                  </a:cubicBezTo>
                  <a:cubicBezTo>
                    <a:pt x="8" y="1"/>
                    <a:pt x="6" y="2"/>
                    <a:pt x="5" y="4"/>
                  </a:cubicBezTo>
                  <a:cubicBezTo>
                    <a:pt x="1" y="8"/>
                    <a:pt x="0" y="12"/>
                    <a:pt x="1" y="17"/>
                  </a:cubicBezTo>
                  <a:cubicBezTo>
                    <a:pt x="3" y="23"/>
                    <a:pt x="9" y="27"/>
                    <a:pt x="14" y="27"/>
                  </a:cubicBezTo>
                  <a:cubicBezTo>
                    <a:pt x="17" y="27"/>
                    <a:pt x="21" y="25"/>
                    <a:pt x="23" y="23"/>
                  </a:cubicBezTo>
                  <a:cubicBezTo>
                    <a:pt x="28" y="18"/>
                    <a:pt x="28" y="12"/>
                    <a:pt x="25" y="6"/>
                  </a:cubicBezTo>
                  <a:cubicBezTo>
                    <a:pt x="23" y="2"/>
                    <a:pt x="20" y="0"/>
                    <a:pt x="16" y="0"/>
                  </a:cubicBezTo>
                </a:path>
              </a:pathLst>
            </a:custGeom>
            <a:solidFill>
              <a:srgbClr val="FFB2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0" name="Freeform 55"/>
            <p:cNvSpPr>
              <a:spLocks/>
            </p:cNvSpPr>
            <p:nvPr/>
          </p:nvSpPr>
          <p:spPr bwMode="auto">
            <a:xfrm>
              <a:off x="4137025" y="6215063"/>
              <a:ext cx="111125" cy="119063"/>
            </a:xfrm>
            <a:custGeom>
              <a:avLst/>
              <a:gdLst>
                <a:gd name="T0" fmla="*/ 20 w 26"/>
                <a:gd name="T1" fmla="*/ 0 h 28"/>
                <a:gd name="T2" fmla="*/ 20 w 26"/>
                <a:gd name="T3" fmla="*/ 28 h 28"/>
                <a:gd name="T4" fmla="*/ 26 w 26"/>
                <a:gd name="T5" fmla="*/ 26 h 28"/>
                <a:gd name="T6" fmla="*/ 26 w 26"/>
                <a:gd name="T7" fmla="*/ 1 h 28"/>
                <a:gd name="T8" fmla="*/ 20 w 26"/>
                <a:gd name="T9" fmla="*/ 0 h 28"/>
              </a:gdLst>
              <a:ahLst/>
              <a:cxnLst>
                <a:cxn ang="0">
                  <a:pos x="T0" y="T1"/>
                </a:cxn>
                <a:cxn ang="0">
                  <a:pos x="T2" y="T3"/>
                </a:cxn>
                <a:cxn ang="0">
                  <a:pos x="T4" y="T5"/>
                </a:cxn>
                <a:cxn ang="0">
                  <a:pos x="T6" y="T7"/>
                </a:cxn>
                <a:cxn ang="0">
                  <a:pos x="T8" y="T9"/>
                </a:cxn>
              </a:cxnLst>
              <a:rect l="0" t="0" r="r" b="b"/>
              <a:pathLst>
                <a:path w="26" h="28">
                  <a:moveTo>
                    <a:pt x="20" y="0"/>
                  </a:moveTo>
                  <a:cubicBezTo>
                    <a:pt x="0" y="0"/>
                    <a:pt x="0" y="28"/>
                    <a:pt x="20" y="28"/>
                  </a:cubicBezTo>
                  <a:cubicBezTo>
                    <a:pt x="22" y="28"/>
                    <a:pt x="24" y="27"/>
                    <a:pt x="26" y="26"/>
                  </a:cubicBezTo>
                  <a:cubicBezTo>
                    <a:pt x="26" y="1"/>
                    <a:pt x="26" y="1"/>
                    <a:pt x="26" y="1"/>
                  </a:cubicBezTo>
                  <a:cubicBezTo>
                    <a:pt x="24" y="0"/>
                    <a:pt x="22" y="0"/>
                    <a:pt x="20" y="0"/>
                  </a:cubicBezTo>
                </a:path>
              </a:pathLst>
            </a:custGeom>
            <a:solidFill>
              <a:srgbClr val="FFB2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7" name="Freeform 62"/>
            <p:cNvSpPr>
              <a:spLocks/>
            </p:cNvSpPr>
            <p:nvPr/>
          </p:nvSpPr>
          <p:spPr bwMode="auto">
            <a:xfrm>
              <a:off x="2773363" y="6069013"/>
              <a:ext cx="158750" cy="698500"/>
            </a:xfrm>
            <a:custGeom>
              <a:avLst/>
              <a:gdLst>
                <a:gd name="T0" fmla="*/ 7 w 37"/>
                <a:gd name="T1" fmla="*/ 163 h 163"/>
                <a:gd name="T2" fmla="*/ 7 w 37"/>
                <a:gd name="T3" fmla="*/ 156 h 163"/>
                <a:gd name="T4" fmla="*/ 9 w 37"/>
                <a:gd name="T5" fmla="*/ 137 h 163"/>
                <a:gd name="T6" fmla="*/ 11 w 37"/>
                <a:gd name="T7" fmla="*/ 81 h 163"/>
                <a:gd name="T8" fmla="*/ 11 w 37"/>
                <a:gd name="T9" fmla="*/ 66 h 163"/>
                <a:gd name="T10" fmla="*/ 10 w 37"/>
                <a:gd name="T11" fmla="*/ 51 h 163"/>
                <a:gd name="T12" fmla="*/ 9 w 37"/>
                <a:gd name="T13" fmla="*/ 37 h 163"/>
                <a:gd name="T14" fmla="*/ 7 w 37"/>
                <a:gd name="T15" fmla="*/ 25 h 163"/>
                <a:gd name="T16" fmla="*/ 5 w 37"/>
                <a:gd name="T17" fmla="*/ 14 h 163"/>
                <a:gd name="T18" fmla="*/ 2 w 37"/>
                <a:gd name="T19" fmla="*/ 6 h 163"/>
                <a:gd name="T20" fmla="*/ 0 w 37"/>
                <a:gd name="T21" fmla="*/ 0 h 163"/>
                <a:gd name="T22" fmla="*/ 3 w 37"/>
                <a:gd name="T23" fmla="*/ 6 h 163"/>
                <a:gd name="T24" fmla="*/ 7 w 37"/>
                <a:gd name="T25" fmla="*/ 13 h 163"/>
                <a:gd name="T26" fmla="*/ 11 w 37"/>
                <a:gd name="T27" fmla="*/ 23 h 163"/>
                <a:gd name="T28" fmla="*/ 16 w 37"/>
                <a:gd name="T29" fmla="*/ 35 h 163"/>
                <a:gd name="T30" fmla="*/ 20 w 37"/>
                <a:gd name="T31" fmla="*/ 49 h 163"/>
                <a:gd name="T32" fmla="*/ 23 w 37"/>
                <a:gd name="T33" fmla="*/ 64 h 163"/>
                <a:gd name="T34" fmla="*/ 26 w 37"/>
                <a:gd name="T35" fmla="*/ 79 h 163"/>
                <a:gd name="T36" fmla="*/ 35 w 37"/>
                <a:gd name="T37" fmla="*/ 137 h 163"/>
                <a:gd name="T38" fmla="*/ 37 w 37"/>
                <a:gd name="T39" fmla="*/ 156 h 163"/>
                <a:gd name="T40" fmla="*/ 37 w 37"/>
                <a:gd name="T41" fmla="*/ 163 h 163"/>
                <a:gd name="T42" fmla="*/ 7 w 37"/>
                <a:gd name="T43" fmla="*/ 16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 h="163">
                  <a:moveTo>
                    <a:pt x="7" y="163"/>
                  </a:moveTo>
                  <a:cubicBezTo>
                    <a:pt x="7" y="163"/>
                    <a:pt x="7" y="160"/>
                    <a:pt x="7" y="156"/>
                  </a:cubicBezTo>
                  <a:cubicBezTo>
                    <a:pt x="8" y="151"/>
                    <a:pt x="8" y="145"/>
                    <a:pt x="9" y="137"/>
                  </a:cubicBezTo>
                  <a:cubicBezTo>
                    <a:pt x="10" y="122"/>
                    <a:pt x="11" y="101"/>
                    <a:pt x="11" y="81"/>
                  </a:cubicBezTo>
                  <a:cubicBezTo>
                    <a:pt x="11" y="76"/>
                    <a:pt x="11" y="71"/>
                    <a:pt x="11" y="66"/>
                  </a:cubicBezTo>
                  <a:cubicBezTo>
                    <a:pt x="11" y="60"/>
                    <a:pt x="10" y="56"/>
                    <a:pt x="10" y="51"/>
                  </a:cubicBezTo>
                  <a:cubicBezTo>
                    <a:pt x="9" y="46"/>
                    <a:pt x="9" y="41"/>
                    <a:pt x="9" y="37"/>
                  </a:cubicBezTo>
                  <a:cubicBezTo>
                    <a:pt x="8" y="33"/>
                    <a:pt x="8" y="28"/>
                    <a:pt x="7" y="25"/>
                  </a:cubicBezTo>
                  <a:cubicBezTo>
                    <a:pt x="6" y="21"/>
                    <a:pt x="5" y="17"/>
                    <a:pt x="5" y="14"/>
                  </a:cubicBezTo>
                  <a:cubicBezTo>
                    <a:pt x="4" y="11"/>
                    <a:pt x="3" y="9"/>
                    <a:pt x="2" y="6"/>
                  </a:cubicBezTo>
                  <a:cubicBezTo>
                    <a:pt x="1" y="2"/>
                    <a:pt x="0" y="0"/>
                    <a:pt x="0" y="0"/>
                  </a:cubicBezTo>
                  <a:cubicBezTo>
                    <a:pt x="0" y="0"/>
                    <a:pt x="1" y="2"/>
                    <a:pt x="3" y="6"/>
                  </a:cubicBezTo>
                  <a:cubicBezTo>
                    <a:pt x="5" y="8"/>
                    <a:pt x="6" y="10"/>
                    <a:pt x="7" y="13"/>
                  </a:cubicBezTo>
                  <a:cubicBezTo>
                    <a:pt x="9" y="16"/>
                    <a:pt x="10" y="20"/>
                    <a:pt x="11" y="23"/>
                  </a:cubicBezTo>
                  <a:cubicBezTo>
                    <a:pt x="13" y="27"/>
                    <a:pt x="14" y="31"/>
                    <a:pt x="16" y="35"/>
                  </a:cubicBezTo>
                  <a:cubicBezTo>
                    <a:pt x="17" y="40"/>
                    <a:pt x="18" y="44"/>
                    <a:pt x="20" y="49"/>
                  </a:cubicBezTo>
                  <a:cubicBezTo>
                    <a:pt x="21" y="54"/>
                    <a:pt x="22" y="59"/>
                    <a:pt x="23" y="64"/>
                  </a:cubicBezTo>
                  <a:cubicBezTo>
                    <a:pt x="24" y="69"/>
                    <a:pt x="25" y="74"/>
                    <a:pt x="26" y="79"/>
                  </a:cubicBezTo>
                  <a:cubicBezTo>
                    <a:pt x="30" y="100"/>
                    <a:pt x="33" y="121"/>
                    <a:pt x="35" y="137"/>
                  </a:cubicBezTo>
                  <a:cubicBezTo>
                    <a:pt x="36" y="145"/>
                    <a:pt x="36" y="151"/>
                    <a:pt x="37" y="156"/>
                  </a:cubicBezTo>
                  <a:cubicBezTo>
                    <a:pt x="37" y="160"/>
                    <a:pt x="37" y="163"/>
                    <a:pt x="37" y="163"/>
                  </a:cubicBezTo>
                  <a:lnTo>
                    <a:pt x="7" y="163"/>
                  </a:lnTo>
                  <a:close/>
                </a:path>
              </a:pathLst>
            </a:custGeom>
            <a:solidFill>
              <a:srgbClr val="768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8" name="Freeform 63"/>
            <p:cNvSpPr>
              <a:spLocks/>
            </p:cNvSpPr>
            <p:nvPr/>
          </p:nvSpPr>
          <p:spPr bwMode="auto">
            <a:xfrm>
              <a:off x="2506663" y="5772150"/>
              <a:ext cx="531813" cy="561975"/>
            </a:xfrm>
            <a:custGeom>
              <a:avLst/>
              <a:gdLst>
                <a:gd name="T0" fmla="*/ 105 w 124"/>
                <a:gd name="T1" fmla="*/ 55 h 131"/>
                <a:gd name="T2" fmla="*/ 92 w 124"/>
                <a:gd name="T3" fmla="*/ 52 h 131"/>
                <a:gd name="T4" fmla="*/ 82 w 124"/>
                <a:gd name="T5" fmla="*/ 11 h 131"/>
                <a:gd name="T6" fmla="*/ 41 w 124"/>
                <a:gd name="T7" fmla="*/ 33 h 131"/>
                <a:gd name="T8" fmla="*/ 30 w 124"/>
                <a:gd name="T9" fmla="*/ 31 h 131"/>
                <a:gd name="T10" fmla="*/ 20 w 124"/>
                <a:gd name="T11" fmla="*/ 34 h 131"/>
                <a:gd name="T12" fmla="*/ 20 w 124"/>
                <a:gd name="T13" fmla="*/ 34 h 131"/>
                <a:gd name="T14" fmla="*/ 7 w 124"/>
                <a:gd name="T15" fmla="*/ 46 h 131"/>
                <a:gd name="T16" fmla="*/ 17 w 124"/>
                <a:gd name="T17" fmla="*/ 80 h 131"/>
                <a:gd name="T18" fmla="*/ 21 w 124"/>
                <a:gd name="T19" fmla="*/ 81 h 131"/>
                <a:gd name="T20" fmla="*/ 18 w 124"/>
                <a:gd name="T21" fmla="*/ 86 h 131"/>
                <a:gd name="T22" fmla="*/ 30 w 124"/>
                <a:gd name="T23" fmla="*/ 124 h 131"/>
                <a:gd name="T24" fmla="*/ 68 w 124"/>
                <a:gd name="T25" fmla="*/ 112 h 131"/>
                <a:gd name="T26" fmla="*/ 71 w 124"/>
                <a:gd name="T27" fmla="*/ 102 h 131"/>
                <a:gd name="T28" fmla="*/ 72 w 124"/>
                <a:gd name="T29" fmla="*/ 104 h 131"/>
                <a:gd name="T30" fmla="*/ 84 w 124"/>
                <a:gd name="T31" fmla="*/ 110 h 131"/>
                <a:gd name="T32" fmla="*/ 90 w 124"/>
                <a:gd name="T33" fmla="*/ 110 h 131"/>
                <a:gd name="T34" fmla="*/ 96 w 124"/>
                <a:gd name="T35" fmla="*/ 110 h 131"/>
                <a:gd name="T36" fmla="*/ 100 w 124"/>
                <a:gd name="T37" fmla="*/ 109 h 131"/>
                <a:gd name="T38" fmla="*/ 117 w 124"/>
                <a:gd name="T39" fmla="*/ 94 h 131"/>
                <a:gd name="T40" fmla="*/ 105 w 124"/>
                <a:gd name="T41" fmla="*/ 5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4" h="131">
                  <a:moveTo>
                    <a:pt x="105" y="55"/>
                  </a:moveTo>
                  <a:cubicBezTo>
                    <a:pt x="101" y="53"/>
                    <a:pt x="97" y="52"/>
                    <a:pt x="92" y="52"/>
                  </a:cubicBezTo>
                  <a:cubicBezTo>
                    <a:pt x="101" y="39"/>
                    <a:pt x="100" y="20"/>
                    <a:pt x="82" y="11"/>
                  </a:cubicBezTo>
                  <a:cubicBezTo>
                    <a:pt x="62" y="0"/>
                    <a:pt x="44" y="15"/>
                    <a:pt x="41" y="33"/>
                  </a:cubicBezTo>
                  <a:cubicBezTo>
                    <a:pt x="37" y="31"/>
                    <a:pt x="34" y="31"/>
                    <a:pt x="30" y="31"/>
                  </a:cubicBezTo>
                  <a:cubicBezTo>
                    <a:pt x="27" y="31"/>
                    <a:pt x="23" y="32"/>
                    <a:pt x="20" y="34"/>
                  </a:cubicBezTo>
                  <a:cubicBezTo>
                    <a:pt x="20" y="34"/>
                    <a:pt x="20" y="34"/>
                    <a:pt x="20" y="34"/>
                  </a:cubicBezTo>
                  <a:cubicBezTo>
                    <a:pt x="14" y="36"/>
                    <a:pt x="9" y="41"/>
                    <a:pt x="7" y="46"/>
                  </a:cubicBezTo>
                  <a:cubicBezTo>
                    <a:pt x="0" y="58"/>
                    <a:pt x="5" y="73"/>
                    <a:pt x="17" y="80"/>
                  </a:cubicBezTo>
                  <a:cubicBezTo>
                    <a:pt x="19" y="80"/>
                    <a:pt x="20" y="81"/>
                    <a:pt x="21" y="81"/>
                  </a:cubicBezTo>
                  <a:cubicBezTo>
                    <a:pt x="20" y="83"/>
                    <a:pt x="19" y="84"/>
                    <a:pt x="18" y="86"/>
                  </a:cubicBezTo>
                  <a:cubicBezTo>
                    <a:pt x="11" y="99"/>
                    <a:pt x="17" y="117"/>
                    <a:pt x="30" y="124"/>
                  </a:cubicBezTo>
                  <a:cubicBezTo>
                    <a:pt x="44" y="131"/>
                    <a:pt x="61" y="125"/>
                    <a:pt x="68" y="112"/>
                  </a:cubicBezTo>
                  <a:cubicBezTo>
                    <a:pt x="70" y="109"/>
                    <a:pt x="70" y="106"/>
                    <a:pt x="71" y="102"/>
                  </a:cubicBezTo>
                  <a:cubicBezTo>
                    <a:pt x="71" y="103"/>
                    <a:pt x="72" y="103"/>
                    <a:pt x="72" y="104"/>
                  </a:cubicBezTo>
                  <a:cubicBezTo>
                    <a:pt x="76" y="107"/>
                    <a:pt x="79" y="109"/>
                    <a:pt x="84" y="110"/>
                  </a:cubicBezTo>
                  <a:cubicBezTo>
                    <a:pt x="86" y="110"/>
                    <a:pt x="88" y="110"/>
                    <a:pt x="90" y="110"/>
                  </a:cubicBezTo>
                  <a:cubicBezTo>
                    <a:pt x="92" y="110"/>
                    <a:pt x="94" y="110"/>
                    <a:pt x="96" y="110"/>
                  </a:cubicBezTo>
                  <a:cubicBezTo>
                    <a:pt x="97" y="109"/>
                    <a:pt x="98" y="109"/>
                    <a:pt x="100" y="109"/>
                  </a:cubicBezTo>
                  <a:cubicBezTo>
                    <a:pt x="107" y="106"/>
                    <a:pt x="114" y="101"/>
                    <a:pt x="117" y="94"/>
                  </a:cubicBezTo>
                  <a:cubicBezTo>
                    <a:pt x="124" y="80"/>
                    <a:pt x="119" y="63"/>
                    <a:pt x="105" y="5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9" name="Freeform 64"/>
            <p:cNvSpPr>
              <a:spLocks/>
            </p:cNvSpPr>
            <p:nvPr/>
          </p:nvSpPr>
          <p:spPr bwMode="auto">
            <a:xfrm>
              <a:off x="2597150" y="5915025"/>
              <a:ext cx="320675" cy="295275"/>
            </a:xfrm>
            <a:custGeom>
              <a:avLst/>
              <a:gdLst>
                <a:gd name="T0" fmla="*/ 48 w 75"/>
                <a:gd name="T1" fmla="*/ 15 h 69"/>
                <a:gd name="T2" fmla="*/ 27 w 75"/>
                <a:gd name="T3" fmla="*/ 55 h 69"/>
                <a:gd name="T4" fmla="*/ 48 w 75"/>
                <a:gd name="T5" fmla="*/ 15 h 69"/>
              </a:gdLst>
              <a:ahLst/>
              <a:cxnLst>
                <a:cxn ang="0">
                  <a:pos x="T0" y="T1"/>
                </a:cxn>
                <a:cxn ang="0">
                  <a:pos x="T2" y="T3"/>
                </a:cxn>
                <a:cxn ang="0">
                  <a:pos x="T4" y="T5"/>
                </a:cxn>
              </a:cxnLst>
              <a:rect l="0" t="0" r="r" b="b"/>
              <a:pathLst>
                <a:path w="75" h="69">
                  <a:moveTo>
                    <a:pt x="48" y="15"/>
                  </a:moveTo>
                  <a:cubicBezTo>
                    <a:pt x="21" y="0"/>
                    <a:pt x="0" y="41"/>
                    <a:pt x="27" y="55"/>
                  </a:cubicBezTo>
                  <a:cubicBezTo>
                    <a:pt x="54" y="69"/>
                    <a:pt x="75" y="29"/>
                    <a:pt x="48" y="15"/>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0" name="Freeform 65"/>
            <p:cNvSpPr>
              <a:spLocks/>
            </p:cNvSpPr>
            <p:nvPr/>
          </p:nvSpPr>
          <p:spPr bwMode="auto">
            <a:xfrm>
              <a:off x="2862263" y="6283325"/>
              <a:ext cx="236538" cy="188913"/>
            </a:xfrm>
            <a:custGeom>
              <a:avLst/>
              <a:gdLst>
                <a:gd name="T0" fmla="*/ 7 w 55"/>
                <a:gd name="T1" fmla="*/ 44 h 44"/>
                <a:gd name="T2" fmla="*/ 43 w 55"/>
                <a:gd name="T3" fmla="*/ 0 h 44"/>
                <a:gd name="T4" fmla="*/ 7 w 55"/>
                <a:gd name="T5" fmla="*/ 44 h 44"/>
              </a:gdLst>
              <a:ahLst/>
              <a:cxnLst>
                <a:cxn ang="0">
                  <a:pos x="T0" y="T1"/>
                </a:cxn>
                <a:cxn ang="0">
                  <a:pos x="T2" y="T3"/>
                </a:cxn>
                <a:cxn ang="0">
                  <a:pos x="T4" y="T5"/>
                </a:cxn>
              </a:cxnLst>
              <a:rect l="0" t="0" r="r" b="b"/>
              <a:pathLst>
                <a:path w="55" h="44">
                  <a:moveTo>
                    <a:pt x="7" y="44"/>
                  </a:moveTo>
                  <a:cubicBezTo>
                    <a:pt x="7" y="44"/>
                    <a:pt x="0" y="5"/>
                    <a:pt x="43" y="0"/>
                  </a:cubicBezTo>
                  <a:cubicBezTo>
                    <a:pt x="43" y="0"/>
                    <a:pt x="55" y="40"/>
                    <a:pt x="7" y="44"/>
                  </a:cubicBezTo>
                  <a:close/>
                </a:path>
              </a:pathLst>
            </a:custGeom>
            <a:solidFill>
              <a:srgbClr val="9D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1" name="Freeform 66"/>
            <p:cNvSpPr>
              <a:spLocks/>
            </p:cNvSpPr>
            <p:nvPr/>
          </p:nvSpPr>
          <p:spPr bwMode="auto">
            <a:xfrm>
              <a:off x="2047875" y="6154738"/>
              <a:ext cx="158750" cy="698500"/>
            </a:xfrm>
            <a:custGeom>
              <a:avLst/>
              <a:gdLst>
                <a:gd name="T0" fmla="*/ 0 w 37"/>
                <a:gd name="T1" fmla="*/ 163 h 163"/>
                <a:gd name="T2" fmla="*/ 0 w 37"/>
                <a:gd name="T3" fmla="*/ 156 h 163"/>
                <a:gd name="T4" fmla="*/ 2 w 37"/>
                <a:gd name="T5" fmla="*/ 137 h 163"/>
                <a:gd name="T6" fmla="*/ 11 w 37"/>
                <a:gd name="T7" fmla="*/ 79 h 163"/>
                <a:gd name="T8" fmla="*/ 14 w 37"/>
                <a:gd name="T9" fmla="*/ 64 h 163"/>
                <a:gd name="T10" fmla="*/ 17 w 37"/>
                <a:gd name="T11" fmla="*/ 49 h 163"/>
                <a:gd name="T12" fmla="*/ 21 w 37"/>
                <a:gd name="T13" fmla="*/ 35 h 163"/>
                <a:gd name="T14" fmla="*/ 26 w 37"/>
                <a:gd name="T15" fmla="*/ 23 h 163"/>
                <a:gd name="T16" fmla="*/ 30 w 37"/>
                <a:gd name="T17" fmla="*/ 13 h 163"/>
                <a:gd name="T18" fmla="*/ 34 w 37"/>
                <a:gd name="T19" fmla="*/ 6 h 163"/>
                <a:gd name="T20" fmla="*/ 37 w 37"/>
                <a:gd name="T21" fmla="*/ 0 h 163"/>
                <a:gd name="T22" fmla="*/ 35 w 37"/>
                <a:gd name="T23" fmla="*/ 6 h 163"/>
                <a:gd name="T24" fmla="*/ 32 w 37"/>
                <a:gd name="T25" fmla="*/ 14 h 163"/>
                <a:gd name="T26" fmla="*/ 30 w 37"/>
                <a:gd name="T27" fmla="*/ 25 h 163"/>
                <a:gd name="T28" fmla="*/ 28 w 37"/>
                <a:gd name="T29" fmla="*/ 37 h 163"/>
                <a:gd name="T30" fmla="*/ 27 w 37"/>
                <a:gd name="T31" fmla="*/ 51 h 163"/>
                <a:gd name="T32" fmla="*/ 26 w 37"/>
                <a:gd name="T33" fmla="*/ 66 h 163"/>
                <a:gd name="T34" fmla="*/ 26 w 37"/>
                <a:gd name="T35" fmla="*/ 81 h 163"/>
                <a:gd name="T36" fmla="*/ 28 w 37"/>
                <a:gd name="T37" fmla="*/ 137 h 163"/>
                <a:gd name="T38" fmla="*/ 30 w 37"/>
                <a:gd name="T39" fmla="*/ 156 h 163"/>
                <a:gd name="T40" fmla="*/ 30 w 37"/>
                <a:gd name="T41" fmla="*/ 163 h 163"/>
                <a:gd name="T42" fmla="*/ 0 w 37"/>
                <a:gd name="T43" fmla="*/ 16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 h="163">
                  <a:moveTo>
                    <a:pt x="0" y="163"/>
                  </a:moveTo>
                  <a:cubicBezTo>
                    <a:pt x="0" y="163"/>
                    <a:pt x="0" y="160"/>
                    <a:pt x="0" y="156"/>
                  </a:cubicBezTo>
                  <a:cubicBezTo>
                    <a:pt x="1" y="151"/>
                    <a:pt x="1" y="145"/>
                    <a:pt x="2" y="137"/>
                  </a:cubicBezTo>
                  <a:cubicBezTo>
                    <a:pt x="4" y="121"/>
                    <a:pt x="7" y="100"/>
                    <a:pt x="11" y="79"/>
                  </a:cubicBezTo>
                  <a:cubicBezTo>
                    <a:pt x="12" y="74"/>
                    <a:pt x="13" y="69"/>
                    <a:pt x="14" y="64"/>
                  </a:cubicBezTo>
                  <a:cubicBezTo>
                    <a:pt x="15" y="59"/>
                    <a:pt x="16" y="54"/>
                    <a:pt x="17" y="49"/>
                  </a:cubicBezTo>
                  <a:cubicBezTo>
                    <a:pt x="19" y="44"/>
                    <a:pt x="20" y="40"/>
                    <a:pt x="21" y="35"/>
                  </a:cubicBezTo>
                  <a:cubicBezTo>
                    <a:pt x="23" y="31"/>
                    <a:pt x="24" y="27"/>
                    <a:pt x="26" y="23"/>
                  </a:cubicBezTo>
                  <a:cubicBezTo>
                    <a:pt x="27" y="20"/>
                    <a:pt x="28" y="16"/>
                    <a:pt x="30" y="13"/>
                  </a:cubicBezTo>
                  <a:cubicBezTo>
                    <a:pt x="31" y="10"/>
                    <a:pt x="32" y="8"/>
                    <a:pt x="34" y="6"/>
                  </a:cubicBezTo>
                  <a:cubicBezTo>
                    <a:pt x="36" y="2"/>
                    <a:pt x="37" y="0"/>
                    <a:pt x="37" y="0"/>
                  </a:cubicBezTo>
                  <a:cubicBezTo>
                    <a:pt x="37" y="0"/>
                    <a:pt x="36" y="2"/>
                    <a:pt x="35" y="6"/>
                  </a:cubicBezTo>
                  <a:cubicBezTo>
                    <a:pt x="34" y="9"/>
                    <a:pt x="33" y="11"/>
                    <a:pt x="32" y="14"/>
                  </a:cubicBezTo>
                  <a:cubicBezTo>
                    <a:pt x="32" y="17"/>
                    <a:pt x="31" y="21"/>
                    <a:pt x="30" y="25"/>
                  </a:cubicBezTo>
                  <a:cubicBezTo>
                    <a:pt x="29" y="28"/>
                    <a:pt x="29" y="33"/>
                    <a:pt x="28" y="37"/>
                  </a:cubicBezTo>
                  <a:cubicBezTo>
                    <a:pt x="28" y="41"/>
                    <a:pt x="28" y="46"/>
                    <a:pt x="27" y="51"/>
                  </a:cubicBezTo>
                  <a:cubicBezTo>
                    <a:pt x="27" y="56"/>
                    <a:pt x="26" y="60"/>
                    <a:pt x="26" y="66"/>
                  </a:cubicBezTo>
                  <a:cubicBezTo>
                    <a:pt x="26" y="71"/>
                    <a:pt x="26" y="76"/>
                    <a:pt x="26" y="81"/>
                  </a:cubicBezTo>
                  <a:cubicBezTo>
                    <a:pt x="26" y="101"/>
                    <a:pt x="27" y="122"/>
                    <a:pt x="28" y="137"/>
                  </a:cubicBezTo>
                  <a:cubicBezTo>
                    <a:pt x="29" y="145"/>
                    <a:pt x="29" y="151"/>
                    <a:pt x="30" y="156"/>
                  </a:cubicBezTo>
                  <a:cubicBezTo>
                    <a:pt x="30" y="160"/>
                    <a:pt x="30" y="163"/>
                    <a:pt x="30" y="163"/>
                  </a:cubicBezTo>
                  <a:lnTo>
                    <a:pt x="0" y="163"/>
                  </a:lnTo>
                  <a:close/>
                </a:path>
              </a:pathLst>
            </a:custGeom>
            <a:solidFill>
              <a:srgbClr val="768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2" name="Freeform 67"/>
            <p:cNvSpPr>
              <a:spLocks/>
            </p:cNvSpPr>
            <p:nvPr/>
          </p:nvSpPr>
          <p:spPr bwMode="auto">
            <a:xfrm>
              <a:off x="1939925" y="5857875"/>
              <a:ext cx="531813" cy="561975"/>
            </a:xfrm>
            <a:custGeom>
              <a:avLst/>
              <a:gdLst>
                <a:gd name="T0" fmla="*/ 19 w 124"/>
                <a:gd name="T1" fmla="*/ 55 h 131"/>
                <a:gd name="T2" fmla="*/ 32 w 124"/>
                <a:gd name="T3" fmla="*/ 52 h 131"/>
                <a:gd name="T4" fmla="*/ 42 w 124"/>
                <a:gd name="T5" fmla="*/ 11 h 131"/>
                <a:gd name="T6" fmla="*/ 83 w 124"/>
                <a:gd name="T7" fmla="*/ 33 h 131"/>
                <a:gd name="T8" fmla="*/ 94 w 124"/>
                <a:gd name="T9" fmla="*/ 31 h 131"/>
                <a:gd name="T10" fmla="*/ 104 w 124"/>
                <a:gd name="T11" fmla="*/ 34 h 131"/>
                <a:gd name="T12" fmla="*/ 104 w 124"/>
                <a:gd name="T13" fmla="*/ 34 h 131"/>
                <a:gd name="T14" fmla="*/ 117 w 124"/>
                <a:gd name="T15" fmla="*/ 46 h 131"/>
                <a:gd name="T16" fmla="*/ 107 w 124"/>
                <a:gd name="T17" fmla="*/ 80 h 131"/>
                <a:gd name="T18" fmla="*/ 103 w 124"/>
                <a:gd name="T19" fmla="*/ 81 h 131"/>
                <a:gd name="T20" fmla="*/ 106 w 124"/>
                <a:gd name="T21" fmla="*/ 86 h 131"/>
                <a:gd name="T22" fmla="*/ 94 w 124"/>
                <a:gd name="T23" fmla="*/ 124 h 131"/>
                <a:gd name="T24" fmla="*/ 56 w 124"/>
                <a:gd name="T25" fmla="*/ 112 h 131"/>
                <a:gd name="T26" fmla="*/ 53 w 124"/>
                <a:gd name="T27" fmla="*/ 102 h 131"/>
                <a:gd name="T28" fmla="*/ 52 w 124"/>
                <a:gd name="T29" fmla="*/ 104 h 131"/>
                <a:gd name="T30" fmla="*/ 40 w 124"/>
                <a:gd name="T31" fmla="*/ 110 h 131"/>
                <a:gd name="T32" fmla="*/ 34 w 124"/>
                <a:gd name="T33" fmla="*/ 110 h 131"/>
                <a:gd name="T34" fmla="*/ 28 w 124"/>
                <a:gd name="T35" fmla="*/ 110 h 131"/>
                <a:gd name="T36" fmla="*/ 24 w 124"/>
                <a:gd name="T37" fmla="*/ 109 h 131"/>
                <a:gd name="T38" fmla="*/ 7 w 124"/>
                <a:gd name="T39" fmla="*/ 94 h 131"/>
                <a:gd name="T40" fmla="*/ 19 w 124"/>
                <a:gd name="T41" fmla="*/ 5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4" h="131">
                  <a:moveTo>
                    <a:pt x="19" y="55"/>
                  </a:moveTo>
                  <a:cubicBezTo>
                    <a:pt x="23" y="53"/>
                    <a:pt x="27" y="52"/>
                    <a:pt x="32" y="52"/>
                  </a:cubicBezTo>
                  <a:cubicBezTo>
                    <a:pt x="23" y="39"/>
                    <a:pt x="24" y="20"/>
                    <a:pt x="42" y="11"/>
                  </a:cubicBezTo>
                  <a:cubicBezTo>
                    <a:pt x="62" y="0"/>
                    <a:pt x="80" y="15"/>
                    <a:pt x="83" y="33"/>
                  </a:cubicBezTo>
                  <a:cubicBezTo>
                    <a:pt x="87" y="31"/>
                    <a:pt x="90" y="31"/>
                    <a:pt x="94" y="31"/>
                  </a:cubicBezTo>
                  <a:cubicBezTo>
                    <a:pt x="97" y="31"/>
                    <a:pt x="101" y="32"/>
                    <a:pt x="104" y="34"/>
                  </a:cubicBezTo>
                  <a:cubicBezTo>
                    <a:pt x="104" y="34"/>
                    <a:pt x="104" y="34"/>
                    <a:pt x="104" y="34"/>
                  </a:cubicBezTo>
                  <a:cubicBezTo>
                    <a:pt x="110" y="36"/>
                    <a:pt x="115" y="41"/>
                    <a:pt x="117" y="46"/>
                  </a:cubicBezTo>
                  <a:cubicBezTo>
                    <a:pt x="124" y="58"/>
                    <a:pt x="119" y="73"/>
                    <a:pt x="107" y="80"/>
                  </a:cubicBezTo>
                  <a:cubicBezTo>
                    <a:pt x="105" y="80"/>
                    <a:pt x="104" y="81"/>
                    <a:pt x="103" y="81"/>
                  </a:cubicBezTo>
                  <a:cubicBezTo>
                    <a:pt x="104" y="83"/>
                    <a:pt x="105" y="84"/>
                    <a:pt x="106" y="86"/>
                  </a:cubicBezTo>
                  <a:cubicBezTo>
                    <a:pt x="113" y="99"/>
                    <a:pt x="107" y="117"/>
                    <a:pt x="94" y="124"/>
                  </a:cubicBezTo>
                  <a:cubicBezTo>
                    <a:pt x="80" y="131"/>
                    <a:pt x="63" y="125"/>
                    <a:pt x="56" y="112"/>
                  </a:cubicBezTo>
                  <a:cubicBezTo>
                    <a:pt x="54" y="109"/>
                    <a:pt x="54" y="106"/>
                    <a:pt x="53" y="102"/>
                  </a:cubicBezTo>
                  <a:cubicBezTo>
                    <a:pt x="53" y="103"/>
                    <a:pt x="52" y="103"/>
                    <a:pt x="52" y="104"/>
                  </a:cubicBezTo>
                  <a:cubicBezTo>
                    <a:pt x="48" y="107"/>
                    <a:pt x="45" y="109"/>
                    <a:pt x="40" y="110"/>
                  </a:cubicBezTo>
                  <a:cubicBezTo>
                    <a:pt x="38" y="110"/>
                    <a:pt x="36" y="110"/>
                    <a:pt x="34" y="110"/>
                  </a:cubicBezTo>
                  <a:cubicBezTo>
                    <a:pt x="32" y="110"/>
                    <a:pt x="30" y="110"/>
                    <a:pt x="28" y="110"/>
                  </a:cubicBezTo>
                  <a:cubicBezTo>
                    <a:pt x="27" y="109"/>
                    <a:pt x="26" y="109"/>
                    <a:pt x="24" y="109"/>
                  </a:cubicBezTo>
                  <a:cubicBezTo>
                    <a:pt x="17" y="106"/>
                    <a:pt x="10" y="101"/>
                    <a:pt x="7" y="94"/>
                  </a:cubicBezTo>
                  <a:cubicBezTo>
                    <a:pt x="0" y="80"/>
                    <a:pt x="5" y="63"/>
                    <a:pt x="19" y="5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3" name="Freeform 68"/>
            <p:cNvSpPr>
              <a:spLocks/>
            </p:cNvSpPr>
            <p:nvPr/>
          </p:nvSpPr>
          <p:spPr bwMode="auto">
            <a:xfrm>
              <a:off x="2060575" y="6000750"/>
              <a:ext cx="322263" cy="295275"/>
            </a:xfrm>
            <a:custGeom>
              <a:avLst/>
              <a:gdLst>
                <a:gd name="T0" fmla="*/ 27 w 75"/>
                <a:gd name="T1" fmla="*/ 15 h 69"/>
                <a:gd name="T2" fmla="*/ 48 w 75"/>
                <a:gd name="T3" fmla="*/ 55 h 69"/>
                <a:gd name="T4" fmla="*/ 27 w 75"/>
                <a:gd name="T5" fmla="*/ 15 h 69"/>
              </a:gdLst>
              <a:ahLst/>
              <a:cxnLst>
                <a:cxn ang="0">
                  <a:pos x="T0" y="T1"/>
                </a:cxn>
                <a:cxn ang="0">
                  <a:pos x="T2" y="T3"/>
                </a:cxn>
                <a:cxn ang="0">
                  <a:pos x="T4" y="T5"/>
                </a:cxn>
              </a:cxnLst>
              <a:rect l="0" t="0" r="r" b="b"/>
              <a:pathLst>
                <a:path w="75" h="69">
                  <a:moveTo>
                    <a:pt x="27" y="15"/>
                  </a:moveTo>
                  <a:cubicBezTo>
                    <a:pt x="54" y="0"/>
                    <a:pt x="75" y="41"/>
                    <a:pt x="48" y="55"/>
                  </a:cubicBezTo>
                  <a:cubicBezTo>
                    <a:pt x="21" y="69"/>
                    <a:pt x="0" y="29"/>
                    <a:pt x="27" y="15"/>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4" name="Freeform 69"/>
            <p:cNvSpPr>
              <a:spLocks/>
            </p:cNvSpPr>
            <p:nvPr/>
          </p:nvSpPr>
          <p:spPr bwMode="auto">
            <a:xfrm>
              <a:off x="1879600" y="6369050"/>
              <a:ext cx="236538" cy="188913"/>
            </a:xfrm>
            <a:custGeom>
              <a:avLst/>
              <a:gdLst>
                <a:gd name="T0" fmla="*/ 48 w 55"/>
                <a:gd name="T1" fmla="*/ 44 h 44"/>
                <a:gd name="T2" fmla="*/ 12 w 55"/>
                <a:gd name="T3" fmla="*/ 0 h 44"/>
                <a:gd name="T4" fmla="*/ 48 w 55"/>
                <a:gd name="T5" fmla="*/ 44 h 44"/>
              </a:gdLst>
              <a:ahLst/>
              <a:cxnLst>
                <a:cxn ang="0">
                  <a:pos x="T0" y="T1"/>
                </a:cxn>
                <a:cxn ang="0">
                  <a:pos x="T2" y="T3"/>
                </a:cxn>
                <a:cxn ang="0">
                  <a:pos x="T4" y="T5"/>
                </a:cxn>
              </a:cxnLst>
              <a:rect l="0" t="0" r="r" b="b"/>
              <a:pathLst>
                <a:path w="55" h="44">
                  <a:moveTo>
                    <a:pt x="48" y="44"/>
                  </a:moveTo>
                  <a:cubicBezTo>
                    <a:pt x="48" y="44"/>
                    <a:pt x="55" y="5"/>
                    <a:pt x="12" y="0"/>
                  </a:cubicBezTo>
                  <a:cubicBezTo>
                    <a:pt x="12" y="0"/>
                    <a:pt x="0" y="40"/>
                    <a:pt x="48" y="44"/>
                  </a:cubicBezTo>
                  <a:close/>
                </a:path>
              </a:pathLst>
            </a:custGeom>
            <a:solidFill>
              <a:srgbClr val="9D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5" name="Rectangle 70"/>
            <p:cNvSpPr>
              <a:spLocks noChangeArrowheads="1"/>
            </p:cNvSpPr>
            <p:nvPr/>
          </p:nvSpPr>
          <p:spPr bwMode="auto">
            <a:xfrm>
              <a:off x="5646738" y="5154613"/>
              <a:ext cx="257175" cy="806450"/>
            </a:xfrm>
            <a:prstGeom prst="rect">
              <a:avLst/>
            </a:prstGeom>
            <a:solidFill>
              <a:srgbClr val="FFC89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6" name="Rectangle 71"/>
            <p:cNvSpPr>
              <a:spLocks noChangeArrowheads="1"/>
            </p:cNvSpPr>
            <p:nvPr/>
          </p:nvSpPr>
          <p:spPr bwMode="auto">
            <a:xfrm>
              <a:off x="5646738" y="5035550"/>
              <a:ext cx="257175" cy="136525"/>
            </a:xfrm>
            <a:prstGeom prst="rect">
              <a:avLst/>
            </a:prstGeom>
            <a:solidFill>
              <a:srgbClr val="D760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7" name="Freeform 72"/>
            <p:cNvSpPr>
              <a:spLocks/>
            </p:cNvSpPr>
            <p:nvPr/>
          </p:nvSpPr>
          <p:spPr bwMode="auto">
            <a:xfrm>
              <a:off x="4729163" y="5194300"/>
              <a:ext cx="1257300" cy="1350963"/>
            </a:xfrm>
            <a:custGeom>
              <a:avLst/>
              <a:gdLst>
                <a:gd name="T0" fmla="*/ 792 w 792"/>
                <a:gd name="T1" fmla="*/ 851 h 851"/>
                <a:gd name="T2" fmla="*/ 792 w 792"/>
                <a:gd name="T3" fmla="*/ 405 h 851"/>
                <a:gd name="T4" fmla="*/ 397 w 792"/>
                <a:gd name="T5" fmla="*/ 0 h 851"/>
                <a:gd name="T6" fmla="*/ 0 w 792"/>
                <a:gd name="T7" fmla="*/ 405 h 851"/>
                <a:gd name="T8" fmla="*/ 0 w 792"/>
                <a:gd name="T9" fmla="*/ 851 h 851"/>
                <a:gd name="T10" fmla="*/ 792 w 792"/>
                <a:gd name="T11" fmla="*/ 851 h 851"/>
              </a:gdLst>
              <a:ahLst/>
              <a:cxnLst>
                <a:cxn ang="0">
                  <a:pos x="T0" y="T1"/>
                </a:cxn>
                <a:cxn ang="0">
                  <a:pos x="T2" y="T3"/>
                </a:cxn>
                <a:cxn ang="0">
                  <a:pos x="T4" y="T5"/>
                </a:cxn>
                <a:cxn ang="0">
                  <a:pos x="T6" y="T7"/>
                </a:cxn>
                <a:cxn ang="0">
                  <a:pos x="T8" y="T9"/>
                </a:cxn>
                <a:cxn ang="0">
                  <a:pos x="T10" y="T11"/>
                </a:cxn>
              </a:cxnLst>
              <a:rect l="0" t="0" r="r" b="b"/>
              <a:pathLst>
                <a:path w="792" h="851">
                  <a:moveTo>
                    <a:pt x="792" y="851"/>
                  </a:moveTo>
                  <a:lnTo>
                    <a:pt x="792" y="405"/>
                  </a:lnTo>
                  <a:lnTo>
                    <a:pt x="397" y="0"/>
                  </a:lnTo>
                  <a:lnTo>
                    <a:pt x="0" y="405"/>
                  </a:lnTo>
                  <a:lnTo>
                    <a:pt x="0" y="851"/>
                  </a:lnTo>
                  <a:lnTo>
                    <a:pt x="792" y="851"/>
                  </a:lnTo>
                  <a:close/>
                </a:path>
              </a:pathLst>
            </a:custGeom>
            <a:solidFill>
              <a:srgbClr val="A4E7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8" name="Freeform 73"/>
            <p:cNvSpPr>
              <a:spLocks/>
            </p:cNvSpPr>
            <p:nvPr/>
          </p:nvSpPr>
          <p:spPr bwMode="auto">
            <a:xfrm>
              <a:off x="4651375" y="5103813"/>
              <a:ext cx="1408113" cy="814388"/>
            </a:xfrm>
            <a:custGeom>
              <a:avLst/>
              <a:gdLst>
                <a:gd name="T0" fmla="*/ 22 w 328"/>
                <a:gd name="T1" fmla="*/ 185 h 190"/>
                <a:gd name="T2" fmla="*/ 163 w 328"/>
                <a:gd name="T3" fmla="*/ 37 h 190"/>
                <a:gd name="T4" fmla="*/ 307 w 328"/>
                <a:gd name="T5" fmla="*/ 190 h 190"/>
                <a:gd name="T6" fmla="*/ 328 w 328"/>
                <a:gd name="T7" fmla="*/ 170 h 190"/>
                <a:gd name="T8" fmla="*/ 174 w 328"/>
                <a:gd name="T9" fmla="*/ 5 h 190"/>
                <a:gd name="T10" fmla="*/ 163 w 328"/>
                <a:gd name="T11" fmla="*/ 0 h 190"/>
                <a:gd name="T12" fmla="*/ 153 w 328"/>
                <a:gd name="T13" fmla="*/ 5 h 190"/>
                <a:gd name="T14" fmla="*/ 0 w 328"/>
                <a:gd name="T15" fmla="*/ 164 h 190"/>
                <a:gd name="T16" fmla="*/ 22 w 328"/>
                <a:gd name="T17" fmla="*/ 185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8" h="190">
                  <a:moveTo>
                    <a:pt x="22" y="185"/>
                  </a:moveTo>
                  <a:cubicBezTo>
                    <a:pt x="163" y="37"/>
                    <a:pt x="163" y="37"/>
                    <a:pt x="163" y="37"/>
                  </a:cubicBezTo>
                  <a:cubicBezTo>
                    <a:pt x="307" y="190"/>
                    <a:pt x="307" y="190"/>
                    <a:pt x="307" y="190"/>
                  </a:cubicBezTo>
                  <a:cubicBezTo>
                    <a:pt x="328" y="170"/>
                    <a:pt x="328" y="170"/>
                    <a:pt x="328" y="170"/>
                  </a:cubicBezTo>
                  <a:cubicBezTo>
                    <a:pt x="174" y="5"/>
                    <a:pt x="174" y="5"/>
                    <a:pt x="174" y="5"/>
                  </a:cubicBezTo>
                  <a:cubicBezTo>
                    <a:pt x="171" y="2"/>
                    <a:pt x="167" y="0"/>
                    <a:pt x="163" y="0"/>
                  </a:cubicBezTo>
                  <a:cubicBezTo>
                    <a:pt x="159" y="0"/>
                    <a:pt x="155" y="2"/>
                    <a:pt x="153" y="5"/>
                  </a:cubicBezTo>
                  <a:cubicBezTo>
                    <a:pt x="0" y="164"/>
                    <a:pt x="0" y="164"/>
                    <a:pt x="0" y="164"/>
                  </a:cubicBezTo>
                  <a:cubicBezTo>
                    <a:pt x="22" y="185"/>
                    <a:pt x="22" y="185"/>
                    <a:pt x="22" y="185"/>
                  </a:cubicBezTo>
                  <a:close/>
                </a:path>
              </a:pathLst>
            </a:custGeom>
            <a:solidFill>
              <a:srgbClr val="D760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9" name="Freeform 74"/>
            <p:cNvSpPr>
              <a:spLocks/>
            </p:cNvSpPr>
            <p:nvPr/>
          </p:nvSpPr>
          <p:spPr bwMode="auto">
            <a:xfrm>
              <a:off x="4883150" y="5927725"/>
              <a:ext cx="153988" cy="350838"/>
            </a:xfrm>
            <a:custGeom>
              <a:avLst/>
              <a:gdLst>
                <a:gd name="T0" fmla="*/ 36 w 36"/>
                <a:gd name="T1" fmla="*/ 82 h 82"/>
                <a:gd name="T2" fmla="*/ 36 w 36"/>
                <a:gd name="T3" fmla="*/ 23 h 82"/>
                <a:gd name="T4" fmla="*/ 18 w 36"/>
                <a:gd name="T5" fmla="*/ 0 h 82"/>
                <a:gd name="T6" fmla="*/ 0 w 36"/>
                <a:gd name="T7" fmla="*/ 23 h 82"/>
                <a:gd name="T8" fmla="*/ 0 w 36"/>
                <a:gd name="T9" fmla="*/ 82 h 82"/>
                <a:gd name="T10" fmla="*/ 36 w 36"/>
                <a:gd name="T11" fmla="*/ 82 h 82"/>
              </a:gdLst>
              <a:ahLst/>
              <a:cxnLst>
                <a:cxn ang="0">
                  <a:pos x="T0" y="T1"/>
                </a:cxn>
                <a:cxn ang="0">
                  <a:pos x="T2" y="T3"/>
                </a:cxn>
                <a:cxn ang="0">
                  <a:pos x="T4" y="T5"/>
                </a:cxn>
                <a:cxn ang="0">
                  <a:pos x="T6" y="T7"/>
                </a:cxn>
                <a:cxn ang="0">
                  <a:pos x="T8" y="T9"/>
                </a:cxn>
                <a:cxn ang="0">
                  <a:pos x="T10" y="T11"/>
                </a:cxn>
              </a:cxnLst>
              <a:rect l="0" t="0" r="r" b="b"/>
              <a:pathLst>
                <a:path w="36" h="82">
                  <a:moveTo>
                    <a:pt x="36" y="82"/>
                  </a:moveTo>
                  <a:cubicBezTo>
                    <a:pt x="36" y="23"/>
                    <a:pt x="36" y="23"/>
                    <a:pt x="36" y="23"/>
                  </a:cubicBezTo>
                  <a:cubicBezTo>
                    <a:pt x="36" y="10"/>
                    <a:pt x="28" y="0"/>
                    <a:pt x="18" y="0"/>
                  </a:cubicBezTo>
                  <a:cubicBezTo>
                    <a:pt x="8" y="0"/>
                    <a:pt x="0" y="10"/>
                    <a:pt x="0" y="23"/>
                  </a:cubicBezTo>
                  <a:cubicBezTo>
                    <a:pt x="0" y="82"/>
                    <a:pt x="0" y="82"/>
                    <a:pt x="0" y="82"/>
                  </a:cubicBezTo>
                  <a:lnTo>
                    <a:pt x="36"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0" name="Freeform 75"/>
            <p:cNvSpPr>
              <a:spLocks/>
            </p:cNvSpPr>
            <p:nvPr/>
          </p:nvSpPr>
          <p:spPr bwMode="auto">
            <a:xfrm>
              <a:off x="4840288" y="5884863"/>
              <a:ext cx="239713" cy="436563"/>
            </a:xfrm>
            <a:custGeom>
              <a:avLst/>
              <a:gdLst>
                <a:gd name="T0" fmla="*/ 46 w 56"/>
                <a:gd name="T1" fmla="*/ 92 h 102"/>
                <a:gd name="T2" fmla="*/ 56 w 56"/>
                <a:gd name="T3" fmla="*/ 92 h 102"/>
                <a:gd name="T4" fmla="*/ 56 w 56"/>
                <a:gd name="T5" fmla="*/ 33 h 102"/>
                <a:gd name="T6" fmla="*/ 49 w 56"/>
                <a:gd name="T7" fmla="*/ 11 h 102"/>
                <a:gd name="T8" fmla="*/ 40 w 56"/>
                <a:gd name="T9" fmla="*/ 3 h 102"/>
                <a:gd name="T10" fmla="*/ 28 w 56"/>
                <a:gd name="T11" fmla="*/ 0 h 102"/>
                <a:gd name="T12" fmla="*/ 16 w 56"/>
                <a:gd name="T13" fmla="*/ 3 h 102"/>
                <a:gd name="T14" fmla="*/ 4 w 56"/>
                <a:gd name="T15" fmla="*/ 15 h 102"/>
                <a:gd name="T16" fmla="*/ 0 w 56"/>
                <a:gd name="T17" fmla="*/ 33 h 102"/>
                <a:gd name="T18" fmla="*/ 0 w 56"/>
                <a:gd name="T19" fmla="*/ 102 h 102"/>
                <a:gd name="T20" fmla="*/ 56 w 56"/>
                <a:gd name="T21" fmla="*/ 102 h 102"/>
                <a:gd name="T22" fmla="*/ 56 w 56"/>
                <a:gd name="T23" fmla="*/ 92 h 102"/>
                <a:gd name="T24" fmla="*/ 46 w 56"/>
                <a:gd name="T25" fmla="*/ 92 h 102"/>
                <a:gd name="T26" fmla="*/ 46 w 56"/>
                <a:gd name="T27" fmla="*/ 82 h 102"/>
                <a:gd name="T28" fmla="*/ 20 w 56"/>
                <a:gd name="T29" fmla="*/ 82 h 102"/>
                <a:gd name="T30" fmla="*/ 20 w 56"/>
                <a:gd name="T31" fmla="*/ 33 h 102"/>
                <a:gd name="T32" fmla="*/ 23 w 56"/>
                <a:gd name="T33" fmla="*/ 23 h 102"/>
                <a:gd name="T34" fmla="*/ 25 w 56"/>
                <a:gd name="T35" fmla="*/ 21 h 102"/>
                <a:gd name="T36" fmla="*/ 28 w 56"/>
                <a:gd name="T37" fmla="*/ 20 h 102"/>
                <a:gd name="T38" fmla="*/ 31 w 56"/>
                <a:gd name="T39" fmla="*/ 21 h 102"/>
                <a:gd name="T40" fmla="*/ 34 w 56"/>
                <a:gd name="T41" fmla="*/ 25 h 102"/>
                <a:gd name="T42" fmla="*/ 36 w 56"/>
                <a:gd name="T43" fmla="*/ 33 h 102"/>
                <a:gd name="T44" fmla="*/ 36 w 56"/>
                <a:gd name="T45" fmla="*/ 92 h 102"/>
                <a:gd name="T46" fmla="*/ 46 w 56"/>
                <a:gd name="T47" fmla="*/ 92 h 102"/>
                <a:gd name="T48" fmla="*/ 46 w 56"/>
                <a:gd name="T49" fmla="*/ 82 h 102"/>
                <a:gd name="T50" fmla="*/ 46 w 56"/>
                <a:gd name="T51" fmla="*/ 9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6" h="102">
                  <a:moveTo>
                    <a:pt x="46" y="92"/>
                  </a:moveTo>
                  <a:cubicBezTo>
                    <a:pt x="56" y="92"/>
                    <a:pt x="56" y="92"/>
                    <a:pt x="56" y="92"/>
                  </a:cubicBezTo>
                  <a:cubicBezTo>
                    <a:pt x="56" y="33"/>
                    <a:pt x="56" y="33"/>
                    <a:pt x="56" y="33"/>
                  </a:cubicBezTo>
                  <a:cubicBezTo>
                    <a:pt x="56" y="24"/>
                    <a:pt x="53" y="17"/>
                    <a:pt x="49" y="11"/>
                  </a:cubicBezTo>
                  <a:cubicBezTo>
                    <a:pt x="46" y="8"/>
                    <a:pt x="43" y="5"/>
                    <a:pt x="40" y="3"/>
                  </a:cubicBezTo>
                  <a:cubicBezTo>
                    <a:pt x="36" y="1"/>
                    <a:pt x="32" y="0"/>
                    <a:pt x="28" y="0"/>
                  </a:cubicBezTo>
                  <a:cubicBezTo>
                    <a:pt x="24" y="0"/>
                    <a:pt x="20" y="1"/>
                    <a:pt x="16" y="3"/>
                  </a:cubicBezTo>
                  <a:cubicBezTo>
                    <a:pt x="11" y="6"/>
                    <a:pt x="7" y="10"/>
                    <a:pt x="4" y="15"/>
                  </a:cubicBezTo>
                  <a:cubicBezTo>
                    <a:pt x="1" y="21"/>
                    <a:pt x="0" y="27"/>
                    <a:pt x="0" y="33"/>
                  </a:cubicBezTo>
                  <a:cubicBezTo>
                    <a:pt x="0" y="102"/>
                    <a:pt x="0" y="102"/>
                    <a:pt x="0" y="102"/>
                  </a:cubicBezTo>
                  <a:cubicBezTo>
                    <a:pt x="56" y="102"/>
                    <a:pt x="56" y="102"/>
                    <a:pt x="56" y="102"/>
                  </a:cubicBezTo>
                  <a:cubicBezTo>
                    <a:pt x="56" y="92"/>
                    <a:pt x="56" y="92"/>
                    <a:pt x="56" y="92"/>
                  </a:cubicBezTo>
                  <a:cubicBezTo>
                    <a:pt x="46" y="92"/>
                    <a:pt x="46" y="92"/>
                    <a:pt x="46" y="92"/>
                  </a:cubicBezTo>
                  <a:cubicBezTo>
                    <a:pt x="46" y="82"/>
                    <a:pt x="46" y="82"/>
                    <a:pt x="46" y="82"/>
                  </a:cubicBezTo>
                  <a:cubicBezTo>
                    <a:pt x="20" y="82"/>
                    <a:pt x="20" y="82"/>
                    <a:pt x="20" y="82"/>
                  </a:cubicBezTo>
                  <a:cubicBezTo>
                    <a:pt x="20" y="33"/>
                    <a:pt x="20" y="33"/>
                    <a:pt x="20" y="33"/>
                  </a:cubicBezTo>
                  <a:cubicBezTo>
                    <a:pt x="20" y="29"/>
                    <a:pt x="21" y="25"/>
                    <a:pt x="23" y="23"/>
                  </a:cubicBezTo>
                  <a:cubicBezTo>
                    <a:pt x="24" y="22"/>
                    <a:pt x="25" y="21"/>
                    <a:pt x="25" y="21"/>
                  </a:cubicBezTo>
                  <a:cubicBezTo>
                    <a:pt x="26" y="20"/>
                    <a:pt x="27" y="20"/>
                    <a:pt x="28" y="20"/>
                  </a:cubicBezTo>
                  <a:cubicBezTo>
                    <a:pt x="29" y="20"/>
                    <a:pt x="30" y="20"/>
                    <a:pt x="31" y="21"/>
                  </a:cubicBezTo>
                  <a:cubicBezTo>
                    <a:pt x="32" y="21"/>
                    <a:pt x="33" y="23"/>
                    <a:pt x="34" y="25"/>
                  </a:cubicBezTo>
                  <a:cubicBezTo>
                    <a:pt x="36" y="27"/>
                    <a:pt x="36" y="30"/>
                    <a:pt x="36" y="33"/>
                  </a:cubicBezTo>
                  <a:cubicBezTo>
                    <a:pt x="36" y="92"/>
                    <a:pt x="36" y="92"/>
                    <a:pt x="36" y="92"/>
                  </a:cubicBezTo>
                  <a:cubicBezTo>
                    <a:pt x="46" y="92"/>
                    <a:pt x="46" y="92"/>
                    <a:pt x="46" y="92"/>
                  </a:cubicBezTo>
                  <a:cubicBezTo>
                    <a:pt x="46" y="82"/>
                    <a:pt x="46" y="82"/>
                    <a:pt x="46" y="82"/>
                  </a:cubicBezTo>
                  <a:lnTo>
                    <a:pt x="46" y="92"/>
                  </a:lnTo>
                  <a:close/>
                </a:path>
              </a:pathLst>
            </a:custGeom>
            <a:solidFill>
              <a:srgbClr val="D760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1" name="Freeform 76"/>
            <p:cNvSpPr>
              <a:spLocks/>
            </p:cNvSpPr>
            <p:nvPr/>
          </p:nvSpPr>
          <p:spPr bwMode="auto">
            <a:xfrm>
              <a:off x="5694363" y="5927725"/>
              <a:ext cx="158750" cy="350838"/>
            </a:xfrm>
            <a:custGeom>
              <a:avLst/>
              <a:gdLst>
                <a:gd name="T0" fmla="*/ 37 w 37"/>
                <a:gd name="T1" fmla="*/ 82 h 82"/>
                <a:gd name="T2" fmla="*/ 37 w 37"/>
                <a:gd name="T3" fmla="*/ 22 h 82"/>
                <a:gd name="T4" fmla="*/ 18 w 37"/>
                <a:gd name="T5" fmla="*/ 0 h 82"/>
                <a:gd name="T6" fmla="*/ 0 w 37"/>
                <a:gd name="T7" fmla="*/ 22 h 82"/>
                <a:gd name="T8" fmla="*/ 0 w 37"/>
                <a:gd name="T9" fmla="*/ 82 h 82"/>
                <a:gd name="T10" fmla="*/ 37 w 37"/>
                <a:gd name="T11" fmla="*/ 82 h 82"/>
              </a:gdLst>
              <a:ahLst/>
              <a:cxnLst>
                <a:cxn ang="0">
                  <a:pos x="T0" y="T1"/>
                </a:cxn>
                <a:cxn ang="0">
                  <a:pos x="T2" y="T3"/>
                </a:cxn>
                <a:cxn ang="0">
                  <a:pos x="T4" y="T5"/>
                </a:cxn>
                <a:cxn ang="0">
                  <a:pos x="T6" y="T7"/>
                </a:cxn>
                <a:cxn ang="0">
                  <a:pos x="T8" y="T9"/>
                </a:cxn>
                <a:cxn ang="0">
                  <a:pos x="T10" y="T11"/>
                </a:cxn>
              </a:cxnLst>
              <a:rect l="0" t="0" r="r" b="b"/>
              <a:pathLst>
                <a:path w="37" h="82">
                  <a:moveTo>
                    <a:pt x="37" y="82"/>
                  </a:moveTo>
                  <a:cubicBezTo>
                    <a:pt x="37" y="22"/>
                    <a:pt x="37" y="22"/>
                    <a:pt x="37" y="22"/>
                  </a:cubicBezTo>
                  <a:cubicBezTo>
                    <a:pt x="37" y="10"/>
                    <a:pt x="28" y="0"/>
                    <a:pt x="18" y="0"/>
                  </a:cubicBezTo>
                  <a:cubicBezTo>
                    <a:pt x="8" y="0"/>
                    <a:pt x="0" y="10"/>
                    <a:pt x="0" y="22"/>
                  </a:cubicBezTo>
                  <a:cubicBezTo>
                    <a:pt x="0" y="82"/>
                    <a:pt x="0" y="82"/>
                    <a:pt x="0" y="82"/>
                  </a:cubicBezTo>
                  <a:lnTo>
                    <a:pt x="37"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2" name="Freeform 77"/>
            <p:cNvSpPr>
              <a:spLocks/>
            </p:cNvSpPr>
            <p:nvPr/>
          </p:nvSpPr>
          <p:spPr bwMode="auto">
            <a:xfrm>
              <a:off x="5651500" y="5884863"/>
              <a:ext cx="239713" cy="436563"/>
            </a:xfrm>
            <a:custGeom>
              <a:avLst/>
              <a:gdLst>
                <a:gd name="T0" fmla="*/ 47 w 56"/>
                <a:gd name="T1" fmla="*/ 92 h 102"/>
                <a:gd name="T2" fmla="*/ 56 w 56"/>
                <a:gd name="T3" fmla="*/ 92 h 102"/>
                <a:gd name="T4" fmla="*/ 56 w 56"/>
                <a:gd name="T5" fmla="*/ 32 h 102"/>
                <a:gd name="T6" fmla="*/ 49 w 56"/>
                <a:gd name="T7" fmla="*/ 10 h 102"/>
                <a:gd name="T8" fmla="*/ 40 w 56"/>
                <a:gd name="T9" fmla="*/ 3 h 102"/>
                <a:gd name="T10" fmla="*/ 28 w 56"/>
                <a:gd name="T11" fmla="*/ 0 h 102"/>
                <a:gd name="T12" fmla="*/ 17 w 56"/>
                <a:gd name="T13" fmla="*/ 3 h 102"/>
                <a:gd name="T14" fmla="*/ 4 w 56"/>
                <a:gd name="T15" fmla="*/ 15 h 102"/>
                <a:gd name="T16" fmla="*/ 0 w 56"/>
                <a:gd name="T17" fmla="*/ 32 h 102"/>
                <a:gd name="T18" fmla="*/ 0 w 56"/>
                <a:gd name="T19" fmla="*/ 102 h 102"/>
                <a:gd name="T20" fmla="*/ 56 w 56"/>
                <a:gd name="T21" fmla="*/ 102 h 102"/>
                <a:gd name="T22" fmla="*/ 56 w 56"/>
                <a:gd name="T23" fmla="*/ 92 h 102"/>
                <a:gd name="T24" fmla="*/ 47 w 56"/>
                <a:gd name="T25" fmla="*/ 92 h 102"/>
                <a:gd name="T26" fmla="*/ 47 w 56"/>
                <a:gd name="T27" fmla="*/ 82 h 102"/>
                <a:gd name="T28" fmla="*/ 20 w 56"/>
                <a:gd name="T29" fmla="*/ 82 h 102"/>
                <a:gd name="T30" fmla="*/ 20 w 56"/>
                <a:gd name="T31" fmla="*/ 32 h 102"/>
                <a:gd name="T32" fmla="*/ 23 w 56"/>
                <a:gd name="T33" fmla="*/ 23 h 102"/>
                <a:gd name="T34" fmla="*/ 26 w 56"/>
                <a:gd name="T35" fmla="*/ 20 h 102"/>
                <a:gd name="T36" fmla="*/ 28 w 56"/>
                <a:gd name="T37" fmla="*/ 20 h 102"/>
                <a:gd name="T38" fmla="*/ 31 w 56"/>
                <a:gd name="T39" fmla="*/ 20 h 102"/>
                <a:gd name="T40" fmla="*/ 35 w 56"/>
                <a:gd name="T41" fmla="*/ 24 h 102"/>
                <a:gd name="T42" fmla="*/ 37 w 56"/>
                <a:gd name="T43" fmla="*/ 32 h 102"/>
                <a:gd name="T44" fmla="*/ 37 w 56"/>
                <a:gd name="T45" fmla="*/ 92 h 102"/>
                <a:gd name="T46" fmla="*/ 47 w 56"/>
                <a:gd name="T47" fmla="*/ 92 h 102"/>
                <a:gd name="T48" fmla="*/ 47 w 56"/>
                <a:gd name="T49" fmla="*/ 82 h 102"/>
                <a:gd name="T50" fmla="*/ 47 w 56"/>
                <a:gd name="T51" fmla="*/ 9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6" h="102">
                  <a:moveTo>
                    <a:pt x="47" y="92"/>
                  </a:moveTo>
                  <a:cubicBezTo>
                    <a:pt x="56" y="92"/>
                    <a:pt x="56" y="92"/>
                    <a:pt x="56" y="92"/>
                  </a:cubicBezTo>
                  <a:cubicBezTo>
                    <a:pt x="56" y="32"/>
                    <a:pt x="56" y="32"/>
                    <a:pt x="56" y="32"/>
                  </a:cubicBezTo>
                  <a:cubicBezTo>
                    <a:pt x="56" y="24"/>
                    <a:pt x="54" y="16"/>
                    <a:pt x="49" y="10"/>
                  </a:cubicBezTo>
                  <a:cubicBezTo>
                    <a:pt x="46" y="7"/>
                    <a:pt x="43" y="5"/>
                    <a:pt x="40" y="3"/>
                  </a:cubicBezTo>
                  <a:cubicBezTo>
                    <a:pt x="37" y="1"/>
                    <a:pt x="32" y="0"/>
                    <a:pt x="28" y="0"/>
                  </a:cubicBezTo>
                  <a:cubicBezTo>
                    <a:pt x="24" y="0"/>
                    <a:pt x="20" y="1"/>
                    <a:pt x="17" y="3"/>
                  </a:cubicBezTo>
                  <a:cubicBezTo>
                    <a:pt x="11" y="6"/>
                    <a:pt x="7" y="10"/>
                    <a:pt x="4" y="15"/>
                  </a:cubicBezTo>
                  <a:cubicBezTo>
                    <a:pt x="2" y="20"/>
                    <a:pt x="0" y="26"/>
                    <a:pt x="0" y="32"/>
                  </a:cubicBezTo>
                  <a:cubicBezTo>
                    <a:pt x="0" y="102"/>
                    <a:pt x="0" y="102"/>
                    <a:pt x="0" y="102"/>
                  </a:cubicBezTo>
                  <a:cubicBezTo>
                    <a:pt x="56" y="102"/>
                    <a:pt x="56" y="102"/>
                    <a:pt x="56" y="102"/>
                  </a:cubicBezTo>
                  <a:cubicBezTo>
                    <a:pt x="56" y="92"/>
                    <a:pt x="56" y="92"/>
                    <a:pt x="56" y="92"/>
                  </a:cubicBezTo>
                  <a:cubicBezTo>
                    <a:pt x="47" y="92"/>
                    <a:pt x="47" y="92"/>
                    <a:pt x="47" y="92"/>
                  </a:cubicBezTo>
                  <a:cubicBezTo>
                    <a:pt x="47" y="82"/>
                    <a:pt x="47" y="82"/>
                    <a:pt x="47" y="82"/>
                  </a:cubicBezTo>
                  <a:cubicBezTo>
                    <a:pt x="20" y="82"/>
                    <a:pt x="20" y="82"/>
                    <a:pt x="20" y="82"/>
                  </a:cubicBezTo>
                  <a:cubicBezTo>
                    <a:pt x="20" y="32"/>
                    <a:pt x="20" y="32"/>
                    <a:pt x="20" y="32"/>
                  </a:cubicBezTo>
                  <a:cubicBezTo>
                    <a:pt x="20" y="28"/>
                    <a:pt x="21" y="25"/>
                    <a:pt x="23" y="23"/>
                  </a:cubicBezTo>
                  <a:cubicBezTo>
                    <a:pt x="24" y="21"/>
                    <a:pt x="25" y="21"/>
                    <a:pt x="26" y="20"/>
                  </a:cubicBezTo>
                  <a:cubicBezTo>
                    <a:pt x="27" y="20"/>
                    <a:pt x="27" y="20"/>
                    <a:pt x="28" y="20"/>
                  </a:cubicBezTo>
                  <a:cubicBezTo>
                    <a:pt x="29" y="20"/>
                    <a:pt x="30" y="20"/>
                    <a:pt x="31" y="20"/>
                  </a:cubicBezTo>
                  <a:cubicBezTo>
                    <a:pt x="32" y="21"/>
                    <a:pt x="34" y="22"/>
                    <a:pt x="35" y="24"/>
                  </a:cubicBezTo>
                  <a:cubicBezTo>
                    <a:pt x="36" y="27"/>
                    <a:pt x="37" y="29"/>
                    <a:pt x="37" y="32"/>
                  </a:cubicBezTo>
                  <a:cubicBezTo>
                    <a:pt x="37" y="92"/>
                    <a:pt x="37" y="92"/>
                    <a:pt x="37" y="92"/>
                  </a:cubicBezTo>
                  <a:cubicBezTo>
                    <a:pt x="47" y="92"/>
                    <a:pt x="47" y="92"/>
                    <a:pt x="47" y="92"/>
                  </a:cubicBezTo>
                  <a:cubicBezTo>
                    <a:pt x="47" y="82"/>
                    <a:pt x="47" y="82"/>
                    <a:pt x="47" y="82"/>
                  </a:cubicBezTo>
                  <a:lnTo>
                    <a:pt x="47" y="92"/>
                  </a:lnTo>
                  <a:close/>
                </a:path>
              </a:pathLst>
            </a:custGeom>
            <a:solidFill>
              <a:srgbClr val="D760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3" name="Oval 78"/>
            <p:cNvSpPr>
              <a:spLocks noChangeArrowheads="1"/>
            </p:cNvSpPr>
            <p:nvPr/>
          </p:nvSpPr>
          <p:spPr bwMode="auto">
            <a:xfrm>
              <a:off x="5192713" y="5549900"/>
              <a:ext cx="330200" cy="33020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4" name="Freeform 79"/>
            <p:cNvSpPr>
              <a:spLocks/>
            </p:cNvSpPr>
            <p:nvPr/>
          </p:nvSpPr>
          <p:spPr bwMode="auto">
            <a:xfrm>
              <a:off x="5149850" y="5511800"/>
              <a:ext cx="415925" cy="411163"/>
            </a:xfrm>
            <a:custGeom>
              <a:avLst/>
              <a:gdLst>
                <a:gd name="T0" fmla="*/ 10 w 97"/>
                <a:gd name="T1" fmla="*/ 48 h 96"/>
                <a:gd name="T2" fmla="*/ 20 w 97"/>
                <a:gd name="T3" fmla="*/ 48 h 96"/>
                <a:gd name="T4" fmla="*/ 28 w 97"/>
                <a:gd name="T5" fmla="*/ 28 h 96"/>
                <a:gd name="T6" fmla="*/ 48 w 97"/>
                <a:gd name="T7" fmla="*/ 19 h 96"/>
                <a:gd name="T8" fmla="*/ 69 w 97"/>
                <a:gd name="T9" fmla="*/ 28 h 96"/>
                <a:gd name="T10" fmla="*/ 77 w 97"/>
                <a:gd name="T11" fmla="*/ 48 h 96"/>
                <a:gd name="T12" fmla="*/ 69 w 97"/>
                <a:gd name="T13" fmla="*/ 68 h 96"/>
                <a:gd name="T14" fmla="*/ 48 w 97"/>
                <a:gd name="T15" fmla="*/ 76 h 96"/>
                <a:gd name="T16" fmla="*/ 28 w 97"/>
                <a:gd name="T17" fmla="*/ 68 h 96"/>
                <a:gd name="T18" fmla="*/ 20 w 97"/>
                <a:gd name="T19" fmla="*/ 48 h 96"/>
                <a:gd name="T20" fmla="*/ 10 w 97"/>
                <a:gd name="T21" fmla="*/ 48 h 96"/>
                <a:gd name="T22" fmla="*/ 0 w 97"/>
                <a:gd name="T23" fmla="*/ 48 h 96"/>
                <a:gd name="T24" fmla="*/ 48 w 97"/>
                <a:gd name="T25" fmla="*/ 96 h 96"/>
                <a:gd name="T26" fmla="*/ 97 w 97"/>
                <a:gd name="T27" fmla="*/ 48 h 96"/>
                <a:gd name="T28" fmla="*/ 48 w 97"/>
                <a:gd name="T29" fmla="*/ 0 h 96"/>
                <a:gd name="T30" fmla="*/ 0 w 97"/>
                <a:gd name="T31" fmla="*/ 48 h 96"/>
                <a:gd name="T32" fmla="*/ 10 w 97"/>
                <a:gd name="T33" fmla="*/ 4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7" h="96">
                  <a:moveTo>
                    <a:pt x="10" y="48"/>
                  </a:moveTo>
                  <a:cubicBezTo>
                    <a:pt x="20" y="48"/>
                    <a:pt x="20" y="48"/>
                    <a:pt x="20" y="48"/>
                  </a:cubicBezTo>
                  <a:cubicBezTo>
                    <a:pt x="20" y="40"/>
                    <a:pt x="23" y="33"/>
                    <a:pt x="28" y="28"/>
                  </a:cubicBezTo>
                  <a:cubicBezTo>
                    <a:pt x="34" y="22"/>
                    <a:pt x="41" y="19"/>
                    <a:pt x="48" y="19"/>
                  </a:cubicBezTo>
                  <a:cubicBezTo>
                    <a:pt x="56" y="19"/>
                    <a:pt x="63" y="22"/>
                    <a:pt x="69" y="28"/>
                  </a:cubicBezTo>
                  <a:cubicBezTo>
                    <a:pt x="74" y="33"/>
                    <a:pt x="77" y="40"/>
                    <a:pt x="77" y="48"/>
                  </a:cubicBezTo>
                  <a:cubicBezTo>
                    <a:pt x="77" y="56"/>
                    <a:pt x="74" y="63"/>
                    <a:pt x="69" y="68"/>
                  </a:cubicBezTo>
                  <a:cubicBezTo>
                    <a:pt x="63" y="73"/>
                    <a:pt x="56" y="76"/>
                    <a:pt x="48" y="76"/>
                  </a:cubicBezTo>
                  <a:cubicBezTo>
                    <a:pt x="41" y="76"/>
                    <a:pt x="34" y="73"/>
                    <a:pt x="28" y="68"/>
                  </a:cubicBezTo>
                  <a:cubicBezTo>
                    <a:pt x="23" y="63"/>
                    <a:pt x="20" y="56"/>
                    <a:pt x="20" y="48"/>
                  </a:cubicBezTo>
                  <a:cubicBezTo>
                    <a:pt x="10" y="48"/>
                    <a:pt x="10" y="48"/>
                    <a:pt x="10" y="48"/>
                  </a:cubicBezTo>
                  <a:cubicBezTo>
                    <a:pt x="0" y="48"/>
                    <a:pt x="0" y="48"/>
                    <a:pt x="0" y="48"/>
                  </a:cubicBezTo>
                  <a:cubicBezTo>
                    <a:pt x="0" y="74"/>
                    <a:pt x="22" y="96"/>
                    <a:pt x="48" y="96"/>
                  </a:cubicBezTo>
                  <a:cubicBezTo>
                    <a:pt x="75" y="96"/>
                    <a:pt x="97" y="74"/>
                    <a:pt x="97" y="48"/>
                  </a:cubicBezTo>
                  <a:cubicBezTo>
                    <a:pt x="97" y="21"/>
                    <a:pt x="75" y="0"/>
                    <a:pt x="48" y="0"/>
                  </a:cubicBezTo>
                  <a:cubicBezTo>
                    <a:pt x="22" y="0"/>
                    <a:pt x="0" y="21"/>
                    <a:pt x="0" y="48"/>
                  </a:cubicBezTo>
                  <a:lnTo>
                    <a:pt x="10" y="48"/>
                  </a:lnTo>
                  <a:close/>
                </a:path>
              </a:pathLst>
            </a:custGeom>
            <a:solidFill>
              <a:srgbClr val="D760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5" name="Rectangle 80"/>
            <p:cNvSpPr>
              <a:spLocks noChangeArrowheads="1"/>
            </p:cNvSpPr>
            <p:nvPr/>
          </p:nvSpPr>
          <p:spPr bwMode="auto">
            <a:xfrm>
              <a:off x="5195888" y="6119813"/>
              <a:ext cx="322263" cy="425450"/>
            </a:xfrm>
            <a:prstGeom prst="rect">
              <a:avLst/>
            </a:prstGeom>
            <a:solidFill>
              <a:srgbClr val="8E503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6" name="Freeform 81"/>
            <p:cNvSpPr>
              <a:spLocks/>
            </p:cNvSpPr>
            <p:nvPr/>
          </p:nvSpPr>
          <p:spPr bwMode="auto">
            <a:xfrm>
              <a:off x="6145213" y="5519738"/>
              <a:ext cx="496888" cy="827088"/>
            </a:xfrm>
            <a:custGeom>
              <a:avLst/>
              <a:gdLst>
                <a:gd name="T0" fmla="*/ 313 w 313"/>
                <a:gd name="T1" fmla="*/ 521 h 521"/>
                <a:gd name="T2" fmla="*/ 156 w 313"/>
                <a:gd name="T3" fmla="*/ 0 h 521"/>
                <a:gd name="T4" fmla="*/ 0 w 313"/>
                <a:gd name="T5" fmla="*/ 521 h 521"/>
                <a:gd name="T6" fmla="*/ 313 w 313"/>
                <a:gd name="T7" fmla="*/ 521 h 521"/>
              </a:gdLst>
              <a:ahLst/>
              <a:cxnLst>
                <a:cxn ang="0">
                  <a:pos x="T0" y="T1"/>
                </a:cxn>
                <a:cxn ang="0">
                  <a:pos x="T2" y="T3"/>
                </a:cxn>
                <a:cxn ang="0">
                  <a:pos x="T4" y="T5"/>
                </a:cxn>
                <a:cxn ang="0">
                  <a:pos x="T6" y="T7"/>
                </a:cxn>
              </a:cxnLst>
              <a:rect l="0" t="0" r="r" b="b"/>
              <a:pathLst>
                <a:path w="313" h="521">
                  <a:moveTo>
                    <a:pt x="313" y="521"/>
                  </a:moveTo>
                  <a:lnTo>
                    <a:pt x="156" y="0"/>
                  </a:lnTo>
                  <a:lnTo>
                    <a:pt x="0" y="521"/>
                  </a:lnTo>
                  <a:lnTo>
                    <a:pt x="313" y="521"/>
                  </a:ln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7" name="Freeform 82"/>
            <p:cNvSpPr>
              <a:spLocks/>
            </p:cNvSpPr>
            <p:nvPr/>
          </p:nvSpPr>
          <p:spPr bwMode="auto">
            <a:xfrm>
              <a:off x="6342063" y="5875338"/>
              <a:ext cx="107950" cy="673100"/>
            </a:xfrm>
            <a:custGeom>
              <a:avLst/>
              <a:gdLst>
                <a:gd name="T0" fmla="*/ 68 w 68"/>
                <a:gd name="T1" fmla="*/ 424 h 424"/>
                <a:gd name="T2" fmla="*/ 32 w 68"/>
                <a:gd name="T3" fmla="*/ 0 h 424"/>
                <a:gd name="T4" fmla="*/ 0 w 68"/>
                <a:gd name="T5" fmla="*/ 424 h 424"/>
                <a:gd name="T6" fmla="*/ 68 w 68"/>
                <a:gd name="T7" fmla="*/ 424 h 424"/>
              </a:gdLst>
              <a:ahLst/>
              <a:cxnLst>
                <a:cxn ang="0">
                  <a:pos x="T0" y="T1"/>
                </a:cxn>
                <a:cxn ang="0">
                  <a:pos x="T2" y="T3"/>
                </a:cxn>
                <a:cxn ang="0">
                  <a:pos x="T4" y="T5"/>
                </a:cxn>
                <a:cxn ang="0">
                  <a:pos x="T6" y="T7"/>
                </a:cxn>
              </a:cxnLst>
              <a:rect l="0" t="0" r="r" b="b"/>
              <a:pathLst>
                <a:path w="68" h="424">
                  <a:moveTo>
                    <a:pt x="68" y="424"/>
                  </a:moveTo>
                  <a:lnTo>
                    <a:pt x="32" y="0"/>
                  </a:lnTo>
                  <a:lnTo>
                    <a:pt x="0" y="424"/>
                  </a:lnTo>
                  <a:lnTo>
                    <a:pt x="68" y="424"/>
                  </a:lnTo>
                  <a:close/>
                </a:path>
              </a:pathLst>
            </a:custGeom>
            <a:solidFill>
              <a:srgbClr val="D760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nvGrpSpPr>
            <p:cNvPr id="132" name="组合 131"/>
            <p:cNvGrpSpPr/>
            <p:nvPr/>
          </p:nvGrpSpPr>
          <p:grpSpPr>
            <a:xfrm>
              <a:off x="395288" y="5437503"/>
              <a:ext cx="498475" cy="1310960"/>
              <a:chOff x="395288" y="5237478"/>
              <a:chExt cx="498475" cy="1310960"/>
            </a:xfrm>
          </p:grpSpPr>
          <p:sp>
            <p:nvSpPr>
              <p:cNvPr id="88" name="Freeform 83"/>
              <p:cNvSpPr>
                <a:spLocks/>
              </p:cNvSpPr>
              <p:nvPr/>
            </p:nvSpPr>
            <p:spPr bwMode="auto">
              <a:xfrm>
                <a:off x="395288" y="5237478"/>
                <a:ext cx="498475" cy="827088"/>
              </a:xfrm>
              <a:custGeom>
                <a:avLst/>
                <a:gdLst>
                  <a:gd name="T0" fmla="*/ 314 w 314"/>
                  <a:gd name="T1" fmla="*/ 521 h 521"/>
                  <a:gd name="T2" fmla="*/ 157 w 314"/>
                  <a:gd name="T3" fmla="*/ 0 h 521"/>
                  <a:gd name="T4" fmla="*/ 0 w 314"/>
                  <a:gd name="T5" fmla="*/ 521 h 521"/>
                  <a:gd name="T6" fmla="*/ 314 w 314"/>
                  <a:gd name="T7" fmla="*/ 521 h 521"/>
                </a:gdLst>
                <a:ahLst/>
                <a:cxnLst>
                  <a:cxn ang="0">
                    <a:pos x="T0" y="T1"/>
                  </a:cxn>
                  <a:cxn ang="0">
                    <a:pos x="T2" y="T3"/>
                  </a:cxn>
                  <a:cxn ang="0">
                    <a:pos x="T4" y="T5"/>
                  </a:cxn>
                  <a:cxn ang="0">
                    <a:pos x="T6" y="T7"/>
                  </a:cxn>
                </a:cxnLst>
                <a:rect l="0" t="0" r="r" b="b"/>
                <a:pathLst>
                  <a:path w="314" h="521">
                    <a:moveTo>
                      <a:pt x="314" y="521"/>
                    </a:moveTo>
                    <a:lnTo>
                      <a:pt x="157" y="0"/>
                    </a:lnTo>
                    <a:lnTo>
                      <a:pt x="0" y="521"/>
                    </a:lnTo>
                    <a:lnTo>
                      <a:pt x="314" y="521"/>
                    </a:lnTo>
                    <a:close/>
                  </a:path>
                </a:pathLst>
              </a:custGeom>
              <a:solidFill>
                <a:srgbClr val="F590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9" name="Freeform 84"/>
              <p:cNvSpPr>
                <a:spLocks/>
              </p:cNvSpPr>
              <p:nvPr/>
            </p:nvSpPr>
            <p:spPr bwMode="auto">
              <a:xfrm>
                <a:off x="593725" y="5875338"/>
                <a:ext cx="106363" cy="673100"/>
              </a:xfrm>
              <a:custGeom>
                <a:avLst/>
                <a:gdLst>
                  <a:gd name="T0" fmla="*/ 67 w 67"/>
                  <a:gd name="T1" fmla="*/ 424 h 424"/>
                  <a:gd name="T2" fmla="*/ 32 w 67"/>
                  <a:gd name="T3" fmla="*/ 0 h 424"/>
                  <a:gd name="T4" fmla="*/ 0 w 67"/>
                  <a:gd name="T5" fmla="*/ 424 h 424"/>
                  <a:gd name="T6" fmla="*/ 67 w 67"/>
                  <a:gd name="T7" fmla="*/ 424 h 424"/>
                </a:gdLst>
                <a:ahLst/>
                <a:cxnLst>
                  <a:cxn ang="0">
                    <a:pos x="T0" y="T1"/>
                  </a:cxn>
                  <a:cxn ang="0">
                    <a:pos x="T2" y="T3"/>
                  </a:cxn>
                  <a:cxn ang="0">
                    <a:pos x="T4" y="T5"/>
                  </a:cxn>
                  <a:cxn ang="0">
                    <a:pos x="T6" y="T7"/>
                  </a:cxn>
                </a:cxnLst>
                <a:rect l="0" t="0" r="r" b="b"/>
                <a:pathLst>
                  <a:path w="67" h="424">
                    <a:moveTo>
                      <a:pt x="67" y="424"/>
                    </a:moveTo>
                    <a:lnTo>
                      <a:pt x="32" y="0"/>
                    </a:lnTo>
                    <a:lnTo>
                      <a:pt x="0" y="424"/>
                    </a:lnTo>
                    <a:lnTo>
                      <a:pt x="67" y="424"/>
                    </a:lnTo>
                    <a:close/>
                  </a:path>
                </a:pathLst>
              </a:custGeom>
              <a:solidFill>
                <a:srgbClr val="8E50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90" name="Freeform 85"/>
            <p:cNvSpPr>
              <a:spLocks/>
            </p:cNvSpPr>
            <p:nvPr/>
          </p:nvSpPr>
          <p:spPr bwMode="auto">
            <a:xfrm>
              <a:off x="654050" y="5434013"/>
              <a:ext cx="892175" cy="892175"/>
            </a:xfrm>
            <a:custGeom>
              <a:avLst/>
              <a:gdLst>
                <a:gd name="T0" fmla="*/ 152 w 208"/>
                <a:gd name="T1" fmla="*/ 68 h 208"/>
                <a:gd name="T2" fmla="*/ 105 w 208"/>
                <a:gd name="T3" fmla="*/ 0 h 208"/>
                <a:gd name="T4" fmla="*/ 58 w 208"/>
                <a:gd name="T5" fmla="*/ 68 h 208"/>
                <a:gd name="T6" fmla="*/ 104 w 208"/>
                <a:gd name="T7" fmla="*/ 208 h 208"/>
                <a:gd name="T8" fmla="*/ 104 w 208"/>
                <a:gd name="T9" fmla="*/ 208 h 208"/>
                <a:gd name="T10" fmla="*/ 104 w 208"/>
                <a:gd name="T11" fmla="*/ 208 h 208"/>
                <a:gd name="T12" fmla="*/ 104 w 208"/>
                <a:gd name="T13" fmla="*/ 208 h 208"/>
                <a:gd name="T14" fmla="*/ 104 w 208"/>
                <a:gd name="T15" fmla="*/ 208 h 208"/>
                <a:gd name="T16" fmla="*/ 152 w 208"/>
                <a:gd name="T17" fmla="*/ 68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8" h="208">
                  <a:moveTo>
                    <a:pt x="152" y="68"/>
                  </a:moveTo>
                  <a:cubicBezTo>
                    <a:pt x="128" y="29"/>
                    <a:pt x="105" y="0"/>
                    <a:pt x="105" y="0"/>
                  </a:cubicBezTo>
                  <a:cubicBezTo>
                    <a:pt x="105" y="0"/>
                    <a:pt x="83" y="30"/>
                    <a:pt x="58" y="68"/>
                  </a:cubicBezTo>
                  <a:cubicBezTo>
                    <a:pt x="0" y="154"/>
                    <a:pt x="64" y="205"/>
                    <a:pt x="104" y="208"/>
                  </a:cubicBezTo>
                  <a:cubicBezTo>
                    <a:pt x="104" y="208"/>
                    <a:pt x="104" y="208"/>
                    <a:pt x="104" y="208"/>
                  </a:cubicBezTo>
                  <a:cubicBezTo>
                    <a:pt x="104" y="208"/>
                    <a:pt x="104" y="208"/>
                    <a:pt x="104" y="208"/>
                  </a:cubicBezTo>
                  <a:cubicBezTo>
                    <a:pt x="104" y="208"/>
                    <a:pt x="104" y="208"/>
                    <a:pt x="104" y="208"/>
                  </a:cubicBezTo>
                  <a:cubicBezTo>
                    <a:pt x="104" y="208"/>
                    <a:pt x="104" y="208"/>
                    <a:pt x="104" y="208"/>
                  </a:cubicBezTo>
                  <a:cubicBezTo>
                    <a:pt x="148" y="205"/>
                    <a:pt x="208" y="160"/>
                    <a:pt x="152" y="68"/>
                  </a:cubicBezTo>
                  <a:close/>
                </a:path>
              </a:pathLst>
            </a:custGeom>
            <a:solidFill>
              <a:srgbClr val="FFEC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1" name="Freeform 86"/>
            <p:cNvSpPr>
              <a:spLocks/>
            </p:cNvSpPr>
            <p:nvPr/>
          </p:nvSpPr>
          <p:spPr bwMode="auto">
            <a:xfrm>
              <a:off x="914400" y="5884863"/>
              <a:ext cx="387350" cy="882650"/>
            </a:xfrm>
            <a:custGeom>
              <a:avLst/>
              <a:gdLst>
                <a:gd name="T0" fmla="*/ 244 w 244"/>
                <a:gd name="T1" fmla="*/ 97 h 556"/>
                <a:gd name="T2" fmla="*/ 138 w 244"/>
                <a:gd name="T3" fmla="*/ 159 h 556"/>
                <a:gd name="T4" fmla="*/ 122 w 244"/>
                <a:gd name="T5" fmla="*/ 0 h 556"/>
                <a:gd name="T6" fmla="*/ 106 w 244"/>
                <a:gd name="T7" fmla="*/ 159 h 556"/>
                <a:gd name="T8" fmla="*/ 0 w 244"/>
                <a:gd name="T9" fmla="*/ 97 h 556"/>
                <a:gd name="T10" fmla="*/ 98 w 244"/>
                <a:gd name="T11" fmla="*/ 210 h 556"/>
                <a:gd name="T12" fmla="*/ 100 w 244"/>
                <a:gd name="T13" fmla="*/ 556 h 556"/>
                <a:gd name="T14" fmla="*/ 152 w 244"/>
                <a:gd name="T15" fmla="*/ 556 h 556"/>
                <a:gd name="T16" fmla="*/ 146 w 244"/>
                <a:gd name="T17" fmla="*/ 210 h 556"/>
                <a:gd name="T18" fmla="*/ 244 w 244"/>
                <a:gd name="T19" fmla="*/ 97 h 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 h="556">
                  <a:moveTo>
                    <a:pt x="244" y="97"/>
                  </a:moveTo>
                  <a:lnTo>
                    <a:pt x="138" y="159"/>
                  </a:lnTo>
                  <a:lnTo>
                    <a:pt x="122" y="0"/>
                  </a:lnTo>
                  <a:lnTo>
                    <a:pt x="106" y="159"/>
                  </a:lnTo>
                  <a:lnTo>
                    <a:pt x="0" y="97"/>
                  </a:lnTo>
                  <a:lnTo>
                    <a:pt x="98" y="210"/>
                  </a:lnTo>
                  <a:lnTo>
                    <a:pt x="100" y="556"/>
                  </a:lnTo>
                  <a:lnTo>
                    <a:pt x="152" y="556"/>
                  </a:lnTo>
                  <a:lnTo>
                    <a:pt x="146" y="210"/>
                  </a:lnTo>
                  <a:lnTo>
                    <a:pt x="244" y="97"/>
                  </a:lnTo>
                  <a:close/>
                </a:path>
              </a:pathLst>
            </a:custGeom>
            <a:solidFill>
              <a:srgbClr val="C56D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2" name="Rectangle 87"/>
            <p:cNvSpPr>
              <a:spLocks noChangeArrowheads="1"/>
            </p:cNvSpPr>
            <p:nvPr/>
          </p:nvSpPr>
          <p:spPr bwMode="auto">
            <a:xfrm>
              <a:off x="10709275" y="6030913"/>
              <a:ext cx="120650" cy="514350"/>
            </a:xfrm>
            <a:prstGeom prst="rect">
              <a:avLst/>
            </a:prstGeom>
            <a:solidFill>
              <a:srgbClr val="FFC0A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3" name="Freeform 88"/>
            <p:cNvSpPr>
              <a:spLocks/>
            </p:cNvSpPr>
            <p:nvPr/>
          </p:nvSpPr>
          <p:spPr bwMode="auto">
            <a:xfrm>
              <a:off x="10709275" y="6030913"/>
              <a:ext cx="120650" cy="514350"/>
            </a:xfrm>
            <a:custGeom>
              <a:avLst/>
              <a:gdLst>
                <a:gd name="T0" fmla="*/ 0 w 76"/>
                <a:gd name="T1" fmla="*/ 0 h 324"/>
                <a:gd name="T2" fmla="*/ 0 w 76"/>
                <a:gd name="T3" fmla="*/ 324 h 324"/>
                <a:gd name="T4" fmla="*/ 76 w 76"/>
                <a:gd name="T5" fmla="*/ 324 h 324"/>
                <a:gd name="T6" fmla="*/ 76 w 76"/>
                <a:gd name="T7" fmla="*/ 0 h 324"/>
              </a:gdLst>
              <a:ahLst/>
              <a:cxnLst>
                <a:cxn ang="0">
                  <a:pos x="T0" y="T1"/>
                </a:cxn>
                <a:cxn ang="0">
                  <a:pos x="T2" y="T3"/>
                </a:cxn>
                <a:cxn ang="0">
                  <a:pos x="T4" y="T5"/>
                </a:cxn>
                <a:cxn ang="0">
                  <a:pos x="T6" y="T7"/>
                </a:cxn>
              </a:cxnLst>
              <a:rect l="0" t="0" r="r" b="b"/>
              <a:pathLst>
                <a:path w="76" h="324">
                  <a:moveTo>
                    <a:pt x="0" y="0"/>
                  </a:moveTo>
                  <a:lnTo>
                    <a:pt x="0" y="324"/>
                  </a:lnTo>
                  <a:lnTo>
                    <a:pt x="76" y="324"/>
                  </a:lnTo>
                  <a:lnTo>
                    <a:pt x="7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4" name="Rectangle 89"/>
            <p:cNvSpPr>
              <a:spLocks noChangeArrowheads="1"/>
            </p:cNvSpPr>
            <p:nvPr/>
          </p:nvSpPr>
          <p:spPr bwMode="auto">
            <a:xfrm>
              <a:off x="10401300" y="6030913"/>
              <a:ext cx="119063" cy="514350"/>
            </a:xfrm>
            <a:prstGeom prst="rect">
              <a:avLst/>
            </a:prstGeom>
            <a:solidFill>
              <a:srgbClr val="FFC0A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5" name="Freeform 90"/>
            <p:cNvSpPr>
              <a:spLocks/>
            </p:cNvSpPr>
            <p:nvPr/>
          </p:nvSpPr>
          <p:spPr bwMode="auto">
            <a:xfrm>
              <a:off x="10401300" y="6030913"/>
              <a:ext cx="119063" cy="514350"/>
            </a:xfrm>
            <a:custGeom>
              <a:avLst/>
              <a:gdLst>
                <a:gd name="T0" fmla="*/ 0 w 75"/>
                <a:gd name="T1" fmla="*/ 0 h 324"/>
                <a:gd name="T2" fmla="*/ 0 w 75"/>
                <a:gd name="T3" fmla="*/ 324 h 324"/>
                <a:gd name="T4" fmla="*/ 75 w 75"/>
                <a:gd name="T5" fmla="*/ 324 h 324"/>
                <a:gd name="T6" fmla="*/ 75 w 75"/>
                <a:gd name="T7" fmla="*/ 0 h 324"/>
              </a:gdLst>
              <a:ahLst/>
              <a:cxnLst>
                <a:cxn ang="0">
                  <a:pos x="T0" y="T1"/>
                </a:cxn>
                <a:cxn ang="0">
                  <a:pos x="T2" y="T3"/>
                </a:cxn>
                <a:cxn ang="0">
                  <a:pos x="T4" y="T5"/>
                </a:cxn>
                <a:cxn ang="0">
                  <a:pos x="T6" y="T7"/>
                </a:cxn>
              </a:cxnLst>
              <a:rect l="0" t="0" r="r" b="b"/>
              <a:pathLst>
                <a:path w="75" h="324">
                  <a:moveTo>
                    <a:pt x="0" y="0"/>
                  </a:moveTo>
                  <a:lnTo>
                    <a:pt x="0" y="324"/>
                  </a:lnTo>
                  <a:lnTo>
                    <a:pt x="75" y="324"/>
                  </a:lnTo>
                  <a:lnTo>
                    <a:pt x="7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6" name="Rectangle 91"/>
            <p:cNvSpPr>
              <a:spLocks noChangeArrowheads="1"/>
            </p:cNvSpPr>
            <p:nvPr/>
          </p:nvSpPr>
          <p:spPr bwMode="auto">
            <a:xfrm>
              <a:off x="10126663" y="6030913"/>
              <a:ext cx="119063" cy="514350"/>
            </a:xfrm>
            <a:prstGeom prst="rect">
              <a:avLst/>
            </a:prstGeom>
            <a:solidFill>
              <a:srgbClr val="FFC0A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7" name="Freeform 92"/>
            <p:cNvSpPr>
              <a:spLocks/>
            </p:cNvSpPr>
            <p:nvPr/>
          </p:nvSpPr>
          <p:spPr bwMode="auto">
            <a:xfrm>
              <a:off x="10126663" y="6030913"/>
              <a:ext cx="119063" cy="514350"/>
            </a:xfrm>
            <a:custGeom>
              <a:avLst/>
              <a:gdLst>
                <a:gd name="T0" fmla="*/ 0 w 75"/>
                <a:gd name="T1" fmla="*/ 0 h 324"/>
                <a:gd name="T2" fmla="*/ 0 w 75"/>
                <a:gd name="T3" fmla="*/ 324 h 324"/>
                <a:gd name="T4" fmla="*/ 75 w 75"/>
                <a:gd name="T5" fmla="*/ 324 h 324"/>
                <a:gd name="T6" fmla="*/ 75 w 75"/>
                <a:gd name="T7" fmla="*/ 0 h 324"/>
              </a:gdLst>
              <a:ahLst/>
              <a:cxnLst>
                <a:cxn ang="0">
                  <a:pos x="T0" y="T1"/>
                </a:cxn>
                <a:cxn ang="0">
                  <a:pos x="T2" y="T3"/>
                </a:cxn>
                <a:cxn ang="0">
                  <a:pos x="T4" y="T5"/>
                </a:cxn>
                <a:cxn ang="0">
                  <a:pos x="T6" y="T7"/>
                </a:cxn>
              </a:cxnLst>
              <a:rect l="0" t="0" r="r" b="b"/>
              <a:pathLst>
                <a:path w="75" h="324">
                  <a:moveTo>
                    <a:pt x="0" y="0"/>
                  </a:moveTo>
                  <a:lnTo>
                    <a:pt x="0" y="324"/>
                  </a:lnTo>
                  <a:lnTo>
                    <a:pt x="75" y="324"/>
                  </a:lnTo>
                  <a:lnTo>
                    <a:pt x="7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8" name="Rectangle 93"/>
            <p:cNvSpPr>
              <a:spLocks noChangeArrowheads="1"/>
            </p:cNvSpPr>
            <p:nvPr/>
          </p:nvSpPr>
          <p:spPr bwMode="auto">
            <a:xfrm>
              <a:off x="9834563" y="6030913"/>
              <a:ext cx="119063" cy="514350"/>
            </a:xfrm>
            <a:prstGeom prst="rect">
              <a:avLst/>
            </a:prstGeom>
            <a:solidFill>
              <a:srgbClr val="FFC0A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9" name="Freeform 94"/>
            <p:cNvSpPr>
              <a:spLocks/>
            </p:cNvSpPr>
            <p:nvPr/>
          </p:nvSpPr>
          <p:spPr bwMode="auto">
            <a:xfrm>
              <a:off x="9834563" y="6030913"/>
              <a:ext cx="119063" cy="514350"/>
            </a:xfrm>
            <a:custGeom>
              <a:avLst/>
              <a:gdLst>
                <a:gd name="T0" fmla="*/ 0 w 75"/>
                <a:gd name="T1" fmla="*/ 0 h 324"/>
                <a:gd name="T2" fmla="*/ 0 w 75"/>
                <a:gd name="T3" fmla="*/ 324 h 324"/>
                <a:gd name="T4" fmla="*/ 75 w 75"/>
                <a:gd name="T5" fmla="*/ 324 h 324"/>
                <a:gd name="T6" fmla="*/ 75 w 75"/>
                <a:gd name="T7" fmla="*/ 0 h 324"/>
              </a:gdLst>
              <a:ahLst/>
              <a:cxnLst>
                <a:cxn ang="0">
                  <a:pos x="T0" y="T1"/>
                </a:cxn>
                <a:cxn ang="0">
                  <a:pos x="T2" y="T3"/>
                </a:cxn>
                <a:cxn ang="0">
                  <a:pos x="T4" y="T5"/>
                </a:cxn>
                <a:cxn ang="0">
                  <a:pos x="T6" y="T7"/>
                </a:cxn>
              </a:cxnLst>
              <a:rect l="0" t="0" r="r" b="b"/>
              <a:pathLst>
                <a:path w="75" h="324">
                  <a:moveTo>
                    <a:pt x="0" y="0"/>
                  </a:moveTo>
                  <a:lnTo>
                    <a:pt x="0" y="324"/>
                  </a:lnTo>
                  <a:lnTo>
                    <a:pt x="75" y="324"/>
                  </a:lnTo>
                  <a:lnTo>
                    <a:pt x="7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0" name="Rectangle 95"/>
            <p:cNvSpPr>
              <a:spLocks noChangeArrowheads="1"/>
            </p:cNvSpPr>
            <p:nvPr/>
          </p:nvSpPr>
          <p:spPr bwMode="auto">
            <a:xfrm>
              <a:off x="9885363" y="6218238"/>
              <a:ext cx="858838" cy="155575"/>
            </a:xfrm>
            <a:prstGeom prst="rect">
              <a:avLst/>
            </a:prstGeom>
            <a:solidFill>
              <a:srgbClr val="FFC0A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1" name="Freeform 96"/>
            <p:cNvSpPr>
              <a:spLocks/>
            </p:cNvSpPr>
            <p:nvPr/>
          </p:nvSpPr>
          <p:spPr bwMode="auto">
            <a:xfrm>
              <a:off x="9885363" y="6218238"/>
              <a:ext cx="858838" cy="155575"/>
            </a:xfrm>
            <a:custGeom>
              <a:avLst/>
              <a:gdLst>
                <a:gd name="T0" fmla="*/ 0 w 541"/>
                <a:gd name="T1" fmla="*/ 98 h 98"/>
                <a:gd name="T2" fmla="*/ 541 w 541"/>
                <a:gd name="T3" fmla="*/ 98 h 98"/>
                <a:gd name="T4" fmla="*/ 541 w 541"/>
                <a:gd name="T5" fmla="*/ 0 h 98"/>
                <a:gd name="T6" fmla="*/ 0 w 541"/>
                <a:gd name="T7" fmla="*/ 0 h 98"/>
              </a:gdLst>
              <a:ahLst/>
              <a:cxnLst>
                <a:cxn ang="0">
                  <a:pos x="T0" y="T1"/>
                </a:cxn>
                <a:cxn ang="0">
                  <a:pos x="T2" y="T3"/>
                </a:cxn>
                <a:cxn ang="0">
                  <a:pos x="T4" y="T5"/>
                </a:cxn>
                <a:cxn ang="0">
                  <a:pos x="T6" y="T7"/>
                </a:cxn>
              </a:cxnLst>
              <a:rect l="0" t="0" r="r" b="b"/>
              <a:pathLst>
                <a:path w="541" h="98">
                  <a:moveTo>
                    <a:pt x="0" y="98"/>
                  </a:moveTo>
                  <a:lnTo>
                    <a:pt x="541" y="98"/>
                  </a:lnTo>
                  <a:lnTo>
                    <a:pt x="541"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2" name="Freeform 97"/>
            <p:cNvSpPr>
              <a:spLocks/>
            </p:cNvSpPr>
            <p:nvPr/>
          </p:nvSpPr>
          <p:spPr bwMode="auto">
            <a:xfrm>
              <a:off x="6762750" y="5824538"/>
              <a:ext cx="1355725" cy="617538"/>
            </a:xfrm>
            <a:custGeom>
              <a:avLst/>
              <a:gdLst>
                <a:gd name="T0" fmla="*/ 48 w 316"/>
                <a:gd name="T1" fmla="*/ 56 h 144"/>
                <a:gd name="T2" fmla="*/ 80 w 316"/>
                <a:gd name="T3" fmla="*/ 56 h 144"/>
                <a:gd name="T4" fmla="*/ 80 w 316"/>
                <a:gd name="T5" fmla="*/ 45 h 144"/>
                <a:gd name="T6" fmla="*/ 122 w 316"/>
                <a:gd name="T7" fmla="*/ 0 h 144"/>
                <a:gd name="T8" fmla="*/ 213 w 316"/>
                <a:gd name="T9" fmla="*/ 0 h 144"/>
                <a:gd name="T10" fmla="*/ 256 w 316"/>
                <a:gd name="T11" fmla="*/ 45 h 144"/>
                <a:gd name="T12" fmla="*/ 256 w 316"/>
                <a:gd name="T13" fmla="*/ 56 h 144"/>
                <a:gd name="T14" fmla="*/ 272 w 316"/>
                <a:gd name="T15" fmla="*/ 56 h 144"/>
                <a:gd name="T16" fmla="*/ 316 w 316"/>
                <a:gd name="T17" fmla="*/ 101 h 144"/>
                <a:gd name="T18" fmla="*/ 316 w 316"/>
                <a:gd name="T19" fmla="*/ 99 h 144"/>
                <a:gd name="T20" fmla="*/ 272 w 316"/>
                <a:gd name="T21" fmla="*/ 144 h 144"/>
                <a:gd name="T22" fmla="*/ 201 w 316"/>
                <a:gd name="T23" fmla="*/ 144 h 144"/>
                <a:gd name="T24" fmla="*/ 181 w 316"/>
                <a:gd name="T25" fmla="*/ 144 h 144"/>
                <a:gd name="T26" fmla="*/ 48 w 316"/>
                <a:gd name="T27" fmla="*/ 144 h 144"/>
                <a:gd name="T28" fmla="*/ 0 w 316"/>
                <a:gd name="T29" fmla="*/ 99 h 144"/>
                <a:gd name="T30" fmla="*/ 0 w 316"/>
                <a:gd name="T31" fmla="*/ 101 h 144"/>
                <a:gd name="T32" fmla="*/ 48 w 316"/>
                <a:gd name="T33" fmla="*/ 5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6" h="144">
                  <a:moveTo>
                    <a:pt x="48" y="56"/>
                  </a:moveTo>
                  <a:cubicBezTo>
                    <a:pt x="80" y="56"/>
                    <a:pt x="80" y="56"/>
                    <a:pt x="80" y="56"/>
                  </a:cubicBezTo>
                  <a:cubicBezTo>
                    <a:pt x="80" y="45"/>
                    <a:pt x="80" y="45"/>
                    <a:pt x="80" y="45"/>
                  </a:cubicBezTo>
                  <a:cubicBezTo>
                    <a:pt x="80" y="20"/>
                    <a:pt x="98" y="0"/>
                    <a:pt x="122" y="0"/>
                  </a:cubicBezTo>
                  <a:cubicBezTo>
                    <a:pt x="213" y="0"/>
                    <a:pt x="213" y="0"/>
                    <a:pt x="213" y="0"/>
                  </a:cubicBezTo>
                  <a:cubicBezTo>
                    <a:pt x="237" y="0"/>
                    <a:pt x="256" y="20"/>
                    <a:pt x="256" y="45"/>
                  </a:cubicBezTo>
                  <a:cubicBezTo>
                    <a:pt x="256" y="56"/>
                    <a:pt x="256" y="56"/>
                    <a:pt x="256" y="56"/>
                  </a:cubicBezTo>
                  <a:cubicBezTo>
                    <a:pt x="272" y="56"/>
                    <a:pt x="272" y="56"/>
                    <a:pt x="272" y="56"/>
                  </a:cubicBezTo>
                  <a:cubicBezTo>
                    <a:pt x="296" y="56"/>
                    <a:pt x="316" y="76"/>
                    <a:pt x="316" y="101"/>
                  </a:cubicBezTo>
                  <a:cubicBezTo>
                    <a:pt x="316" y="99"/>
                    <a:pt x="316" y="99"/>
                    <a:pt x="316" y="99"/>
                  </a:cubicBezTo>
                  <a:cubicBezTo>
                    <a:pt x="316" y="123"/>
                    <a:pt x="296" y="144"/>
                    <a:pt x="272" y="144"/>
                  </a:cubicBezTo>
                  <a:cubicBezTo>
                    <a:pt x="201" y="144"/>
                    <a:pt x="201" y="144"/>
                    <a:pt x="201" y="144"/>
                  </a:cubicBezTo>
                  <a:cubicBezTo>
                    <a:pt x="181" y="144"/>
                    <a:pt x="181" y="144"/>
                    <a:pt x="181" y="144"/>
                  </a:cubicBezTo>
                  <a:cubicBezTo>
                    <a:pt x="48" y="144"/>
                    <a:pt x="48" y="144"/>
                    <a:pt x="48" y="144"/>
                  </a:cubicBezTo>
                  <a:cubicBezTo>
                    <a:pt x="24" y="144"/>
                    <a:pt x="0" y="123"/>
                    <a:pt x="0" y="99"/>
                  </a:cubicBezTo>
                  <a:cubicBezTo>
                    <a:pt x="0" y="101"/>
                    <a:pt x="0" y="101"/>
                    <a:pt x="0" y="101"/>
                  </a:cubicBezTo>
                  <a:cubicBezTo>
                    <a:pt x="0" y="76"/>
                    <a:pt x="24" y="56"/>
                    <a:pt x="48" y="56"/>
                  </a:cubicBezTo>
                  <a:close/>
                </a:path>
              </a:pathLst>
            </a:custGeom>
            <a:solidFill>
              <a:srgbClr val="FF75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3" name="Freeform 98"/>
            <p:cNvSpPr>
              <a:spLocks/>
            </p:cNvSpPr>
            <p:nvPr/>
          </p:nvSpPr>
          <p:spPr bwMode="auto">
            <a:xfrm>
              <a:off x="6757988" y="6172200"/>
              <a:ext cx="77788" cy="179388"/>
            </a:xfrm>
            <a:custGeom>
              <a:avLst/>
              <a:gdLst>
                <a:gd name="T0" fmla="*/ 8 w 18"/>
                <a:gd name="T1" fmla="*/ 42 h 42"/>
                <a:gd name="T2" fmla="*/ 0 w 18"/>
                <a:gd name="T3" fmla="*/ 19 h 42"/>
                <a:gd name="T4" fmla="*/ 5 w 18"/>
                <a:gd name="T5" fmla="*/ 0 h 42"/>
                <a:gd name="T6" fmla="*/ 12 w 18"/>
                <a:gd name="T7" fmla="*/ 33 h 42"/>
                <a:gd name="T8" fmla="*/ 8 w 18"/>
                <a:gd name="T9" fmla="*/ 42 h 42"/>
              </a:gdLst>
              <a:ahLst/>
              <a:cxnLst>
                <a:cxn ang="0">
                  <a:pos x="T0" y="T1"/>
                </a:cxn>
                <a:cxn ang="0">
                  <a:pos x="T2" y="T3"/>
                </a:cxn>
                <a:cxn ang="0">
                  <a:pos x="T4" y="T5"/>
                </a:cxn>
                <a:cxn ang="0">
                  <a:pos x="T6" y="T7"/>
                </a:cxn>
                <a:cxn ang="0">
                  <a:pos x="T8" y="T9"/>
                </a:cxn>
              </a:cxnLst>
              <a:rect l="0" t="0" r="r" b="b"/>
              <a:pathLst>
                <a:path w="18" h="42">
                  <a:moveTo>
                    <a:pt x="8" y="42"/>
                  </a:moveTo>
                  <a:cubicBezTo>
                    <a:pt x="3" y="36"/>
                    <a:pt x="0" y="27"/>
                    <a:pt x="0" y="19"/>
                  </a:cubicBezTo>
                  <a:cubicBezTo>
                    <a:pt x="0" y="12"/>
                    <a:pt x="2" y="6"/>
                    <a:pt x="5" y="0"/>
                  </a:cubicBezTo>
                  <a:cubicBezTo>
                    <a:pt x="15" y="6"/>
                    <a:pt x="18" y="16"/>
                    <a:pt x="12" y="33"/>
                  </a:cubicBezTo>
                  <a:cubicBezTo>
                    <a:pt x="11" y="36"/>
                    <a:pt x="9" y="39"/>
                    <a:pt x="8" y="42"/>
                  </a:cubicBezTo>
                  <a:close/>
                </a:path>
              </a:pathLst>
            </a:custGeom>
            <a:solidFill>
              <a:srgbClr val="FCF9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4" name="Freeform 99"/>
            <p:cNvSpPr>
              <a:spLocks/>
            </p:cNvSpPr>
            <p:nvPr/>
          </p:nvSpPr>
          <p:spPr bwMode="auto">
            <a:xfrm>
              <a:off x="7213600" y="5918200"/>
              <a:ext cx="531813" cy="155575"/>
            </a:xfrm>
            <a:custGeom>
              <a:avLst/>
              <a:gdLst>
                <a:gd name="T0" fmla="*/ 0 w 124"/>
                <a:gd name="T1" fmla="*/ 36 h 36"/>
                <a:gd name="T2" fmla="*/ 0 w 124"/>
                <a:gd name="T3" fmla="*/ 11 h 36"/>
                <a:gd name="T4" fmla="*/ 11 w 124"/>
                <a:gd name="T5" fmla="*/ 0 h 36"/>
                <a:gd name="T6" fmla="*/ 113 w 124"/>
                <a:gd name="T7" fmla="*/ 0 h 36"/>
                <a:gd name="T8" fmla="*/ 124 w 124"/>
                <a:gd name="T9" fmla="*/ 11 h 36"/>
                <a:gd name="T10" fmla="*/ 124 w 124"/>
                <a:gd name="T11" fmla="*/ 36 h 36"/>
                <a:gd name="T12" fmla="*/ 0 w 124"/>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124" h="36">
                  <a:moveTo>
                    <a:pt x="0" y="36"/>
                  </a:moveTo>
                  <a:cubicBezTo>
                    <a:pt x="0" y="11"/>
                    <a:pt x="0" y="11"/>
                    <a:pt x="0" y="11"/>
                  </a:cubicBezTo>
                  <a:cubicBezTo>
                    <a:pt x="0" y="5"/>
                    <a:pt x="5" y="0"/>
                    <a:pt x="11" y="0"/>
                  </a:cubicBezTo>
                  <a:cubicBezTo>
                    <a:pt x="113" y="0"/>
                    <a:pt x="113" y="0"/>
                    <a:pt x="113" y="0"/>
                  </a:cubicBezTo>
                  <a:cubicBezTo>
                    <a:pt x="119" y="0"/>
                    <a:pt x="124" y="5"/>
                    <a:pt x="124" y="11"/>
                  </a:cubicBezTo>
                  <a:cubicBezTo>
                    <a:pt x="124" y="36"/>
                    <a:pt x="124" y="36"/>
                    <a:pt x="124" y="36"/>
                  </a:cubicBezTo>
                  <a:lnTo>
                    <a:pt x="0" y="36"/>
                  </a:lnTo>
                  <a:close/>
                </a:path>
              </a:pathLst>
            </a:custGeom>
            <a:solidFill>
              <a:srgbClr val="FCF9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5" name="Oval 100"/>
            <p:cNvSpPr>
              <a:spLocks noChangeArrowheads="1"/>
            </p:cNvSpPr>
            <p:nvPr/>
          </p:nvSpPr>
          <p:spPr bwMode="auto">
            <a:xfrm>
              <a:off x="7586663" y="6223000"/>
              <a:ext cx="334963" cy="334963"/>
            </a:xfrm>
            <a:prstGeom prst="ellipse">
              <a:avLst/>
            </a:prstGeom>
            <a:solidFill>
              <a:srgbClr val="FFC8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6" name="Oval 101"/>
            <p:cNvSpPr>
              <a:spLocks noChangeArrowheads="1"/>
            </p:cNvSpPr>
            <p:nvPr/>
          </p:nvSpPr>
          <p:spPr bwMode="auto">
            <a:xfrm>
              <a:off x="7659688" y="6296025"/>
              <a:ext cx="188913" cy="188913"/>
            </a:xfrm>
            <a:prstGeom prst="ellipse">
              <a:avLst/>
            </a:prstGeom>
            <a:solidFill>
              <a:srgbClr val="FCF9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7" name="Oval 102"/>
            <p:cNvSpPr>
              <a:spLocks noChangeArrowheads="1"/>
            </p:cNvSpPr>
            <p:nvPr/>
          </p:nvSpPr>
          <p:spPr bwMode="auto">
            <a:xfrm>
              <a:off x="7024688" y="6223000"/>
              <a:ext cx="334963" cy="334963"/>
            </a:xfrm>
            <a:prstGeom prst="ellipse">
              <a:avLst/>
            </a:prstGeom>
            <a:solidFill>
              <a:srgbClr val="FFC8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8" name="Oval 103"/>
            <p:cNvSpPr>
              <a:spLocks noChangeArrowheads="1"/>
            </p:cNvSpPr>
            <p:nvPr/>
          </p:nvSpPr>
          <p:spPr bwMode="auto">
            <a:xfrm>
              <a:off x="7097713" y="6296025"/>
              <a:ext cx="188913" cy="188913"/>
            </a:xfrm>
            <a:prstGeom prst="ellipse">
              <a:avLst/>
            </a:prstGeom>
            <a:solidFill>
              <a:srgbClr val="FCF9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0" name="Freeform 105"/>
            <p:cNvSpPr>
              <a:spLocks/>
            </p:cNvSpPr>
            <p:nvPr/>
          </p:nvSpPr>
          <p:spPr bwMode="auto">
            <a:xfrm>
              <a:off x="6551613" y="5026025"/>
              <a:ext cx="352425" cy="184150"/>
            </a:xfrm>
            <a:custGeom>
              <a:avLst/>
              <a:gdLst>
                <a:gd name="T0" fmla="*/ 45 w 82"/>
                <a:gd name="T1" fmla="*/ 26 h 43"/>
                <a:gd name="T2" fmla="*/ 19 w 82"/>
                <a:gd name="T3" fmla="*/ 3 h 43"/>
                <a:gd name="T4" fmla="*/ 43 w 82"/>
                <a:gd name="T5" fmla="*/ 41 h 43"/>
                <a:gd name="T6" fmla="*/ 45 w 82"/>
                <a:gd name="T7" fmla="*/ 26 h 43"/>
              </a:gdLst>
              <a:ahLst/>
              <a:cxnLst>
                <a:cxn ang="0">
                  <a:pos x="T0" y="T1"/>
                </a:cxn>
                <a:cxn ang="0">
                  <a:pos x="T2" y="T3"/>
                </a:cxn>
                <a:cxn ang="0">
                  <a:pos x="T4" y="T5"/>
                </a:cxn>
                <a:cxn ang="0">
                  <a:pos x="T6" y="T7"/>
                </a:cxn>
              </a:cxnLst>
              <a:rect l="0" t="0" r="r" b="b"/>
              <a:pathLst>
                <a:path w="82" h="43">
                  <a:moveTo>
                    <a:pt x="45" y="26"/>
                  </a:moveTo>
                  <a:cubicBezTo>
                    <a:pt x="45" y="26"/>
                    <a:pt x="37" y="0"/>
                    <a:pt x="19" y="3"/>
                  </a:cubicBezTo>
                  <a:cubicBezTo>
                    <a:pt x="0" y="7"/>
                    <a:pt x="5" y="40"/>
                    <a:pt x="43" y="41"/>
                  </a:cubicBezTo>
                  <a:cubicBezTo>
                    <a:pt x="82" y="43"/>
                    <a:pt x="45" y="26"/>
                    <a:pt x="45" y="26"/>
                  </a:cubicBezTo>
                  <a:close/>
                </a:path>
              </a:pathLst>
            </a:custGeom>
            <a:solidFill>
              <a:srgbClr val="D1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1" name="Freeform 106"/>
            <p:cNvSpPr>
              <a:spLocks/>
            </p:cNvSpPr>
            <p:nvPr/>
          </p:nvSpPr>
          <p:spPr bwMode="auto">
            <a:xfrm>
              <a:off x="6518275" y="5164138"/>
              <a:ext cx="381000" cy="201613"/>
            </a:xfrm>
            <a:custGeom>
              <a:avLst/>
              <a:gdLst>
                <a:gd name="T0" fmla="*/ 49 w 89"/>
                <a:gd name="T1" fmla="*/ 24 h 47"/>
                <a:gd name="T2" fmla="*/ 18 w 89"/>
                <a:gd name="T3" fmla="*/ 39 h 47"/>
                <a:gd name="T4" fmla="*/ 51 w 89"/>
                <a:gd name="T5" fmla="*/ 9 h 47"/>
                <a:gd name="T6" fmla="*/ 49 w 89"/>
                <a:gd name="T7" fmla="*/ 24 h 47"/>
              </a:gdLst>
              <a:ahLst/>
              <a:cxnLst>
                <a:cxn ang="0">
                  <a:pos x="T0" y="T1"/>
                </a:cxn>
                <a:cxn ang="0">
                  <a:pos x="T2" y="T3"/>
                </a:cxn>
                <a:cxn ang="0">
                  <a:pos x="T4" y="T5"/>
                </a:cxn>
                <a:cxn ang="0">
                  <a:pos x="T6" y="T7"/>
                </a:cxn>
              </a:cxnLst>
              <a:rect l="0" t="0" r="r" b="b"/>
              <a:pathLst>
                <a:path w="89" h="47">
                  <a:moveTo>
                    <a:pt x="49" y="24"/>
                  </a:moveTo>
                  <a:cubicBezTo>
                    <a:pt x="49" y="24"/>
                    <a:pt x="35" y="47"/>
                    <a:pt x="18" y="39"/>
                  </a:cubicBezTo>
                  <a:cubicBezTo>
                    <a:pt x="0" y="31"/>
                    <a:pt x="14" y="0"/>
                    <a:pt x="51" y="9"/>
                  </a:cubicBezTo>
                  <a:cubicBezTo>
                    <a:pt x="89" y="18"/>
                    <a:pt x="49" y="24"/>
                    <a:pt x="49" y="24"/>
                  </a:cubicBezTo>
                  <a:close/>
                </a:path>
              </a:pathLst>
            </a:custGeom>
            <a:solidFill>
              <a:srgbClr val="D1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2" name="Freeform 107"/>
            <p:cNvSpPr>
              <a:spLocks/>
            </p:cNvSpPr>
            <p:nvPr/>
          </p:nvSpPr>
          <p:spPr bwMode="auto">
            <a:xfrm>
              <a:off x="6621463" y="5051425"/>
              <a:ext cx="385763" cy="211138"/>
            </a:xfrm>
            <a:custGeom>
              <a:avLst/>
              <a:gdLst>
                <a:gd name="T0" fmla="*/ 41 w 90"/>
                <a:gd name="T1" fmla="*/ 22 h 49"/>
                <a:gd name="T2" fmla="*/ 73 w 90"/>
                <a:gd name="T3" fmla="*/ 9 h 49"/>
                <a:gd name="T4" fmla="*/ 37 w 90"/>
                <a:gd name="T5" fmla="*/ 37 h 49"/>
                <a:gd name="T6" fmla="*/ 41 w 90"/>
                <a:gd name="T7" fmla="*/ 22 h 49"/>
              </a:gdLst>
              <a:ahLst/>
              <a:cxnLst>
                <a:cxn ang="0">
                  <a:pos x="T0" y="T1"/>
                </a:cxn>
                <a:cxn ang="0">
                  <a:pos x="T2" y="T3"/>
                </a:cxn>
                <a:cxn ang="0">
                  <a:pos x="T4" y="T5"/>
                </a:cxn>
                <a:cxn ang="0">
                  <a:pos x="T6" y="T7"/>
                </a:cxn>
              </a:cxnLst>
              <a:rect l="0" t="0" r="r" b="b"/>
              <a:pathLst>
                <a:path w="90" h="49">
                  <a:moveTo>
                    <a:pt x="41" y="22"/>
                  </a:moveTo>
                  <a:cubicBezTo>
                    <a:pt x="41" y="22"/>
                    <a:pt x="57" y="0"/>
                    <a:pt x="73" y="9"/>
                  </a:cubicBezTo>
                  <a:cubicBezTo>
                    <a:pt x="90" y="19"/>
                    <a:pt x="74" y="49"/>
                    <a:pt x="37" y="37"/>
                  </a:cubicBezTo>
                  <a:cubicBezTo>
                    <a:pt x="0" y="26"/>
                    <a:pt x="41" y="22"/>
                    <a:pt x="41" y="22"/>
                  </a:cubicBezTo>
                  <a:close/>
                </a:path>
              </a:pathLst>
            </a:custGeom>
            <a:solidFill>
              <a:srgbClr val="D1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3" name="Freeform 108"/>
            <p:cNvSpPr>
              <a:spLocks/>
            </p:cNvSpPr>
            <p:nvPr/>
          </p:nvSpPr>
          <p:spPr bwMode="auto">
            <a:xfrm>
              <a:off x="6616700" y="5194300"/>
              <a:ext cx="338138" cy="192088"/>
            </a:xfrm>
            <a:custGeom>
              <a:avLst/>
              <a:gdLst>
                <a:gd name="T0" fmla="*/ 36 w 79"/>
                <a:gd name="T1" fmla="*/ 19 h 45"/>
                <a:gd name="T2" fmla="*/ 61 w 79"/>
                <a:gd name="T3" fmla="*/ 43 h 45"/>
                <a:gd name="T4" fmla="*/ 38 w 79"/>
                <a:gd name="T5" fmla="*/ 4 h 45"/>
                <a:gd name="T6" fmla="*/ 36 w 79"/>
                <a:gd name="T7" fmla="*/ 19 h 45"/>
              </a:gdLst>
              <a:ahLst/>
              <a:cxnLst>
                <a:cxn ang="0">
                  <a:pos x="T0" y="T1"/>
                </a:cxn>
                <a:cxn ang="0">
                  <a:pos x="T2" y="T3"/>
                </a:cxn>
                <a:cxn ang="0">
                  <a:pos x="T4" y="T5"/>
                </a:cxn>
                <a:cxn ang="0">
                  <a:pos x="T6" y="T7"/>
                </a:cxn>
              </a:cxnLst>
              <a:rect l="0" t="0" r="r" b="b"/>
              <a:pathLst>
                <a:path w="79" h="45">
                  <a:moveTo>
                    <a:pt x="36" y="19"/>
                  </a:moveTo>
                  <a:cubicBezTo>
                    <a:pt x="36" y="19"/>
                    <a:pt x="42" y="45"/>
                    <a:pt x="61" y="43"/>
                  </a:cubicBezTo>
                  <a:cubicBezTo>
                    <a:pt x="79" y="41"/>
                    <a:pt x="77" y="8"/>
                    <a:pt x="38" y="4"/>
                  </a:cubicBezTo>
                  <a:cubicBezTo>
                    <a:pt x="0" y="0"/>
                    <a:pt x="36" y="19"/>
                    <a:pt x="36" y="19"/>
                  </a:cubicBezTo>
                  <a:close/>
                </a:path>
              </a:pathLst>
            </a:custGeom>
            <a:solidFill>
              <a:srgbClr val="D1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4" name="Freeform 109"/>
            <p:cNvSpPr>
              <a:spLocks/>
            </p:cNvSpPr>
            <p:nvPr/>
          </p:nvSpPr>
          <p:spPr bwMode="auto">
            <a:xfrm>
              <a:off x="6694488" y="5091113"/>
              <a:ext cx="141288" cy="234950"/>
            </a:xfrm>
            <a:custGeom>
              <a:avLst/>
              <a:gdLst>
                <a:gd name="T0" fmla="*/ 31 w 33"/>
                <a:gd name="T1" fmla="*/ 30 h 55"/>
                <a:gd name="T2" fmla="*/ 12 w 33"/>
                <a:gd name="T3" fmla="*/ 54 h 55"/>
                <a:gd name="T4" fmla="*/ 3 w 33"/>
                <a:gd name="T5" fmla="*/ 25 h 55"/>
                <a:gd name="T6" fmla="*/ 21 w 33"/>
                <a:gd name="T7" fmla="*/ 1 h 55"/>
                <a:gd name="T8" fmla="*/ 31 w 33"/>
                <a:gd name="T9" fmla="*/ 30 h 55"/>
              </a:gdLst>
              <a:ahLst/>
              <a:cxnLst>
                <a:cxn ang="0">
                  <a:pos x="T0" y="T1"/>
                </a:cxn>
                <a:cxn ang="0">
                  <a:pos x="T2" y="T3"/>
                </a:cxn>
                <a:cxn ang="0">
                  <a:pos x="T4" y="T5"/>
                </a:cxn>
                <a:cxn ang="0">
                  <a:pos x="T6" y="T7"/>
                </a:cxn>
                <a:cxn ang="0">
                  <a:pos x="T8" y="T9"/>
                </a:cxn>
              </a:cxnLst>
              <a:rect l="0" t="0" r="r" b="b"/>
              <a:pathLst>
                <a:path w="33" h="55">
                  <a:moveTo>
                    <a:pt x="31" y="30"/>
                  </a:moveTo>
                  <a:cubicBezTo>
                    <a:pt x="28" y="44"/>
                    <a:pt x="20" y="55"/>
                    <a:pt x="12" y="54"/>
                  </a:cubicBezTo>
                  <a:cubicBezTo>
                    <a:pt x="4" y="53"/>
                    <a:pt x="0" y="40"/>
                    <a:pt x="3" y="25"/>
                  </a:cubicBezTo>
                  <a:cubicBezTo>
                    <a:pt x="5" y="10"/>
                    <a:pt x="13" y="0"/>
                    <a:pt x="21" y="1"/>
                  </a:cubicBezTo>
                  <a:cubicBezTo>
                    <a:pt x="29" y="2"/>
                    <a:pt x="33" y="15"/>
                    <a:pt x="31" y="30"/>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5" name="Freeform 110"/>
            <p:cNvSpPr>
              <a:spLocks/>
            </p:cNvSpPr>
            <p:nvPr/>
          </p:nvSpPr>
          <p:spPr bwMode="auto">
            <a:xfrm>
              <a:off x="6710363" y="5133975"/>
              <a:ext cx="115888" cy="63500"/>
            </a:xfrm>
            <a:custGeom>
              <a:avLst/>
              <a:gdLst>
                <a:gd name="T0" fmla="*/ 27 w 27"/>
                <a:gd name="T1" fmla="*/ 15 h 15"/>
                <a:gd name="T2" fmla="*/ 27 w 27"/>
                <a:gd name="T3" fmla="*/ 4 h 15"/>
                <a:gd name="T4" fmla="*/ 4 w 27"/>
                <a:gd name="T5" fmla="*/ 0 h 15"/>
                <a:gd name="T6" fmla="*/ 0 w 27"/>
                <a:gd name="T7" fmla="*/ 10 h 15"/>
                <a:gd name="T8" fmla="*/ 27 w 27"/>
                <a:gd name="T9" fmla="*/ 15 h 15"/>
              </a:gdLst>
              <a:ahLst/>
              <a:cxnLst>
                <a:cxn ang="0">
                  <a:pos x="T0" y="T1"/>
                </a:cxn>
                <a:cxn ang="0">
                  <a:pos x="T2" y="T3"/>
                </a:cxn>
                <a:cxn ang="0">
                  <a:pos x="T4" y="T5"/>
                </a:cxn>
                <a:cxn ang="0">
                  <a:pos x="T6" y="T7"/>
                </a:cxn>
                <a:cxn ang="0">
                  <a:pos x="T8" y="T9"/>
                </a:cxn>
              </a:cxnLst>
              <a:rect l="0" t="0" r="r" b="b"/>
              <a:pathLst>
                <a:path w="27" h="15">
                  <a:moveTo>
                    <a:pt x="27" y="15"/>
                  </a:moveTo>
                  <a:cubicBezTo>
                    <a:pt x="27" y="11"/>
                    <a:pt x="27" y="7"/>
                    <a:pt x="27" y="4"/>
                  </a:cubicBezTo>
                  <a:cubicBezTo>
                    <a:pt x="4" y="0"/>
                    <a:pt x="4" y="0"/>
                    <a:pt x="4" y="0"/>
                  </a:cubicBezTo>
                  <a:cubicBezTo>
                    <a:pt x="2" y="3"/>
                    <a:pt x="1" y="6"/>
                    <a:pt x="0" y="10"/>
                  </a:cubicBezTo>
                  <a:lnTo>
                    <a:pt x="27" y="15"/>
                  </a:lnTo>
                  <a:close/>
                </a:path>
              </a:pathLst>
            </a:custGeom>
            <a:solidFill>
              <a:srgbClr val="854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6" name="Freeform 111"/>
            <p:cNvSpPr>
              <a:spLocks/>
            </p:cNvSpPr>
            <p:nvPr/>
          </p:nvSpPr>
          <p:spPr bwMode="auto">
            <a:xfrm>
              <a:off x="6702425" y="5240338"/>
              <a:ext cx="111125" cy="60325"/>
            </a:xfrm>
            <a:custGeom>
              <a:avLst/>
              <a:gdLst>
                <a:gd name="T0" fmla="*/ 20 w 26"/>
                <a:gd name="T1" fmla="*/ 14 h 14"/>
                <a:gd name="T2" fmla="*/ 26 w 26"/>
                <a:gd name="T3" fmla="*/ 5 h 14"/>
                <a:gd name="T4" fmla="*/ 0 w 26"/>
                <a:gd name="T5" fmla="*/ 0 h 14"/>
                <a:gd name="T6" fmla="*/ 2 w 26"/>
                <a:gd name="T7" fmla="*/ 11 h 14"/>
                <a:gd name="T8" fmla="*/ 20 w 26"/>
                <a:gd name="T9" fmla="*/ 14 h 14"/>
              </a:gdLst>
              <a:ahLst/>
              <a:cxnLst>
                <a:cxn ang="0">
                  <a:pos x="T0" y="T1"/>
                </a:cxn>
                <a:cxn ang="0">
                  <a:pos x="T2" y="T3"/>
                </a:cxn>
                <a:cxn ang="0">
                  <a:pos x="T4" y="T5"/>
                </a:cxn>
                <a:cxn ang="0">
                  <a:pos x="T6" y="T7"/>
                </a:cxn>
                <a:cxn ang="0">
                  <a:pos x="T8" y="T9"/>
                </a:cxn>
              </a:cxnLst>
              <a:rect l="0" t="0" r="r" b="b"/>
              <a:pathLst>
                <a:path w="26" h="14">
                  <a:moveTo>
                    <a:pt x="20" y="14"/>
                  </a:moveTo>
                  <a:cubicBezTo>
                    <a:pt x="22" y="12"/>
                    <a:pt x="24" y="9"/>
                    <a:pt x="26" y="5"/>
                  </a:cubicBezTo>
                  <a:cubicBezTo>
                    <a:pt x="0" y="0"/>
                    <a:pt x="0" y="0"/>
                    <a:pt x="0" y="0"/>
                  </a:cubicBezTo>
                  <a:cubicBezTo>
                    <a:pt x="0" y="4"/>
                    <a:pt x="1" y="8"/>
                    <a:pt x="2" y="11"/>
                  </a:cubicBezTo>
                  <a:lnTo>
                    <a:pt x="20" y="14"/>
                  </a:lnTo>
                  <a:close/>
                </a:path>
              </a:pathLst>
            </a:custGeom>
            <a:solidFill>
              <a:srgbClr val="854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7" name="Freeform 112"/>
            <p:cNvSpPr>
              <a:spLocks/>
            </p:cNvSpPr>
            <p:nvPr/>
          </p:nvSpPr>
          <p:spPr bwMode="auto">
            <a:xfrm>
              <a:off x="4330700" y="4730750"/>
              <a:ext cx="222250" cy="363538"/>
            </a:xfrm>
            <a:custGeom>
              <a:avLst/>
              <a:gdLst>
                <a:gd name="T0" fmla="*/ 37 w 52"/>
                <a:gd name="T1" fmla="*/ 46 h 85"/>
                <a:gd name="T2" fmla="*/ 37 w 52"/>
                <a:gd name="T3" fmla="*/ 12 h 85"/>
                <a:gd name="T4" fmla="*/ 24 w 52"/>
                <a:gd name="T5" fmla="*/ 55 h 85"/>
                <a:gd name="T6" fmla="*/ 37 w 52"/>
                <a:gd name="T7" fmla="*/ 46 h 85"/>
              </a:gdLst>
              <a:ahLst/>
              <a:cxnLst>
                <a:cxn ang="0">
                  <a:pos x="T0" y="T1"/>
                </a:cxn>
                <a:cxn ang="0">
                  <a:pos x="T2" y="T3"/>
                </a:cxn>
                <a:cxn ang="0">
                  <a:pos x="T4" y="T5"/>
                </a:cxn>
                <a:cxn ang="0">
                  <a:pos x="T6" y="T7"/>
                </a:cxn>
              </a:cxnLst>
              <a:rect l="0" t="0" r="r" b="b"/>
              <a:pathLst>
                <a:path w="52" h="85">
                  <a:moveTo>
                    <a:pt x="37" y="46"/>
                  </a:moveTo>
                  <a:cubicBezTo>
                    <a:pt x="37" y="46"/>
                    <a:pt x="52" y="24"/>
                    <a:pt x="37" y="12"/>
                  </a:cubicBezTo>
                  <a:cubicBezTo>
                    <a:pt x="22" y="0"/>
                    <a:pt x="0" y="25"/>
                    <a:pt x="24" y="55"/>
                  </a:cubicBezTo>
                  <a:cubicBezTo>
                    <a:pt x="48" y="85"/>
                    <a:pt x="37" y="46"/>
                    <a:pt x="37" y="46"/>
                  </a:cubicBezTo>
                  <a:close/>
                </a:path>
              </a:pathLst>
            </a:custGeom>
            <a:solidFill>
              <a:srgbClr val="D1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8" name="Freeform 113"/>
            <p:cNvSpPr>
              <a:spLocks/>
            </p:cNvSpPr>
            <p:nvPr/>
          </p:nvSpPr>
          <p:spPr bwMode="auto">
            <a:xfrm>
              <a:off x="4217988" y="4821238"/>
              <a:ext cx="292100" cy="290513"/>
            </a:xfrm>
            <a:custGeom>
              <a:avLst/>
              <a:gdLst>
                <a:gd name="T0" fmla="*/ 37 w 68"/>
                <a:gd name="T1" fmla="*/ 42 h 68"/>
                <a:gd name="T2" fmla="*/ 6 w 68"/>
                <a:gd name="T3" fmla="*/ 28 h 68"/>
                <a:gd name="T4" fmla="*/ 50 w 68"/>
                <a:gd name="T5" fmla="*/ 34 h 68"/>
                <a:gd name="T6" fmla="*/ 37 w 68"/>
                <a:gd name="T7" fmla="*/ 42 h 68"/>
              </a:gdLst>
              <a:ahLst/>
              <a:cxnLst>
                <a:cxn ang="0">
                  <a:pos x="T0" y="T1"/>
                </a:cxn>
                <a:cxn ang="0">
                  <a:pos x="T2" y="T3"/>
                </a:cxn>
                <a:cxn ang="0">
                  <a:pos x="T4" y="T5"/>
                </a:cxn>
                <a:cxn ang="0">
                  <a:pos x="T6" y="T7"/>
                </a:cxn>
              </a:cxnLst>
              <a:rect l="0" t="0" r="r" b="b"/>
              <a:pathLst>
                <a:path w="68" h="68">
                  <a:moveTo>
                    <a:pt x="37" y="42"/>
                  </a:moveTo>
                  <a:cubicBezTo>
                    <a:pt x="37" y="42"/>
                    <a:pt x="11" y="46"/>
                    <a:pt x="6" y="28"/>
                  </a:cubicBezTo>
                  <a:cubicBezTo>
                    <a:pt x="0" y="10"/>
                    <a:pt x="33" y="0"/>
                    <a:pt x="50" y="34"/>
                  </a:cubicBezTo>
                  <a:cubicBezTo>
                    <a:pt x="68" y="68"/>
                    <a:pt x="37" y="42"/>
                    <a:pt x="37" y="42"/>
                  </a:cubicBezTo>
                  <a:close/>
                </a:path>
              </a:pathLst>
            </a:custGeom>
            <a:solidFill>
              <a:srgbClr val="D1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9" name="Freeform 114"/>
            <p:cNvSpPr>
              <a:spLocks/>
            </p:cNvSpPr>
            <p:nvPr/>
          </p:nvSpPr>
          <p:spPr bwMode="auto">
            <a:xfrm>
              <a:off x="4389438" y="4849813"/>
              <a:ext cx="274638" cy="304800"/>
            </a:xfrm>
            <a:custGeom>
              <a:avLst/>
              <a:gdLst>
                <a:gd name="T0" fmla="*/ 29 w 64"/>
                <a:gd name="T1" fmla="*/ 29 h 71"/>
                <a:gd name="T2" fmla="*/ 60 w 64"/>
                <a:gd name="T3" fmla="*/ 45 h 71"/>
                <a:gd name="T4" fmla="*/ 15 w 64"/>
                <a:gd name="T5" fmla="*/ 36 h 71"/>
                <a:gd name="T6" fmla="*/ 29 w 64"/>
                <a:gd name="T7" fmla="*/ 29 h 71"/>
              </a:gdLst>
              <a:ahLst/>
              <a:cxnLst>
                <a:cxn ang="0">
                  <a:pos x="T0" y="T1"/>
                </a:cxn>
                <a:cxn ang="0">
                  <a:pos x="T2" y="T3"/>
                </a:cxn>
                <a:cxn ang="0">
                  <a:pos x="T4" y="T5"/>
                </a:cxn>
                <a:cxn ang="0">
                  <a:pos x="T6" y="T7"/>
                </a:cxn>
              </a:cxnLst>
              <a:rect l="0" t="0" r="r" b="b"/>
              <a:pathLst>
                <a:path w="64" h="71">
                  <a:moveTo>
                    <a:pt x="29" y="29"/>
                  </a:moveTo>
                  <a:cubicBezTo>
                    <a:pt x="29" y="29"/>
                    <a:pt x="56" y="26"/>
                    <a:pt x="60" y="45"/>
                  </a:cubicBezTo>
                  <a:cubicBezTo>
                    <a:pt x="64" y="64"/>
                    <a:pt x="31" y="71"/>
                    <a:pt x="15" y="36"/>
                  </a:cubicBezTo>
                  <a:cubicBezTo>
                    <a:pt x="0" y="0"/>
                    <a:pt x="29" y="29"/>
                    <a:pt x="29" y="29"/>
                  </a:cubicBezTo>
                  <a:close/>
                </a:path>
              </a:pathLst>
            </a:custGeom>
            <a:solidFill>
              <a:srgbClr val="D1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0" name="Freeform 115"/>
            <p:cNvSpPr>
              <a:spLocks/>
            </p:cNvSpPr>
            <p:nvPr/>
          </p:nvSpPr>
          <p:spPr bwMode="auto">
            <a:xfrm>
              <a:off x="4330700" y="4867275"/>
              <a:ext cx="222250" cy="373063"/>
            </a:xfrm>
            <a:custGeom>
              <a:avLst/>
              <a:gdLst>
                <a:gd name="T0" fmla="*/ 17 w 52"/>
                <a:gd name="T1" fmla="*/ 40 h 87"/>
                <a:gd name="T2" fmla="*/ 14 w 52"/>
                <a:gd name="T3" fmla="*/ 74 h 87"/>
                <a:gd name="T4" fmla="*/ 30 w 52"/>
                <a:gd name="T5" fmla="*/ 32 h 87"/>
                <a:gd name="T6" fmla="*/ 17 w 52"/>
                <a:gd name="T7" fmla="*/ 40 h 87"/>
              </a:gdLst>
              <a:ahLst/>
              <a:cxnLst>
                <a:cxn ang="0">
                  <a:pos x="T0" y="T1"/>
                </a:cxn>
                <a:cxn ang="0">
                  <a:pos x="T2" y="T3"/>
                </a:cxn>
                <a:cxn ang="0">
                  <a:pos x="T4" y="T5"/>
                </a:cxn>
                <a:cxn ang="0">
                  <a:pos x="T6" y="T7"/>
                </a:cxn>
              </a:cxnLst>
              <a:rect l="0" t="0" r="r" b="b"/>
              <a:pathLst>
                <a:path w="52" h="87">
                  <a:moveTo>
                    <a:pt x="17" y="40"/>
                  </a:moveTo>
                  <a:cubicBezTo>
                    <a:pt x="17" y="40"/>
                    <a:pt x="0" y="61"/>
                    <a:pt x="14" y="74"/>
                  </a:cubicBezTo>
                  <a:cubicBezTo>
                    <a:pt x="28" y="87"/>
                    <a:pt x="52" y="64"/>
                    <a:pt x="30" y="32"/>
                  </a:cubicBezTo>
                  <a:cubicBezTo>
                    <a:pt x="8" y="0"/>
                    <a:pt x="17" y="40"/>
                    <a:pt x="17" y="40"/>
                  </a:cubicBezTo>
                  <a:close/>
                </a:path>
              </a:pathLst>
            </a:custGeom>
            <a:solidFill>
              <a:srgbClr val="D1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1" name="Freeform 116"/>
            <p:cNvSpPr>
              <a:spLocks/>
            </p:cNvSpPr>
            <p:nvPr/>
          </p:nvSpPr>
          <p:spPr bwMode="auto">
            <a:xfrm>
              <a:off x="4330700" y="4902200"/>
              <a:ext cx="234950" cy="176213"/>
            </a:xfrm>
            <a:custGeom>
              <a:avLst/>
              <a:gdLst>
                <a:gd name="T0" fmla="*/ 35 w 55"/>
                <a:gd name="T1" fmla="*/ 33 h 41"/>
                <a:gd name="T2" fmla="*/ 4 w 55"/>
                <a:gd name="T3" fmla="*/ 35 h 41"/>
                <a:gd name="T4" fmla="*/ 20 w 55"/>
                <a:gd name="T5" fmla="*/ 9 h 41"/>
                <a:gd name="T6" fmla="*/ 51 w 55"/>
                <a:gd name="T7" fmla="*/ 7 h 41"/>
                <a:gd name="T8" fmla="*/ 35 w 55"/>
                <a:gd name="T9" fmla="*/ 33 h 41"/>
              </a:gdLst>
              <a:ahLst/>
              <a:cxnLst>
                <a:cxn ang="0">
                  <a:pos x="T0" y="T1"/>
                </a:cxn>
                <a:cxn ang="0">
                  <a:pos x="T2" y="T3"/>
                </a:cxn>
                <a:cxn ang="0">
                  <a:pos x="T4" y="T5"/>
                </a:cxn>
                <a:cxn ang="0">
                  <a:pos x="T6" y="T7"/>
                </a:cxn>
                <a:cxn ang="0">
                  <a:pos x="T8" y="T9"/>
                </a:cxn>
              </a:cxnLst>
              <a:rect l="0" t="0" r="r" b="b"/>
              <a:pathLst>
                <a:path w="55" h="41">
                  <a:moveTo>
                    <a:pt x="35" y="33"/>
                  </a:moveTo>
                  <a:cubicBezTo>
                    <a:pt x="22" y="40"/>
                    <a:pt x="8" y="41"/>
                    <a:pt x="4" y="35"/>
                  </a:cubicBezTo>
                  <a:cubicBezTo>
                    <a:pt x="0" y="28"/>
                    <a:pt x="7" y="16"/>
                    <a:pt x="20" y="9"/>
                  </a:cubicBezTo>
                  <a:cubicBezTo>
                    <a:pt x="33" y="1"/>
                    <a:pt x="46" y="0"/>
                    <a:pt x="51" y="7"/>
                  </a:cubicBezTo>
                  <a:cubicBezTo>
                    <a:pt x="55" y="13"/>
                    <a:pt x="47" y="25"/>
                    <a:pt x="35" y="33"/>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2" name="Freeform 117"/>
            <p:cNvSpPr>
              <a:spLocks/>
            </p:cNvSpPr>
            <p:nvPr/>
          </p:nvSpPr>
          <p:spPr bwMode="auto">
            <a:xfrm>
              <a:off x="4437063" y="4914900"/>
              <a:ext cx="95250" cy="115888"/>
            </a:xfrm>
            <a:custGeom>
              <a:avLst/>
              <a:gdLst>
                <a:gd name="T0" fmla="*/ 14 w 22"/>
                <a:gd name="T1" fmla="*/ 27 h 27"/>
                <a:gd name="T2" fmla="*/ 22 w 22"/>
                <a:gd name="T3" fmla="*/ 20 h 27"/>
                <a:gd name="T4" fmla="*/ 10 w 22"/>
                <a:gd name="T5" fmla="*/ 0 h 27"/>
                <a:gd name="T6" fmla="*/ 0 w 22"/>
                <a:gd name="T7" fmla="*/ 3 h 27"/>
                <a:gd name="T8" fmla="*/ 14 w 22"/>
                <a:gd name="T9" fmla="*/ 27 h 27"/>
              </a:gdLst>
              <a:ahLst/>
              <a:cxnLst>
                <a:cxn ang="0">
                  <a:pos x="T0" y="T1"/>
                </a:cxn>
                <a:cxn ang="0">
                  <a:pos x="T2" y="T3"/>
                </a:cxn>
                <a:cxn ang="0">
                  <a:pos x="T4" y="T5"/>
                </a:cxn>
                <a:cxn ang="0">
                  <a:pos x="T6" y="T7"/>
                </a:cxn>
                <a:cxn ang="0">
                  <a:pos x="T8" y="T9"/>
                </a:cxn>
              </a:cxnLst>
              <a:rect l="0" t="0" r="r" b="b"/>
              <a:pathLst>
                <a:path w="22" h="27">
                  <a:moveTo>
                    <a:pt x="14" y="27"/>
                  </a:moveTo>
                  <a:cubicBezTo>
                    <a:pt x="17" y="25"/>
                    <a:pt x="20" y="22"/>
                    <a:pt x="22" y="20"/>
                  </a:cubicBezTo>
                  <a:cubicBezTo>
                    <a:pt x="10" y="0"/>
                    <a:pt x="10" y="0"/>
                    <a:pt x="10" y="0"/>
                  </a:cubicBezTo>
                  <a:cubicBezTo>
                    <a:pt x="7" y="0"/>
                    <a:pt x="3" y="2"/>
                    <a:pt x="0" y="3"/>
                  </a:cubicBezTo>
                  <a:lnTo>
                    <a:pt x="14" y="27"/>
                  </a:lnTo>
                  <a:close/>
                </a:path>
              </a:pathLst>
            </a:custGeom>
            <a:solidFill>
              <a:srgbClr val="854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3" name="Freeform 118"/>
            <p:cNvSpPr>
              <a:spLocks/>
            </p:cNvSpPr>
            <p:nvPr/>
          </p:nvSpPr>
          <p:spPr bwMode="auto">
            <a:xfrm>
              <a:off x="4351338" y="4965700"/>
              <a:ext cx="85725" cy="103188"/>
            </a:xfrm>
            <a:custGeom>
              <a:avLst/>
              <a:gdLst>
                <a:gd name="T0" fmla="*/ 10 w 20"/>
                <a:gd name="T1" fmla="*/ 24 h 24"/>
                <a:gd name="T2" fmla="*/ 20 w 20"/>
                <a:gd name="T3" fmla="*/ 22 h 24"/>
                <a:gd name="T4" fmla="*/ 7 w 20"/>
                <a:gd name="T5" fmla="*/ 0 h 24"/>
                <a:gd name="T6" fmla="*/ 0 w 20"/>
                <a:gd name="T7" fmla="*/ 8 h 24"/>
                <a:gd name="T8" fmla="*/ 10 w 20"/>
                <a:gd name="T9" fmla="*/ 24 h 24"/>
              </a:gdLst>
              <a:ahLst/>
              <a:cxnLst>
                <a:cxn ang="0">
                  <a:pos x="T0" y="T1"/>
                </a:cxn>
                <a:cxn ang="0">
                  <a:pos x="T2" y="T3"/>
                </a:cxn>
                <a:cxn ang="0">
                  <a:pos x="T4" y="T5"/>
                </a:cxn>
                <a:cxn ang="0">
                  <a:pos x="T6" y="T7"/>
                </a:cxn>
                <a:cxn ang="0">
                  <a:pos x="T8" y="T9"/>
                </a:cxn>
              </a:cxnLst>
              <a:rect l="0" t="0" r="r" b="b"/>
              <a:pathLst>
                <a:path w="20" h="24">
                  <a:moveTo>
                    <a:pt x="10" y="24"/>
                  </a:moveTo>
                  <a:cubicBezTo>
                    <a:pt x="13" y="24"/>
                    <a:pt x="17" y="23"/>
                    <a:pt x="20" y="22"/>
                  </a:cubicBezTo>
                  <a:cubicBezTo>
                    <a:pt x="7" y="0"/>
                    <a:pt x="7" y="0"/>
                    <a:pt x="7" y="0"/>
                  </a:cubicBezTo>
                  <a:cubicBezTo>
                    <a:pt x="4" y="3"/>
                    <a:pt x="2" y="6"/>
                    <a:pt x="0" y="8"/>
                  </a:cubicBezTo>
                  <a:lnTo>
                    <a:pt x="10" y="24"/>
                  </a:lnTo>
                  <a:close/>
                </a:path>
              </a:pathLst>
            </a:custGeom>
            <a:solidFill>
              <a:srgbClr val="854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128" name="Freeform 122"/>
          <p:cNvSpPr>
            <a:spLocks/>
          </p:cNvSpPr>
          <p:nvPr/>
        </p:nvSpPr>
        <p:spPr bwMode="auto">
          <a:xfrm>
            <a:off x="-130969" y="6424845"/>
            <a:ext cx="12552363" cy="444501"/>
          </a:xfrm>
          <a:custGeom>
            <a:avLst/>
            <a:gdLst>
              <a:gd name="T0" fmla="*/ 2904 w 2904"/>
              <a:gd name="T1" fmla="*/ 58 h 100"/>
              <a:gd name="T2" fmla="*/ 2859 w 2904"/>
              <a:gd name="T3" fmla="*/ 100 h 100"/>
              <a:gd name="T4" fmla="*/ 45 w 2904"/>
              <a:gd name="T5" fmla="*/ 100 h 100"/>
              <a:gd name="T6" fmla="*/ 0 w 2904"/>
              <a:gd name="T7" fmla="*/ 58 h 100"/>
              <a:gd name="T8" fmla="*/ 0 w 2904"/>
              <a:gd name="T9" fmla="*/ 42 h 100"/>
              <a:gd name="T10" fmla="*/ 45 w 2904"/>
              <a:gd name="T11" fmla="*/ 0 h 100"/>
              <a:gd name="T12" fmla="*/ 2859 w 2904"/>
              <a:gd name="T13" fmla="*/ 0 h 100"/>
              <a:gd name="T14" fmla="*/ 2904 w 2904"/>
              <a:gd name="T15" fmla="*/ 42 h 100"/>
              <a:gd name="T16" fmla="*/ 2904 w 2904"/>
              <a:gd name="T17" fmla="*/ 5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04" h="100">
                <a:moveTo>
                  <a:pt x="2904" y="58"/>
                </a:moveTo>
                <a:cubicBezTo>
                  <a:pt x="2904" y="81"/>
                  <a:pt x="2884" y="100"/>
                  <a:pt x="2859" y="100"/>
                </a:cubicBezTo>
                <a:cubicBezTo>
                  <a:pt x="45" y="100"/>
                  <a:pt x="45" y="100"/>
                  <a:pt x="45" y="100"/>
                </a:cubicBezTo>
                <a:cubicBezTo>
                  <a:pt x="20" y="100"/>
                  <a:pt x="0" y="81"/>
                  <a:pt x="0" y="58"/>
                </a:cubicBezTo>
                <a:cubicBezTo>
                  <a:pt x="0" y="42"/>
                  <a:pt x="0" y="42"/>
                  <a:pt x="0" y="42"/>
                </a:cubicBezTo>
                <a:cubicBezTo>
                  <a:pt x="0" y="19"/>
                  <a:pt x="20" y="0"/>
                  <a:pt x="45" y="0"/>
                </a:cubicBezTo>
                <a:cubicBezTo>
                  <a:pt x="2859" y="0"/>
                  <a:pt x="2859" y="0"/>
                  <a:pt x="2859" y="0"/>
                </a:cubicBezTo>
                <a:cubicBezTo>
                  <a:pt x="2884" y="0"/>
                  <a:pt x="2904" y="19"/>
                  <a:pt x="2904" y="42"/>
                </a:cubicBezTo>
                <a:lnTo>
                  <a:pt x="2904" y="58"/>
                </a:lnTo>
                <a:close/>
              </a:path>
            </a:pathLst>
          </a:custGeom>
          <a:solidFill>
            <a:srgbClr val="9D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1" name="文本框 130"/>
          <p:cNvSpPr txBox="1"/>
          <p:nvPr/>
        </p:nvSpPr>
        <p:spPr>
          <a:xfrm>
            <a:off x="1004167" y="1420822"/>
            <a:ext cx="10117536" cy="2215991"/>
          </a:xfrm>
          <a:prstGeom prst="rect">
            <a:avLst/>
          </a:prstGeom>
          <a:noFill/>
        </p:spPr>
        <p:txBody>
          <a:bodyPr wrap="square" rtlCol="0">
            <a:spAutoFit/>
          </a:bodyPr>
          <a:lstStyle/>
          <a:p>
            <a:pPr algn="ctr"/>
            <a:r>
              <a:rPr lang="en-US" altLang="zh-CN" sz="13800" b="1" spc="300" dirty="0" err="1">
                <a:ln w="28575">
                  <a:solidFill>
                    <a:schemeClr val="bg1"/>
                  </a:solidFill>
                </a:ln>
                <a:solidFill>
                  <a:srgbClr val="FFD01F"/>
                </a:solidFill>
                <a:effectLst>
                  <a:outerShdw blurRad="38100" dist="38100" dir="2700000" algn="tl">
                    <a:srgbClr val="000000">
                      <a:alpha val="43137"/>
                    </a:srgbClr>
                  </a:outerShdw>
                </a:effectLst>
                <a:latin typeface="UTM Habano" panose="02040603050506020204" pitchFamily="18" charset="0"/>
                <a:ea typeface="方正稚艺简体" panose="03000509000000000000" pitchFamily="65" charset="-122"/>
              </a:rPr>
              <a:t>Tập</a:t>
            </a:r>
            <a:r>
              <a:rPr lang="en-US" altLang="zh-CN" sz="13800" b="1" spc="300" dirty="0">
                <a:ln w="28575">
                  <a:solidFill>
                    <a:schemeClr val="bg1"/>
                  </a:solidFill>
                </a:ln>
                <a:solidFill>
                  <a:srgbClr val="FFD01F"/>
                </a:solidFill>
                <a:effectLst>
                  <a:outerShdw blurRad="38100" dist="38100" dir="2700000" algn="tl">
                    <a:srgbClr val="000000">
                      <a:alpha val="43137"/>
                    </a:srgbClr>
                  </a:outerShdw>
                </a:effectLst>
                <a:latin typeface="UTM Habano" panose="02040603050506020204" pitchFamily="18" charset="0"/>
                <a:ea typeface="方正稚艺简体" panose="03000509000000000000" pitchFamily="65" charset="-122"/>
              </a:rPr>
              <a:t> </a:t>
            </a:r>
            <a:r>
              <a:rPr lang="en-US" altLang="zh-CN" sz="13800" b="1" spc="300" dirty="0" err="1">
                <a:ln w="28575">
                  <a:solidFill>
                    <a:schemeClr val="bg1"/>
                  </a:solidFill>
                </a:ln>
                <a:solidFill>
                  <a:srgbClr val="FFD01F"/>
                </a:solidFill>
                <a:effectLst>
                  <a:outerShdw blurRad="38100" dist="38100" dir="2700000" algn="tl">
                    <a:srgbClr val="000000">
                      <a:alpha val="43137"/>
                    </a:srgbClr>
                  </a:outerShdw>
                </a:effectLst>
                <a:latin typeface="UTM Habano" panose="02040603050506020204" pitchFamily="18" charset="0"/>
                <a:ea typeface="方正稚艺简体" panose="03000509000000000000" pitchFamily="65" charset="-122"/>
              </a:rPr>
              <a:t>làm</a:t>
            </a:r>
            <a:r>
              <a:rPr lang="en-US" altLang="zh-CN" sz="13800" b="1" spc="300" dirty="0">
                <a:ln w="28575">
                  <a:solidFill>
                    <a:schemeClr val="bg1"/>
                  </a:solidFill>
                </a:ln>
                <a:solidFill>
                  <a:srgbClr val="FFD01F"/>
                </a:solidFill>
                <a:effectLst>
                  <a:outerShdw blurRad="38100" dist="38100" dir="2700000" algn="tl">
                    <a:srgbClr val="000000">
                      <a:alpha val="43137"/>
                    </a:srgbClr>
                  </a:outerShdw>
                </a:effectLst>
                <a:latin typeface="UTM Habano" panose="02040603050506020204" pitchFamily="18" charset="0"/>
                <a:ea typeface="方正稚艺简体" panose="03000509000000000000" pitchFamily="65" charset="-122"/>
              </a:rPr>
              <a:t> </a:t>
            </a:r>
            <a:r>
              <a:rPr lang="en-US" altLang="zh-CN" sz="13800" b="1" spc="300" dirty="0" err="1">
                <a:ln w="28575">
                  <a:solidFill>
                    <a:schemeClr val="bg1"/>
                  </a:solidFill>
                </a:ln>
                <a:solidFill>
                  <a:srgbClr val="FFD01F"/>
                </a:solidFill>
                <a:effectLst>
                  <a:outerShdw blurRad="38100" dist="38100" dir="2700000" algn="tl">
                    <a:srgbClr val="000000">
                      <a:alpha val="43137"/>
                    </a:srgbClr>
                  </a:outerShdw>
                </a:effectLst>
                <a:latin typeface="UTM Habano" panose="02040603050506020204" pitchFamily="18" charset="0"/>
                <a:ea typeface="方正稚艺简体" panose="03000509000000000000" pitchFamily="65" charset="-122"/>
              </a:rPr>
              <a:t>văn</a:t>
            </a:r>
            <a:endParaRPr lang="zh-CN" altLang="en-US" sz="13800" b="1" spc="300" dirty="0">
              <a:ln w="28575">
                <a:solidFill>
                  <a:schemeClr val="bg1"/>
                </a:solidFill>
              </a:ln>
              <a:solidFill>
                <a:srgbClr val="FF7C61"/>
              </a:solidFill>
              <a:effectLst>
                <a:outerShdw blurRad="38100" dist="38100" dir="2700000" algn="tl">
                  <a:srgbClr val="000000">
                    <a:alpha val="43137"/>
                  </a:srgbClr>
                </a:outerShdw>
              </a:effectLst>
              <a:latin typeface="UTM Habano" panose="02040603050506020204" pitchFamily="18" charset="0"/>
              <a:ea typeface="方正稚艺简体" panose="03000509000000000000" pitchFamily="65" charset="-122"/>
            </a:endParaRPr>
          </a:p>
        </p:txBody>
      </p:sp>
      <p:sp>
        <p:nvSpPr>
          <p:cNvPr id="3" name="Rectangle 2"/>
          <p:cNvSpPr/>
          <p:nvPr/>
        </p:nvSpPr>
        <p:spPr>
          <a:xfrm>
            <a:off x="4972182" y="3436309"/>
            <a:ext cx="3038011" cy="1446550"/>
          </a:xfrm>
          <a:prstGeom prst="rect">
            <a:avLst/>
          </a:prstGeom>
        </p:spPr>
        <p:txBody>
          <a:bodyPr wrap="none">
            <a:spAutoFit/>
            <a:scene3d>
              <a:camera prst="orthographicFront"/>
              <a:lightRig rig="threePt" dir="t"/>
            </a:scene3d>
            <a:sp3d extrusionH="57150">
              <a:bevelT w="38100" h="38100"/>
            </a:sp3d>
          </a:bodyPr>
          <a:lstStyle/>
          <a:p>
            <a:r>
              <a:rPr lang="en-US" altLang="zh-CN" sz="88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63500">
                    <a:schemeClr val="accent6">
                      <a:satMod val="175000"/>
                      <a:alpha val="40000"/>
                    </a:schemeClr>
                  </a:glow>
                  <a:innerShdw blurRad="69850" dist="43180" dir="5400000">
                    <a:srgbClr val="000000">
                      <a:alpha val="65000"/>
                    </a:srgbClr>
                  </a:innerShdw>
                </a:effectLst>
                <a:latin typeface="Times New Roman" pitchFamily="18" charset="0"/>
                <a:cs typeface="Times New Roman" pitchFamily="18" charset="0"/>
              </a:rPr>
              <a:t>Lớp</a:t>
            </a:r>
            <a:r>
              <a:rPr lang="en-US" altLang="zh-CN" sz="8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63500">
                    <a:schemeClr val="accent6">
                      <a:satMod val="175000"/>
                      <a:alpha val="40000"/>
                    </a:schemeClr>
                  </a:glow>
                  <a:innerShdw blurRad="69850" dist="43180" dir="5400000">
                    <a:srgbClr val="000000">
                      <a:alpha val="65000"/>
                    </a:srgbClr>
                  </a:innerShdw>
                </a:effectLst>
                <a:latin typeface="Times New Roman" pitchFamily="18" charset="0"/>
                <a:cs typeface="Times New Roman" pitchFamily="18" charset="0"/>
              </a:rPr>
              <a:t> 4</a:t>
            </a:r>
            <a:endParaRPr lang="zh-CN" altLang="en-US" sz="8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63500">
                  <a:schemeClr val="accent6">
                    <a:satMod val="175000"/>
                    <a:alpha val="40000"/>
                  </a:schemeClr>
                </a:glow>
                <a:innerShdw blurRad="69850" dist="43180" dir="5400000">
                  <a:srgbClr val="000000">
                    <a:alpha val="65000"/>
                  </a:srgbClr>
                </a:innerShdw>
              </a:effectLst>
              <a:latin typeface="Times New Roman" pitchFamily="18" charset="0"/>
              <a:cs typeface="Times New Roman" pitchFamily="18" charset="0"/>
            </a:endParaRPr>
          </a:p>
        </p:txBody>
      </p:sp>
      <p:pic>
        <p:nvPicPr>
          <p:cNvPr id="126" name="PA_图片 2"/>
          <p:cNvPicPr>
            <a:picLocks noChangeAspect="1"/>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7629040" y="68737"/>
            <a:ext cx="1671496" cy="1572058"/>
          </a:xfrm>
          <a:prstGeom prst="rect">
            <a:avLst/>
          </a:prstGeom>
        </p:spPr>
      </p:pic>
    </p:spTree>
    <p:extLst>
      <p:ext uri="{BB962C8B-B14F-4D97-AF65-F5344CB8AC3E}">
        <p14:creationId xmlns:p14="http://schemas.microsoft.com/office/powerpoint/2010/main" val="120057512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129"/>
                                        </p:tgtEl>
                                        <p:attrNameLst>
                                          <p:attrName>style.visibility</p:attrName>
                                        </p:attrNameLst>
                                      </p:cBhvr>
                                      <p:to>
                                        <p:strVal val="visible"/>
                                      </p:to>
                                    </p:set>
                                    <p:anim calcmode="lin" valueType="num">
                                      <p:cBhvr additive="base">
                                        <p:cTn id="7" dur="500" fill="hold"/>
                                        <p:tgtEl>
                                          <p:spTgt spid="129"/>
                                        </p:tgtEl>
                                        <p:attrNameLst>
                                          <p:attrName>ppt_x</p:attrName>
                                        </p:attrNameLst>
                                      </p:cBhvr>
                                      <p:tavLst>
                                        <p:tav tm="0">
                                          <p:val>
                                            <p:strVal val="#ppt_x"/>
                                          </p:val>
                                        </p:tav>
                                        <p:tav tm="100000">
                                          <p:val>
                                            <p:strVal val="#ppt_x"/>
                                          </p:val>
                                        </p:tav>
                                      </p:tavLst>
                                    </p:anim>
                                    <p:anim calcmode="lin" valueType="num">
                                      <p:cBhvr additive="base">
                                        <p:cTn id="8" dur="500" fill="hold"/>
                                        <p:tgtEl>
                                          <p:spTgt spid="129"/>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130"/>
                                        </p:tgtEl>
                                        <p:attrNameLst>
                                          <p:attrName>style.visibility</p:attrName>
                                        </p:attrNameLst>
                                      </p:cBhvr>
                                      <p:to>
                                        <p:strVal val="visible"/>
                                      </p:to>
                                    </p:set>
                                    <p:anim calcmode="lin" valueType="num">
                                      <p:cBhvr additive="base">
                                        <p:cTn id="11" dur="500" fill="hold"/>
                                        <p:tgtEl>
                                          <p:spTgt spid="130"/>
                                        </p:tgtEl>
                                        <p:attrNameLst>
                                          <p:attrName>ppt_x</p:attrName>
                                        </p:attrNameLst>
                                      </p:cBhvr>
                                      <p:tavLst>
                                        <p:tav tm="0">
                                          <p:val>
                                            <p:strVal val="#ppt_x"/>
                                          </p:val>
                                        </p:tav>
                                        <p:tav tm="100000">
                                          <p:val>
                                            <p:strVal val="#ppt_x"/>
                                          </p:val>
                                        </p:tav>
                                      </p:tavLst>
                                    </p:anim>
                                    <p:anim calcmode="lin" valueType="num">
                                      <p:cBhvr additive="base">
                                        <p:cTn id="12" dur="500" fill="hold"/>
                                        <p:tgtEl>
                                          <p:spTgt spid="130"/>
                                        </p:tgtEl>
                                        <p:attrNameLst>
                                          <p:attrName>ppt_y</p:attrName>
                                        </p:attrNameLst>
                                      </p:cBhvr>
                                      <p:tavLst>
                                        <p:tav tm="0">
                                          <p:val>
                                            <p:strVal val="0-#ppt_h/2"/>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61"/>
                                        </p:tgtEl>
                                        <p:attrNameLst>
                                          <p:attrName>style.visibility</p:attrName>
                                        </p:attrNameLst>
                                      </p:cBhvr>
                                      <p:to>
                                        <p:strVal val="visible"/>
                                      </p:to>
                                    </p:set>
                                    <p:animEffect transition="in" filter="fade">
                                      <p:cBhvr>
                                        <p:cTn id="15" dur="1000"/>
                                        <p:tgtEl>
                                          <p:spTgt spid="61"/>
                                        </p:tgtEl>
                                      </p:cBhvr>
                                    </p:animEffect>
                                    <p:anim calcmode="lin" valueType="num">
                                      <p:cBhvr>
                                        <p:cTn id="16" dur="1000" fill="hold"/>
                                        <p:tgtEl>
                                          <p:spTgt spid="61"/>
                                        </p:tgtEl>
                                        <p:attrNameLst>
                                          <p:attrName>ppt_x</p:attrName>
                                        </p:attrNameLst>
                                      </p:cBhvr>
                                      <p:tavLst>
                                        <p:tav tm="0">
                                          <p:val>
                                            <p:strVal val="#ppt_x"/>
                                          </p:val>
                                        </p:tav>
                                        <p:tav tm="100000">
                                          <p:val>
                                            <p:strVal val="#ppt_x"/>
                                          </p:val>
                                        </p:tav>
                                      </p:tavLst>
                                    </p:anim>
                                    <p:anim calcmode="lin" valueType="num">
                                      <p:cBhvr>
                                        <p:cTn id="17" dur="1000" fill="hold"/>
                                        <p:tgtEl>
                                          <p:spTgt spid="61"/>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fade">
                                      <p:cBhvr>
                                        <p:cTn id="20" dur="1000"/>
                                        <p:tgtEl>
                                          <p:spTgt spid="62"/>
                                        </p:tgtEl>
                                      </p:cBhvr>
                                    </p:animEffect>
                                    <p:anim calcmode="lin" valueType="num">
                                      <p:cBhvr>
                                        <p:cTn id="21" dur="1000" fill="hold"/>
                                        <p:tgtEl>
                                          <p:spTgt spid="62"/>
                                        </p:tgtEl>
                                        <p:attrNameLst>
                                          <p:attrName>ppt_x</p:attrName>
                                        </p:attrNameLst>
                                      </p:cBhvr>
                                      <p:tavLst>
                                        <p:tav tm="0">
                                          <p:val>
                                            <p:strVal val="#ppt_x"/>
                                          </p:val>
                                        </p:tav>
                                        <p:tav tm="100000">
                                          <p:val>
                                            <p:strVal val="#ppt_x"/>
                                          </p:val>
                                        </p:tav>
                                      </p:tavLst>
                                    </p:anim>
                                    <p:anim calcmode="lin" valueType="num">
                                      <p:cBhvr>
                                        <p:cTn id="22" dur="1000" fill="hold"/>
                                        <p:tgtEl>
                                          <p:spTgt spid="62"/>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66"/>
                                        </p:tgtEl>
                                        <p:attrNameLst>
                                          <p:attrName>style.visibility</p:attrName>
                                        </p:attrNameLst>
                                      </p:cBhvr>
                                      <p:to>
                                        <p:strVal val="visible"/>
                                      </p:to>
                                    </p:set>
                                    <p:animEffect transition="in" filter="fade">
                                      <p:cBhvr>
                                        <p:cTn id="25" dur="1000"/>
                                        <p:tgtEl>
                                          <p:spTgt spid="66"/>
                                        </p:tgtEl>
                                      </p:cBhvr>
                                    </p:animEffect>
                                    <p:anim calcmode="lin" valueType="num">
                                      <p:cBhvr>
                                        <p:cTn id="26" dur="1000" fill="hold"/>
                                        <p:tgtEl>
                                          <p:spTgt spid="66"/>
                                        </p:tgtEl>
                                        <p:attrNameLst>
                                          <p:attrName>ppt_x</p:attrName>
                                        </p:attrNameLst>
                                      </p:cBhvr>
                                      <p:tavLst>
                                        <p:tav tm="0">
                                          <p:val>
                                            <p:strVal val="#ppt_x"/>
                                          </p:val>
                                        </p:tav>
                                        <p:tav tm="100000">
                                          <p:val>
                                            <p:strVal val="#ppt_x"/>
                                          </p:val>
                                        </p:tav>
                                      </p:tavLst>
                                    </p:anim>
                                    <p:anim calcmode="lin" valueType="num">
                                      <p:cBhvr>
                                        <p:cTn id="27" dur="1000" fill="hold"/>
                                        <p:tgtEl>
                                          <p:spTgt spid="66"/>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63"/>
                                        </p:tgtEl>
                                        <p:attrNameLst>
                                          <p:attrName>style.visibility</p:attrName>
                                        </p:attrNameLst>
                                      </p:cBhvr>
                                      <p:to>
                                        <p:strVal val="visible"/>
                                      </p:to>
                                    </p:set>
                                    <p:animEffect transition="in" filter="fade">
                                      <p:cBhvr>
                                        <p:cTn id="30" dur="1000"/>
                                        <p:tgtEl>
                                          <p:spTgt spid="63"/>
                                        </p:tgtEl>
                                      </p:cBhvr>
                                    </p:animEffect>
                                    <p:anim calcmode="lin" valueType="num">
                                      <p:cBhvr>
                                        <p:cTn id="31" dur="1000" fill="hold"/>
                                        <p:tgtEl>
                                          <p:spTgt spid="63"/>
                                        </p:tgtEl>
                                        <p:attrNameLst>
                                          <p:attrName>ppt_x</p:attrName>
                                        </p:attrNameLst>
                                      </p:cBhvr>
                                      <p:tavLst>
                                        <p:tav tm="0">
                                          <p:val>
                                            <p:strVal val="#ppt_x"/>
                                          </p:val>
                                        </p:tav>
                                        <p:tav tm="100000">
                                          <p:val>
                                            <p:strVal val="#ppt_x"/>
                                          </p:val>
                                        </p:tav>
                                      </p:tavLst>
                                    </p:anim>
                                    <p:anim calcmode="lin" valueType="num">
                                      <p:cBhvr>
                                        <p:cTn id="32" dur="1000" fill="hold"/>
                                        <p:tgtEl>
                                          <p:spTgt spid="63"/>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fade">
                                      <p:cBhvr>
                                        <p:cTn id="35" dur="1000"/>
                                        <p:tgtEl>
                                          <p:spTgt spid="65"/>
                                        </p:tgtEl>
                                      </p:cBhvr>
                                    </p:animEffect>
                                    <p:anim calcmode="lin" valueType="num">
                                      <p:cBhvr>
                                        <p:cTn id="36" dur="1000" fill="hold"/>
                                        <p:tgtEl>
                                          <p:spTgt spid="65"/>
                                        </p:tgtEl>
                                        <p:attrNameLst>
                                          <p:attrName>ppt_x</p:attrName>
                                        </p:attrNameLst>
                                      </p:cBhvr>
                                      <p:tavLst>
                                        <p:tav tm="0">
                                          <p:val>
                                            <p:strVal val="#ppt_x"/>
                                          </p:val>
                                        </p:tav>
                                        <p:tav tm="100000">
                                          <p:val>
                                            <p:strVal val="#ppt_x"/>
                                          </p:val>
                                        </p:tav>
                                      </p:tavLst>
                                    </p:anim>
                                    <p:anim calcmode="lin" valueType="num">
                                      <p:cBhvr>
                                        <p:cTn id="37" dur="1000" fill="hold"/>
                                        <p:tgtEl>
                                          <p:spTgt spid="65"/>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64"/>
                                        </p:tgtEl>
                                        <p:attrNameLst>
                                          <p:attrName>style.visibility</p:attrName>
                                        </p:attrNameLst>
                                      </p:cBhvr>
                                      <p:to>
                                        <p:strVal val="visible"/>
                                      </p:to>
                                    </p:set>
                                    <p:animEffect transition="in" filter="fade">
                                      <p:cBhvr>
                                        <p:cTn id="40" dur="1000"/>
                                        <p:tgtEl>
                                          <p:spTgt spid="64"/>
                                        </p:tgtEl>
                                      </p:cBhvr>
                                    </p:animEffect>
                                    <p:anim calcmode="lin" valueType="num">
                                      <p:cBhvr>
                                        <p:cTn id="41" dur="1000" fill="hold"/>
                                        <p:tgtEl>
                                          <p:spTgt spid="64"/>
                                        </p:tgtEl>
                                        <p:attrNameLst>
                                          <p:attrName>ppt_x</p:attrName>
                                        </p:attrNameLst>
                                      </p:cBhvr>
                                      <p:tavLst>
                                        <p:tav tm="0">
                                          <p:val>
                                            <p:strVal val="#ppt_x"/>
                                          </p:val>
                                        </p:tav>
                                        <p:tav tm="100000">
                                          <p:val>
                                            <p:strVal val="#ppt_x"/>
                                          </p:val>
                                        </p:tav>
                                      </p:tavLst>
                                    </p:anim>
                                    <p:anim calcmode="lin" valueType="num">
                                      <p:cBhvr>
                                        <p:cTn id="42" dur="1000" fill="hold"/>
                                        <p:tgtEl>
                                          <p:spTgt spid="64"/>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1000" fill="hold"/>
                                        <p:tgtEl>
                                          <p:spTgt spid="109"/>
                                        </p:tgtEl>
                                        <p:attrNameLst>
                                          <p:attrName>ppt_y</p:attrName>
                                        </p:attrNameLst>
                                      </p:cBhvr>
                                      <p:tavLst>
                                        <p:tav tm="0">
                                          <p:val>
                                            <p:strVal val="#ppt_y+.1"/>
                                          </p:val>
                                        </p:tav>
                                        <p:tav tm="100000">
                                          <p:val>
                                            <p:strVal val="#ppt_y"/>
                                          </p:val>
                                        </p:tav>
                                      </p:tavLst>
                                    </p:anim>
                                  </p:childTnLst>
                                </p:cTn>
                              </p:par>
                              <p:par>
                                <p:cTn id="48" presetID="8" presetClass="emph" presetSubtype="0" fill="hold" nodeType="withEffect">
                                  <p:stCondLst>
                                    <p:cond delay="0"/>
                                  </p:stCondLst>
                                  <p:childTnLst>
                                    <p:animRot by="21600000">
                                      <p:cBhvr>
                                        <p:cTn id="49" dur="8000" fill="hold"/>
                                        <p:tgtEl>
                                          <p:spTgt spid="126"/>
                                        </p:tgtEl>
                                        <p:attrNameLst>
                                          <p:attrName>r</p:attrName>
                                        </p:attrNameLst>
                                      </p:cBhvr>
                                    </p:animRot>
                                  </p:childTnLst>
                                </p:cTn>
                              </p:par>
                            </p:childTnLst>
                          </p:cTn>
                        </p:par>
                      </p:childTnLst>
                    </p:cTn>
                  </p:par>
                  <p:par>
                    <p:cTn id="50" fill="hold">
                      <p:stCondLst>
                        <p:cond delay="indefinite"/>
                      </p:stCondLst>
                      <p:childTnLst>
                        <p:par>
                          <p:cTn id="51" fill="hold">
                            <p:stCondLst>
                              <p:cond delay="0"/>
                            </p:stCondLst>
                            <p:childTnLst>
                              <p:par>
                                <p:cTn id="52" presetID="26" presetClass="entr" presetSubtype="0" fill="hold" grpId="0" nodeType="clickEffect">
                                  <p:stCondLst>
                                    <p:cond delay="0"/>
                                  </p:stCondLst>
                                  <p:childTnLst>
                                    <p:set>
                                      <p:cBhvr>
                                        <p:cTn id="53" dur="1" fill="hold">
                                          <p:stCondLst>
                                            <p:cond delay="0"/>
                                          </p:stCondLst>
                                        </p:cTn>
                                        <p:tgtEl>
                                          <p:spTgt spid="131"/>
                                        </p:tgtEl>
                                        <p:attrNameLst>
                                          <p:attrName>style.visibility</p:attrName>
                                        </p:attrNameLst>
                                      </p:cBhvr>
                                      <p:to>
                                        <p:strVal val="visible"/>
                                      </p:to>
                                    </p:set>
                                    <p:animEffect transition="in" filter="wipe(down)">
                                      <p:cBhvr>
                                        <p:cTn id="54" dur="580">
                                          <p:stCondLst>
                                            <p:cond delay="0"/>
                                          </p:stCondLst>
                                        </p:cTn>
                                        <p:tgtEl>
                                          <p:spTgt spid="131"/>
                                        </p:tgtEl>
                                      </p:cBhvr>
                                    </p:animEffect>
                                    <p:anim calcmode="lin" valueType="num">
                                      <p:cBhvr>
                                        <p:cTn id="55" dur="1822" tmFilter="0,0; 0.14,0.36; 0.43,0.73; 0.71,0.91; 1.0,1.0">
                                          <p:stCondLst>
                                            <p:cond delay="0"/>
                                          </p:stCondLst>
                                        </p:cTn>
                                        <p:tgtEl>
                                          <p:spTgt spid="131"/>
                                        </p:tgtEl>
                                        <p:attrNameLst>
                                          <p:attrName>ppt_x</p:attrName>
                                        </p:attrNameLst>
                                      </p:cBhvr>
                                      <p:tavLst>
                                        <p:tav tm="0">
                                          <p:val>
                                            <p:strVal val="#ppt_x-0.25"/>
                                          </p:val>
                                        </p:tav>
                                        <p:tav tm="100000">
                                          <p:val>
                                            <p:strVal val="#ppt_x"/>
                                          </p:val>
                                        </p:tav>
                                      </p:tavLst>
                                    </p:anim>
                                    <p:anim calcmode="lin" valueType="num">
                                      <p:cBhvr>
                                        <p:cTn id="56" dur="664" tmFilter="0.0,0.0; 0.25,0.07; 0.50,0.2; 0.75,0.467; 1.0,1.0">
                                          <p:stCondLst>
                                            <p:cond delay="0"/>
                                          </p:stCondLst>
                                        </p:cTn>
                                        <p:tgtEl>
                                          <p:spTgt spid="131"/>
                                        </p:tgtEl>
                                        <p:attrNameLst>
                                          <p:attrName>ppt_y</p:attrName>
                                        </p:attrNameLst>
                                      </p:cBhvr>
                                      <p:tavLst>
                                        <p:tav tm="0" fmla="#ppt_y-sin(pi*$)/3">
                                          <p:val>
                                            <p:fltVal val="0.5"/>
                                          </p:val>
                                        </p:tav>
                                        <p:tav tm="100000">
                                          <p:val>
                                            <p:fltVal val="1"/>
                                          </p:val>
                                        </p:tav>
                                      </p:tavLst>
                                    </p:anim>
                                    <p:anim calcmode="lin" valueType="num">
                                      <p:cBhvr>
                                        <p:cTn id="57" dur="664" tmFilter="0, 0; 0.125,0.2665; 0.25,0.4; 0.375,0.465; 0.5,0.5;  0.625,0.535; 0.75,0.6; 0.875,0.7335; 1,1">
                                          <p:stCondLst>
                                            <p:cond delay="664"/>
                                          </p:stCondLst>
                                        </p:cTn>
                                        <p:tgtEl>
                                          <p:spTgt spid="131"/>
                                        </p:tgtEl>
                                        <p:attrNameLst>
                                          <p:attrName>ppt_y</p:attrName>
                                        </p:attrNameLst>
                                      </p:cBhvr>
                                      <p:tavLst>
                                        <p:tav tm="0" fmla="#ppt_y-sin(pi*$)/9">
                                          <p:val>
                                            <p:fltVal val="0"/>
                                          </p:val>
                                        </p:tav>
                                        <p:tav tm="100000">
                                          <p:val>
                                            <p:fltVal val="1"/>
                                          </p:val>
                                        </p:tav>
                                      </p:tavLst>
                                    </p:anim>
                                    <p:anim calcmode="lin" valueType="num">
                                      <p:cBhvr>
                                        <p:cTn id="58" dur="332" tmFilter="0, 0; 0.125,0.2665; 0.25,0.4; 0.375,0.465; 0.5,0.5;  0.625,0.535; 0.75,0.6; 0.875,0.7335; 1,1">
                                          <p:stCondLst>
                                            <p:cond delay="1324"/>
                                          </p:stCondLst>
                                        </p:cTn>
                                        <p:tgtEl>
                                          <p:spTgt spid="131"/>
                                        </p:tgtEl>
                                        <p:attrNameLst>
                                          <p:attrName>ppt_y</p:attrName>
                                        </p:attrNameLst>
                                      </p:cBhvr>
                                      <p:tavLst>
                                        <p:tav tm="0" fmla="#ppt_y-sin(pi*$)/27">
                                          <p:val>
                                            <p:fltVal val="0"/>
                                          </p:val>
                                        </p:tav>
                                        <p:tav tm="100000">
                                          <p:val>
                                            <p:fltVal val="1"/>
                                          </p:val>
                                        </p:tav>
                                      </p:tavLst>
                                    </p:anim>
                                    <p:anim calcmode="lin" valueType="num">
                                      <p:cBhvr>
                                        <p:cTn id="59" dur="164" tmFilter="0, 0; 0.125,0.2665; 0.25,0.4; 0.375,0.465; 0.5,0.5;  0.625,0.535; 0.75,0.6; 0.875,0.7335; 1,1">
                                          <p:stCondLst>
                                            <p:cond delay="1656"/>
                                          </p:stCondLst>
                                        </p:cTn>
                                        <p:tgtEl>
                                          <p:spTgt spid="131"/>
                                        </p:tgtEl>
                                        <p:attrNameLst>
                                          <p:attrName>ppt_y</p:attrName>
                                        </p:attrNameLst>
                                      </p:cBhvr>
                                      <p:tavLst>
                                        <p:tav tm="0" fmla="#ppt_y-sin(pi*$)/81">
                                          <p:val>
                                            <p:fltVal val="0"/>
                                          </p:val>
                                        </p:tav>
                                        <p:tav tm="100000">
                                          <p:val>
                                            <p:fltVal val="1"/>
                                          </p:val>
                                        </p:tav>
                                      </p:tavLst>
                                    </p:anim>
                                    <p:animScale>
                                      <p:cBhvr>
                                        <p:cTn id="60" dur="26">
                                          <p:stCondLst>
                                            <p:cond delay="650"/>
                                          </p:stCondLst>
                                        </p:cTn>
                                        <p:tgtEl>
                                          <p:spTgt spid="131"/>
                                        </p:tgtEl>
                                      </p:cBhvr>
                                      <p:to x="100000" y="60000"/>
                                    </p:animScale>
                                    <p:animScale>
                                      <p:cBhvr>
                                        <p:cTn id="61" dur="166" decel="50000">
                                          <p:stCondLst>
                                            <p:cond delay="676"/>
                                          </p:stCondLst>
                                        </p:cTn>
                                        <p:tgtEl>
                                          <p:spTgt spid="131"/>
                                        </p:tgtEl>
                                      </p:cBhvr>
                                      <p:to x="100000" y="100000"/>
                                    </p:animScale>
                                    <p:animScale>
                                      <p:cBhvr>
                                        <p:cTn id="62" dur="26">
                                          <p:stCondLst>
                                            <p:cond delay="1312"/>
                                          </p:stCondLst>
                                        </p:cTn>
                                        <p:tgtEl>
                                          <p:spTgt spid="131"/>
                                        </p:tgtEl>
                                      </p:cBhvr>
                                      <p:to x="100000" y="80000"/>
                                    </p:animScale>
                                    <p:animScale>
                                      <p:cBhvr>
                                        <p:cTn id="63" dur="166" decel="50000">
                                          <p:stCondLst>
                                            <p:cond delay="1338"/>
                                          </p:stCondLst>
                                        </p:cTn>
                                        <p:tgtEl>
                                          <p:spTgt spid="131"/>
                                        </p:tgtEl>
                                      </p:cBhvr>
                                      <p:to x="100000" y="100000"/>
                                    </p:animScale>
                                    <p:animScale>
                                      <p:cBhvr>
                                        <p:cTn id="64" dur="26">
                                          <p:stCondLst>
                                            <p:cond delay="1642"/>
                                          </p:stCondLst>
                                        </p:cTn>
                                        <p:tgtEl>
                                          <p:spTgt spid="131"/>
                                        </p:tgtEl>
                                      </p:cBhvr>
                                      <p:to x="100000" y="90000"/>
                                    </p:animScale>
                                    <p:animScale>
                                      <p:cBhvr>
                                        <p:cTn id="65" dur="166" decel="50000">
                                          <p:stCondLst>
                                            <p:cond delay="1668"/>
                                          </p:stCondLst>
                                        </p:cTn>
                                        <p:tgtEl>
                                          <p:spTgt spid="131"/>
                                        </p:tgtEl>
                                      </p:cBhvr>
                                      <p:to x="100000" y="100000"/>
                                    </p:animScale>
                                    <p:animScale>
                                      <p:cBhvr>
                                        <p:cTn id="66" dur="26">
                                          <p:stCondLst>
                                            <p:cond delay="1808"/>
                                          </p:stCondLst>
                                        </p:cTn>
                                        <p:tgtEl>
                                          <p:spTgt spid="131"/>
                                        </p:tgtEl>
                                      </p:cBhvr>
                                      <p:to x="100000" y="95000"/>
                                    </p:animScale>
                                    <p:animScale>
                                      <p:cBhvr>
                                        <p:cTn id="67" dur="166" decel="50000">
                                          <p:stCondLst>
                                            <p:cond delay="1834"/>
                                          </p:stCondLst>
                                        </p:cTn>
                                        <p:tgtEl>
                                          <p:spTgt spid="131"/>
                                        </p:tgtEl>
                                      </p:cBhvr>
                                      <p:to x="100000" y="100000"/>
                                    </p:animScale>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133"/>
                                        </p:tgtEl>
                                        <p:attrNameLst>
                                          <p:attrName>style.visibility</p:attrName>
                                        </p:attrNameLst>
                                      </p:cBhvr>
                                      <p:to>
                                        <p:strVal val="visible"/>
                                      </p:to>
                                    </p:set>
                                    <p:animEffect transition="in" filter="fade">
                                      <p:cBhvr>
                                        <p:cTn id="72" dur="500"/>
                                        <p:tgtEl>
                                          <p:spTgt spid="133"/>
                                        </p:tgtEl>
                                      </p:cBhvr>
                                    </p:animEffect>
                                  </p:childTnLst>
                                </p:cTn>
                              </p:par>
                            </p:childTnLst>
                          </p:cTn>
                        </p:par>
                      </p:childTnLst>
                    </p:cTn>
                  </p:par>
                  <p:par>
                    <p:cTn id="73" fill="hold">
                      <p:stCondLst>
                        <p:cond delay="indefinite"/>
                      </p:stCondLst>
                      <p:childTnLst>
                        <p:par>
                          <p:cTn id="74" fill="hold">
                            <p:stCondLst>
                              <p:cond delay="0"/>
                            </p:stCondLst>
                            <p:childTnLst>
                              <p:par>
                                <p:cTn id="75" presetID="41" presetClass="entr" presetSubtype="0" fill="hold" grpId="0" nodeType="clickEffect">
                                  <p:stCondLst>
                                    <p:cond delay="0"/>
                                  </p:stCondLst>
                                  <p:iterate type="lt">
                                    <p:tmPct val="10000"/>
                                  </p:iterate>
                                  <p:childTnLst>
                                    <p:set>
                                      <p:cBhvr>
                                        <p:cTn id="76" dur="1" fill="hold">
                                          <p:stCondLst>
                                            <p:cond delay="0"/>
                                          </p:stCondLst>
                                        </p:cTn>
                                        <p:tgtEl>
                                          <p:spTgt spid="3"/>
                                        </p:tgtEl>
                                        <p:attrNameLst>
                                          <p:attrName>style.visibility</p:attrName>
                                        </p:attrNameLst>
                                      </p:cBhvr>
                                      <p:to>
                                        <p:strVal val="visible"/>
                                      </p:to>
                                    </p:set>
                                    <p:anim calcmode="lin" valueType="num">
                                      <p:cBhvr>
                                        <p:cTn id="77"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78" dur="500" fill="hold"/>
                                        <p:tgtEl>
                                          <p:spTgt spid="3"/>
                                        </p:tgtEl>
                                        <p:attrNameLst>
                                          <p:attrName>ppt_y</p:attrName>
                                        </p:attrNameLst>
                                      </p:cBhvr>
                                      <p:tavLst>
                                        <p:tav tm="0">
                                          <p:val>
                                            <p:strVal val="#ppt_y"/>
                                          </p:val>
                                        </p:tav>
                                        <p:tav tm="100000">
                                          <p:val>
                                            <p:strVal val="#ppt_y"/>
                                          </p:val>
                                        </p:tav>
                                      </p:tavLst>
                                    </p:anim>
                                    <p:anim calcmode="lin" valueType="num">
                                      <p:cBhvr>
                                        <p:cTn id="79"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80"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81" dur="500" tmFilter="0,0; .5, 1; 1, 1"/>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66" grpId="0" animBg="1"/>
      <p:bldP spid="109" grpId="0" animBg="1"/>
      <p:bldP spid="131" grpId="0"/>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A4E7E2">
            <a:alpha val="33000"/>
          </a:srgbClr>
        </a:solidFill>
        <a:effectLst/>
      </p:bgPr>
    </p:bg>
    <p:spTree>
      <p:nvGrpSpPr>
        <p:cNvPr id="1" name=""/>
        <p:cNvGrpSpPr/>
        <p:nvPr/>
      </p:nvGrpSpPr>
      <p:grpSpPr>
        <a:xfrm>
          <a:off x="0" y="0"/>
          <a:ext cx="0" cy="0"/>
          <a:chOff x="0" y="0"/>
          <a:chExt cx="0" cy="0"/>
        </a:xfrm>
      </p:grpSpPr>
      <p:pic>
        <p:nvPicPr>
          <p:cNvPr id="10" name="图片 5"/>
          <p:cNvPicPr>
            <a:picLocks noChangeAspect="1"/>
          </p:cNvPicPr>
          <p:nvPr/>
        </p:nvPicPr>
        <p:blipFill rotWithShape="1">
          <a:blip r:embed="rId3" cstate="print">
            <a:extLst>
              <a:ext uri="{28A0092B-C50C-407E-A947-70E740481C1C}">
                <a14:useLocalDpi xmlns:a14="http://schemas.microsoft.com/office/drawing/2010/main" val="0"/>
              </a:ext>
            </a:extLst>
          </a:blip>
          <a:srcRect b="76841"/>
          <a:stretch>
            <a:fillRect/>
          </a:stretch>
        </p:blipFill>
        <p:spPr>
          <a:xfrm>
            <a:off x="-54976" y="986660"/>
            <a:ext cx="12932291" cy="4626425"/>
          </a:xfrm>
          <a:prstGeom prst="rect">
            <a:avLst/>
          </a:prstGeom>
        </p:spPr>
      </p:pic>
      <p:sp>
        <p:nvSpPr>
          <p:cNvPr id="4" name="TextBox 3">
            <a:extLst>
              <a:ext uri="{FF2B5EF4-FFF2-40B4-BE49-F238E27FC236}">
                <a16:creationId xmlns:a16="http://schemas.microsoft.com/office/drawing/2014/main" id="{0E3093B3-D842-430C-83DB-80DBE873E2E4}"/>
              </a:ext>
            </a:extLst>
          </p:cNvPr>
          <p:cNvSpPr txBox="1">
            <a:spLocks noChangeArrowheads="1"/>
          </p:cNvSpPr>
          <p:nvPr/>
        </p:nvSpPr>
        <p:spPr bwMode="auto">
          <a:xfrm>
            <a:off x="7281891" y="675064"/>
            <a:ext cx="5127824" cy="6186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lnSpc>
                <a:spcPct val="150000"/>
              </a:lnSpc>
            </a:pPr>
            <a:r>
              <a:rPr lang="en-US" sz="2400" dirty="0">
                <a:latin typeface="Times New Roman" panose="02020603050405020304" pitchFamily="18" charset="0"/>
                <a:cs typeface="Times New Roman" panose="02020603050405020304" pitchFamily="18" charset="0"/>
              </a:rPr>
              <a:t>- T</a:t>
            </a:r>
            <a:r>
              <a:rPr lang="vi-VN" sz="2400" dirty="0">
                <a:latin typeface="Times New Roman" panose="02020603050405020304" pitchFamily="18" charset="0"/>
                <a:cs typeface="Times New Roman" panose="02020603050405020304" pitchFamily="18" charset="0"/>
              </a:rPr>
              <a:t>hân hình g</a:t>
            </a:r>
            <a:r>
              <a:rPr lang="en-US" sz="2400" dirty="0">
                <a:latin typeface="Times New Roman" panose="02020603050405020304" pitchFamily="18" charset="0"/>
                <a:cs typeface="Times New Roman" panose="02020603050405020304" pitchFamily="18" charset="0"/>
              </a:rPr>
              <a:t>ầ</a:t>
            </a:r>
            <a:r>
              <a:rPr lang="vi-VN" sz="2400" dirty="0">
                <a:latin typeface="Times New Roman" panose="02020603050405020304" pitchFamily="18" charset="0"/>
                <a:cs typeface="Times New Roman" panose="02020603050405020304" pitchFamily="18" charset="0"/>
              </a:rPr>
              <a:t>y còm</a:t>
            </a:r>
            <a:endParaRPr lang="en-US" sz="2400" dirty="0">
              <a:latin typeface="Times New Roman" panose="02020603050405020304" pitchFamily="18" charset="0"/>
              <a:cs typeface="Times New Roman" panose="02020603050405020304" pitchFamily="18" charset="0"/>
            </a:endParaRPr>
          </a:p>
          <a:p>
            <a:pPr eaLnBrk="1" hangingPunct="1">
              <a:lnSpc>
                <a:spcPct val="150000"/>
              </a:lnSpc>
            </a:pPr>
            <a:r>
              <a:rPr lang="en-US" sz="2400" dirty="0">
                <a:latin typeface="Times New Roman" panose="02020603050405020304" pitchFamily="18" charset="0"/>
                <a:cs typeface="Times New Roman" panose="02020603050405020304" pitchFamily="18" charset="0"/>
              </a:rPr>
              <a:t>- D</a:t>
            </a:r>
            <a:r>
              <a:rPr lang="vi-VN" sz="2400" dirty="0">
                <a:latin typeface="Times New Roman" panose="02020603050405020304" pitchFamily="18" charset="0"/>
                <a:cs typeface="Times New Roman" panose="02020603050405020304" pitchFamily="18" charset="0"/>
              </a:rPr>
              <a:t>áng đi chậm chạp, yếu ớt</a:t>
            </a:r>
            <a:r>
              <a:rPr lang="en-US" sz="2400" dirty="0">
                <a:latin typeface="Times New Roman" panose="02020603050405020304" pitchFamily="18" charset="0"/>
                <a:cs typeface="Times New Roman" panose="02020603050405020304" pitchFamily="18" charset="0"/>
              </a:rPr>
              <a:t>.</a:t>
            </a:r>
          </a:p>
          <a:p>
            <a:pPr eaLnBrk="1" hangingPunct="1">
              <a:lnSpc>
                <a:spcPct val="150000"/>
              </a:lnSpc>
            </a:pPr>
            <a:r>
              <a:rPr lang="en-US" sz="2400" dirty="0">
                <a:latin typeface="Times New Roman" panose="02020603050405020304" pitchFamily="18" charset="0"/>
                <a:cs typeface="Times New Roman" panose="02020603050405020304" pitchFamily="18" charset="0"/>
              </a:rPr>
              <a:t>- K</a:t>
            </a:r>
            <a:r>
              <a:rPr lang="vi-VN" sz="2400" dirty="0">
                <a:latin typeface="Times New Roman" panose="02020603050405020304" pitchFamily="18" charset="0"/>
                <a:cs typeface="Times New Roman" panose="02020603050405020304" pitchFamily="18" charset="0"/>
              </a:rPr>
              <a:t>huôn mặt nhăn nheo</a:t>
            </a:r>
            <a:endParaRPr lang="en-US" sz="2400" dirty="0">
              <a:latin typeface="Times New Roman" panose="02020603050405020304" pitchFamily="18" charset="0"/>
              <a:cs typeface="Times New Roman" panose="02020603050405020304" pitchFamily="18" charset="0"/>
            </a:endParaRPr>
          </a:p>
          <a:p>
            <a:pPr eaLnBrk="1" hangingPunct="1">
              <a:lnSpc>
                <a:spcPct val="150000"/>
              </a:lnSpc>
            </a:pPr>
            <a:r>
              <a:rPr lang="en-US" sz="2400" dirty="0">
                <a:latin typeface="Times New Roman" panose="02020603050405020304" pitchFamily="18" charset="0"/>
                <a:cs typeface="Times New Roman" panose="02020603050405020304" pitchFamily="18" charset="0"/>
              </a:rPr>
              <a:t>- D</a:t>
            </a:r>
            <a:r>
              <a:rPr lang="vi-VN" sz="2400" dirty="0">
                <a:latin typeface="Times New Roman" panose="02020603050405020304" pitchFamily="18" charset="0"/>
                <a:cs typeface="Times New Roman" panose="02020603050405020304" pitchFamily="18" charset="0"/>
              </a:rPr>
              <a:t>a nổi đồi mồi. </a:t>
            </a:r>
            <a:endParaRPr lang="en-US" sz="2400" dirty="0">
              <a:latin typeface="Times New Roman" panose="02020603050405020304" pitchFamily="18" charset="0"/>
              <a:cs typeface="Times New Roman" panose="02020603050405020304" pitchFamily="18" charset="0"/>
            </a:endParaRPr>
          </a:p>
          <a:p>
            <a:pPr eaLnBrk="1" hangingPunct="1">
              <a:lnSpc>
                <a:spcPct val="150000"/>
              </a:lnSpc>
            </a:pP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Mái tóc của cụ thì thưa thớt b</a:t>
            </a:r>
            <a:r>
              <a:rPr lang="en-US" sz="2400" dirty="0" err="1">
                <a:latin typeface="Times New Roman" panose="02020603050405020304" pitchFamily="18" charset="0"/>
                <a:cs typeface="Times New Roman" panose="02020603050405020304" pitchFamily="18" charset="0"/>
              </a:rPr>
              <a:t>ạc</a:t>
            </a:r>
            <a:r>
              <a:rPr lang="vi-VN" sz="2400" dirty="0">
                <a:latin typeface="Times New Roman" panose="02020603050405020304" pitchFamily="18" charset="0"/>
                <a:cs typeface="Times New Roman" panose="02020603050405020304" pitchFamily="18" charset="0"/>
              </a:rPr>
              <a:t> trắng</a:t>
            </a:r>
            <a:r>
              <a:rPr lang="en-US" sz="2400" dirty="0">
                <a:latin typeface="Times New Roman" panose="02020603050405020304" pitchFamily="18" charset="0"/>
                <a:cs typeface="Times New Roman" panose="02020603050405020304" pitchFamily="18" charset="0"/>
              </a:rPr>
              <a:t>.</a:t>
            </a:r>
          </a:p>
          <a:p>
            <a:pPr eaLnBrk="1" hangingPunct="1">
              <a:lnSpc>
                <a:spcPct val="150000"/>
              </a:lnSpc>
            </a:pPr>
            <a:r>
              <a:rPr lang="en-US" sz="2400" dirty="0">
                <a:latin typeface="Times New Roman" panose="02020603050405020304" pitchFamily="18" charset="0"/>
                <a:cs typeface="Times New Roman" panose="02020603050405020304" pitchFamily="18" charset="0"/>
              </a:rPr>
              <a:t>- Đ</a:t>
            </a:r>
            <a:r>
              <a:rPr lang="vi-VN" sz="2400" dirty="0">
                <a:latin typeface="Times New Roman" panose="02020603050405020304" pitchFamily="18" charset="0"/>
                <a:cs typeface="Times New Roman" panose="02020603050405020304" pitchFamily="18" charset="0"/>
              </a:rPr>
              <a:t>ôi mắt của cụ vẫn còn sáng lắm, tinh tường lắm, </a:t>
            </a:r>
            <a:r>
              <a:rPr lang="en-US" sz="2400" dirty="0" err="1">
                <a:latin typeface="Times New Roman" panose="02020603050405020304" pitchFamily="18" charset="0"/>
                <a:cs typeface="Times New Roman" panose="02020603050405020304" pitchFamily="18" charset="0"/>
              </a:rPr>
              <a:t>ánh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mắt</a:t>
            </a:r>
            <a:r>
              <a:rPr lang="vi-VN" sz="2400" dirty="0">
                <a:latin typeface="Times New Roman" panose="02020603050405020304" pitchFamily="18" charset="0"/>
                <a:cs typeface="Times New Roman" panose="02020603050405020304" pitchFamily="18" charset="0"/>
              </a:rPr>
              <a:t> toát lên vẻ nhân từ phúc hậu. </a:t>
            </a:r>
            <a:endParaRPr lang="en-US" sz="2400" dirty="0">
              <a:latin typeface="Times New Roman" panose="02020603050405020304" pitchFamily="18" charset="0"/>
              <a:cs typeface="Times New Roman" panose="02020603050405020304" pitchFamily="18" charset="0"/>
            </a:endParaRPr>
          </a:p>
          <a:p>
            <a:pPr eaLnBrk="1" hangingPunct="1">
              <a:lnSpc>
                <a:spcPct val="150000"/>
              </a:lnSpc>
            </a:pP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mặc</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thường </a:t>
            </a:r>
            <a:r>
              <a:rPr lang="en-US" sz="2400" dirty="0" err="1">
                <a:latin typeface="Times New Roman" panose="02020603050405020304" pitchFamily="18" charset="0"/>
                <a:cs typeface="Times New Roman" panose="02020603050405020304" pitchFamily="18" charset="0"/>
              </a:rPr>
              <a:t>mặc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chiếc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thâm</a:t>
            </a:r>
            <a:r>
              <a:rPr lang="vi-VN" sz="2400" dirty="0">
                <a:latin typeface="Times New Roman" panose="02020603050405020304" pitchFamily="18" charset="0"/>
                <a:cs typeface="Times New Roman" panose="02020603050405020304" pitchFamily="18" charset="0"/>
              </a:rPr>
              <a:t> đen</a:t>
            </a:r>
            <a:r>
              <a:rPr lang="en-US" sz="2400" dirty="0">
                <a:latin typeface="Times New Roman" panose="02020603050405020304" pitchFamily="18" charset="0"/>
                <a:cs typeface="Times New Roman" panose="02020603050405020304" pitchFamily="18" charset="0"/>
              </a:rPr>
              <a:t>,</a:t>
            </a:r>
            <a:r>
              <a:rPr lang="vi-VN" sz="2400" dirty="0">
                <a:latin typeface="Times New Roman" panose="02020603050405020304" pitchFamily="18" charset="0"/>
                <a:cs typeface="Times New Roman" panose="02020603050405020304" pitchFamily="18" charset="0"/>
              </a:rPr>
              <a:t> hai vai đã bạc màu bởi thời gian mưa nắng ngoài đồng.</a:t>
            </a:r>
            <a:endParaRPr lang="en-US" sz="2400"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C14C4C1C-7076-43C7-BA8E-4969955F6B73}"/>
              </a:ext>
            </a:extLst>
          </p:cNvPr>
          <p:cNvSpPr txBox="1"/>
          <p:nvPr/>
        </p:nvSpPr>
        <p:spPr>
          <a:xfrm>
            <a:off x="206793" y="148522"/>
            <a:ext cx="3779901" cy="584640"/>
          </a:xfrm>
          <a:custGeom>
            <a:avLst/>
            <a:gdLst>
              <a:gd name="connsiteX0" fmla="*/ 0 w 3779901"/>
              <a:gd name="connsiteY0" fmla="*/ 0 h 584640"/>
              <a:gd name="connsiteX1" fmla="*/ 592184 w 3779901"/>
              <a:gd name="connsiteY1" fmla="*/ 0 h 584640"/>
              <a:gd name="connsiteX2" fmla="*/ 1222168 w 3779901"/>
              <a:gd name="connsiteY2" fmla="*/ 0 h 584640"/>
              <a:gd name="connsiteX3" fmla="*/ 1776553 w 3779901"/>
              <a:gd name="connsiteY3" fmla="*/ 0 h 584640"/>
              <a:gd name="connsiteX4" fmla="*/ 2368738 w 3779901"/>
              <a:gd name="connsiteY4" fmla="*/ 0 h 584640"/>
              <a:gd name="connsiteX5" fmla="*/ 3074319 w 3779901"/>
              <a:gd name="connsiteY5" fmla="*/ 0 h 584640"/>
              <a:gd name="connsiteX6" fmla="*/ 3779901 w 3779901"/>
              <a:gd name="connsiteY6" fmla="*/ 0 h 584640"/>
              <a:gd name="connsiteX7" fmla="*/ 3779901 w 3779901"/>
              <a:gd name="connsiteY7" fmla="*/ 584640 h 584640"/>
              <a:gd name="connsiteX8" fmla="*/ 3263315 w 3779901"/>
              <a:gd name="connsiteY8" fmla="*/ 584640 h 584640"/>
              <a:gd name="connsiteX9" fmla="*/ 2708929 w 3779901"/>
              <a:gd name="connsiteY9" fmla="*/ 584640 h 584640"/>
              <a:gd name="connsiteX10" fmla="*/ 2154544 w 3779901"/>
              <a:gd name="connsiteY10" fmla="*/ 584640 h 584640"/>
              <a:gd name="connsiteX11" fmla="*/ 1486761 w 3779901"/>
              <a:gd name="connsiteY11" fmla="*/ 584640 h 584640"/>
              <a:gd name="connsiteX12" fmla="*/ 894577 w 3779901"/>
              <a:gd name="connsiteY12" fmla="*/ 584640 h 584640"/>
              <a:gd name="connsiteX13" fmla="*/ 0 w 3779901"/>
              <a:gd name="connsiteY13" fmla="*/ 584640 h 584640"/>
              <a:gd name="connsiteX14" fmla="*/ 0 w 3779901"/>
              <a:gd name="connsiteY14" fmla="*/ 0 h 58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79901" h="584640" fill="none" extrusionOk="0">
                <a:moveTo>
                  <a:pt x="0" y="0"/>
                </a:moveTo>
                <a:cubicBezTo>
                  <a:pt x="174082" y="-4122"/>
                  <a:pt x="407087" y="15769"/>
                  <a:pt x="592184" y="0"/>
                </a:cubicBezTo>
                <a:cubicBezTo>
                  <a:pt x="777281" y="-15769"/>
                  <a:pt x="911281" y="22031"/>
                  <a:pt x="1222168" y="0"/>
                </a:cubicBezTo>
                <a:cubicBezTo>
                  <a:pt x="1533055" y="-22031"/>
                  <a:pt x="1613084" y="-4563"/>
                  <a:pt x="1776553" y="0"/>
                </a:cubicBezTo>
                <a:cubicBezTo>
                  <a:pt x="1940023" y="4563"/>
                  <a:pt x="2086259" y="1334"/>
                  <a:pt x="2368738" y="0"/>
                </a:cubicBezTo>
                <a:cubicBezTo>
                  <a:pt x="2651217" y="-1334"/>
                  <a:pt x="2856888" y="33691"/>
                  <a:pt x="3074319" y="0"/>
                </a:cubicBezTo>
                <a:cubicBezTo>
                  <a:pt x="3291750" y="-33691"/>
                  <a:pt x="3505034" y="26831"/>
                  <a:pt x="3779901" y="0"/>
                </a:cubicBezTo>
                <a:cubicBezTo>
                  <a:pt x="3779503" y="120951"/>
                  <a:pt x="3806802" y="310208"/>
                  <a:pt x="3779901" y="584640"/>
                </a:cubicBezTo>
                <a:cubicBezTo>
                  <a:pt x="3632472" y="562657"/>
                  <a:pt x="3491390" y="563394"/>
                  <a:pt x="3263315" y="584640"/>
                </a:cubicBezTo>
                <a:cubicBezTo>
                  <a:pt x="3035240" y="605886"/>
                  <a:pt x="2868124" y="570580"/>
                  <a:pt x="2708929" y="584640"/>
                </a:cubicBezTo>
                <a:cubicBezTo>
                  <a:pt x="2549734" y="598700"/>
                  <a:pt x="2309095" y="571775"/>
                  <a:pt x="2154544" y="584640"/>
                </a:cubicBezTo>
                <a:cubicBezTo>
                  <a:pt x="1999994" y="597505"/>
                  <a:pt x="1810577" y="562463"/>
                  <a:pt x="1486761" y="584640"/>
                </a:cubicBezTo>
                <a:cubicBezTo>
                  <a:pt x="1162945" y="606817"/>
                  <a:pt x="1109507" y="568214"/>
                  <a:pt x="894577" y="584640"/>
                </a:cubicBezTo>
                <a:cubicBezTo>
                  <a:pt x="679647" y="601066"/>
                  <a:pt x="436594" y="557200"/>
                  <a:pt x="0" y="584640"/>
                </a:cubicBezTo>
                <a:cubicBezTo>
                  <a:pt x="5722" y="428811"/>
                  <a:pt x="-188" y="160573"/>
                  <a:pt x="0" y="0"/>
                </a:cubicBezTo>
                <a:close/>
              </a:path>
              <a:path w="3779901" h="584640" stroke="0" extrusionOk="0">
                <a:moveTo>
                  <a:pt x="0" y="0"/>
                </a:moveTo>
                <a:cubicBezTo>
                  <a:pt x="214233" y="-1459"/>
                  <a:pt x="543697" y="-25266"/>
                  <a:pt x="705582" y="0"/>
                </a:cubicBezTo>
                <a:cubicBezTo>
                  <a:pt x="867467" y="25266"/>
                  <a:pt x="1073909" y="-19384"/>
                  <a:pt x="1222168" y="0"/>
                </a:cubicBezTo>
                <a:cubicBezTo>
                  <a:pt x="1370427" y="19384"/>
                  <a:pt x="1541321" y="8827"/>
                  <a:pt x="1776553" y="0"/>
                </a:cubicBezTo>
                <a:cubicBezTo>
                  <a:pt x="2011785" y="-8827"/>
                  <a:pt x="2172533" y="5824"/>
                  <a:pt x="2406537" y="0"/>
                </a:cubicBezTo>
                <a:cubicBezTo>
                  <a:pt x="2640541" y="-5824"/>
                  <a:pt x="2845263" y="7594"/>
                  <a:pt x="2960922" y="0"/>
                </a:cubicBezTo>
                <a:cubicBezTo>
                  <a:pt x="3076582" y="-7594"/>
                  <a:pt x="3463338" y="9065"/>
                  <a:pt x="3779901" y="0"/>
                </a:cubicBezTo>
                <a:cubicBezTo>
                  <a:pt x="3802515" y="202476"/>
                  <a:pt x="3798270" y="370271"/>
                  <a:pt x="3779901" y="584640"/>
                </a:cubicBezTo>
                <a:cubicBezTo>
                  <a:pt x="3568463" y="595092"/>
                  <a:pt x="3366764" y="564716"/>
                  <a:pt x="3225516" y="584640"/>
                </a:cubicBezTo>
                <a:cubicBezTo>
                  <a:pt x="3084268" y="604564"/>
                  <a:pt x="2955341" y="602555"/>
                  <a:pt x="2708929" y="584640"/>
                </a:cubicBezTo>
                <a:cubicBezTo>
                  <a:pt x="2462517" y="566725"/>
                  <a:pt x="2311718" y="567701"/>
                  <a:pt x="2078946" y="584640"/>
                </a:cubicBezTo>
                <a:cubicBezTo>
                  <a:pt x="1846174" y="601579"/>
                  <a:pt x="1612076" y="612569"/>
                  <a:pt x="1448962" y="584640"/>
                </a:cubicBezTo>
                <a:cubicBezTo>
                  <a:pt x="1285848" y="556711"/>
                  <a:pt x="1066336" y="593889"/>
                  <a:pt x="856778" y="584640"/>
                </a:cubicBezTo>
                <a:cubicBezTo>
                  <a:pt x="647220" y="575391"/>
                  <a:pt x="373493" y="620248"/>
                  <a:pt x="0" y="584640"/>
                </a:cubicBezTo>
                <a:cubicBezTo>
                  <a:pt x="21494" y="346105"/>
                  <a:pt x="12931" y="292139"/>
                  <a:pt x="0" y="0"/>
                </a:cubicBezTo>
                <a:close/>
              </a:path>
            </a:pathLst>
          </a:custGeom>
          <a:solidFill>
            <a:schemeClr val="lt1">
              <a:alpha val="73000"/>
            </a:schemeClr>
          </a:solidFill>
          <a:ln w="28575">
            <a:prstDash val="lgDashDot"/>
            <a:extLst>
              <a:ext uri="{C807C97D-BFC1-408E-A445-0C87EB9F89A2}">
                <ask:lineSketchStyleProps xmlns:ask="http://schemas.microsoft.com/office/drawing/2018/sketchyshapes" sd="4207977206">
                  <a:prstGeom prst="rect">
                    <a:avLst/>
                  </a:prstGeom>
                  <ask:type>
                    <ask:lineSketchFreehand/>
                  </ask:type>
                </ask:lineSketchStyleProps>
              </a:ext>
            </a:extLst>
          </a:ln>
        </p:spPr>
        <p:style>
          <a:lnRef idx="2">
            <a:schemeClr val="accent5"/>
          </a:lnRef>
          <a:fillRef idx="1">
            <a:schemeClr val="lt1"/>
          </a:fillRef>
          <a:effectRef idx="0">
            <a:schemeClr val="accent5"/>
          </a:effectRef>
          <a:fontRef idx="minor">
            <a:schemeClr val="dk1"/>
          </a:fontRef>
        </p:style>
        <p:txBody>
          <a:bodyPr wrap="square">
            <a:spAutoFit/>
          </a:bodyPr>
          <a:lstStyle/>
          <a:p>
            <a:pPr marL="0" marR="0" algn="ctr">
              <a:spcBef>
                <a:spcPts val="0"/>
              </a:spcBef>
              <a:spcAft>
                <a:spcPts val="0"/>
              </a:spcAft>
            </a:pPr>
            <a:r>
              <a:rPr lang="en-US" sz="3200" b="1" dirty="0" err="1">
                <a:effectLst/>
                <a:latin typeface="Times New Roman" panose="02020603050405020304" pitchFamily="18" charset="0"/>
              </a:rPr>
              <a:t>Nàng</a:t>
            </a:r>
            <a:r>
              <a:rPr lang="en-US" sz="3200" b="1" dirty="0">
                <a:effectLst/>
                <a:latin typeface="Times New Roman" panose="02020603050405020304" pitchFamily="18" charset="0"/>
              </a:rPr>
              <a:t> </a:t>
            </a:r>
            <a:r>
              <a:rPr lang="en-US" sz="3200" b="1" dirty="0" err="1">
                <a:effectLst/>
                <a:latin typeface="Times New Roman" panose="02020603050405020304" pitchFamily="18" charset="0"/>
              </a:rPr>
              <a:t>Tiên</a:t>
            </a:r>
            <a:r>
              <a:rPr lang="en-US" sz="3200" b="1" dirty="0">
                <a:effectLst/>
                <a:latin typeface="Times New Roman" panose="02020603050405020304" pitchFamily="18" charset="0"/>
              </a:rPr>
              <a:t> </a:t>
            </a:r>
            <a:r>
              <a:rPr lang="en-US" sz="3200" b="1" dirty="0" err="1">
                <a:effectLst/>
                <a:latin typeface="Times New Roman" panose="02020603050405020304" pitchFamily="18" charset="0"/>
              </a:rPr>
              <a:t>Ốc</a:t>
            </a:r>
            <a:endParaRPr lang="en-US" sz="3200" b="1" dirty="0">
              <a:effectLst/>
              <a:latin typeface="Times New Roman" panose="02020603050405020304" pitchFamily="18" charset="0"/>
            </a:endParaRPr>
          </a:p>
        </p:txBody>
      </p:sp>
      <p:sp>
        <p:nvSpPr>
          <p:cNvPr id="6" name="TextBox 5">
            <a:extLst>
              <a:ext uri="{FF2B5EF4-FFF2-40B4-BE49-F238E27FC236}">
                <a16:creationId xmlns:a16="http://schemas.microsoft.com/office/drawing/2014/main" id="{A26475D8-F967-4C24-924B-B04C21E307F4}"/>
              </a:ext>
            </a:extLst>
          </p:cNvPr>
          <p:cNvSpPr txBox="1"/>
          <p:nvPr/>
        </p:nvSpPr>
        <p:spPr>
          <a:xfrm>
            <a:off x="8292782" y="151718"/>
            <a:ext cx="3117518" cy="584640"/>
          </a:xfrm>
          <a:custGeom>
            <a:avLst/>
            <a:gdLst>
              <a:gd name="connsiteX0" fmla="*/ 0 w 3117518"/>
              <a:gd name="connsiteY0" fmla="*/ 0 h 584640"/>
              <a:gd name="connsiteX1" fmla="*/ 685854 w 3117518"/>
              <a:gd name="connsiteY1" fmla="*/ 0 h 584640"/>
              <a:gd name="connsiteX2" fmla="*/ 1247007 w 3117518"/>
              <a:gd name="connsiteY2" fmla="*/ 0 h 584640"/>
              <a:gd name="connsiteX3" fmla="*/ 1808160 w 3117518"/>
              <a:gd name="connsiteY3" fmla="*/ 0 h 584640"/>
              <a:gd name="connsiteX4" fmla="*/ 2431664 w 3117518"/>
              <a:gd name="connsiteY4" fmla="*/ 0 h 584640"/>
              <a:gd name="connsiteX5" fmla="*/ 3117518 w 3117518"/>
              <a:gd name="connsiteY5" fmla="*/ 0 h 584640"/>
              <a:gd name="connsiteX6" fmla="*/ 3117518 w 3117518"/>
              <a:gd name="connsiteY6" fmla="*/ 584640 h 584640"/>
              <a:gd name="connsiteX7" fmla="*/ 2587540 w 3117518"/>
              <a:gd name="connsiteY7" fmla="*/ 584640 h 584640"/>
              <a:gd name="connsiteX8" fmla="*/ 1901686 w 3117518"/>
              <a:gd name="connsiteY8" fmla="*/ 584640 h 584640"/>
              <a:gd name="connsiteX9" fmla="*/ 1278182 w 3117518"/>
              <a:gd name="connsiteY9" fmla="*/ 584640 h 584640"/>
              <a:gd name="connsiteX10" fmla="*/ 748204 w 3117518"/>
              <a:gd name="connsiteY10" fmla="*/ 584640 h 584640"/>
              <a:gd name="connsiteX11" fmla="*/ 0 w 3117518"/>
              <a:gd name="connsiteY11" fmla="*/ 584640 h 584640"/>
              <a:gd name="connsiteX12" fmla="*/ 0 w 3117518"/>
              <a:gd name="connsiteY12" fmla="*/ 0 h 58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17518" h="584640" fill="none" extrusionOk="0">
                <a:moveTo>
                  <a:pt x="0" y="0"/>
                </a:moveTo>
                <a:cubicBezTo>
                  <a:pt x="268807" y="5865"/>
                  <a:pt x="394929" y="-9330"/>
                  <a:pt x="685854" y="0"/>
                </a:cubicBezTo>
                <a:cubicBezTo>
                  <a:pt x="976779" y="9330"/>
                  <a:pt x="1088048" y="-10417"/>
                  <a:pt x="1247007" y="0"/>
                </a:cubicBezTo>
                <a:cubicBezTo>
                  <a:pt x="1405966" y="10417"/>
                  <a:pt x="1540048" y="8674"/>
                  <a:pt x="1808160" y="0"/>
                </a:cubicBezTo>
                <a:cubicBezTo>
                  <a:pt x="2076272" y="-8674"/>
                  <a:pt x="2202384" y="19306"/>
                  <a:pt x="2431664" y="0"/>
                </a:cubicBezTo>
                <a:cubicBezTo>
                  <a:pt x="2660944" y="-19306"/>
                  <a:pt x="2811965" y="3488"/>
                  <a:pt x="3117518" y="0"/>
                </a:cubicBezTo>
                <a:cubicBezTo>
                  <a:pt x="3093647" y="198360"/>
                  <a:pt x="3108809" y="388183"/>
                  <a:pt x="3117518" y="584640"/>
                </a:cubicBezTo>
                <a:cubicBezTo>
                  <a:pt x="3009808" y="576567"/>
                  <a:pt x="2760777" y="567483"/>
                  <a:pt x="2587540" y="584640"/>
                </a:cubicBezTo>
                <a:cubicBezTo>
                  <a:pt x="2414303" y="601797"/>
                  <a:pt x="2093539" y="562779"/>
                  <a:pt x="1901686" y="584640"/>
                </a:cubicBezTo>
                <a:cubicBezTo>
                  <a:pt x="1709833" y="606501"/>
                  <a:pt x="1472394" y="570916"/>
                  <a:pt x="1278182" y="584640"/>
                </a:cubicBezTo>
                <a:cubicBezTo>
                  <a:pt x="1083970" y="598364"/>
                  <a:pt x="876376" y="569563"/>
                  <a:pt x="748204" y="584640"/>
                </a:cubicBezTo>
                <a:cubicBezTo>
                  <a:pt x="620032" y="599717"/>
                  <a:pt x="294342" y="614308"/>
                  <a:pt x="0" y="584640"/>
                </a:cubicBezTo>
                <a:cubicBezTo>
                  <a:pt x="19794" y="424293"/>
                  <a:pt x="-23771" y="253664"/>
                  <a:pt x="0" y="0"/>
                </a:cubicBezTo>
                <a:close/>
              </a:path>
              <a:path w="3117518" h="584640" stroke="0" extrusionOk="0">
                <a:moveTo>
                  <a:pt x="0" y="0"/>
                </a:moveTo>
                <a:cubicBezTo>
                  <a:pt x="321385" y="7099"/>
                  <a:pt x="364905" y="-33606"/>
                  <a:pt x="685854" y="0"/>
                </a:cubicBezTo>
                <a:cubicBezTo>
                  <a:pt x="1006803" y="33606"/>
                  <a:pt x="991211" y="21124"/>
                  <a:pt x="1215832" y="0"/>
                </a:cubicBezTo>
                <a:cubicBezTo>
                  <a:pt x="1440453" y="-21124"/>
                  <a:pt x="1645948" y="-21635"/>
                  <a:pt x="1776985" y="0"/>
                </a:cubicBezTo>
                <a:cubicBezTo>
                  <a:pt x="1908022" y="21635"/>
                  <a:pt x="2270624" y="22670"/>
                  <a:pt x="2400489" y="0"/>
                </a:cubicBezTo>
                <a:cubicBezTo>
                  <a:pt x="2530354" y="-22670"/>
                  <a:pt x="2944293" y="-20564"/>
                  <a:pt x="3117518" y="0"/>
                </a:cubicBezTo>
                <a:cubicBezTo>
                  <a:pt x="3106776" y="264630"/>
                  <a:pt x="3104358" y="356785"/>
                  <a:pt x="3117518" y="584640"/>
                </a:cubicBezTo>
                <a:cubicBezTo>
                  <a:pt x="2868100" y="601290"/>
                  <a:pt x="2702634" y="605919"/>
                  <a:pt x="2587540" y="584640"/>
                </a:cubicBezTo>
                <a:cubicBezTo>
                  <a:pt x="2472446" y="563361"/>
                  <a:pt x="2075016" y="573150"/>
                  <a:pt x="1932861" y="584640"/>
                </a:cubicBezTo>
                <a:cubicBezTo>
                  <a:pt x="1790706" y="596130"/>
                  <a:pt x="1557994" y="558157"/>
                  <a:pt x="1402883" y="584640"/>
                </a:cubicBezTo>
                <a:cubicBezTo>
                  <a:pt x="1247772" y="611123"/>
                  <a:pt x="1050345" y="560557"/>
                  <a:pt x="779380" y="584640"/>
                </a:cubicBezTo>
                <a:cubicBezTo>
                  <a:pt x="508415" y="608723"/>
                  <a:pt x="302906" y="594984"/>
                  <a:pt x="0" y="584640"/>
                </a:cubicBezTo>
                <a:cubicBezTo>
                  <a:pt x="-20325" y="304626"/>
                  <a:pt x="6999" y="229110"/>
                  <a:pt x="0" y="0"/>
                </a:cubicBezTo>
                <a:close/>
              </a:path>
            </a:pathLst>
          </a:custGeom>
          <a:solidFill>
            <a:schemeClr val="lt1">
              <a:alpha val="78000"/>
            </a:schemeClr>
          </a:solidFill>
          <a:ln w="28575">
            <a:prstDash val="lgDashDot"/>
            <a:extLst>
              <a:ext uri="{C807C97D-BFC1-408E-A445-0C87EB9F89A2}">
                <ask:lineSketchStyleProps xmlns:ask="http://schemas.microsoft.com/office/drawing/2018/sketchyshapes" sd="4207977206">
                  <a:prstGeom prst="rect">
                    <a:avLst/>
                  </a:prstGeom>
                  <ask:type>
                    <ask:lineSketchFreehand/>
                  </ask:type>
                </ask:lineSketchStyleProps>
              </a:ext>
            </a:extLst>
          </a:ln>
        </p:spPr>
        <p:style>
          <a:lnRef idx="2">
            <a:schemeClr val="accent5"/>
          </a:lnRef>
          <a:fillRef idx="1">
            <a:schemeClr val="lt1"/>
          </a:fillRef>
          <a:effectRef idx="0">
            <a:schemeClr val="accent5"/>
          </a:effectRef>
          <a:fontRef idx="minor">
            <a:schemeClr val="dk1"/>
          </a:fontRef>
        </p:style>
        <p:txBody>
          <a:bodyPr wrap="square">
            <a:spAutoFit/>
          </a:bodyPr>
          <a:lstStyle>
            <a:defPPr>
              <a:defRPr lang="zh-CN"/>
            </a:defPPr>
            <a:lvl1pPr marR="0" algn="ctr">
              <a:spcBef>
                <a:spcPts val="0"/>
              </a:spcBef>
              <a:spcAft>
                <a:spcPts val="0"/>
              </a:spcAft>
              <a:defRPr sz="3200" b="1">
                <a:effectLst/>
                <a:latin typeface="Times New Roman" panose="02020603050405020304" pitchFamily="18" charset="0"/>
              </a:defRPr>
            </a:lvl1pPr>
          </a:lstStyle>
          <a:p>
            <a:r>
              <a:rPr lang="en-US" dirty="0" err="1"/>
              <a:t>Bà</a:t>
            </a:r>
            <a:r>
              <a:rPr lang="en-US" dirty="0"/>
              <a:t> </a:t>
            </a:r>
            <a:r>
              <a:rPr lang="en-US" dirty="0" err="1"/>
              <a:t>lão</a:t>
            </a:r>
            <a:endParaRPr lang="en-US" dirty="0"/>
          </a:p>
        </p:txBody>
      </p:sp>
      <p:pic>
        <p:nvPicPr>
          <p:cNvPr id="8" name="Picture 7">
            <a:extLst>
              <a:ext uri="{FF2B5EF4-FFF2-40B4-BE49-F238E27FC236}">
                <a16:creationId xmlns:a16="http://schemas.microsoft.com/office/drawing/2014/main" id="{91698468-4B7F-4F17-8A51-EFF5746A4A7D}"/>
              </a:ext>
            </a:extLst>
          </p:cNvPr>
          <p:cNvPicPr>
            <a:picLocks noChangeAspect="1"/>
          </p:cNvPicPr>
          <p:nvPr/>
        </p:nvPicPr>
        <p:blipFill>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aturation sat="200000"/>
                    </a14:imgEffect>
                  </a14:imgLayer>
                </a14:imgProps>
              </a:ext>
            </a:extLst>
          </a:blip>
          <a:stretch>
            <a:fillRect/>
          </a:stretch>
        </p:blipFill>
        <p:spPr>
          <a:xfrm>
            <a:off x="4064647" y="-75637"/>
            <a:ext cx="3414923" cy="6933637"/>
          </a:xfrm>
          <a:prstGeom prst="rect">
            <a:avLst/>
          </a:prstGeom>
        </p:spPr>
      </p:pic>
      <p:sp>
        <p:nvSpPr>
          <p:cNvPr id="3" name="TextBox 2">
            <a:extLst>
              <a:ext uri="{FF2B5EF4-FFF2-40B4-BE49-F238E27FC236}">
                <a16:creationId xmlns:a16="http://schemas.microsoft.com/office/drawing/2014/main" id="{EFB977C0-4073-4D72-BBF8-08229BA2BE8C}"/>
              </a:ext>
            </a:extLst>
          </p:cNvPr>
          <p:cNvSpPr txBox="1">
            <a:spLocks noChangeArrowheads="1"/>
          </p:cNvSpPr>
          <p:nvPr/>
        </p:nvSpPr>
        <p:spPr bwMode="auto">
          <a:xfrm>
            <a:off x="24294" y="768950"/>
            <a:ext cx="4638210" cy="6119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lnSpc>
                <a:spcPct val="150000"/>
              </a:lnSpc>
            </a:pP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Gương mặt </a:t>
            </a:r>
            <a:r>
              <a:rPr lang="en-US" sz="2400" dirty="0" err="1">
                <a:latin typeface="Times New Roman" panose="02020603050405020304" pitchFamily="18" charset="0"/>
                <a:cs typeface="Times New Roman" panose="02020603050405020304" pitchFamily="18" charset="0"/>
              </a:rPr>
              <a:t>xinh</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đẹp. </a:t>
            </a:r>
            <a:endParaRPr lang="en-US" sz="2400" dirty="0">
              <a:latin typeface="Times New Roman" panose="02020603050405020304" pitchFamily="18" charset="0"/>
              <a:cs typeface="Times New Roman" panose="02020603050405020304" pitchFamily="18" charset="0"/>
            </a:endParaRPr>
          </a:p>
          <a:p>
            <a:pPr eaLnBrk="1" hangingPunct="1">
              <a:lnSpc>
                <a:spcPct val="150000"/>
              </a:lnSpc>
            </a:pP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Dáng</a:t>
            </a:r>
            <a:r>
              <a:rPr lang="en-US" sz="2400" dirty="0">
                <a:latin typeface="Times New Roman" panose="02020603050405020304" pitchFamily="18" charset="0"/>
                <a:cs typeface="Times New Roman" panose="02020603050405020304" pitchFamily="18" charset="0"/>
              </a:rPr>
              <a:t> di </a:t>
            </a:r>
            <a:r>
              <a:rPr lang="en-US" sz="2400" dirty="0" err="1">
                <a:latin typeface="Times New Roman" panose="02020603050405020304" pitchFamily="18" charset="0"/>
                <a:cs typeface="Times New Roman" panose="02020603050405020304" pitchFamily="18" charset="0"/>
              </a:rPr>
              <a:t>nhẹ</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nhàng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thanh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thoát</a:t>
            </a:r>
            <a:r>
              <a:rPr lang="en-US" sz="2400" dirty="0">
                <a:latin typeface="Times New Roman" panose="02020603050405020304" pitchFamily="18" charset="0"/>
                <a:cs typeface="Times New Roman" panose="02020603050405020304" pitchFamily="18" charset="0"/>
              </a:rPr>
              <a:t>.</a:t>
            </a:r>
          </a:p>
          <a:p>
            <a:pPr eaLnBrk="1" hangingPunct="1">
              <a:lnSpc>
                <a:spcPct val="150000"/>
              </a:lnSpc>
            </a:pP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Nước da trắng ngần</a:t>
            </a:r>
            <a:r>
              <a:rPr lang="en-US" sz="2400" dirty="0">
                <a:latin typeface="Times New Roman" panose="02020603050405020304" pitchFamily="18" charset="0"/>
                <a:cs typeface="Times New Roman" panose="02020603050405020304" pitchFamily="18" charset="0"/>
              </a:rPr>
              <a:t>.</a:t>
            </a:r>
          </a:p>
          <a:p>
            <a:pPr eaLnBrk="1" hangingPunct="1">
              <a:lnSpc>
                <a:spcPct val="150000"/>
              </a:lnSpc>
            </a:pPr>
            <a:r>
              <a:rPr lang="en-US" sz="2400" dirty="0">
                <a:latin typeface="Times New Roman" panose="02020603050405020304" pitchFamily="18" charset="0"/>
                <a:cs typeface="Times New Roman" panose="02020603050405020304" pitchFamily="18" charset="0"/>
              </a:rPr>
              <a:t>- Đ</a:t>
            </a:r>
            <a:r>
              <a:rPr lang="vi-VN" sz="2400" dirty="0">
                <a:latin typeface="Times New Roman" panose="02020603050405020304" pitchFamily="18" charset="0"/>
                <a:cs typeface="Times New Roman" panose="02020603050405020304" pitchFamily="18" charset="0"/>
              </a:rPr>
              <a:t>ôi môi hồng thắm, chúm chím cười duyên</a:t>
            </a:r>
            <a:r>
              <a:rPr lang="en-US" sz="2400" dirty="0">
                <a:latin typeface="Times New Roman" panose="02020603050405020304" pitchFamily="18" charset="0"/>
                <a:cs typeface="Times New Roman" panose="02020603050405020304" pitchFamily="18" charset="0"/>
              </a:rPr>
              <a:t>.</a:t>
            </a:r>
            <a:r>
              <a:rPr lang="vi-VN" sz="2400" dirty="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a:p>
            <a:pPr eaLnBrk="1" hangingPunct="1">
              <a:lnSpc>
                <a:spcPct val="150000"/>
              </a:lnSpc>
            </a:pP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Đôi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mắt</a:t>
            </a:r>
            <a:r>
              <a:rPr lang="en-US" sz="2400" dirty="0">
                <a:latin typeface="Times New Roman" panose="02020603050405020304" pitchFamily="18" charset="0"/>
                <a:cs typeface="Times New Roman" panose="02020603050405020304" pitchFamily="18" charset="0"/>
              </a:rPr>
              <a:t> to </a:t>
            </a:r>
            <a:r>
              <a:rPr lang="en-US" sz="2400" dirty="0" err="1">
                <a:latin typeface="Times New Roman" panose="02020603050405020304" pitchFamily="18" charset="0"/>
                <a:cs typeface="Times New Roman" panose="02020603050405020304" pitchFamily="18" charset="0"/>
              </a:rPr>
              <a:t>tròn</a:t>
            </a:r>
            <a:r>
              <a:rPr lang="en-US" sz="2400" dirty="0">
                <a:latin typeface="Times New Roman" panose="02020603050405020304" pitchFamily="18" charset="0"/>
                <a:cs typeface="Times New Roman" panose="02020603050405020304" pitchFamily="18" charset="0"/>
              </a:rPr>
              <a:t>.</a:t>
            </a:r>
          </a:p>
          <a:p>
            <a:pPr eaLnBrk="1" hangingPunct="1">
              <a:lnSpc>
                <a:spcPct val="150000"/>
              </a:lnSpc>
            </a:pP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mặc</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Nàng </a:t>
            </a:r>
            <a:r>
              <a:rPr lang="en-US" sz="2400" dirty="0" err="1">
                <a:latin typeface="Times New Roman" panose="02020603050405020304" pitchFamily="18" charset="0"/>
                <a:cs typeface="Times New Roman" panose="02020603050405020304" pitchFamily="18" charset="0"/>
              </a:rPr>
              <a:t>mặc</a:t>
            </a:r>
            <a:r>
              <a:rPr lang="vi-VN" sz="2400" dirty="0">
                <a:latin typeface="Times New Roman" panose="02020603050405020304" pitchFamily="18" charset="0"/>
                <a:cs typeface="Times New Roman" panose="02020603050405020304" pitchFamily="18" charset="0"/>
              </a:rPr>
              <a:t> một chiếc v</a:t>
            </a:r>
            <a:r>
              <a:rPr lang="en-US" sz="2400" dirty="0" err="1">
                <a:latin typeface="Times New Roman" panose="02020603050405020304" pitchFamily="18" charset="0"/>
                <a:cs typeface="Times New Roman" panose="02020603050405020304" pitchFamily="18" charset="0"/>
              </a:rPr>
              <a:t>áy</a:t>
            </a:r>
            <a:r>
              <a:rPr lang="vi-VN" sz="2400" dirty="0">
                <a:latin typeface="Times New Roman" panose="02020603050405020304" pitchFamily="18" charset="0"/>
                <a:cs typeface="Times New Roman" panose="02020603050405020304" pitchFamily="18" charset="0"/>
              </a:rPr>
              <a:t> màu xanh da trời êm dịu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tuyệt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đẹp</a:t>
            </a:r>
            <a:r>
              <a:rPr lang="en-US" sz="2400" dirty="0">
                <a:latin typeface="Times New Roman" panose="02020603050405020304" pitchFamily="18" charset="0"/>
                <a:cs typeface="Times New Roman" panose="02020603050405020304" pitchFamily="18" charset="0"/>
              </a:rPr>
              <a:t>.</a:t>
            </a:r>
          </a:p>
          <a:p>
            <a:pPr eaLnBrk="1" hangingPunct="1">
              <a:lnSpc>
                <a:spcPct val="150000"/>
              </a:lnSpc>
            </a:pP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tóc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óng</a:t>
            </a:r>
            <a:r>
              <a:rPr lang="en-US" sz="2400" dirty="0">
                <a:latin typeface="Times New Roman" panose="02020603050405020304" pitchFamily="18" charset="0"/>
                <a:cs typeface="Times New Roman" panose="02020603050405020304" pitchFamily="18" charset="0"/>
              </a:rPr>
              <a:t> ả, </a:t>
            </a:r>
            <a:r>
              <a:rPr lang="en-US" sz="2400" dirty="0" err="1">
                <a:latin typeface="Times New Roman" panose="02020603050405020304" pitchFamily="18" charset="0"/>
                <a:cs typeface="Times New Roman" panose="02020603050405020304" pitchFamily="18" charset="0"/>
              </a:rPr>
              <a:t>quấn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mấn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đuôi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gà</a:t>
            </a:r>
            <a:r>
              <a:rPr lang="en-US" sz="2400" dirty="0">
                <a:latin typeface="Times New Roman" panose="02020603050405020304" pitchFamily="18" charset="0"/>
                <a:cs typeface="Times New Roman" panose="02020603050405020304" pitchFamily="18" charset="0"/>
              </a:rPr>
              <a:t>.</a:t>
            </a:r>
          </a:p>
          <a:p>
            <a:pPr eaLnBrk="1" hangingPunct="1">
              <a:lnSpc>
                <a:spcPct val="150000"/>
              </a:lnSpc>
            </a:pPr>
            <a:r>
              <a:rPr lang="en-US" sz="2400" dirty="0">
                <a:latin typeface="Times New Roman" panose="02020603050405020304" pitchFamily="18" charset="0"/>
                <a:cs typeface="Times New Roman" panose="02020603050405020304" pitchFamily="18" charset="0"/>
              </a:rPr>
              <a:t>- …</a:t>
            </a:r>
          </a:p>
        </p:txBody>
      </p:sp>
    </p:spTree>
    <p:custDataLst>
      <p:tags r:id="rId1"/>
    </p:custDataLst>
    <p:extLst>
      <p:ext uri="{BB962C8B-B14F-4D97-AF65-F5344CB8AC3E}">
        <p14:creationId xmlns:p14="http://schemas.microsoft.com/office/powerpoint/2010/main" val="35648645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 calcmode="lin" valueType="num">
                                      <p:cBhvr>
                                        <p:cTn id="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47" presetClass="entr" presetSubtype="0" fill="hold" grpId="0"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fade">
                                      <p:cBhvr>
                                        <p:cTn id="16" dur="1000"/>
                                        <p:tgtEl>
                                          <p:spTgt spid="3">
                                            <p:txEl>
                                              <p:pRg st="0" end="0"/>
                                            </p:txEl>
                                          </p:spTgt>
                                        </p:tgtEl>
                                      </p:cBhvr>
                                    </p:animEffect>
                                    <p:anim calcmode="lin" valueType="num">
                                      <p:cBhvr>
                                        <p:cTn id="1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8"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7" presetClass="entr" presetSubtype="0"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fade">
                                      <p:cBhvr>
                                        <p:cTn id="23" dur="1000"/>
                                        <p:tgtEl>
                                          <p:spTgt spid="3">
                                            <p:txEl>
                                              <p:pRg st="1" end="1"/>
                                            </p:txEl>
                                          </p:spTgt>
                                        </p:tgtEl>
                                      </p:cBhvr>
                                    </p:animEffect>
                                    <p:anim calcmode="lin" valueType="num">
                                      <p:cBhvr>
                                        <p:cTn id="2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7" presetClass="entr" presetSubtype="0" fill="hold" grpId="0"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Effect transition="in" filter="fade">
                                      <p:cBhvr>
                                        <p:cTn id="30" dur="1000"/>
                                        <p:tgtEl>
                                          <p:spTgt spid="3">
                                            <p:txEl>
                                              <p:pRg st="2" end="2"/>
                                            </p:txEl>
                                          </p:spTgt>
                                        </p:tgtEl>
                                      </p:cBhvr>
                                    </p:animEffect>
                                    <p:anim calcmode="lin" valueType="num">
                                      <p:cBhvr>
                                        <p:cTn id="31"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2"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7" presetClass="entr" presetSubtype="0" fill="hold" grpId="0"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Effect transition="in" filter="fade">
                                      <p:cBhvr>
                                        <p:cTn id="37" dur="1000"/>
                                        <p:tgtEl>
                                          <p:spTgt spid="3">
                                            <p:txEl>
                                              <p:pRg st="3" end="3"/>
                                            </p:txEl>
                                          </p:spTgt>
                                        </p:tgtEl>
                                      </p:cBhvr>
                                    </p:animEffect>
                                    <p:anim calcmode="lin" valueType="num">
                                      <p:cBhvr>
                                        <p:cTn id="3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7" presetClass="entr" presetSubtype="0" fill="hold" grpId="0" nodeType="clickEffect">
                                  <p:stCondLst>
                                    <p:cond delay="0"/>
                                  </p:stCondLst>
                                  <p:childTnLst>
                                    <p:set>
                                      <p:cBhvr>
                                        <p:cTn id="43" dur="1" fill="hold">
                                          <p:stCondLst>
                                            <p:cond delay="0"/>
                                          </p:stCondLst>
                                        </p:cTn>
                                        <p:tgtEl>
                                          <p:spTgt spid="3">
                                            <p:txEl>
                                              <p:pRg st="4" end="4"/>
                                            </p:txEl>
                                          </p:spTgt>
                                        </p:tgtEl>
                                        <p:attrNameLst>
                                          <p:attrName>style.visibility</p:attrName>
                                        </p:attrNameLst>
                                      </p:cBhvr>
                                      <p:to>
                                        <p:strVal val="visible"/>
                                      </p:to>
                                    </p:set>
                                    <p:animEffect transition="in" filter="fade">
                                      <p:cBhvr>
                                        <p:cTn id="44" dur="1000"/>
                                        <p:tgtEl>
                                          <p:spTgt spid="3">
                                            <p:txEl>
                                              <p:pRg st="4" end="4"/>
                                            </p:txEl>
                                          </p:spTgt>
                                        </p:tgtEl>
                                      </p:cBhvr>
                                    </p:animEffect>
                                    <p:anim calcmode="lin" valueType="num">
                                      <p:cBhvr>
                                        <p:cTn id="4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7" presetClass="entr" presetSubtype="0" fill="hold" grpId="0" nodeType="clickEffect">
                                  <p:stCondLst>
                                    <p:cond delay="0"/>
                                  </p:stCondLst>
                                  <p:childTnLst>
                                    <p:set>
                                      <p:cBhvr>
                                        <p:cTn id="50" dur="1" fill="hold">
                                          <p:stCondLst>
                                            <p:cond delay="0"/>
                                          </p:stCondLst>
                                        </p:cTn>
                                        <p:tgtEl>
                                          <p:spTgt spid="3">
                                            <p:txEl>
                                              <p:pRg st="5" end="5"/>
                                            </p:txEl>
                                          </p:spTgt>
                                        </p:tgtEl>
                                        <p:attrNameLst>
                                          <p:attrName>style.visibility</p:attrName>
                                        </p:attrNameLst>
                                      </p:cBhvr>
                                      <p:to>
                                        <p:strVal val="visible"/>
                                      </p:to>
                                    </p:set>
                                    <p:animEffect transition="in" filter="fade">
                                      <p:cBhvr>
                                        <p:cTn id="51" dur="1000"/>
                                        <p:tgtEl>
                                          <p:spTgt spid="3">
                                            <p:txEl>
                                              <p:pRg st="5" end="5"/>
                                            </p:txEl>
                                          </p:spTgt>
                                        </p:tgtEl>
                                      </p:cBhvr>
                                    </p:animEffect>
                                    <p:anim calcmode="lin" valueType="num">
                                      <p:cBhvr>
                                        <p:cTn id="5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7" presetClass="entr" presetSubtype="0" fill="hold" grpId="0" nodeType="clickEffect">
                                  <p:stCondLst>
                                    <p:cond delay="0"/>
                                  </p:stCondLst>
                                  <p:childTnLst>
                                    <p:set>
                                      <p:cBhvr>
                                        <p:cTn id="57" dur="1" fill="hold">
                                          <p:stCondLst>
                                            <p:cond delay="0"/>
                                          </p:stCondLst>
                                        </p:cTn>
                                        <p:tgtEl>
                                          <p:spTgt spid="3">
                                            <p:txEl>
                                              <p:pRg st="6" end="6"/>
                                            </p:txEl>
                                          </p:spTgt>
                                        </p:tgtEl>
                                        <p:attrNameLst>
                                          <p:attrName>style.visibility</p:attrName>
                                        </p:attrNameLst>
                                      </p:cBhvr>
                                      <p:to>
                                        <p:strVal val="visible"/>
                                      </p:to>
                                    </p:set>
                                    <p:animEffect transition="in" filter="fade">
                                      <p:cBhvr>
                                        <p:cTn id="58" dur="1000"/>
                                        <p:tgtEl>
                                          <p:spTgt spid="3">
                                            <p:txEl>
                                              <p:pRg st="6" end="6"/>
                                            </p:txEl>
                                          </p:spTgt>
                                        </p:tgtEl>
                                      </p:cBhvr>
                                    </p:animEffect>
                                    <p:anim calcmode="lin" valueType="num">
                                      <p:cBhvr>
                                        <p:cTn id="5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6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47" presetClass="entr" presetSubtype="0" fill="hold" grpId="0" nodeType="clickEffect">
                                  <p:stCondLst>
                                    <p:cond delay="0"/>
                                  </p:stCondLst>
                                  <p:childTnLst>
                                    <p:set>
                                      <p:cBhvr>
                                        <p:cTn id="64" dur="1" fill="hold">
                                          <p:stCondLst>
                                            <p:cond delay="0"/>
                                          </p:stCondLst>
                                        </p:cTn>
                                        <p:tgtEl>
                                          <p:spTgt spid="3">
                                            <p:txEl>
                                              <p:pRg st="7" end="7"/>
                                            </p:txEl>
                                          </p:spTgt>
                                        </p:tgtEl>
                                        <p:attrNameLst>
                                          <p:attrName>style.visibility</p:attrName>
                                        </p:attrNameLst>
                                      </p:cBhvr>
                                      <p:to>
                                        <p:strVal val="visible"/>
                                      </p:to>
                                    </p:set>
                                    <p:animEffect transition="in" filter="fade">
                                      <p:cBhvr>
                                        <p:cTn id="65" dur="1000"/>
                                        <p:tgtEl>
                                          <p:spTgt spid="3">
                                            <p:txEl>
                                              <p:pRg st="7" end="7"/>
                                            </p:txEl>
                                          </p:spTgt>
                                        </p:tgtEl>
                                      </p:cBhvr>
                                    </p:animEffect>
                                    <p:anim calcmode="lin" valueType="num">
                                      <p:cBhvr>
                                        <p:cTn id="66"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67"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41" presetClass="entr" presetSubtype="0" fill="hold" grpId="0" nodeType="clickEffect">
                                  <p:stCondLst>
                                    <p:cond delay="0"/>
                                  </p:stCondLst>
                                  <p:iterate type="lt">
                                    <p:tmPct val="10000"/>
                                  </p:iterate>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73" dur="500" fill="hold"/>
                                        <p:tgtEl>
                                          <p:spTgt spid="6"/>
                                        </p:tgtEl>
                                        <p:attrNameLst>
                                          <p:attrName>ppt_y</p:attrName>
                                        </p:attrNameLst>
                                      </p:cBhvr>
                                      <p:tavLst>
                                        <p:tav tm="0">
                                          <p:val>
                                            <p:strVal val="#ppt_y"/>
                                          </p:val>
                                        </p:tav>
                                        <p:tav tm="100000">
                                          <p:val>
                                            <p:strVal val="#ppt_y"/>
                                          </p:val>
                                        </p:tav>
                                      </p:tavLst>
                                    </p:anim>
                                    <p:anim calcmode="lin" valueType="num">
                                      <p:cBhvr>
                                        <p:cTn id="74"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75"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76" dur="500" tmFilter="0,0; .5, 1; 1, 1"/>
                                        <p:tgtEl>
                                          <p:spTgt spid="6"/>
                                        </p:tgtEl>
                                      </p:cBhvr>
                                    </p:animEffect>
                                  </p:childTnLst>
                                </p:cTn>
                              </p:par>
                            </p:childTnLst>
                          </p:cTn>
                        </p:par>
                      </p:childTnLst>
                    </p:cTn>
                  </p:par>
                  <p:par>
                    <p:cTn id="77" fill="hold">
                      <p:stCondLst>
                        <p:cond delay="indefinite"/>
                      </p:stCondLst>
                      <p:childTnLst>
                        <p:par>
                          <p:cTn id="78" fill="hold">
                            <p:stCondLst>
                              <p:cond delay="0"/>
                            </p:stCondLst>
                            <p:childTnLst>
                              <p:par>
                                <p:cTn id="79" presetID="47" presetClass="entr" presetSubtype="0" fill="hold" grpId="0" nodeType="clickEffect">
                                  <p:stCondLst>
                                    <p:cond delay="0"/>
                                  </p:stCondLst>
                                  <p:childTnLst>
                                    <p:set>
                                      <p:cBhvr>
                                        <p:cTn id="80" dur="1" fill="hold">
                                          <p:stCondLst>
                                            <p:cond delay="0"/>
                                          </p:stCondLst>
                                        </p:cTn>
                                        <p:tgtEl>
                                          <p:spTgt spid="4">
                                            <p:txEl>
                                              <p:pRg st="0" end="0"/>
                                            </p:txEl>
                                          </p:spTgt>
                                        </p:tgtEl>
                                        <p:attrNameLst>
                                          <p:attrName>style.visibility</p:attrName>
                                        </p:attrNameLst>
                                      </p:cBhvr>
                                      <p:to>
                                        <p:strVal val="visible"/>
                                      </p:to>
                                    </p:set>
                                    <p:animEffect transition="in" filter="fade">
                                      <p:cBhvr>
                                        <p:cTn id="81" dur="1000"/>
                                        <p:tgtEl>
                                          <p:spTgt spid="4">
                                            <p:txEl>
                                              <p:pRg st="0" end="0"/>
                                            </p:txEl>
                                          </p:spTgt>
                                        </p:tgtEl>
                                      </p:cBhvr>
                                    </p:animEffect>
                                    <p:anim calcmode="lin" valueType="num">
                                      <p:cBhvr>
                                        <p:cTn id="82"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47" presetClass="entr" presetSubtype="0" fill="hold" grpId="0" nodeType="clickEffect">
                                  <p:stCondLst>
                                    <p:cond delay="0"/>
                                  </p:stCondLst>
                                  <p:childTnLst>
                                    <p:set>
                                      <p:cBhvr>
                                        <p:cTn id="87" dur="1" fill="hold">
                                          <p:stCondLst>
                                            <p:cond delay="0"/>
                                          </p:stCondLst>
                                        </p:cTn>
                                        <p:tgtEl>
                                          <p:spTgt spid="4">
                                            <p:txEl>
                                              <p:pRg st="1" end="1"/>
                                            </p:txEl>
                                          </p:spTgt>
                                        </p:tgtEl>
                                        <p:attrNameLst>
                                          <p:attrName>style.visibility</p:attrName>
                                        </p:attrNameLst>
                                      </p:cBhvr>
                                      <p:to>
                                        <p:strVal val="visible"/>
                                      </p:to>
                                    </p:set>
                                    <p:animEffect transition="in" filter="fade">
                                      <p:cBhvr>
                                        <p:cTn id="88" dur="1000"/>
                                        <p:tgtEl>
                                          <p:spTgt spid="4">
                                            <p:txEl>
                                              <p:pRg st="1" end="1"/>
                                            </p:txEl>
                                          </p:spTgt>
                                        </p:tgtEl>
                                      </p:cBhvr>
                                    </p:animEffect>
                                    <p:anim calcmode="lin" valueType="num">
                                      <p:cBhvr>
                                        <p:cTn id="89"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0"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47" presetClass="entr" presetSubtype="0" fill="hold" grpId="0" nodeType="clickEffect">
                                  <p:stCondLst>
                                    <p:cond delay="0"/>
                                  </p:stCondLst>
                                  <p:childTnLst>
                                    <p:set>
                                      <p:cBhvr>
                                        <p:cTn id="94" dur="1" fill="hold">
                                          <p:stCondLst>
                                            <p:cond delay="0"/>
                                          </p:stCondLst>
                                        </p:cTn>
                                        <p:tgtEl>
                                          <p:spTgt spid="4">
                                            <p:txEl>
                                              <p:pRg st="2" end="2"/>
                                            </p:txEl>
                                          </p:spTgt>
                                        </p:tgtEl>
                                        <p:attrNameLst>
                                          <p:attrName>style.visibility</p:attrName>
                                        </p:attrNameLst>
                                      </p:cBhvr>
                                      <p:to>
                                        <p:strVal val="visible"/>
                                      </p:to>
                                    </p:set>
                                    <p:animEffect transition="in" filter="fade">
                                      <p:cBhvr>
                                        <p:cTn id="95" dur="1000"/>
                                        <p:tgtEl>
                                          <p:spTgt spid="4">
                                            <p:txEl>
                                              <p:pRg st="2" end="2"/>
                                            </p:txEl>
                                          </p:spTgt>
                                        </p:tgtEl>
                                      </p:cBhvr>
                                    </p:animEffect>
                                    <p:anim calcmode="lin" valueType="num">
                                      <p:cBhvr>
                                        <p:cTn id="96"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47" presetClass="entr" presetSubtype="0" fill="hold" grpId="0" nodeType="clickEffect">
                                  <p:stCondLst>
                                    <p:cond delay="0"/>
                                  </p:stCondLst>
                                  <p:childTnLst>
                                    <p:set>
                                      <p:cBhvr>
                                        <p:cTn id="101" dur="1" fill="hold">
                                          <p:stCondLst>
                                            <p:cond delay="0"/>
                                          </p:stCondLst>
                                        </p:cTn>
                                        <p:tgtEl>
                                          <p:spTgt spid="4">
                                            <p:txEl>
                                              <p:pRg st="3" end="3"/>
                                            </p:txEl>
                                          </p:spTgt>
                                        </p:tgtEl>
                                        <p:attrNameLst>
                                          <p:attrName>style.visibility</p:attrName>
                                        </p:attrNameLst>
                                      </p:cBhvr>
                                      <p:to>
                                        <p:strVal val="visible"/>
                                      </p:to>
                                    </p:set>
                                    <p:animEffect transition="in" filter="fade">
                                      <p:cBhvr>
                                        <p:cTn id="102" dur="1000"/>
                                        <p:tgtEl>
                                          <p:spTgt spid="4">
                                            <p:txEl>
                                              <p:pRg st="3" end="3"/>
                                            </p:txEl>
                                          </p:spTgt>
                                        </p:tgtEl>
                                      </p:cBhvr>
                                    </p:animEffect>
                                    <p:anim calcmode="lin" valueType="num">
                                      <p:cBhvr>
                                        <p:cTn id="103"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104"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47" presetClass="entr" presetSubtype="0" fill="hold" grpId="0" nodeType="clickEffect">
                                  <p:stCondLst>
                                    <p:cond delay="0"/>
                                  </p:stCondLst>
                                  <p:childTnLst>
                                    <p:set>
                                      <p:cBhvr>
                                        <p:cTn id="108" dur="1" fill="hold">
                                          <p:stCondLst>
                                            <p:cond delay="0"/>
                                          </p:stCondLst>
                                        </p:cTn>
                                        <p:tgtEl>
                                          <p:spTgt spid="4">
                                            <p:txEl>
                                              <p:pRg st="4" end="4"/>
                                            </p:txEl>
                                          </p:spTgt>
                                        </p:tgtEl>
                                        <p:attrNameLst>
                                          <p:attrName>style.visibility</p:attrName>
                                        </p:attrNameLst>
                                      </p:cBhvr>
                                      <p:to>
                                        <p:strVal val="visible"/>
                                      </p:to>
                                    </p:set>
                                    <p:animEffect transition="in" filter="fade">
                                      <p:cBhvr>
                                        <p:cTn id="109" dur="1000"/>
                                        <p:tgtEl>
                                          <p:spTgt spid="4">
                                            <p:txEl>
                                              <p:pRg st="4" end="4"/>
                                            </p:txEl>
                                          </p:spTgt>
                                        </p:tgtEl>
                                      </p:cBhvr>
                                    </p:animEffect>
                                    <p:anim calcmode="lin" valueType="num">
                                      <p:cBhvr>
                                        <p:cTn id="110"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111"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12" fill="hold">
                      <p:stCondLst>
                        <p:cond delay="indefinite"/>
                      </p:stCondLst>
                      <p:childTnLst>
                        <p:par>
                          <p:cTn id="113" fill="hold">
                            <p:stCondLst>
                              <p:cond delay="0"/>
                            </p:stCondLst>
                            <p:childTnLst>
                              <p:par>
                                <p:cTn id="114" presetID="47" presetClass="entr" presetSubtype="0" fill="hold" grpId="0" nodeType="clickEffect">
                                  <p:stCondLst>
                                    <p:cond delay="0"/>
                                  </p:stCondLst>
                                  <p:childTnLst>
                                    <p:set>
                                      <p:cBhvr>
                                        <p:cTn id="115" dur="1" fill="hold">
                                          <p:stCondLst>
                                            <p:cond delay="0"/>
                                          </p:stCondLst>
                                        </p:cTn>
                                        <p:tgtEl>
                                          <p:spTgt spid="4">
                                            <p:txEl>
                                              <p:pRg st="5" end="5"/>
                                            </p:txEl>
                                          </p:spTgt>
                                        </p:tgtEl>
                                        <p:attrNameLst>
                                          <p:attrName>style.visibility</p:attrName>
                                        </p:attrNameLst>
                                      </p:cBhvr>
                                      <p:to>
                                        <p:strVal val="visible"/>
                                      </p:to>
                                    </p:set>
                                    <p:animEffect transition="in" filter="fade">
                                      <p:cBhvr>
                                        <p:cTn id="116" dur="1000"/>
                                        <p:tgtEl>
                                          <p:spTgt spid="4">
                                            <p:txEl>
                                              <p:pRg st="5" end="5"/>
                                            </p:txEl>
                                          </p:spTgt>
                                        </p:tgtEl>
                                      </p:cBhvr>
                                    </p:animEffect>
                                    <p:anim calcmode="lin" valueType="num">
                                      <p:cBhvr>
                                        <p:cTn id="117"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118"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19" fill="hold">
                      <p:stCondLst>
                        <p:cond delay="indefinite"/>
                      </p:stCondLst>
                      <p:childTnLst>
                        <p:par>
                          <p:cTn id="120" fill="hold">
                            <p:stCondLst>
                              <p:cond delay="0"/>
                            </p:stCondLst>
                            <p:childTnLst>
                              <p:par>
                                <p:cTn id="121" presetID="47" presetClass="entr" presetSubtype="0" fill="hold" grpId="0" nodeType="clickEffect">
                                  <p:stCondLst>
                                    <p:cond delay="0"/>
                                  </p:stCondLst>
                                  <p:childTnLst>
                                    <p:set>
                                      <p:cBhvr>
                                        <p:cTn id="122" dur="1" fill="hold">
                                          <p:stCondLst>
                                            <p:cond delay="0"/>
                                          </p:stCondLst>
                                        </p:cTn>
                                        <p:tgtEl>
                                          <p:spTgt spid="4">
                                            <p:txEl>
                                              <p:pRg st="6" end="6"/>
                                            </p:txEl>
                                          </p:spTgt>
                                        </p:tgtEl>
                                        <p:attrNameLst>
                                          <p:attrName>style.visibility</p:attrName>
                                        </p:attrNameLst>
                                      </p:cBhvr>
                                      <p:to>
                                        <p:strVal val="visible"/>
                                      </p:to>
                                    </p:set>
                                    <p:animEffect transition="in" filter="fade">
                                      <p:cBhvr>
                                        <p:cTn id="123" dur="1000"/>
                                        <p:tgtEl>
                                          <p:spTgt spid="4">
                                            <p:txEl>
                                              <p:pRg st="6" end="6"/>
                                            </p:txEl>
                                          </p:spTgt>
                                        </p:tgtEl>
                                      </p:cBhvr>
                                    </p:animEffect>
                                    <p:anim calcmode="lin" valueType="num">
                                      <p:cBhvr>
                                        <p:cTn id="124"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125"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animBg="1"/>
      <p:bldP spid="6" grpId="0" animBg="1"/>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alpha val="24000"/>
          </a:schemeClr>
        </a:solidFill>
        <a:effectLst/>
      </p:bgPr>
    </p:bg>
    <p:spTree>
      <p:nvGrpSpPr>
        <p:cNvPr id="1" name=""/>
        <p:cNvGrpSpPr/>
        <p:nvPr/>
      </p:nvGrpSpPr>
      <p:grpSpPr>
        <a:xfrm>
          <a:off x="0" y="0"/>
          <a:ext cx="0" cy="0"/>
          <a:chOff x="0" y="0"/>
          <a:chExt cx="0" cy="0"/>
        </a:xfrm>
      </p:grpSpPr>
      <p:sp>
        <p:nvSpPr>
          <p:cNvPr id="9" name="Freeform 7"/>
          <p:cNvSpPr>
            <a:spLocks/>
          </p:cNvSpPr>
          <p:nvPr/>
        </p:nvSpPr>
        <p:spPr bwMode="auto">
          <a:xfrm>
            <a:off x="9580221" y="156141"/>
            <a:ext cx="506413" cy="249238"/>
          </a:xfrm>
          <a:custGeom>
            <a:avLst/>
            <a:gdLst>
              <a:gd name="T0" fmla="*/ 1 w 126"/>
              <a:gd name="T1" fmla="*/ 62 h 62"/>
              <a:gd name="T2" fmla="*/ 120 w 126"/>
              <a:gd name="T3" fmla="*/ 62 h 62"/>
              <a:gd name="T4" fmla="*/ 95 w 126"/>
              <a:gd name="T5" fmla="*/ 23 h 62"/>
              <a:gd name="T6" fmla="*/ 90 w 126"/>
              <a:gd name="T7" fmla="*/ 23 h 62"/>
              <a:gd name="T8" fmla="*/ 66 w 126"/>
              <a:gd name="T9" fmla="*/ 0 h 62"/>
              <a:gd name="T10" fmla="*/ 44 w 126"/>
              <a:gd name="T11" fmla="*/ 30 h 62"/>
              <a:gd name="T12" fmla="*/ 33 w 126"/>
              <a:gd name="T13" fmla="*/ 29 h 62"/>
              <a:gd name="T14" fmla="*/ 1 w 126"/>
              <a:gd name="T15" fmla="*/ 61 h 62"/>
              <a:gd name="T16" fmla="*/ 1 w 126"/>
              <a:gd name="T17"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 h="62">
                <a:moveTo>
                  <a:pt x="1" y="62"/>
                </a:moveTo>
                <a:cubicBezTo>
                  <a:pt x="120" y="62"/>
                  <a:pt x="120" y="62"/>
                  <a:pt x="120" y="62"/>
                </a:cubicBezTo>
                <a:cubicBezTo>
                  <a:pt x="126" y="45"/>
                  <a:pt x="118" y="23"/>
                  <a:pt x="95" y="23"/>
                </a:cubicBezTo>
                <a:cubicBezTo>
                  <a:pt x="94" y="23"/>
                  <a:pt x="92" y="23"/>
                  <a:pt x="90" y="23"/>
                </a:cubicBezTo>
                <a:cubicBezTo>
                  <a:pt x="90" y="11"/>
                  <a:pt x="82" y="0"/>
                  <a:pt x="66" y="0"/>
                </a:cubicBezTo>
                <a:cubicBezTo>
                  <a:pt x="48" y="0"/>
                  <a:pt x="40" y="16"/>
                  <a:pt x="44" y="30"/>
                </a:cubicBezTo>
                <a:cubicBezTo>
                  <a:pt x="40" y="29"/>
                  <a:pt x="37" y="29"/>
                  <a:pt x="33" y="29"/>
                </a:cubicBezTo>
                <a:cubicBezTo>
                  <a:pt x="17" y="29"/>
                  <a:pt x="0" y="43"/>
                  <a:pt x="1" y="61"/>
                </a:cubicBezTo>
                <a:cubicBezTo>
                  <a:pt x="1" y="61"/>
                  <a:pt x="1" y="61"/>
                  <a:pt x="1" y="62"/>
                </a:cubicBezTo>
                <a:close/>
              </a:path>
            </a:pathLst>
          </a:custGeom>
          <a:solidFill>
            <a:srgbClr val="A4E7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 name="Freeform 8"/>
          <p:cNvSpPr>
            <a:spLocks/>
          </p:cNvSpPr>
          <p:nvPr/>
        </p:nvSpPr>
        <p:spPr bwMode="auto">
          <a:xfrm>
            <a:off x="8651876" y="649288"/>
            <a:ext cx="369888" cy="123825"/>
          </a:xfrm>
          <a:custGeom>
            <a:avLst/>
            <a:gdLst>
              <a:gd name="T0" fmla="*/ 92 w 92"/>
              <a:gd name="T1" fmla="*/ 0 h 31"/>
              <a:gd name="T2" fmla="*/ 46 w 92"/>
              <a:gd name="T3" fmla="*/ 31 h 31"/>
              <a:gd name="T4" fmla="*/ 0 w 92"/>
              <a:gd name="T5" fmla="*/ 0 h 31"/>
            </a:gdLst>
            <a:ahLst/>
            <a:cxnLst>
              <a:cxn ang="0">
                <a:pos x="T0" y="T1"/>
              </a:cxn>
              <a:cxn ang="0">
                <a:pos x="T2" y="T3"/>
              </a:cxn>
              <a:cxn ang="0">
                <a:pos x="T4" y="T5"/>
              </a:cxn>
            </a:cxnLst>
            <a:rect l="0" t="0" r="r" b="b"/>
            <a:pathLst>
              <a:path w="92" h="31">
                <a:moveTo>
                  <a:pt x="92" y="0"/>
                </a:moveTo>
                <a:cubicBezTo>
                  <a:pt x="71" y="0"/>
                  <a:pt x="53" y="13"/>
                  <a:pt x="46" y="31"/>
                </a:cubicBezTo>
                <a:cubicBezTo>
                  <a:pt x="39" y="13"/>
                  <a:pt x="21" y="0"/>
                  <a:pt x="0" y="0"/>
                </a:cubicBezTo>
              </a:path>
            </a:pathLst>
          </a:custGeom>
          <a:noFill/>
          <a:ln w="80963" cap="rnd">
            <a:solidFill>
              <a:srgbClr val="FFC0A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grpSp>
        <p:nvGrpSpPr>
          <p:cNvPr id="48" name="组合 47"/>
          <p:cNvGrpSpPr/>
          <p:nvPr/>
        </p:nvGrpSpPr>
        <p:grpSpPr>
          <a:xfrm>
            <a:off x="8688388" y="4618038"/>
            <a:ext cx="458788" cy="338137"/>
            <a:chOff x="8688388" y="4960938"/>
            <a:chExt cx="458788" cy="338137"/>
          </a:xfrm>
        </p:grpSpPr>
        <p:sp>
          <p:nvSpPr>
            <p:cNvPr id="15" name="Freeform 13"/>
            <p:cNvSpPr>
              <a:spLocks/>
            </p:cNvSpPr>
            <p:nvPr/>
          </p:nvSpPr>
          <p:spPr bwMode="auto">
            <a:xfrm>
              <a:off x="8720138" y="4960938"/>
              <a:ext cx="330200" cy="173038"/>
            </a:xfrm>
            <a:custGeom>
              <a:avLst/>
              <a:gdLst>
                <a:gd name="T0" fmla="*/ 45 w 82"/>
                <a:gd name="T1" fmla="*/ 26 h 43"/>
                <a:gd name="T2" fmla="*/ 19 w 82"/>
                <a:gd name="T3" fmla="*/ 3 h 43"/>
                <a:gd name="T4" fmla="*/ 43 w 82"/>
                <a:gd name="T5" fmla="*/ 41 h 43"/>
                <a:gd name="T6" fmla="*/ 45 w 82"/>
                <a:gd name="T7" fmla="*/ 26 h 43"/>
              </a:gdLst>
              <a:ahLst/>
              <a:cxnLst>
                <a:cxn ang="0">
                  <a:pos x="T0" y="T1"/>
                </a:cxn>
                <a:cxn ang="0">
                  <a:pos x="T2" y="T3"/>
                </a:cxn>
                <a:cxn ang="0">
                  <a:pos x="T4" y="T5"/>
                </a:cxn>
                <a:cxn ang="0">
                  <a:pos x="T6" y="T7"/>
                </a:cxn>
              </a:cxnLst>
              <a:rect l="0" t="0" r="r" b="b"/>
              <a:pathLst>
                <a:path w="82" h="43">
                  <a:moveTo>
                    <a:pt x="45" y="26"/>
                  </a:moveTo>
                  <a:cubicBezTo>
                    <a:pt x="45" y="26"/>
                    <a:pt x="37" y="0"/>
                    <a:pt x="19" y="3"/>
                  </a:cubicBezTo>
                  <a:cubicBezTo>
                    <a:pt x="0" y="7"/>
                    <a:pt x="5" y="40"/>
                    <a:pt x="43" y="41"/>
                  </a:cubicBezTo>
                  <a:cubicBezTo>
                    <a:pt x="82" y="43"/>
                    <a:pt x="45" y="26"/>
                    <a:pt x="45" y="26"/>
                  </a:cubicBezTo>
                  <a:close/>
                </a:path>
              </a:pathLst>
            </a:custGeom>
            <a:solidFill>
              <a:srgbClr val="D1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 name="Freeform 14"/>
            <p:cNvSpPr>
              <a:spLocks/>
            </p:cNvSpPr>
            <p:nvPr/>
          </p:nvSpPr>
          <p:spPr bwMode="auto">
            <a:xfrm>
              <a:off x="8688388" y="5089525"/>
              <a:ext cx="357188" cy="188913"/>
            </a:xfrm>
            <a:custGeom>
              <a:avLst/>
              <a:gdLst>
                <a:gd name="T0" fmla="*/ 49 w 89"/>
                <a:gd name="T1" fmla="*/ 24 h 47"/>
                <a:gd name="T2" fmla="*/ 18 w 89"/>
                <a:gd name="T3" fmla="*/ 39 h 47"/>
                <a:gd name="T4" fmla="*/ 51 w 89"/>
                <a:gd name="T5" fmla="*/ 9 h 47"/>
                <a:gd name="T6" fmla="*/ 49 w 89"/>
                <a:gd name="T7" fmla="*/ 24 h 47"/>
              </a:gdLst>
              <a:ahLst/>
              <a:cxnLst>
                <a:cxn ang="0">
                  <a:pos x="T0" y="T1"/>
                </a:cxn>
                <a:cxn ang="0">
                  <a:pos x="T2" y="T3"/>
                </a:cxn>
                <a:cxn ang="0">
                  <a:pos x="T4" y="T5"/>
                </a:cxn>
                <a:cxn ang="0">
                  <a:pos x="T6" y="T7"/>
                </a:cxn>
              </a:cxnLst>
              <a:rect l="0" t="0" r="r" b="b"/>
              <a:pathLst>
                <a:path w="89" h="47">
                  <a:moveTo>
                    <a:pt x="49" y="24"/>
                  </a:moveTo>
                  <a:cubicBezTo>
                    <a:pt x="49" y="24"/>
                    <a:pt x="35" y="47"/>
                    <a:pt x="18" y="39"/>
                  </a:cubicBezTo>
                  <a:cubicBezTo>
                    <a:pt x="0" y="31"/>
                    <a:pt x="14" y="0"/>
                    <a:pt x="51" y="9"/>
                  </a:cubicBezTo>
                  <a:cubicBezTo>
                    <a:pt x="89" y="18"/>
                    <a:pt x="49" y="24"/>
                    <a:pt x="49" y="24"/>
                  </a:cubicBezTo>
                  <a:close/>
                </a:path>
              </a:pathLst>
            </a:custGeom>
            <a:solidFill>
              <a:srgbClr val="D1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 name="Freeform 15"/>
            <p:cNvSpPr>
              <a:spLocks/>
            </p:cNvSpPr>
            <p:nvPr/>
          </p:nvSpPr>
          <p:spPr bwMode="auto">
            <a:xfrm>
              <a:off x="8785226" y="4986338"/>
              <a:ext cx="361950" cy="195263"/>
            </a:xfrm>
            <a:custGeom>
              <a:avLst/>
              <a:gdLst>
                <a:gd name="T0" fmla="*/ 41 w 90"/>
                <a:gd name="T1" fmla="*/ 22 h 49"/>
                <a:gd name="T2" fmla="*/ 73 w 90"/>
                <a:gd name="T3" fmla="*/ 9 h 49"/>
                <a:gd name="T4" fmla="*/ 37 w 90"/>
                <a:gd name="T5" fmla="*/ 37 h 49"/>
                <a:gd name="T6" fmla="*/ 41 w 90"/>
                <a:gd name="T7" fmla="*/ 22 h 49"/>
              </a:gdLst>
              <a:ahLst/>
              <a:cxnLst>
                <a:cxn ang="0">
                  <a:pos x="T0" y="T1"/>
                </a:cxn>
                <a:cxn ang="0">
                  <a:pos x="T2" y="T3"/>
                </a:cxn>
                <a:cxn ang="0">
                  <a:pos x="T4" y="T5"/>
                </a:cxn>
                <a:cxn ang="0">
                  <a:pos x="T6" y="T7"/>
                </a:cxn>
              </a:cxnLst>
              <a:rect l="0" t="0" r="r" b="b"/>
              <a:pathLst>
                <a:path w="90" h="49">
                  <a:moveTo>
                    <a:pt x="41" y="22"/>
                  </a:moveTo>
                  <a:cubicBezTo>
                    <a:pt x="41" y="22"/>
                    <a:pt x="57" y="0"/>
                    <a:pt x="73" y="9"/>
                  </a:cubicBezTo>
                  <a:cubicBezTo>
                    <a:pt x="90" y="19"/>
                    <a:pt x="74" y="49"/>
                    <a:pt x="37" y="37"/>
                  </a:cubicBezTo>
                  <a:cubicBezTo>
                    <a:pt x="0" y="26"/>
                    <a:pt x="41" y="22"/>
                    <a:pt x="41" y="22"/>
                  </a:cubicBezTo>
                  <a:close/>
                </a:path>
              </a:pathLst>
            </a:custGeom>
            <a:solidFill>
              <a:srgbClr val="D1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 name="Freeform 16"/>
            <p:cNvSpPr>
              <a:spLocks/>
            </p:cNvSpPr>
            <p:nvPr/>
          </p:nvSpPr>
          <p:spPr bwMode="auto">
            <a:xfrm>
              <a:off x="8780463" y="5118100"/>
              <a:ext cx="317500" cy="180975"/>
            </a:xfrm>
            <a:custGeom>
              <a:avLst/>
              <a:gdLst>
                <a:gd name="T0" fmla="*/ 36 w 79"/>
                <a:gd name="T1" fmla="*/ 19 h 45"/>
                <a:gd name="T2" fmla="*/ 61 w 79"/>
                <a:gd name="T3" fmla="*/ 43 h 45"/>
                <a:gd name="T4" fmla="*/ 38 w 79"/>
                <a:gd name="T5" fmla="*/ 4 h 45"/>
                <a:gd name="T6" fmla="*/ 36 w 79"/>
                <a:gd name="T7" fmla="*/ 19 h 45"/>
              </a:gdLst>
              <a:ahLst/>
              <a:cxnLst>
                <a:cxn ang="0">
                  <a:pos x="T0" y="T1"/>
                </a:cxn>
                <a:cxn ang="0">
                  <a:pos x="T2" y="T3"/>
                </a:cxn>
                <a:cxn ang="0">
                  <a:pos x="T4" y="T5"/>
                </a:cxn>
                <a:cxn ang="0">
                  <a:pos x="T6" y="T7"/>
                </a:cxn>
              </a:cxnLst>
              <a:rect l="0" t="0" r="r" b="b"/>
              <a:pathLst>
                <a:path w="79" h="45">
                  <a:moveTo>
                    <a:pt x="36" y="19"/>
                  </a:moveTo>
                  <a:cubicBezTo>
                    <a:pt x="36" y="19"/>
                    <a:pt x="42" y="45"/>
                    <a:pt x="61" y="43"/>
                  </a:cubicBezTo>
                  <a:cubicBezTo>
                    <a:pt x="79" y="41"/>
                    <a:pt x="77" y="8"/>
                    <a:pt x="38" y="4"/>
                  </a:cubicBezTo>
                  <a:cubicBezTo>
                    <a:pt x="0" y="0"/>
                    <a:pt x="36" y="19"/>
                    <a:pt x="36" y="19"/>
                  </a:cubicBezTo>
                  <a:close/>
                </a:path>
              </a:pathLst>
            </a:custGeom>
            <a:solidFill>
              <a:srgbClr val="D1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 name="Freeform 17"/>
            <p:cNvSpPr>
              <a:spLocks/>
            </p:cNvSpPr>
            <p:nvPr/>
          </p:nvSpPr>
          <p:spPr bwMode="auto">
            <a:xfrm>
              <a:off x="8853488" y="5021263"/>
              <a:ext cx="131763" cy="220663"/>
            </a:xfrm>
            <a:custGeom>
              <a:avLst/>
              <a:gdLst>
                <a:gd name="T0" fmla="*/ 31 w 33"/>
                <a:gd name="T1" fmla="*/ 30 h 55"/>
                <a:gd name="T2" fmla="*/ 12 w 33"/>
                <a:gd name="T3" fmla="*/ 54 h 55"/>
                <a:gd name="T4" fmla="*/ 3 w 33"/>
                <a:gd name="T5" fmla="*/ 25 h 55"/>
                <a:gd name="T6" fmla="*/ 21 w 33"/>
                <a:gd name="T7" fmla="*/ 1 h 55"/>
                <a:gd name="T8" fmla="*/ 31 w 33"/>
                <a:gd name="T9" fmla="*/ 30 h 55"/>
              </a:gdLst>
              <a:ahLst/>
              <a:cxnLst>
                <a:cxn ang="0">
                  <a:pos x="T0" y="T1"/>
                </a:cxn>
                <a:cxn ang="0">
                  <a:pos x="T2" y="T3"/>
                </a:cxn>
                <a:cxn ang="0">
                  <a:pos x="T4" y="T5"/>
                </a:cxn>
                <a:cxn ang="0">
                  <a:pos x="T6" y="T7"/>
                </a:cxn>
                <a:cxn ang="0">
                  <a:pos x="T8" y="T9"/>
                </a:cxn>
              </a:cxnLst>
              <a:rect l="0" t="0" r="r" b="b"/>
              <a:pathLst>
                <a:path w="33" h="55">
                  <a:moveTo>
                    <a:pt x="31" y="30"/>
                  </a:moveTo>
                  <a:cubicBezTo>
                    <a:pt x="28" y="44"/>
                    <a:pt x="20" y="55"/>
                    <a:pt x="12" y="54"/>
                  </a:cubicBezTo>
                  <a:cubicBezTo>
                    <a:pt x="4" y="53"/>
                    <a:pt x="0" y="40"/>
                    <a:pt x="3" y="25"/>
                  </a:cubicBezTo>
                  <a:cubicBezTo>
                    <a:pt x="5" y="10"/>
                    <a:pt x="13" y="0"/>
                    <a:pt x="21" y="1"/>
                  </a:cubicBezTo>
                  <a:cubicBezTo>
                    <a:pt x="29" y="2"/>
                    <a:pt x="33" y="15"/>
                    <a:pt x="31" y="30"/>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 name="Freeform 18"/>
            <p:cNvSpPr>
              <a:spLocks/>
            </p:cNvSpPr>
            <p:nvPr/>
          </p:nvSpPr>
          <p:spPr bwMode="auto">
            <a:xfrm>
              <a:off x="8869363" y="5062538"/>
              <a:ext cx="107950" cy="58738"/>
            </a:xfrm>
            <a:custGeom>
              <a:avLst/>
              <a:gdLst>
                <a:gd name="T0" fmla="*/ 27 w 27"/>
                <a:gd name="T1" fmla="*/ 15 h 15"/>
                <a:gd name="T2" fmla="*/ 27 w 27"/>
                <a:gd name="T3" fmla="*/ 4 h 15"/>
                <a:gd name="T4" fmla="*/ 4 w 27"/>
                <a:gd name="T5" fmla="*/ 0 h 15"/>
                <a:gd name="T6" fmla="*/ 0 w 27"/>
                <a:gd name="T7" fmla="*/ 10 h 15"/>
                <a:gd name="T8" fmla="*/ 27 w 27"/>
                <a:gd name="T9" fmla="*/ 15 h 15"/>
              </a:gdLst>
              <a:ahLst/>
              <a:cxnLst>
                <a:cxn ang="0">
                  <a:pos x="T0" y="T1"/>
                </a:cxn>
                <a:cxn ang="0">
                  <a:pos x="T2" y="T3"/>
                </a:cxn>
                <a:cxn ang="0">
                  <a:pos x="T4" y="T5"/>
                </a:cxn>
                <a:cxn ang="0">
                  <a:pos x="T6" y="T7"/>
                </a:cxn>
                <a:cxn ang="0">
                  <a:pos x="T8" y="T9"/>
                </a:cxn>
              </a:cxnLst>
              <a:rect l="0" t="0" r="r" b="b"/>
              <a:pathLst>
                <a:path w="27" h="15">
                  <a:moveTo>
                    <a:pt x="27" y="15"/>
                  </a:moveTo>
                  <a:cubicBezTo>
                    <a:pt x="27" y="11"/>
                    <a:pt x="27" y="7"/>
                    <a:pt x="27" y="4"/>
                  </a:cubicBezTo>
                  <a:cubicBezTo>
                    <a:pt x="4" y="0"/>
                    <a:pt x="4" y="0"/>
                    <a:pt x="4" y="0"/>
                  </a:cubicBezTo>
                  <a:cubicBezTo>
                    <a:pt x="2" y="3"/>
                    <a:pt x="1" y="6"/>
                    <a:pt x="0" y="10"/>
                  </a:cubicBezTo>
                  <a:lnTo>
                    <a:pt x="27" y="15"/>
                  </a:lnTo>
                  <a:close/>
                </a:path>
              </a:pathLst>
            </a:custGeom>
            <a:solidFill>
              <a:srgbClr val="854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 name="Freeform 19"/>
            <p:cNvSpPr>
              <a:spLocks/>
            </p:cNvSpPr>
            <p:nvPr/>
          </p:nvSpPr>
          <p:spPr bwMode="auto">
            <a:xfrm>
              <a:off x="8861426" y="5162550"/>
              <a:ext cx="104775" cy="55563"/>
            </a:xfrm>
            <a:custGeom>
              <a:avLst/>
              <a:gdLst>
                <a:gd name="T0" fmla="*/ 20 w 26"/>
                <a:gd name="T1" fmla="*/ 14 h 14"/>
                <a:gd name="T2" fmla="*/ 26 w 26"/>
                <a:gd name="T3" fmla="*/ 5 h 14"/>
                <a:gd name="T4" fmla="*/ 0 w 26"/>
                <a:gd name="T5" fmla="*/ 0 h 14"/>
                <a:gd name="T6" fmla="*/ 2 w 26"/>
                <a:gd name="T7" fmla="*/ 11 h 14"/>
                <a:gd name="T8" fmla="*/ 20 w 26"/>
                <a:gd name="T9" fmla="*/ 14 h 14"/>
              </a:gdLst>
              <a:ahLst/>
              <a:cxnLst>
                <a:cxn ang="0">
                  <a:pos x="T0" y="T1"/>
                </a:cxn>
                <a:cxn ang="0">
                  <a:pos x="T2" y="T3"/>
                </a:cxn>
                <a:cxn ang="0">
                  <a:pos x="T4" y="T5"/>
                </a:cxn>
                <a:cxn ang="0">
                  <a:pos x="T6" y="T7"/>
                </a:cxn>
                <a:cxn ang="0">
                  <a:pos x="T8" y="T9"/>
                </a:cxn>
              </a:cxnLst>
              <a:rect l="0" t="0" r="r" b="b"/>
              <a:pathLst>
                <a:path w="26" h="14">
                  <a:moveTo>
                    <a:pt x="20" y="14"/>
                  </a:moveTo>
                  <a:cubicBezTo>
                    <a:pt x="22" y="12"/>
                    <a:pt x="24" y="9"/>
                    <a:pt x="26" y="5"/>
                  </a:cubicBezTo>
                  <a:cubicBezTo>
                    <a:pt x="0" y="0"/>
                    <a:pt x="0" y="0"/>
                    <a:pt x="0" y="0"/>
                  </a:cubicBezTo>
                  <a:cubicBezTo>
                    <a:pt x="0" y="4"/>
                    <a:pt x="1" y="8"/>
                    <a:pt x="2" y="11"/>
                  </a:cubicBezTo>
                  <a:lnTo>
                    <a:pt x="20" y="14"/>
                  </a:lnTo>
                  <a:close/>
                </a:path>
              </a:pathLst>
            </a:custGeom>
            <a:solidFill>
              <a:srgbClr val="854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47" name="组合 46"/>
          <p:cNvGrpSpPr/>
          <p:nvPr/>
        </p:nvGrpSpPr>
        <p:grpSpPr>
          <a:xfrm>
            <a:off x="5489576" y="4502150"/>
            <a:ext cx="417512" cy="477838"/>
            <a:chOff x="5489576" y="4845050"/>
            <a:chExt cx="417512" cy="477838"/>
          </a:xfrm>
        </p:grpSpPr>
        <p:sp>
          <p:nvSpPr>
            <p:cNvPr id="22" name="Freeform 20"/>
            <p:cNvSpPr>
              <a:spLocks/>
            </p:cNvSpPr>
            <p:nvPr/>
          </p:nvSpPr>
          <p:spPr bwMode="auto">
            <a:xfrm>
              <a:off x="5594351" y="4845050"/>
              <a:ext cx="207963" cy="341313"/>
            </a:xfrm>
            <a:custGeom>
              <a:avLst/>
              <a:gdLst>
                <a:gd name="T0" fmla="*/ 37 w 52"/>
                <a:gd name="T1" fmla="*/ 46 h 85"/>
                <a:gd name="T2" fmla="*/ 37 w 52"/>
                <a:gd name="T3" fmla="*/ 12 h 85"/>
                <a:gd name="T4" fmla="*/ 24 w 52"/>
                <a:gd name="T5" fmla="*/ 55 h 85"/>
                <a:gd name="T6" fmla="*/ 37 w 52"/>
                <a:gd name="T7" fmla="*/ 46 h 85"/>
              </a:gdLst>
              <a:ahLst/>
              <a:cxnLst>
                <a:cxn ang="0">
                  <a:pos x="T0" y="T1"/>
                </a:cxn>
                <a:cxn ang="0">
                  <a:pos x="T2" y="T3"/>
                </a:cxn>
                <a:cxn ang="0">
                  <a:pos x="T4" y="T5"/>
                </a:cxn>
                <a:cxn ang="0">
                  <a:pos x="T6" y="T7"/>
                </a:cxn>
              </a:cxnLst>
              <a:rect l="0" t="0" r="r" b="b"/>
              <a:pathLst>
                <a:path w="52" h="85">
                  <a:moveTo>
                    <a:pt x="37" y="46"/>
                  </a:moveTo>
                  <a:cubicBezTo>
                    <a:pt x="37" y="46"/>
                    <a:pt x="52" y="24"/>
                    <a:pt x="37" y="12"/>
                  </a:cubicBezTo>
                  <a:cubicBezTo>
                    <a:pt x="22" y="0"/>
                    <a:pt x="0" y="25"/>
                    <a:pt x="24" y="55"/>
                  </a:cubicBezTo>
                  <a:cubicBezTo>
                    <a:pt x="48" y="85"/>
                    <a:pt x="37" y="46"/>
                    <a:pt x="37" y="46"/>
                  </a:cubicBezTo>
                  <a:close/>
                </a:path>
              </a:pathLst>
            </a:custGeom>
            <a:solidFill>
              <a:srgbClr val="D1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 name="Freeform 21"/>
            <p:cNvSpPr>
              <a:spLocks/>
            </p:cNvSpPr>
            <p:nvPr/>
          </p:nvSpPr>
          <p:spPr bwMode="auto">
            <a:xfrm>
              <a:off x="5489576" y="4929188"/>
              <a:ext cx="273050" cy="273050"/>
            </a:xfrm>
            <a:custGeom>
              <a:avLst/>
              <a:gdLst>
                <a:gd name="T0" fmla="*/ 37 w 68"/>
                <a:gd name="T1" fmla="*/ 42 h 68"/>
                <a:gd name="T2" fmla="*/ 6 w 68"/>
                <a:gd name="T3" fmla="*/ 28 h 68"/>
                <a:gd name="T4" fmla="*/ 50 w 68"/>
                <a:gd name="T5" fmla="*/ 34 h 68"/>
                <a:gd name="T6" fmla="*/ 37 w 68"/>
                <a:gd name="T7" fmla="*/ 42 h 68"/>
              </a:gdLst>
              <a:ahLst/>
              <a:cxnLst>
                <a:cxn ang="0">
                  <a:pos x="T0" y="T1"/>
                </a:cxn>
                <a:cxn ang="0">
                  <a:pos x="T2" y="T3"/>
                </a:cxn>
                <a:cxn ang="0">
                  <a:pos x="T4" y="T5"/>
                </a:cxn>
                <a:cxn ang="0">
                  <a:pos x="T6" y="T7"/>
                </a:cxn>
              </a:cxnLst>
              <a:rect l="0" t="0" r="r" b="b"/>
              <a:pathLst>
                <a:path w="68" h="68">
                  <a:moveTo>
                    <a:pt x="37" y="42"/>
                  </a:moveTo>
                  <a:cubicBezTo>
                    <a:pt x="37" y="42"/>
                    <a:pt x="11" y="46"/>
                    <a:pt x="6" y="28"/>
                  </a:cubicBezTo>
                  <a:cubicBezTo>
                    <a:pt x="0" y="10"/>
                    <a:pt x="33" y="0"/>
                    <a:pt x="50" y="34"/>
                  </a:cubicBezTo>
                  <a:cubicBezTo>
                    <a:pt x="68" y="68"/>
                    <a:pt x="37" y="42"/>
                    <a:pt x="37" y="42"/>
                  </a:cubicBezTo>
                  <a:close/>
                </a:path>
              </a:pathLst>
            </a:custGeom>
            <a:solidFill>
              <a:srgbClr val="D1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 name="Freeform 22"/>
            <p:cNvSpPr>
              <a:spLocks/>
            </p:cNvSpPr>
            <p:nvPr/>
          </p:nvSpPr>
          <p:spPr bwMode="auto">
            <a:xfrm>
              <a:off x="5649913" y="4957763"/>
              <a:ext cx="257175" cy="288925"/>
            </a:xfrm>
            <a:custGeom>
              <a:avLst/>
              <a:gdLst>
                <a:gd name="T0" fmla="*/ 29 w 64"/>
                <a:gd name="T1" fmla="*/ 29 h 72"/>
                <a:gd name="T2" fmla="*/ 60 w 64"/>
                <a:gd name="T3" fmla="*/ 45 h 72"/>
                <a:gd name="T4" fmla="*/ 15 w 64"/>
                <a:gd name="T5" fmla="*/ 36 h 72"/>
                <a:gd name="T6" fmla="*/ 29 w 64"/>
                <a:gd name="T7" fmla="*/ 29 h 72"/>
              </a:gdLst>
              <a:ahLst/>
              <a:cxnLst>
                <a:cxn ang="0">
                  <a:pos x="T0" y="T1"/>
                </a:cxn>
                <a:cxn ang="0">
                  <a:pos x="T2" y="T3"/>
                </a:cxn>
                <a:cxn ang="0">
                  <a:pos x="T4" y="T5"/>
                </a:cxn>
                <a:cxn ang="0">
                  <a:pos x="T6" y="T7"/>
                </a:cxn>
              </a:cxnLst>
              <a:rect l="0" t="0" r="r" b="b"/>
              <a:pathLst>
                <a:path w="64" h="72">
                  <a:moveTo>
                    <a:pt x="29" y="29"/>
                  </a:moveTo>
                  <a:cubicBezTo>
                    <a:pt x="29" y="29"/>
                    <a:pt x="56" y="26"/>
                    <a:pt x="60" y="45"/>
                  </a:cubicBezTo>
                  <a:cubicBezTo>
                    <a:pt x="64" y="64"/>
                    <a:pt x="31" y="72"/>
                    <a:pt x="15" y="36"/>
                  </a:cubicBezTo>
                  <a:cubicBezTo>
                    <a:pt x="0" y="0"/>
                    <a:pt x="29" y="29"/>
                    <a:pt x="29" y="29"/>
                  </a:cubicBezTo>
                  <a:close/>
                </a:path>
              </a:pathLst>
            </a:custGeom>
            <a:solidFill>
              <a:srgbClr val="D1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3"/>
            <p:cNvSpPr>
              <a:spLocks/>
            </p:cNvSpPr>
            <p:nvPr/>
          </p:nvSpPr>
          <p:spPr bwMode="auto">
            <a:xfrm>
              <a:off x="5594351" y="4973638"/>
              <a:ext cx="207963" cy="349250"/>
            </a:xfrm>
            <a:custGeom>
              <a:avLst/>
              <a:gdLst>
                <a:gd name="T0" fmla="*/ 17 w 52"/>
                <a:gd name="T1" fmla="*/ 40 h 87"/>
                <a:gd name="T2" fmla="*/ 14 w 52"/>
                <a:gd name="T3" fmla="*/ 74 h 87"/>
                <a:gd name="T4" fmla="*/ 30 w 52"/>
                <a:gd name="T5" fmla="*/ 32 h 87"/>
                <a:gd name="T6" fmla="*/ 17 w 52"/>
                <a:gd name="T7" fmla="*/ 40 h 87"/>
              </a:gdLst>
              <a:ahLst/>
              <a:cxnLst>
                <a:cxn ang="0">
                  <a:pos x="T0" y="T1"/>
                </a:cxn>
                <a:cxn ang="0">
                  <a:pos x="T2" y="T3"/>
                </a:cxn>
                <a:cxn ang="0">
                  <a:pos x="T4" y="T5"/>
                </a:cxn>
                <a:cxn ang="0">
                  <a:pos x="T6" y="T7"/>
                </a:cxn>
              </a:cxnLst>
              <a:rect l="0" t="0" r="r" b="b"/>
              <a:pathLst>
                <a:path w="52" h="87">
                  <a:moveTo>
                    <a:pt x="17" y="40"/>
                  </a:moveTo>
                  <a:cubicBezTo>
                    <a:pt x="17" y="40"/>
                    <a:pt x="0" y="61"/>
                    <a:pt x="14" y="74"/>
                  </a:cubicBezTo>
                  <a:cubicBezTo>
                    <a:pt x="28" y="87"/>
                    <a:pt x="52" y="64"/>
                    <a:pt x="30" y="32"/>
                  </a:cubicBezTo>
                  <a:cubicBezTo>
                    <a:pt x="8" y="0"/>
                    <a:pt x="17" y="40"/>
                    <a:pt x="17" y="40"/>
                  </a:cubicBezTo>
                  <a:close/>
                </a:path>
              </a:pathLst>
            </a:custGeom>
            <a:solidFill>
              <a:srgbClr val="D1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 name="Freeform 24"/>
            <p:cNvSpPr>
              <a:spLocks/>
            </p:cNvSpPr>
            <p:nvPr/>
          </p:nvSpPr>
          <p:spPr bwMode="auto">
            <a:xfrm>
              <a:off x="5594351" y="5005388"/>
              <a:ext cx="220663" cy="165100"/>
            </a:xfrm>
            <a:custGeom>
              <a:avLst/>
              <a:gdLst>
                <a:gd name="T0" fmla="*/ 35 w 55"/>
                <a:gd name="T1" fmla="*/ 33 h 41"/>
                <a:gd name="T2" fmla="*/ 4 w 55"/>
                <a:gd name="T3" fmla="*/ 35 h 41"/>
                <a:gd name="T4" fmla="*/ 20 w 55"/>
                <a:gd name="T5" fmla="*/ 9 h 41"/>
                <a:gd name="T6" fmla="*/ 51 w 55"/>
                <a:gd name="T7" fmla="*/ 7 h 41"/>
                <a:gd name="T8" fmla="*/ 35 w 55"/>
                <a:gd name="T9" fmla="*/ 33 h 41"/>
              </a:gdLst>
              <a:ahLst/>
              <a:cxnLst>
                <a:cxn ang="0">
                  <a:pos x="T0" y="T1"/>
                </a:cxn>
                <a:cxn ang="0">
                  <a:pos x="T2" y="T3"/>
                </a:cxn>
                <a:cxn ang="0">
                  <a:pos x="T4" y="T5"/>
                </a:cxn>
                <a:cxn ang="0">
                  <a:pos x="T6" y="T7"/>
                </a:cxn>
                <a:cxn ang="0">
                  <a:pos x="T8" y="T9"/>
                </a:cxn>
              </a:cxnLst>
              <a:rect l="0" t="0" r="r" b="b"/>
              <a:pathLst>
                <a:path w="55" h="41">
                  <a:moveTo>
                    <a:pt x="35" y="33"/>
                  </a:moveTo>
                  <a:cubicBezTo>
                    <a:pt x="22" y="40"/>
                    <a:pt x="8" y="41"/>
                    <a:pt x="4" y="35"/>
                  </a:cubicBezTo>
                  <a:cubicBezTo>
                    <a:pt x="0" y="28"/>
                    <a:pt x="7" y="16"/>
                    <a:pt x="20" y="9"/>
                  </a:cubicBezTo>
                  <a:cubicBezTo>
                    <a:pt x="33" y="1"/>
                    <a:pt x="46" y="0"/>
                    <a:pt x="51" y="7"/>
                  </a:cubicBezTo>
                  <a:cubicBezTo>
                    <a:pt x="55" y="13"/>
                    <a:pt x="47" y="25"/>
                    <a:pt x="35" y="33"/>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 name="Freeform 25"/>
            <p:cNvSpPr>
              <a:spLocks/>
            </p:cNvSpPr>
            <p:nvPr/>
          </p:nvSpPr>
          <p:spPr bwMode="auto">
            <a:xfrm>
              <a:off x="5694363" y="5018088"/>
              <a:ext cx="88900" cy="107950"/>
            </a:xfrm>
            <a:custGeom>
              <a:avLst/>
              <a:gdLst>
                <a:gd name="T0" fmla="*/ 14 w 22"/>
                <a:gd name="T1" fmla="*/ 27 h 27"/>
                <a:gd name="T2" fmla="*/ 22 w 22"/>
                <a:gd name="T3" fmla="*/ 20 h 27"/>
                <a:gd name="T4" fmla="*/ 10 w 22"/>
                <a:gd name="T5" fmla="*/ 0 h 27"/>
                <a:gd name="T6" fmla="*/ 0 w 22"/>
                <a:gd name="T7" fmla="*/ 3 h 27"/>
                <a:gd name="T8" fmla="*/ 14 w 22"/>
                <a:gd name="T9" fmla="*/ 27 h 27"/>
              </a:gdLst>
              <a:ahLst/>
              <a:cxnLst>
                <a:cxn ang="0">
                  <a:pos x="T0" y="T1"/>
                </a:cxn>
                <a:cxn ang="0">
                  <a:pos x="T2" y="T3"/>
                </a:cxn>
                <a:cxn ang="0">
                  <a:pos x="T4" y="T5"/>
                </a:cxn>
                <a:cxn ang="0">
                  <a:pos x="T6" y="T7"/>
                </a:cxn>
                <a:cxn ang="0">
                  <a:pos x="T8" y="T9"/>
                </a:cxn>
              </a:cxnLst>
              <a:rect l="0" t="0" r="r" b="b"/>
              <a:pathLst>
                <a:path w="22" h="27">
                  <a:moveTo>
                    <a:pt x="14" y="27"/>
                  </a:moveTo>
                  <a:cubicBezTo>
                    <a:pt x="17" y="25"/>
                    <a:pt x="20" y="22"/>
                    <a:pt x="22" y="20"/>
                  </a:cubicBezTo>
                  <a:cubicBezTo>
                    <a:pt x="10" y="0"/>
                    <a:pt x="10" y="0"/>
                    <a:pt x="10" y="0"/>
                  </a:cubicBezTo>
                  <a:cubicBezTo>
                    <a:pt x="7" y="0"/>
                    <a:pt x="3" y="2"/>
                    <a:pt x="0" y="3"/>
                  </a:cubicBezTo>
                  <a:lnTo>
                    <a:pt x="14" y="27"/>
                  </a:lnTo>
                  <a:close/>
                </a:path>
              </a:pathLst>
            </a:custGeom>
            <a:solidFill>
              <a:srgbClr val="854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 name="Freeform 26"/>
            <p:cNvSpPr>
              <a:spLocks/>
            </p:cNvSpPr>
            <p:nvPr/>
          </p:nvSpPr>
          <p:spPr bwMode="auto">
            <a:xfrm>
              <a:off x="5613401" y="5065713"/>
              <a:ext cx="80963" cy="96838"/>
            </a:xfrm>
            <a:custGeom>
              <a:avLst/>
              <a:gdLst>
                <a:gd name="T0" fmla="*/ 10 w 20"/>
                <a:gd name="T1" fmla="*/ 24 h 24"/>
                <a:gd name="T2" fmla="*/ 20 w 20"/>
                <a:gd name="T3" fmla="*/ 22 h 24"/>
                <a:gd name="T4" fmla="*/ 7 w 20"/>
                <a:gd name="T5" fmla="*/ 0 h 24"/>
                <a:gd name="T6" fmla="*/ 0 w 20"/>
                <a:gd name="T7" fmla="*/ 8 h 24"/>
                <a:gd name="T8" fmla="*/ 10 w 20"/>
                <a:gd name="T9" fmla="*/ 24 h 24"/>
              </a:gdLst>
              <a:ahLst/>
              <a:cxnLst>
                <a:cxn ang="0">
                  <a:pos x="T0" y="T1"/>
                </a:cxn>
                <a:cxn ang="0">
                  <a:pos x="T2" y="T3"/>
                </a:cxn>
                <a:cxn ang="0">
                  <a:pos x="T4" y="T5"/>
                </a:cxn>
                <a:cxn ang="0">
                  <a:pos x="T6" y="T7"/>
                </a:cxn>
                <a:cxn ang="0">
                  <a:pos x="T8" y="T9"/>
                </a:cxn>
              </a:cxnLst>
              <a:rect l="0" t="0" r="r" b="b"/>
              <a:pathLst>
                <a:path w="20" h="24">
                  <a:moveTo>
                    <a:pt x="10" y="24"/>
                  </a:moveTo>
                  <a:cubicBezTo>
                    <a:pt x="13" y="24"/>
                    <a:pt x="17" y="23"/>
                    <a:pt x="20" y="22"/>
                  </a:cubicBezTo>
                  <a:cubicBezTo>
                    <a:pt x="7" y="0"/>
                    <a:pt x="7" y="0"/>
                    <a:pt x="7" y="0"/>
                  </a:cubicBezTo>
                  <a:cubicBezTo>
                    <a:pt x="4" y="3"/>
                    <a:pt x="2" y="6"/>
                    <a:pt x="0" y="8"/>
                  </a:cubicBezTo>
                  <a:lnTo>
                    <a:pt x="10" y="24"/>
                  </a:lnTo>
                  <a:close/>
                </a:path>
              </a:pathLst>
            </a:custGeom>
            <a:solidFill>
              <a:srgbClr val="854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34" name="Freeform 32"/>
          <p:cNvSpPr>
            <a:spLocks/>
          </p:cNvSpPr>
          <p:nvPr/>
        </p:nvSpPr>
        <p:spPr bwMode="auto">
          <a:xfrm>
            <a:off x="2355453" y="345735"/>
            <a:ext cx="708025" cy="352425"/>
          </a:xfrm>
          <a:custGeom>
            <a:avLst/>
            <a:gdLst>
              <a:gd name="T0" fmla="*/ 2 w 176"/>
              <a:gd name="T1" fmla="*/ 88 h 88"/>
              <a:gd name="T2" fmla="*/ 0 w 176"/>
              <a:gd name="T3" fmla="*/ 78 h 88"/>
              <a:gd name="T4" fmla="*/ 6 w 176"/>
              <a:gd name="T5" fmla="*/ 59 h 88"/>
              <a:gd name="T6" fmla="*/ 29 w 176"/>
              <a:gd name="T7" fmla="*/ 41 h 88"/>
              <a:gd name="T8" fmla="*/ 51 w 176"/>
              <a:gd name="T9" fmla="*/ 41 h 88"/>
              <a:gd name="T10" fmla="*/ 59 w 176"/>
              <a:gd name="T11" fmla="*/ 43 h 88"/>
              <a:gd name="T12" fmla="*/ 60 w 176"/>
              <a:gd name="T13" fmla="*/ 29 h 88"/>
              <a:gd name="T14" fmla="*/ 69 w 176"/>
              <a:gd name="T15" fmla="*/ 14 h 88"/>
              <a:gd name="T16" fmla="*/ 77 w 176"/>
              <a:gd name="T17" fmla="*/ 8 h 88"/>
              <a:gd name="T18" fmla="*/ 99 w 176"/>
              <a:gd name="T19" fmla="*/ 0 h 88"/>
              <a:gd name="T20" fmla="*/ 122 w 176"/>
              <a:gd name="T21" fmla="*/ 8 h 88"/>
              <a:gd name="T22" fmla="*/ 122 w 176"/>
              <a:gd name="T23" fmla="*/ 8 h 88"/>
              <a:gd name="T24" fmla="*/ 139 w 176"/>
              <a:gd name="T25" fmla="*/ 31 h 88"/>
              <a:gd name="T26" fmla="*/ 139 w 176"/>
              <a:gd name="T27" fmla="*/ 51 h 88"/>
              <a:gd name="T28" fmla="*/ 138 w 176"/>
              <a:gd name="T29" fmla="*/ 56 h 88"/>
              <a:gd name="T30" fmla="*/ 146 w 176"/>
              <a:gd name="T31" fmla="*/ 55 h 88"/>
              <a:gd name="T32" fmla="*/ 174 w 176"/>
              <a:gd name="T33" fmla="*/ 88 h 88"/>
              <a:gd name="T34" fmla="*/ 2 w 176"/>
              <a:gd name="T35"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6" h="88">
                <a:moveTo>
                  <a:pt x="2" y="88"/>
                </a:moveTo>
                <a:cubicBezTo>
                  <a:pt x="1" y="85"/>
                  <a:pt x="0" y="81"/>
                  <a:pt x="0" y="78"/>
                </a:cubicBezTo>
                <a:cubicBezTo>
                  <a:pt x="0" y="71"/>
                  <a:pt x="2" y="65"/>
                  <a:pt x="6" y="59"/>
                </a:cubicBezTo>
                <a:cubicBezTo>
                  <a:pt x="10" y="50"/>
                  <a:pt x="19" y="43"/>
                  <a:pt x="29" y="41"/>
                </a:cubicBezTo>
                <a:cubicBezTo>
                  <a:pt x="39" y="38"/>
                  <a:pt x="41" y="39"/>
                  <a:pt x="51" y="41"/>
                </a:cubicBezTo>
                <a:cubicBezTo>
                  <a:pt x="54" y="41"/>
                  <a:pt x="57" y="42"/>
                  <a:pt x="59" y="43"/>
                </a:cubicBezTo>
                <a:cubicBezTo>
                  <a:pt x="58" y="39"/>
                  <a:pt x="59" y="34"/>
                  <a:pt x="60" y="29"/>
                </a:cubicBezTo>
                <a:cubicBezTo>
                  <a:pt x="62" y="23"/>
                  <a:pt x="65" y="18"/>
                  <a:pt x="69" y="14"/>
                </a:cubicBezTo>
                <a:cubicBezTo>
                  <a:pt x="71" y="11"/>
                  <a:pt x="74" y="10"/>
                  <a:pt x="77" y="8"/>
                </a:cubicBezTo>
                <a:cubicBezTo>
                  <a:pt x="83" y="3"/>
                  <a:pt x="91" y="0"/>
                  <a:pt x="99" y="0"/>
                </a:cubicBezTo>
                <a:cubicBezTo>
                  <a:pt x="107" y="0"/>
                  <a:pt x="115" y="3"/>
                  <a:pt x="122" y="8"/>
                </a:cubicBezTo>
                <a:cubicBezTo>
                  <a:pt x="122" y="8"/>
                  <a:pt x="122" y="8"/>
                  <a:pt x="122" y="8"/>
                </a:cubicBezTo>
                <a:cubicBezTo>
                  <a:pt x="131" y="12"/>
                  <a:pt x="136" y="22"/>
                  <a:pt x="139" y="31"/>
                </a:cubicBezTo>
                <a:cubicBezTo>
                  <a:pt x="142" y="37"/>
                  <a:pt x="141" y="45"/>
                  <a:pt x="139" y="51"/>
                </a:cubicBezTo>
                <a:cubicBezTo>
                  <a:pt x="139" y="53"/>
                  <a:pt x="138" y="55"/>
                  <a:pt x="138" y="56"/>
                </a:cubicBezTo>
                <a:cubicBezTo>
                  <a:pt x="140" y="56"/>
                  <a:pt x="143" y="55"/>
                  <a:pt x="146" y="55"/>
                </a:cubicBezTo>
                <a:cubicBezTo>
                  <a:pt x="166" y="55"/>
                  <a:pt x="176" y="72"/>
                  <a:pt x="174" y="88"/>
                </a:cubicBezTo>
                <a:lnTo>
                  <a:pt x="2" y="88"/>
                </a:lnTo>
                <a:close/>
              </a:path>
            </a:pathLst>
          </a:custGeom>
          <a:solidFill>
            <a:srgbClr val="A4E7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 name="Freeform 33"/>
          <p:cNvSpPr>
            <a:spLocks/>
          </p:cNvSpPr>
          <p:nvPr/>
        </p:nvSpPr>
        <p:spPr bwMode="auto">
          <a:xfrm>
            <a:off x="3597672" y="711200"/>
            <a:ext cx="758825" cy="312738"/>
          </a:xfrm>
          <a:custGeom>
            <a:avLst/>
            <a:gdLst>
              <a:gd name="T0" fmla="*/ 189 w 189"/>
              <a:gd name="T1" fmla="*/ 78 h 78"/>
              <a:gd name="T2" fmla="*/ 157 w 189"/>
              <a:gd name="T3" fmla="*/ 50 h 78"/>
              <a:gd name="T4" fmla="*/ 155 w 189"/>
              <a:gd name="T5" fmla="*/ 50 h 78"/>
              <a:gd name="T6" fmla="*/ 123 w 189"/>
              <a:gd name="T7" fmla="*/ 28 h 78"/>
              <a:gd name="T8" fmla="*/ 116 w 189"/>
              <a:gd name="T9" fmla="*/ 29 h 78"/>
              <a:gd name="T10" fmla="*/ 116 w 189"/>
              <a:gd name="T11" fmla="*/ 29 h 78"/>
              <a:gd name="T12" fmla="*/ 106 w 189"/>
              <a:gd name="T13" fmla="*/ 11 h 78"/>
              <a:gd name="T14" fmla="*/ 89 w 189"/>
              <a:gd name="T15" fmla="*/ 2 h 78"/>
              <a:gd name="T16" fmla="*/ 79 w 189"/>
              <a:gd name="T17" fmla="*/ 0 h 78"/>
              <a:gd name="T18" fmla="*/ 60 w 189"/>
              <a:gd name="T19" fmla="*/ 6 h 78"/>
              <a:gd name="T20" fmla="*/ 52 w 189"/>
              <a:gd name="T21" fmla="*/ 12 h 78"/>
              <a:gd name="T22" fmla="*/ 46 w 189"/>
              <a:gd name="T23" fmla="*/ 19 h 78"/>
              <a:gd name="T24" fmla="*/ 45 w 189"/>
              <a:gd name="T25" fmla="*/ 21 h 78"/>
              <a:gd name="T26" fmla="*/ 45 w 189"/>
              <a:gd name="T27" fmla="*/ 21 h 78"/>
              <a:gd name="T28" fmla="*/ 45 w 189"/>
              <a:gd name="T29" fmla="*/ 21 h 78"/>
              <a:gd name="T30" fmla="*/ 41 w 189"/>
              <a:gd name="T31" fmla="*/ 29 h 78"/>
              <a:gd name="T32" fmla="*/ 38 w 189"/>
              <a:gd name="T33" fmla="*/ 50 h 78"/>
              <a:gd name="T34" fmla="*/ 27 w 189"/>
              <a:gd name="T35" fmla="*/ 47 h 78"/>
              <a:gd name="T36" fmla="*/ 3 w 189"/>
              <a:gd name="T37" fmla="*/ 78 h 78"/>
              <a:gd name="T38" fmla="*/ 189 w 189"/>
              <a:gd name="T39"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9" h="78">
                <a:moveTo>
                  <a:pt x="189" y="78"/>
                </a:moveTo>
                <a:cubicBezTo>
                  <a:pt x="187" y="63"/>
                  <a:pt x="173" y="50"/>
                  <a:pt x="157" y="50"/>
                </a:cubicBezTo>
                <a:cubicBezTo>
                  <a:pt x="156" y="50"/>
                  <a:pt x="156" y="50"/>
                  <a:pt x="155" y="50"/>
                </a:cubicBezTo>
                <a:cubicBezTo>
                  <a:pt x="150" y="38"/>
                  <a:pt x="137" y="28"/>
                  <a:pt x="123" y="28"/>
                </a:cubicBezTo>
                <a:cubicBezTo>
                  <a:pt x="120" y="28"/>
                  <a:pt x="118" y="28"/>
                  <a:pt x="116" y="29"/>
                </a:cubicBezTo>
                <a:cubicBezTo>
                  <a:pt x="116" y="29"/>
                  <a:pt x="116" y="29"/>
                  <a:pt x="116" y="29"/>
                </a:cubicBezTo>
                <a:cubicBezTo>
                  <a:pt x="113" y="21"/>
                  <a:pt x="111" y="18"/>
                  <a:pt x="106" y="11"/>
                </a:cubicBezTo>
                <a:cubicBezTo>
                  <a:pt x="101" y="7"/>
                  <a:pt x="96" y="3"/>
                  <a:pt x="89" y="2"/>
                </a:cubicBezTo>
                <a:cubicBezTo>
                  <a:pt x="86" y="1"/>
                  <a:pt x="82" y="1"/>
                  <a:pt x="79" y="0"/>
                </a:cubicBezTo>
                <a:cubicBezTo>
                  <a:pt x="72" y="0"/>
                  <a:pt x="66" y="2"/>
                  <a:pt x="60" y="6"/>
                </a:cubicBezTo>
                <a:cubicBezTo>
                  <a:pt x="57" y="7"/>
                  <a:pt x="55" y="9"/>
                  <a:pt x="52" y="12"/>
                </a:cubicBezTo>
                <a:cubicBezTo>
                  <a:pt x="50" y="14"/>
                  <a:pt x="48" y="17"/>
                  <a:pt x="46" y="19"/>
                </a:cubicBezTo>
                <a:cubicBezTo>
                  <a:pt x="46" y="20"/>
                  <a:pt x="45" y="20"/>
                  <a:pt x="45" y="21"/>
                </a:cubicBezTo>
                <a:cubicBezTo>
                  <a:pt x="45" y="21"/>
                  <a:pt x="45" y="21"/>
                  <a:pt x="45" y="21"/>
                </a:cubicBezTo>
                <a:cubicBezTo>
                  <a:pt x="45" y="21"/>
                  <a:pt x="45" y="21"/>
                  <a:pt x="45" y="21"/>
                </a:cubicBezTo>
                <a:cubicBezTo>
                  <a:pt x="44" y="23"/>
                  <a:pt x="43" y="25"/>
                  <a:pt x="41" y="29"/>
                </a:cubicBezTo>
                <a:cubicBezTo>
                  <a:pt x="38" y="36"/>
                  <a:pt x="37" y="43"/>
                  <a:pt x="38" y="50"/>
                </a:cubicBezTo>
                <a:cubicBezTo>
                  <a:pt x="35" y="48"/>
                  <a:pt x="31" y="47"/>
                  <a:pt x="27" y="47"/>
                </a:cubicBezTo>
                <a:cubicBezTo>
                  <a:pt x="8" y="47"/>
                  <a:pt x="0" y="64"/>
                  <a:pt x="3" y="78"/>
                </a:cubicBezTo>
                <a:lnTo>
                  <a:pt x="189" y="78"/>
                </a:lnTo>
                <a:close/>
              </a:path>
            </a:pathLst>
          </a:custGeom>
          <a:solidFill>
            <a:srgbClr val="A4E7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nvGrpSpPr>
          <p:cNvPr id="2" name="Group 1"/>
          <p:cNvGrpSpPr/>
          <p:nvPr/>
        </p:nvGrpSpPr>
        <p:grpSpPr>
          <a:xfrm>
            <a:off x="1019110" y="4743803"/>
            <a:ext cx="4917585" cy="1837405"/>
            <a:chOff x="1614184" y="4729289"/>
            <a:chExt cx="4917585" cy="1837405"/>
          </a:xfrm>
        </p:grpSpPr>
        <p:grpSp>
          <p:nvGrpSpPr>
            <p:cNvPr id="46" name="组合 45"/>
            <p:cNvGrpSpPr/>
            <p:nvPr/>
          </p:nvGrpSpPr>
          <p:grpSpPr>
            <a:xfrm>
              <a:off x="3275408" y="4729289"/>
              <a:ext cx="1165227" cy="1738980"/>
              <a:chOff x="6040438" y="5422900"/>
              <a:chExt cx="835025" cy="1246188"/>
            </a:xfrm>
          </p:grpSpPr>
          <p:sp>
            <p:nvSpPr>
              <p:cNvPr id="7" name="Freeform 5"/>
              <p:cNvSpPr>
                <a:spLocks/>
              </p:cNvSpPr>
              <p:nvPr/>
            </p:nvSpPr>
            <p:spPr bwMode="auto">
              <a:xfrm>
                <a:off x="6040438" y="5422900"/>
                <a:ext cx="835025" cy="833438"/>
              </a:xfrm>
              <a:custGeom>
                <a:avLst/>
                <a:gdLst>
                  <a:gd name="T0" fmla="*/ 152 w 208"/>
                  <a:gd name="T1" fmla="*/ 68 h 208"/>
                  <a:gd name="T2" fmla="*/ 105 w 208"/>
                  <a:gd name="T3" fmla="*/ 0 h 208"/>
                  <a:gd name="T4" fmla="*/ 58 w 208"/>
                  <a:gd name="T5" fmla="*/ 68 h 208"/>
                  <a:gd name="T6" fmla="*/ 104 w 208"/>
                  <a:gd name="T7" fmla="*/ 208 h 208"/>
                  <a:gd name="T8" fmla="*/ 104 w 208"/>
                  <a:gd name="T9" fmla="*/ 208 h 208"/>
                  <a:gd name="T10" fmla="*/ 104 w 208"/>
                  <a:gd name="T11" fmla="*/ 208 h 208"/>
                  <a:gd name="T12" fmla="*/ 104 w 208"/>
                  <a:gd name="T13" fmla="*/ 208 h 208"/>
                  <a:gd name="T14" fmla="*/ 104 w 208"/>
                  <a:gd name="T15" fmla="*/ 208 h 208"/>
                  <a:gd name="T16" fmla="*/ 152 w 208"/>
                  <a:gd name="T17" fmla="*/ 68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8" h="208">
                    <a:moveTo>
                      <a:pt x="152" y="68"/>
                    </a:moveTo>
                    <a:cubicBezTo>
                      <a:pt x="128" y="29"/>
                      <a:pt x="105" y="0"/>
                      <a:pt x="105" y="0"/>
                    </a:cubicBezTo>
                    <a:cubicBezTo>
                      <a:pt x="105" y="0"/>
                      <a:pt x="83" y="30"/>
                      <a:pt x="58" y="68"/>
                    </a:cubicBezTo>
                    <a:cubicBezTo>
                      <a:pt x="0" y="154"/>
                      <a:pt x="64" y="205"/>
                      <a:pt x="104" y="208"/>
                    </a:cubicBezTo>
                    <a:cubicBezTo>
                      <a:pt x="104" y="208"/>
                      <a:pt x="104" y="208"/>
                      <a:pt x="104" y="208"/>
                    </a:cubicBezTo>
                    <a:cubicBezTo>
                      <a:pt x="104" y="208"/>
                      <a:pt x="104" y="208"/>
                      <a:pt x="104" y="208"/>
                    </a:cubicBezTo>
                    <a:cubicBezTo>
                      <a:pt x="104" y="208"/>
                      <a:pt x="104" y="208"/>
                      <a:pt x="104" y="208"/>
                    </a:cubicBezTo>
                    <a:cubicBezTo>
                      <a:pt x="104" y="208"/>
                      <a:pt x="104" y="208"/>
                      <a:pt x="104" y="208"/>
                    </a:cubicBezTo>
                    <a:cubicBezTo>
                      <a:pt x="148" y="205"/>
                      <a:pt x="208" y="160"/>
                      <a:pt x="152" y="68"/>
                    </a:cubicBezTo>
                    <a:close/>
                  </a:path>
                </a:pathLst>
              </a:custGeom>
              <a:solidFill>
                <a:srgbClr val="E6E3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 name="Freeform 6"/>
              <p:cNvSpPr>
                <a:spLocks/>
              </p:cNvSpPr>
              <p:nvPr/>
            </p:nvSpPr>
            <p:spPr bwMode="auto">
              <a:xfrm>
                <a:off x="6284913" y="5843588"/>
                <a:ext cx="361950" cy="825500"/>
              </a:xfrm>
              <a:custGeom>
                <a:avLst/>
                <a:gdLst>
                  <a:gd name="T0" fmla="*/ 228 w 228"/>
                  <a:gd name="T1" fmla="*/ 91 h 520"/>
                  <a:gd name="T2" fmla="*/ 129 w 228"/>
                  <a:gd name="T3" fmla="*/ 149 h 520"/>
                  <a:gd name="T4" fmla="*/ 114 w 228"/>
                  <a:gd name="T5" fmla="*/ 0 h 520"/>
                  <a:gd name="T6" fmla="*/ 99 w 228"/>
                  <a:gd name="T7" fmla="*/ 149 h 520"/>
                  <a:gd name="T8" fmla="*/ 0 w 228"/>
                  <a:gd name="T9" fmla="*/ 91 h 520"/>
                  <a:gd name="T10" fmla="*/ 91 w 228"/>
                  <a:gd name="T11" fmla="*/ 197 h 520"/>
                  <a:gd name="T12" fmla="*/ 94 w 228"/>
                  <a:gd name="T13" fmla="*/ 520 h 520"/>
                  <a:gd name="T14" fmla="*/ 142 w 228"/>
                  <a:gd name="T15" fmla="*/ 520 h 520"/>
                  <a:gd name="T16" fmla="*/ 137 w 228"/>
                  <a:gd name="T17" fmla="*/ 197 h 520"/>
                  <a:gd name="T18" fmla="*/ 228 w 228"/>
                  <a:gd name="T19" fmla="*/ 91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8" h="520">
                    <a:moveTo>
                      <a:pt x="228" y="91"/>
                    </a:moveTo>
                    <a:lnTo>
                      <a:pt x="129" y="149"/>
                    </a:lnTo>
                    <a:lnTo>
                      <a:pt x="114" y="0"/>
                    </a:lnTo>
                    <a:lnTo>
                      <a:pt x="99" y="149"/>
                    </a:lnTo>
                    <a:lnTo>
                      <a:pt x="0" y="91"/>
                    </a:lnTo>
                    <a:lnTo>
                      <a:pt x="91" y="197"/>
                    </a:lnTo>
                    <a:lnTo>
                      <a:pt x="94" y="520"/>
                    </a:lnTo>
                    <a:lnTo>
                      <a:pt x="142" y="520"/>
                    </a:lnTo>
                    <a:lnTo>
                      <a:pt x="137" y="197"/>
                    </a:lnTo>
                    <a:lnTo>
                      <a:pt x="228" y="91"/>
                    </a:lnTo>
                    <a:close/>
                  </a:path>
                </a:pathLst>
              </a:custGeom>
              <a:solidFill>
                <a:srgbClr val="C56D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45" name="组合 44"/>
            <p:cNvGrpSpPr/>
            <p:nvPr/>
          </p:nvGrpSpPr>
          <p:grpSpPr>
            <a:xfrm>
              <a:off x="2299891" y="5621337"/>
              <a:ext cx="554037" cy="930275"/>
              <a:chOff x="5067301" y="5932488"/>
              <a:chExt cx="554037" cy="930275"/>
            </a:xfrm>
          </p:grpSpPr>
          <p:sp>
            <p:nvSpPr>
              <p:cNvPr id="11" name="Freeform 9"/>
              <p:cNvSpPr>
                <a:spLocks/>
              </p:cNvSpPr>
              <p:nvPr/>
            </p:nvSpPr>
            <p:spPr bwMode="auto">
              <a:xfrm>
                <a:off x="5224463" y="6208713"/>
                <a:ext cx="147638" cy="654050"/>
              </a:xfrm>
              <a:custGeom>
                <a:avLst/>
                <a:gdLst>
                  <a:gd name="T0" fmla="*/ 0 w 37"/>
                  <a:gd name="T1" fmla="*/ 163 h 163"/>
                  <a:gd name="T2" fmla="*/ 0 w 37"/>
                  <a:gd name="T3" fmla="*/ 156 h 163"/>
                  <a:gd name="T4" fmla="*/ 2 w 37"/>
                  <a:gd name="T5" fmla="*/ 137 h 163"/>
                  <a:gd name="T6" fmla="*/ 11 w 37"/>
                  <a:gd name="T7" fmla="*/ 79 h 163"/>
                  <a:gd name="T8" fmla="*/ 14 w 37"/>
                  <a:gd name="T9" fmla="*/ 64 h 163"/>
                  <a:gd name="T10" fmla="*/ 17 w 37"/>
                  <a:gd name="T11" fmla="*/ 49 h 163"/>
                  <a:gd name="T12" fmla="*/ 21 w 37"/>
                  <a:gd name="T13" fmla="*/ 35 h 163"/>
                  <a:gd name="T14" fmla="*/ 26 w 37"/>
                  <a:gd name="T15" fmla="*/ 23 h 163"/>
                  <a:gd name="T16" fmla="*/ 30 w 37"/>
                  <a:gd name="T17" fmla="*/ 13 h 163"/>
                  <a:gd name="T18" fmla="*/ 34 w 37"/>
                  <a:gd name="T19" fmla="*/ 6 h 163"/>
                  <a:gd name="T20" fmla="*/ 37 w 37"/>
                  <a:gd name="T21" fmla="*/ 0 h 163"/>
                  <a:gd name="T22" fmla="*/ 35 w 37"/>
                  <a:gd name="T23" fmla="*/ 6 h 163"/>
                  <a:gd name="T24" fmla="*/ 32 w 37"/>
                  <a:gd name="T25" fmla="*/ 14 h 163"/>
                  <a:gd name="T26" fmla="*/ 30 w 37"/>
                  <a:gd name="T27" fmla="*/ 25 h 163"/>
                  <a:gd name="T28" fmla="*/ 28 w 37"/>
                  <a:gd name="T29" fmla="*/ 37 h 163"/>
                  <a:gd name="T30" fmla="*/ 27 w 37"/>
                  <a:gd name="T31" fmla="*/ 51 h 163"/>
                  <a:gd name="T32" fmla="*/ 26 w 37"/>
                  <a:gd name="T33" fmla="*/ 66 h 163"/>
                  <a:gd name="T34" fmla="*/ 26 w 37"/>
                  <a:gd name="T35" fmla="*/ 81 h 163"/>
                  <a:gd name="T36" fmla="*/ 28 w 37"/>
                  <a:gd name="T37" fmla="*/ 137 h 163"/>
                  <a:gd name="T38" fmla="*/ 30 w 37"/>
                  <a:gd name="T39" fmla="*/ 156 h 163"/>
                  <a:gd name="T40" fmla="*/ 30 w 37"/>
                  <a:gd name="T41" fmla="*/ 163 h 163"/>
                  <a:gd name="T42" fmla="*/ 0 w 37"/>
                  <a:gd name="T43" fmla="*/ 16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 h="163">
                    <a:moveTo>
                      <a:pt x="0" y="163"/>
                    </a:moveTo>
                    <a:cubicBezTo>
                      <a:pt x="0" y="163"/>
                      <a:pt x="0" y="160"/>
                      <a:pt x="0" y="156"/>
                    </a:cubicBezTo>
                    <a:cubicBezTo>
                      <a:pt x="1" y="151"/>
                      <a:pt x="1" y="145"/>
                      <a:pt x="2" y="137"/>
                    </a:cubicBezTo>
                    <a:cubicBezTo>
                      <a:pt x="4" y="121"/>
                      <a:pt x="7" y="100"/>
                      <a:pt x="11" y="79"/>
                    </a:cubicBezTo>
                    <a:cubicBezTo>
                      <a:pt x="12" y="74"/>
                      <a:pt x="13" y="69"/>
                      <a:pt x="14" y="64"/>
                    </a:cubicBezTo>
                    <a:cubicBezTo>
                      <a:pt x="15" y="59"/>
                      <a:pt x="16" y="54"/>
                      <a:pt x="17" y="49"/>
                    </a:cubicBezTo>
                    <a:cubicBezTo>
                      <a:pt x="19" y="44"/>
                      <a:pt x="20" y="40"/>
                      <a:pt x="21" y="35"/>
                    </a:cubicBezTo>
                    <a:cubicBezTo>
                      <a:pt x="23" y="31"/>
                      <a:pt x="24" y="27"/>
                      <a:pt x="26" y="23"/>
                    </a:cubicBezTo>
                    <a:cubicBezTo>
                      <a:pt x="27" y="20"/>
                      <a:pt x="28" y="16"/>
                      <a:pt x="30" y="13"/>
                    </a:cubicBezTo>
                    <a:cubicBezTo>
                      <a:pt x="31" y="10"/>
                      <a:pt x="32" y="8"/>
                      <a:pt x="34" y="6"/>
                    </a:cubicBezTo>
                    <a:cubicBezTo>
                      <a:pt x="36" y="2"/>
                      <a:pt x="37" y="0"/>
                      <a:pt x="37" y="0"/>
                    </a:cubicBezTo>
                    <a:cubicBezTo>
                      <a:pt x="37" y="0"/>
                      <a:pt x="36" y="2"/>
                      <a:pt x="35" y="6"/>
                    </a:cubicBezTo>
                    <a:cubicBezTo>
                      <a:pt x="34" y="9"/>
                      <a:pt x="33" y="11"/>
                      <a:pt x="32" y="14"/>
                    </a:cubicBezTo>
                    <a:cubicBezTo>
                      <a:pt x="32" y="17"/>
                      <a:pt x="31" y="21"/>
                      <a:pt x="30" y="25"/>
                    </a:cubicBezTo>
                    <a:cubicBezTo>
                      <a:pt x="29" y="28"/>
                      <a:pt x="29" y="33"/>
                      <a:pt x="28" y="37"/>
                    </a:cubicBezTo>
                    <a:cubicBezTo>
                      <a:pt x="28" y="41"/>
                      <a:pt x="28" y="46"/>
                      <a:pt x="27" y="51"/>
                    </a:cubicBezTo>
                    <a:cubicBezTo>
                      <a:pt x="27" y="56"/>
                      <a:pt x="26" y="60"/>
                      <a:pt x="26" y="66"/>
                    </a:cubicBezTo>
                    <a:cubicBezTo>
                      <a:pt x="26" y="71"/>
                      <a:pt x="26" y="76"/>
                      <a:pt x="26" y="81"/>
                    </a:cubicBezTo>
                    <a:cubicBezTo>
                      <a:pt x="26" y="101"/>
                      <a:pt x="27" y="122"/>
                      <a:pt x="28" y="137"/>
                    </a:cubicBezTo>
                    <a:cubicBezTo>
                      <a:pt x="29" y="145"/>
                      <a:pt x="29" y="151"/>
                      <a:pt x="30" y="156"/>
                    </a:cubicBezTo>
                    <a:cubicBezTo>
                      <a:pt x="30" y="160"/>
                      <a:pt x="30" y="163"/>
                      <a:pt x="30" y="163"/>
                    </a:cubicBezTo>
                    <a:lnTo>
                      <a:pt x="0" y="163"/>
                    </a:lnTo>
                    <a:close/>
                  </a:path>
                </a:pathLst>
              </a:custGeom>
              <a:solidFill>
                <a:srgbClr val="768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 name="Freeform 10"/>
              <p:cNvSpPr>
                <a:spLocks/>
              </p:cNvSpPr>
              <p:nvPr/>
            </p:nvSpPr>
            <p:spPr bwMode="auto">
              <a:xfrm>
                <a:off x="5122863" y="5932488"/>
                <a:ext cx="498475" cy="525463"/>
              </a:xfrm>
              <a:custGeom>
                <a:avLst/>
                <a:gdLst>
                  <a:gd name="T0" fmla="*/ 19 w 124"/>
                  <a:gd name="T1" fmla="*/ 55 h 131"/>
                  <a:gd name="T2" fmla="*/ 32 w 124"/>
                  <a:gd name="T3" fmla="*/ 52 h 131"/>
                  <a:gd name="T4" fmla="*/ 42 w 124"/>
                  <a:gd name="T5" fmla="*/ 11 h 131"/>
                  <a:gd name="T6" fmla="*/ 83 w 124"/>
                  <a:gd name="T7" fmla="*/ 33 h 131"/>
                  <a:gd name="T8" fmla="*/ 94 w 124"/>
                  <a:gd name="T9" fmla="*/ 31 h 131"/>
                  <a:gd name="T10" fmla="*/ 104 w 124"/>
                  <a:gd name="T11" fmla="*/ 34 h 131"/>
                  <a:gd name="T12" fmla="*/ 104 w 124"/>
                  <a:gd name="T13" fmla="*/ 34 h 131"/>
                  <a:gd name="T14" fmla="*/ 117 w 124"/>
                  <a:gd name="T15" fmla="*/ 46 h 131"/>
                  <a:gd name="T16" fmla="*/ 107 w 124"/>
                  <a:gd name="T17" fmla="*/ 80 h 131"/>
                  <a:gd name="T18" fmla="*/ 103 w 124"/>
                  <a:gd name="T19" fmla="*/ 81 h 131"/>
                  <a:gd name="T20" fmla="*/ 106 w 124"/>
                  <a:gd name="T21" fmla="*/ 86 h 131"/>
                  <a:gd name="T22" fmla="*/ 94 w 124"/>
                  <a:gd name="T23" fmla="*/ 124 h 131"/>
                  <a:gd name="T24" fmla="*/ 56 w 124"/>
                  <a:gd name="T25" fmla="*/ 112 h 131"/>
                  <a:gd name="T26" fmla="*/ 53 w 124"/>
                  <a:gd name="T27" fmla="*/ 102 h 131"/>
                  <a:gd name="T28" fmla="*/ 52 w 124"/>
                  <a:gd name="T29" fmla="*/ 104 h 131"/>
                  <a:gd name="T30" fmla="*/ 40 w 124"/>
                  <a:gd name="T31" fmla="*/ 110 h 131"/>
                  <a:gd name="T32" fmla="*/ 34 w 124"/>
                  <a:gd name="T33" fmla="*/ 110 h 131"/>
                  <a:gd name="T34" fmla="*/ 28 w 124"/>
                  <a:gd name="T35" fmla="*/ 110 h 131"/>
                  <a:gd name="T36" fmla="*/ 24 w 124"/>
                  <a:gd name="T37" fmla="*/ 109 h 131"/>
                  <a:gd name="T38" fmla="*/ 7 w 124"/>
                  <a:gd name="T39" fmla="*/ 94 h 131"/>
                  <a:gd name="T40" fmla="*/ 19 w 124"/>
                  <a:gd name="T41" fmla="*/ 5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4" h="131">
                    <a:moveTo>
                      <a:pt x="19" y="55"/>
                    </a:moveTo>
                    <a:cubicBezTo>
                      <a:pt x="23" y="53"/>
                      <a:pt x="27" y="52"/>
                      <a:pt x="32" y="52"/>
                    </a:cubicBezTo>
                    <a:cubicBezTo>
                      <a:pt x="23" y="39"/>
                      <a:pt x="24" y="20"/>
                      <a:pt x="42" y="11"/>
                    </a:cubicBezTo>
                    <a:cubicBezTo>
                      <a:pt x="62" y="0"/>
                      <a:pt x="80" y="15"/>
                      <a:pt x="83" y="33"/>
                    </a:cubicBezTo>
                    <a:cubicBezTo>
                      <a:pt x="87" y="31"/>
                      <a:pt x="90" y="31"/>
                      <a:pt x="94" y="31"/>
                    </a:cubicBezTo>
                    <a:cubicBezTo>
                      <a:pt x="97" y="31"/>
                      <a:pt x="101" y="32"/>
                      <a:pt x="104" y="34"/>
                    </a:cubicBezTo>
                    <a:cubicBezTo>
                      <a:pt x="104" y="34"/>
                      <a:pt x="104" y="34"/>
                      <a:pt x="104" y="34"/>
                    </a:cubicBezTo>
                    <a:cubicBezTo>
                      <a:pt x="110" y="36"/>
                      <a:pt x="115" y="41"/>
                      <a:pt x="117" y="46"/>
                    </a:cubicBezTo>
                    <a:cubicBezTo>
                      <a:pt x="124" y="58"/>
                      <a:pt x="119" y="73"/>
                      <a:pt x="107" y="80"/>
                    </a:cubicBezTo>
                    <a:cubicBezTo>
                      <a:pt x="105" y="80"/>
                      <a:pt x="104" y="81"/>
                      <a:pt x="103" y="81"/>
                    </a:cubicBezTo>
                    <a:cubicBezTo>
                      <a:pt x="104" y="83"/>
                      <a:pt x="105" y="84"/>
                      <a:pt x="106" y="86"/>
                    </a:cubicBezTo>
                    <a:cubicBezTo>
                      <a:pt x="113" y="99"/>
                      <a:pt x="107" y="117"/>
                      <a:pt x="94" y="124"/>
                    </a:cubicBezTo>
                    <a:cubicBezTo>
                      <a:pt x="80" y="131"/>
                      <a:pt x="63" y="125"/>
                      <a:pt x="56" y="112"/>
                    </a:cubicBezTo>
                    <a:cubicBezTo>
                      <a:pt x="54" y="109"/>
                      <a:pt x="54" y="106"/>
                      <a:pt x="53" y="102"/>
                    </a:cubicBezTo>
                    <a:cubicBezTo>
                      <a:pt x="53" y="103"/>
                      <a:pt x="52" y="103"/>
                      <a:pt x="52" y="104"/>
                    </a:cubicBezTo>
                    <a:cubicBezTo>
                      <a:pt x="48" y="107"/>
                      <a:pt x="45" y="109"/>
                      <a:pt x="40" y="110"/>
                    </a:cubicBezTo>
                    <a:cubicBezTo>
                      <a:pt x="38" y="110"/>
                      <a:pt x="36" y="110"/>
                      <a:pt x="34" y="110"/>
                    </a:cubicBezTo>
                    <a:cubicBezTo>
                      <a:pt x="32" y="110"/>
                      <a:pt x="30" y="110"/>
                      <a:pt x="28" y="110"/>
                    </a:cubicBezTo>
                    <a:cubicBezTo>
                      <a:pt x="27" y="109"/>
                      <a:pt x="26" y="109"/>
                      <a:pt x="24" y="109"/>
                    </a:cubicBezTo>
                    <a:cubicBezTo>
                      <a:pt x="17" y="106"/>
                      <a:pt x="10" y="101"/>
                      <a:pt x="7" y="94"/>
                    </a:cubicBezTo>
                    <a:cubicBezTo>
                      <a:pt x="0" y="80"/>
                      <a:pt x="5" y="63"/>
                      <a:pt x="19" y="55"/>
                    </a:cubicBezTo>
                    <a:close/>
                  </a:path>
                </a:pathLst>
              </a:custGeom>
              <a:solidFill>
                <a:srgbClr val="F058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 name="Freeform 11"/>
              <p:cNvSpPr>
                <a:spLocks/>
              </p:cNvSpPr>
              <p:nvPr/>
            </p:nvSpPr>
            <p:spPr bwMode="auto">
              <a:xfrm>
                <a:off x="5235576" y="6064250"/>
                <a:ext cx="301625" cy="276225"/>
              </a:xfrm>
              <a:custGeom>
                <a:avLst/>
                <a:gdLst>
                  <a:gd name="T0" fmla="*/ 27 w 75"/>
                  <a:gd name="T1" fmla="*/ 15 h 69"/>
                  <a:gd name="T2" fmla="*/ 48 w 75"/>
                  <a:gd name="T3" fmla="*/ 55 h 69"/>
                  <a:gd name="T4" fmla="*/ 27 w 75"/>
                  <a:gd name="T5" fmla="*/ 15 h 69"/>
                </a:gdLst>
                <a:ahLst/>
                <a:cxnLst>
                  <a:cxn ang="0">
                    <a:pos x="T0" y="T1"/>
                  </a:cxn>
                  <a:cxn ang="0">
                    <a:pos x="T2" y="T3"/>
                  </a:cxn>
                  <a:cxn ang="0">
                    <a:pos x="T4" y="T5"/>
                  </a:cxn>
                </a:cxnLst>
                <a:rect l="0" t="0" r="r" b="b"/>
                <a:pathLst>
                  <a:path w="75" h="69">
                    <a:moveTo>
                      <a:pt x="27" y="15"/>
                    </a:moveTo>
                    <a:cubicBezTo>
                      <a:pt x="54" y="0"/>
                      <a:pt x="75" y="41"/>
                      <a:pt x="48" y="55"/>
                    </a:cubicBezTo>
                    <a:cubicBezTo>
                      <a:pt x="21" y="69"/>
                      <a:pt x="0" y="29"/>
                      <a:pt x="27" y="15"/>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 name="Freeform 12"/>
              <p:cNvSpPr>
                <a:spLocks/>
              </p:cNvSpPr>
              <p:nvPr/>
            </p:nvSpPr>
            <p:spPr bwMode="auto">
              <a:xfrm>
                <a:off x="5067301" y="6408738"/>
                <a:ext cx="220663" cy="176213"/>
              </a:xfrm>
              <a:custGeom>
                <a:avLst/>
                <a:gdLst>
                  <a:gd name="T0" fmla="*/ 48 w 55"/>
                  <a:gd name="T1" fmla="*/ 44 h 44"/>
                  <a:gd name="T2" fmla="*/ 12 w 55"/>
                  <a:gd name="T3" fmla="*/ 0 h 44"/>
                  <a:gd name="T4" fmla="*/ 48 w 55"/>
                  <a:gd name="T5" fmla="*/ 44 h 44"/>
                </a:gdLst>
                <a:ahLst/>
                <a:cxnLst>
                  <a:cxn ang="0">
                    <a:pos x="T0" y="T1"/>
                  </a:cxn>
                  <a:cxn ang="0">
                    <a:pos x="T2" y="T3"/>
                  </a:cxn>
                  <a:cxn ang="0">
                    <a:pos x="T4" y="T5"/>
                  </a:cxn>
                </a:cxnLst>
                <a:rect l="0" t="0" r="r" b="b"/>
                <a:pathLst>
                  <a:path w="55" h="44">
                    <a:moveTo>
                      <a:pt x="48" y="44"/>
                    </a:moveTo>
                    <a:cubicBezTo>
                      <a:pt x="48" y="44"/>
                      <a:pt x="55" y="5"/>
                      <a:pt x="12" y="0"/>
                    </a:cubicBezTo>
                    <a:cubicBezTo>
                      <a:pt x="12" y="0"/>
                      <a:pt x="0" y="40"/>
                      <a:pt x="48" y="44"/>
                    </a:cubicBezTo>
                    <a:close/>
                  </a:path>
                </a:pathLst>
              </a:custGeom>
              <a:solidFill>
                <a:srgbClr val="9D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49" name="组合 48"/>
            <p:cNvGrpSpPr/>
            <p:nvPr/>
          </p:nvGrpSpPr>
          <p:grpSpPr>
            <a:xfrm>
              <a:off x="5704682" y="6085681"/>
              <a:ext cx="827087" cy="481013"/>
              <a:chOff x="8966201" y="6076950"/>
              <a:chExt cx="827087" cy="481013"/>
            </a:xfrm>
          </p:grpSpPr>
          <p:sp>
            <p:nvSpPr>
              <p:cNvPr id="29" name="Line 27"/>
              <p:cNvSpPr>
                <a:spLocks noChangeShapeType="1"/>
              </p:cNvSpPr>
              <p:nvPr/>
            </p:nvSpPr>
            <p:spPr bwMode="auto">
              <a:xfrm>
                <a:off x="9793288" y="6076950"/>
                <a:ext cx="0" cy="481013"/>
              </a:xfrm>
              <a:prstGeom prst="line">
                <a:avLst/>
              </a:prstGeom>
              <a:noFill/>
              <a:ln w="112713" cap="flat">
                <a:solidFill>
                  <a:srgbClr val="FF754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30" name="Line 28"/>
              <p:cNvSpPr>
                <a:spLocks noChangeShapeType="1"/>
              </p:cNvSpPr>
              <p:nvPr/>
            </p:nvSpPr>
            <p:spPr bwMode="auto">
              <a:xfrm>
                <a:off x="9504363" y="6076950"/>
                <a:ext cx="0" cy="481013"/>
              </a:xfrm>
              <a:prstGeom prst="line">
                <a:avLst/>
              </a:prstGeom>
              <a:noFill/>
              <a:ln w="112713" cap="flat">
                <a:solidFill>
                  <a:srgbClr val="FF754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31" name="Line 29"/>
              <p:cNvSpPr>
                <a:spLocks noChangeShapeType="1"/>
              </p:cNvSpPr>
              <p:nvPr/>
            </p:nvSpPr>
            <p:spPr bwMode="auto">
              <a:xfrm>
                <a:off x="9247188" y="6076950"/>
                <a:ext cx="0" cy="481013"/>
              </a:xfrm>
              <a:prstGeom prst="line">
                <a:avLst/>
              </a:prstGeom>
              <a:noFill/>
              <a:ln w="112713" cap="flat">
                <a:solidFill>
                  <a:srgbClr val="FF754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32" name="Line 30"/>
              <p:cNvSpPr>
                <a:spLocks noChangeShapeType="1"/>
              </p:cNvSpPr>
              <p:nvPr/>
            </p:nvSpPr>
            <p:spPr bwMode="auto">
              <a:xfrm>
                <a:off x="8974138" y="6076950"/>
                <a:ext cx="0" cy="481013"/>
              </a:xfrm>
              <a:prstGeom prst="line">
                <a:avLst/>
              </a:prstGeom>
              <a:noFill/>
              <a:ln w="112713" cap="flat">
                <a:solidFill>
                  <a:srgbClr val="FF754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33" name="Line 31"/>
              <p:cNvSpPr>
                <a:spLocks noChangeShapeType="1"/>
              </p:cNvSpPr>
              <p:nvPr/>
            </p:nvSpPr>
            <p:spPr bwMode="auto">
              <a:xfrm>
                <a:off x="8966201" y="6324600"/>
                <a:ext cx="803275" cy="0"/>
              </a:xfrm>
              <a:prstGeom prst="line">
                <a:avLst/>
              </a:prstGeom>
              <a:noFill/>
              <a:ln w="144463" cap="flat">
                <a:solidFill>
                  <a:srgbClr val="FF754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44" name="组合 43"/>
            <p:cNvGrpSpPr/>
            <p:nvPr/>
          </p:nvGrpSpPr>
          <p:grpSpPr>
            <a:xfrm>
              <a:off x="4356497" y="5110956"/>
              <a:ext cx="1230313" cy="1411288"/>
              <a:chOff x="5938838" y="-787400"/>
              <a:chExt cx="1230313" cy="1411288"/>
            </a:xfrm>
          </p:grpSpPr>
          <p:sp>
            <p:nvSpPr>
              <p:cNvPr id="36" name="Rectangle 34"/>
              <p:cNvSpPr>
                <a:spLocks noChangeArrowheads="1"/>
              </p:cNvSpPr>
              <p:nvPr/>
            </p:nvSpPr>
            <p:spPr bwMode="auto">
              <a:xfrm>
                <a:off x="6827838" y="-676275"/>
                <a:ext cx="241300" cy="754063"/>
              </a:xfrm>
              <a:prstGeom prst="rect">
                <a:avLst/>
              </a:prstGeom>
              <a:solidFill>
                <a:srgbClr val="FFC89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 name="Rectangle 35"/>
              <p:cNvSpPr>
                <a:spLocks noChangeArrowheads="1"/>
              </p:cNvSpPr>
              <p:nvPr/>
            </p:nvSpPr>
            <p:spPr bwMode="auto">
              <a:xfrm>
                <a:off x="6827838" y="-787400"/>
                <a:ext cx="241300" cy="127000"/>
              </a:xfrm>
              <a:prstGeom prst="rect">
                <a:avLst/>
              </a:prstGeom>
              <a:solidFill>
                <a:srgbClr val="D760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 name="Freeform 36"/>
              <p:cNvSpPr>
                <a:spLocks/>
              </p:cNvSpPr>
              <p:nvPr/>
            </p:nvSpPr>
            <p:spPr bwMode="auto">
              <a:xfrm>
                <a:off x="5967413" y="-639762"/>
                <a:ext cx="1177925" cy="1263650"/>
              </a:xfrm>
              <a:custGeom>
                <a:avLst/>
                <a:gdLst>
                  <a:gd name="T0" fmla="*/ 742 w 742"/>
                  <a:gd name="T1" fmla="*/ 796 h 796"/>
                  <a:gd name="T2" fmla="*/ 742 w 742"/>
                  <a:gd name="T3" fmla="*/ 379 h 796"/>
                  <a:gd name="T4" fmla="*/ 372 w 742"/>
                  <a:gd name="T5" fmla="*/ 0 h 796"/>
                  <a:gd name="T6" fmla="*/ 0 w 742"/>
                  <a:gd name="T7" fmla="*/ 379 h 796"/>
                  <a:gd name="T8" fmla="*/ 0 w 742"/>
                  <a:gd name="T9" fmla="*/ 796 h 796"/>
                  <a:gd name="T10" fmla="*/ 742 w 742"/>
                  <a:gd name="T11" fmla="*/ 796 h 796"/>
                </a:gdLst>
                <a:ahLst/>
                <a:cxnLst>
                  <a:cxn ang="0">
                    <a:pos x="T0" y="T1"/>
                  </a:cxn>
                  <a:cxn ang="0">
                    <a:pos x="T2" y="T3"/>
                  </a:cxn>
                  <a:cxn ang="0">
                    <a:pos x="T4" y="T5"/>
                  </a:cxn>
                  <a:cxn ang="0">
                    <a:pos x="T6" y="T7"/>
                  </a:cxn>
                  <a:cxn ang="0">
                    <a:pos x="T8" y="T9"/>
                  </a:cxn>
                  <a:cxn ang="0">
                    <a:pos x="T10" y="T11"/>
                  </a:cxn>
                </a:cxnLst>
                <a:rect l="0" t="0" r="r" b="b"/>
                <a:pathLst>
                  <a:path w="742" h="796">
                    <a:moveTo>
                      <a:pt x="742" y="796"/>
                    </a:moveTo>
                    <a:lnTo>
                      <a:pt x="742" y="379"/>
                    </a:lnTo>
                    <a:lnTo>
                      <a:pt x="372" y="0"/>
                    </a:lnTo>
                    <a:lnTo>
                      <a:pt x="0" y="379"/>
                    </a:lnTo>
                    <a:lnTo>
                      <a:pt x="0" y="796"/>
                    </a:lnTo>
                    <a:lnTo>
                      <a:pt x="742" y="796"/>
                    </a:lnTo>
                    <a:close/>
                  </a:path>
                </a:pathLst>
              </a:custGeom>
              <a:solidFill>
                <a:srgbClr val="A4E7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 name="Freeform 37"/>
              <p:cNvSpPr>
                <a:spLocks/>
              </p:cNvSpPr>
              <p:nvPr/>
            </p:nvSpPr>
            <p:spPr bwMode="auto">
              <a:xfrm>
                <a:off x="5938838" y="-663575"/>
                <a:ext cx="1230313" cy="661988"/>
              </a:xfrm>
              <a:custGeom>
                <a:avLst/>
                <a:gdLst>
                  <a:gd name="T0" fmla="*/ 0 w 775"/>
                  <a:gd name="T1" fmla="*/ 402 h 417"/>
                  <a:gd name="T2" fmla="*/ 385 w 775"/>
                  <a:gd name="T3" fmla="*/ 0 h 417"/>
                  <a:gd name="T4" fmla="*/ 775 w 775"/>
                  <a:gd name="T5" fmla="*/ 417 h 417"/>
                </a:gdLst>
                <a:ahLst/>
                <a:cxnLst>
                  <a:cxn ang="0">
                    <a:pos x="T0" y="T1"/>
                  </a:cxn>
                  <a:cxn ang="0">
                    <a:pos x="T2" y="T3"/>
                  </a:cxn>
                  <a:cxn ang="0">
                    <a:pos x="T4" y="T5"/>
                  </a:cxn>
                </a:cxnLst>
                <a:rect l="0" t="0" r="r" b="b"/>
                <a:pathLst>
                  <a:path w="775" h="417">
                    <a:moveTo>
                      <a:pt x="0" y="402"/>
                    </a:moveTo>
                    <a:lnTo>
                      <a:pt x="385" y="0"/>
                    </a:lnTo>
                    <a:lnTo>
                      <a:pt x="775" y="417"/>
                    </a:lnTo>
                  </a:path>
                </a:pathLst>
              </a:custGeom>
              <a:noFill/>
              <a:ln w="120650" cap="flat">
                <a:solidFill>
                  <a:srgbClr val="D7603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40" name="Freeform 38"/>
              <p:cNvSpPr>
                <a:spLocks/>
              </p:cNvSpPr>
              <p:nvPr/>
            </p:nvSpPr>
            <p:spPr bwMode="auto">
              <a:xfrm>
                <a:off x="6111876" y="46038"/>
                <a:ext cx="144463" cy="328613"/>
              </a:xfrm>
              <a:custGeom>
                <a:avLst/>
                <a:gdLst>
                  <a:gd name="T0" fmla="*/ 36 w 36"/>
                  <a:gd name="T1" fmla="*/ 82 h 82"/>
                  <a:gd name="T2" fmla="*/ 36 w 36"/>
                  <a:gd name="T3" fmla="*/ 23 h 82"/>
                  <a:gd name="T4" fmla="*/ 18 w 36"/>
                  <a:gd name="T5" fmla="*/ 0 h 82"/>
                  <a:gd name="T6" fmla="*/ 0 w 36"/>
                  <a:gd name="T7" fmla="*/ 23 h 82"/>
                  <a:gd name="T8" fmla="*/ 0 w 36"/>
                  <a:gd name="T9" fmla="*/ 82 h 82"/>
                  <a:gd name="T10" fmla="*/ 36 w 36"/>
                  <a:gd name="T11" fmla="*/ 82 h 82"/>
                </a:gdLst>
                <a:ahLst/>
                <a:cxnLst>
                  <a:cxn ang="0">
                    <a:pos x="T0" y="T1"/>
                  </a:cxn>
                  <a:cxn ang="0">
                    <a:pos x="T2" y="T3"/>
                  </a:cxn>
                  <a:cxn ang="0">
                    <a:pos x="T4" y="T5"/>
                  </a:cxn>
                  <a:cxn ang="0">
                    <a:pos x="T6" y="T7"/>
                  </a:cxn>
                  <a:cxn ang="0">
                    <a:pos x="T8" y="T9"/>
                  </a:cxn>
                  <a:cxn ang="0">
                    <a:pos x="T10" y="T11"/>
                  </a:cxn>
                </a:cxnLst>
                <a:rect l="0" t="0" r="r" b="b"/>
                <a:pathLst>
                  <a:path w="36" h="82">
                    <a:moveTo>
                      <a:pt x="36" y="82"/>
                    </a:moveTo>
                    <a:cubicBezTo>
                      <a:pt x="36" y="23"/>
                      <a:pt x="36" y="23"/>
                      <a:pt x="36" y="23"/>
                    </a:cubicBezTo>
                    <a:cubicBezTo>
                      <a:pt x="36" y="10"/>
                      <a:pt x="28" y="0"/>
                      <a:pt x="18" y="0"/>
                    </a:cubicBezTo>
                    <a:cubicBezTo>
                      <a:pt x="8" y="0"/>
                      <a:pt x="0" y="10"/>
                      <a:pt x="0" y="23"/>
                    </a:cubicBezTo>
                    <a:cubicBezTo>
                      <a:pt x="0" y="82"/>
                      <a:pt x="0" y="82"/>
                      <a:pt x="0" y="82"/>
                    </a:cubicBezTo>
                    <a:lnTo>
                      <a:pt x="36" y="82"/>
                    </a:lnTo>
                    <a:close/>
                  </a:path>
                </a:pathLst>
              </a:custGeom>
              <a:solidFill>
                <a:srgbClr val="FFFFFF"/>
              </a:solidFill>
              <a:ln w="80963" cap="flat">
                <a:solidFill>
                  <a:srgbClr val="D7603C"/>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1" name="Freeform 39"/>
              <p:cNvSpPr>
                <a:spLocks/>
              </p:cNvSpPr>
              <p:nvPr/>
            </p:nvSpPr>
            <p:spPr bwMode="auto">
              <a:xfrm>
                <a:off x="6872288" y="46038"/>
                <a:ext cx="147638" cy="328613"/>
              </a:xfrm>
              <a:custGeom>
                <a:avLst/>
                <a:gdLst>
                  <a:gd name="T0" fmla="*/ 37 w 37"/>
                  <a:gd name="T1" fmla="*/ 82 h 82"/>
                  <a:gd name="T2" fmla="*/ 37 w 37"/>
                  <a:gd name="T3" fmla="*/ 22 h 82"/>
                  <a:gd name="T4" fmla="*/ 18 w 37"/>
                  <a:gd name="T5" fmla="*/ 0 h 82"/>
                  <a:gd name="T6" fmla="*/ 0 w 37"/>
                  <a:gd name="T7" fmla="*/ 22 h 82"/>
                  <a:gd name="T8" fmla="*/ 0 w 37"/>
                  <a:gd name="T9" fmla="*/ 82 h 82"/>
                  <a:gd name="T10" fmla="*/ 37 w 37"/>
                  <a:gd name="T11" fmla="*/ 82 h 82"/>
                </a:gdLst>
                <a:ahLst/>
                <a:cxnLst>
                  <a:cxn ang="0">
                    <a:pos x="T0" y="T1"/>
                  </a:cxn>
                  <a:cxn ang="0">
                    <a:pos x="T2" y="T3"/>
                  </a:cxn>
                  <a:cxn ang="0">
                    <a:pos x="T4" y="T5"/>
                  </a:cxn>
                  <a:cxn ang="0">
                    <a:pos x="T6" y="T7"/>
                  </a:cxn>
                  <a:cxn ang="0">
                    <a:pos x="T8" y="T9"/>
                  </a:cxn>
                  <a:cxn ang="0">
                    <a:pos x="T10" y="T11"/>
                  </a:cxn>
                </a:cxnLst>
                <a:rect l="0" t="0" r="r" b="b"/>
                <a:pathLst>
                  <a:path w="37" h="82">
                    <a:moveTo>
                      <a:pt x="37" y="82"/>
                    </a:moveTo>
                    <a:cubicBezTo>
                      <a:pt x="37" y="22"/>
                      <a:pt x="37" y="22"/>
                      <a:pt x="37" y="22"/>
                    </a:cubicBezTo>
                    <a:cubicBezTo>
                      <a:pt x="37" y="10"/>
                      <a:pt x="28" y="0"/>
                      <a:pt x="18" y="0"/>
                    </a:cubicBezTo>
                    <a:cubicBezTo>
                      <a:pt x="8" y="0"/>
                      <a:pt x="0" y="10"/>
                      <a:pt x="0" y="22"/>
                    </a:cubicBezTo>
                    <a:cubicBezTo>
                      <a:pt x="0" y="82"/>
                      <a:pt x="0" y="82"/>
                      <a:pt x="0" y="82"/>
                    </a:cubicBezTo>
                    <a:lnTo>
                      <a:pt x="37" y="82"/>
                    </a:lnTo>
                    <a:close/>
                  </a:path>
                </a:pathLst>
              </a:custGeom>
              <a:solidFill>
                <a:srgbClr val="FFFFFF"/>
              </a:solidFill>
              <a:ln w="80963" cap="flat">
                <a:solidFill>
                  <a:srgbClr val="D7603C"/>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2" name="Oval 40"/>
              <p:cNvSpPr>
                <a:spLocks noChangeArrowheads="1"/>
              </p:cNvSpPr>
              <p:nvPr/>
            </p:nvSpPr>
            <p:spPr bwMode="auto">
              <a:xfrm>
                <a:off x="6400801" y="-306387"/>
                <a:ext cx="309563" cy="307975"/>
              </a:xfrm>
              <a:prstGeom prst="ellipse">
                <a:avLst/>
              </a:prstGeom>
              <a:solidFill>
                <a:srgbClr val="FFFFFF"/>
              </a:solidFill>
              <a:ln w="80963" cap="flat">
                <a:solidFill>
                  <a:srgbClr val="D7603C"/>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3" name="Rectangle 41"/>
              <p:cNvSpPr>
                <a:spLocks noChangeArrowheads="1"/>
              </p:cNvSpPr>
              <p:nvPr/>
            </p:nvSpPr>
            <p:spPr bwMode="auto">
              <a:xfrm>
                <a:off x="6405563" y="227013"/>
                <a:ext cx="301625" cy="396875"/>
              </a:xfrm>
              <a:prstGeom prst="rect">
                <a:avLst/>
              </a:prstGeom>
              <a:solidFill>
                <a:srgbClr val="8E503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50" name="组合 49"/>
            <p:cNvGrpSpPr/>
            <p:nvPr/>
          </p:nvGrpSpPr>
          <p:grpSpPr>
            <a:xfrm>
              <a:off x="2817813" y="4741195"/>
              <a:ext cx="1165227" cy="1738980"/>
              <a:chOff x="6040438" y="5422900"/>
              <a:chExt cx="835025" cy="1246188"/>
            </a:xfrm>
          </p:grpSpPr>
          <p:sp>
            <p:nvSpPr>
              <p:cNvPr id="51" name="Freeform 5"/>
              <p:cNvSpPr>
                <a:spLocks/>
              </p:cNvSpPr>
              <p:nvPr/>
            </p:nvSpPr>
            <p:spPr bwMode="auto">
              <a:xfrm>
                <a:off x="6040438" y="5422900"/>
                <a:ext cx="835025" cy="833438"/>
              </a:xfrm>
              <a:custGeom>
                <a:avLst/>
                <a:gdLst>
                  <a:gd name="T0" fmla="*/ 152 w 208"/>
                  <a:gd name="T1" fmla="*/ 68 h 208"/>
                  <a:gd name="T2" fmla="*/ 105 w 208"/>
                  <a:gd name="T3" fmla="*/ 0 h 208"/>
                  <a:gd name="T4" fmla="*/ 58 w 208"/>
                  <a:gd name="T5" fmla="*/ 68 h 208"/>
                  <a:gd name="T6" fmla="*/ 104 w 208"/>
                  <a:gd name="T7" fmla="*/ 208 h 208"/>
                  <a:gd name="T8" fmla="*/ 104 w 208"/>
                  <a:gd name="T9" fmla="*/ 208 h 208"/>
                  <a:gd name="T10" fmla="*/ 104 w 208"/>
                  <a:gd name="T11" fmla="*/ 208 h 208"/>
                  <a:gd name="T12" fmla="*/ 104 w 208"/>
                  <a:gd name="T13" fmla="*/ 208 h 208"/>
                  <a:gd name="T14" fmla="*/ 104 w 208"/>
                  <a:gd name="T15" fmla="*/ 208 h 208"/>
                  <a:gd name="T16" fmla="*/ 152 w 208"/>
                  <a:gd name="T17" fmla="*/ 68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8" h="208">
                    <a:moveTo>
                      <a:pt x="152" y="68"/>
                    </a:moveTo>
                    <a:cubicBezTo>
                      <a:pt x="128" y="29"/>
                      <a:pt x="105" y="0"/>
                      <a:pt x="105" y="0"/>
                    </a:cubicBezTo>
                    <a:cubicBezTo>
                      <a:pt x="105" y="0"/>
                      <a:pt x="83" y="30"/>
                      <a:pt x="58" y="68"/>
                    </a:cubicBezTo>
                    <a:cubicBezTo>
                      <a:pt x="0" y="154"/>
                      <a:pt x="64" y="205"/>
                      <a:pt x="104" y="208"/>
                    </a:cubicBezTo>
                    <a:cubicBezTo>
                      <a:pt x="104" y="208"/>
                      <a:pt x="104" y="208"/>
                      <a:pt x="104" y="208"/>
                    </a:cubicBezTo>
                    <a:cubicBezTo>
                      <a:pt x="104" y="208"/>
                      <a:pt x="104" y="208"/>
                      <a:pt x="104" y="208"/>
                    </a:cubicBezTo>
                    <a:cubicBezTo>
                      <a:pt x="104" y="208"/>
                      <a:pt x="104" y="208"/>
                      <a:pt x="104" y="208"/>
                    </a:cubicBezTo>
                    <a:cubicBezTo>
                      <a:pt x="104" y="208"/>
                      <a:pt x="104" y="208"/>
                      <a:pt x="104" y="208"/>
                    </a:cubicBezTo>
                    <a:cubicBezTo>
                      <a:pt x="148" y="205"/>
                      <a:pt x="208" y="160"/>
                      <a:pt x="152" y="68"/>
                    </a:cubicBezTo>
                    <a:close/>
                  </a:path>
                </a:pathLst>
              </a:custGeom>
              <a:solidFill>
                <a:srgbClr val="E6E3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2" name="Freeform 6"/>
              <p:cNvSpPr>
                <a:spLocks/>
              </p:cNvSpPr>
              <p:nvPr/>
            </p:nvSpPr>
            <p:spPr bwMode="auto">
              <a:xfrm>
                <a:off x="6284913" y="5843588"/>
                <a:ext cx="361950" cy="825500"/>
              </a:xfrm>
              <a:custGeom>
                <a:avLst/>
                <a:gdLst>
                  <a:gd name="T0" fmla="*/ 228 w 228"/>
                  <a:gd name="T1" fmla="*/ 91 h 520"/>
                  <a:gd name="T2" fmla="*/ 129 w 228"/>
                  <a:gd name="T3" fmla="*/ 149 h 520"/>
                  <a:gd name="T4" fmla="*/ 114 w 228"/>
                  <a:gd name="T5" fmla="*/ 0 h 520"/>
                  <a:gd name="T6" fmla="*/ 99 w 228"/>
                  <a:gd name="T7" fmla="*/ 149 h 520"/>
                  <a:gd name="T8" fmla="*/ 0 w 228"/>
                  <a:gd name="T9" fmla="*/ 91 h 520"/>
                  <a:gd name="T10" fmla="*/ 91 w 228"/>
                  <a:gd name="T11" fmla="*/ 197 h 520"/>
                  <a:gd name="T12" fmla="*/ 94 w 228"/>
                  <a:gd name="T13" fmla="*/ 520 h 520"/>
                  <a:gd name="T14" fmla="*/ 142 w 228"/>
                  <a:gd name="T15" fmla="*/ 520 h 520"/>
                  <a:gd name="T16" fmla="*/ 137 w 228"/>
                  <a:gd name="T17" fmla="*/ 197 h 520"/>
                  <a:gd name="T18" fmla="*/ 228 w 228"/>
                  <a:gd name="T19" fmla="*/ 91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8" h="520">
                    <a:moveTo>
                      <a:pt x="228" y="91"/>
                    </a:moveTo>
                    <a:lnTo>
                      <a:pt x="129" y="149"/>
                    </a:lnTo>
                    <a:lnTo>
                      <a:pt x="114" y="0"/>
                    </a:lnTo>
                    <a:lnTo>
                      <a:pt x="99" y="149"/>
                    </a:lnTo>
                    <a:lnTo>
                      <a:pt x="0" y="91"/>
                    </a:lnTo>
                    <a:lnTo>
                      <a:pt x="91" y="197"/>
                    </a:lnTo>
                    <a:lnTo>
                      <a:pt x="94" y="520"/>
                    </a:lnTo>
                    <a:lnTo>
                      <a:pt x="142" y="520"/>
                    </a:lnTo>
                    <a:lnTo>
                      <a:pt x="137" y="197"/>
                    </a:lnTo>
                    <a:lnTo>
                      <a:pt x="228" y="91"/>
                    </a:lnTo>
                    <a:close/>
                  </a:path>
                </a:pathLst>
              </a:custGeom>
              <a:solidFill>
                <a:srgbClr val="C56D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53" name="组合 52"/>
            <p:cNvGrpSpPr/>
            <p:nvPr/>
          </p:nvGrpSpPr>
          <p:grpSpPr>
            <a:xfrm>
              <a:off x="1614184" y="5586413"/>
              <a:ext cx="554037" cy="930275"/>
              <a:chOff x="5067301" y="5932488"/>
              <a:chExt cx="554037" cy="930275"/>
            </a:xfrm>
          </p:grpSpPr>
          <p:sp>
            <p:nvSpPr>
              <p:cNvPr id="54" name="Freeform 9"/>
              <p:cNvSpPr>
                <a:spLocks/>
              </p:cNvSpPr>
              <p:nvPr/>
            </p:nvSpPr>
            <p:spPr bwMode="auto">
              <a:xfrm>
                <a:off x="5224463" y="6208713"/>
                <a:ext cx="147638" cy="654050"/>
              </a:xfrm>
              <a:custGeom>
                <a:avLst/>
                <a:gdLst>
                  <a:gd name="T0" fmla="*/ 0 w 37"/>
                  <a:gd name="T1" fmla="*/ 163 h 163"/>
                  <a:gd name="T2" fmla="*/ 0 w 37"/>
                  <a:gd name="T3" fmla="*/ 156 h 163"/>
                  <a:gd name="T4" fmla="*/ 2 w 37"/>
                  <a:gd name="T5" fmla="*/ 137 h 163"/>
                  <a:gd name="T6" fmla="*/ 11 w 37"/>
                  <a:gd name="T7" fmla="*/ 79 h 163"/>
                  <a:gd name="T8" fmla="*/ 14 w 37"/>
                  <a:gd name="T9" fmla="*/ 64 h 163"/>
                  <a:gd name="T10" fmla="*/ 17 w 37"/>
                  <a:gd name="T11" fmla="*/ 49 h 163"/>
                  <a:gd name="T12" fmla="*/ 21 w 37"/>
                  <a:gd name="T13" fmla="*/ 35 h 163"/>
                  <a:gd name="T14" fmla="*/ 26 w 37"/>
                  <a:gd name="T15" fmla="*/ 23 h 163"/>
                  <a:gd name="T16" fmla="*/ 30 w 37"/>
                  <a:gd name="T17" fmla="*/ 13 h 163"/>
                  <a:gd name="T18" fmla="*/ 34 w 37"/>
                  <a:gd name="T19" fmla="*/ 6 h 163"/>
                  <a:gd name="T20" fmla="*/ 37 w 37"/>
                  <a:gd name="T21" fmla="*/ 0 h 163"/>
                  <a:gd name="T22" fmla="*/ 35 w 37"/>
                  <a:gd name="T23" fmla="*/ 6 h 163"/>
                  <a:gd name="T24" fmla="*/ 32 w 37"/>
                  <a:gd name="T25" fmla="*/ 14 h 163"/>
                  <a:gd name="T26" fmla="*/ 30 w 37"/>
                  <a:gd name="T27" fmla="*/ 25 h 163"/>
                  <a:gd name="T28" fmla="*/ 28 w 37"/>
                  <a:gd name="T29" fmla="*/ 37 h 163"/>
                  <a:gd name="T30" fmla="*/ 27 w 37"/>
                  <a:gd name="T31" fmla="*/ 51 h 163"/>
                  <a:gd name="T32" fmla="*/ 26 w 37"/>
                  <a:gd name="T33" fmla="*/ 66 h 163"/>
                  <a:gd name="T34" fmla="*/ 26 w 37"/>
                  <a:gd name="T35" fmla="*/ 81 h 163"/>
                  <a:gd name="T36" fmla="*/ 28 w 37"/>
                  <a:gd name="T37" fmla="*/ 137 h 163"/>
                  <a:gd name="T38" fmla="*/ 30 w 37"/>
                  <a:gd name="T39" fmla="*/ 156 h 163"/>
                  <a:gd name="T40" fmla="*/ 30 w 37"/>
                  <a:gd name="T41" fmla="*/ 163 h 163"/>
                  <a:gd name="T42" fmla="*/ 0 w 37"/>
                  <a:gd name="T43" fmla="*/ 16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 h="163">
                    <a:moveTo>
                      <a:pt x="0" y="163"/>
                    </a:moveTo>
                    <a:cubicBezTo>
                      <a:pt x="0" y="163"/>
                      <a:pt x="0" y="160"/>
                      <a:pt x="0" y="156"/>
                    </a:cubicBezTo>
                    <a:cubicBezTo>
                      <a:pt x="1" y="151"/>
                      <a:pt x="1" y="145"/>
                      <a:pt x="2" y="137"/>
                    </a:cubicBezTo>
                    <a:cubicBezTo>
                      <a:pt x="4" y="121"/>
                      <a:pt x="7" y="100"/>
                      <a:pt x="11" y="79"/>
                    </a:cubicBezTo>
                    <a:cubicBezTo>
                      <a:pt x="12" y="74"/>
                      <a:pt x="13" y="69"/>
                      <a:pt x="14" y="64"/>
                    </a:cubicBezTo>
                    <a:cubicBezTo>
                      <a:pt x="15" y="59"/>
                      <a:pt x="16" y="54"/>
                      <a:pt x="17" y="49"/>
                    </a:cubicBezTo>
                    <a:cubicBezTo>
                      <a:pt x="19" y="44"/>
                      <a:pt x="20" y="40"/>
                      <a:pt x="21" y="35"/>
                    </a:cubicBezTo>
                    <a:cubicBezTo>
                      <a:pt x="23" y="31"/>
                      <a:pt x="24" y="27"/>
                      <a:pt x="26" y="23"/>
                    </a:cubicBezTo>
                    <a:cubicBezTo>
                      <a:pt x="27" y="20"/>
                      <a:pt x="28" y="16"/>
                      <a:pt x="30" y="13"/>
                    </a:cubicBezTo>
                    <a:cubicBezTo>
                      <a:pt x="31" y="10"/>
                      <a:pt x="32" y="8"/>
                      <a:pt x="34" y="6"/>
                    </a:cubicBezTo>
                    <a:cubicBezTo>
                      <a:pt x="36" y="2"/>
                      <a:pt x="37" y="0"/>
                      <a:pt x="37" y="0"/>
                    </a:cubicBezTo>
                    <a:cubicBezTo>
                      <a:pt x="37" y="0"/>
                      <a:pt x="36" y="2"/>
                      <a:pt x="35" y="6"/>
                    </a:cubicBezTo>
                    <a:cubicBezTo>
                      <a:pt x="34" y="9"/>
                      <a:pt x="33" y="11"/>
                      <a:pt x="32" y="14"/>
                    </a:cubicBezTo>
                    <a:cubicBezTo>
                      <a:pt x="32" y="17"/>
                      <a:pt x="31" y="21"/>
                      <a:pt x="30" y="25"/>
                    </a:cubicBezTo>
                    <a:cubicBezTo>
                      <a:pt x="29" y="28"/>
                      <a:pt x="29" y="33"/>
                      <a:pt x="28" y="37"/>
                    </a:cubicBezTo>
                    <a:cubicBezTo>
                      <a:pt x="28" y="41"/>
                      <a:pt x="28" y="46"/>
                      <a:pt x="27" y="51"/>
                    </a:cubicBezTo>
                    <a:cubicBezTo>
                      <a:pt x="27" y="56"/>
                      <a:pt x="26" y="60"/>
                      <a:pt x="26" y="66"/>
                    </a:cubicBezTo>
                    <a:cubicBezTo>
                      <a:pt x="26" y="71"/>
                      <a:pt x="26" y="76"/>
                      <a:pt x="26" y="81"/>
                    </a:cubicBezTo>
                    <a:cubicBezTo>
                      <a:pt x="26" y="101"/>
                      <a:pt x="27" y="122"/>
                      <a:pt x="28" y="137"/>
                    </a:cubicBezTo>
                    <a:cubicBezTo>
                      <a:pt x="29" y="145"/>
                      <a:pt x="29" y="151"/>
                      <a:pt x="30" y="156"/>
                    </a:cubicBezTo>
                    <a:cubicBezTo>
                      <a:pt x="30" y="160"/>
                      <a:pt x="30" y="163"/>
                      <a:pt x="30" y="163"/>
                    </a:cubicBezTo>
                    <a:lnTo>
                      <a:pt x="0" y="163"/>
                    </a:lnTo>
                    <a:close/>
                  </a:path>
                </a:pathLst>
              </a:custGeom>
              <a:solidFill>
                <a:srgbClr val="768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5" name="Freeform 10"/>
              <p:cNvSpPr>
                <a:spLocks/>
              </p:cNvSpPr>
              <p:nvPr/>
            </p:nvSpPr>
            <p:spPr bwMode="auto">
              <a:xfrm>
                <a:off x="5122863" y="5932488"/>
                <a:ext cx="498475" cy="525463"/>
              </a:xfrm>
              <a:custGeom>
                <a:avLst/>
                <a:gdLst>
                  <a:gd name="T0" fmla="*/ 19 w 124"/>
                  <a:gd name="T1" fmla="*/ 55 h 131"/>
                  <a:gd name="T2" fmla="*/ 32 w 124"/>
                  <a:gd name="T3" fmla="*/ 52 h 131"/>
                  <a:gd name="T4" fmla="*/ 42 w 124"/>
                  <a:gd name="T5" fmla="*/ 11 h 131"/>
                  <a:gd name="T6" fmla="*/ 83 w 124"/>
                  <a:gd name="T7" fmla="*/ 33 h 131"/>
                  <a:gd name="T8" fmla="*/ 94 w 124"/>
                  <a:gd name="T9" fmla="*/ 31 h 131"/>
                  <a:gd name="T10" fmla="*/ 104 w 124"/>
                  <a:gd name="T11" fmla="*/ 34 h 131"/>
                  <a:gd name="T12" fmla="*/ 104 w 124"/>
                  <a:gd name="T13" fmla="*/ 34 h 131"/>
                  <a:gd name="T14" fmla="*/ 117 w 124"/>
                  <a:gd name="T15" fmla="*/ 46 h 131"/>
                  <a:gd name="T16" fmla="*/ 107 w 124"/>
                  <a:gd name="T17" fmla="*/ 80 h 131"/>
                  <a:gd name="T18" fmla="*/ 103 w 124"/>
                  <a:gd name="T19" fmla="*/ 81 h 131"/>
                  <a:gd name="T20" fmla="*/ 106 w 124"/>
                  <a:gd name="T21" fmla="*/ 86 h 131"/>
                  <a:gd name="T22" fmla="*/ 94 w 124"/>
                  <a:gd name="T23" fmla="*/ 124 h 131"/>
                  <a:gd name="T24" fmla="*/ 56 w 124"/>
                  <a:gd name="T25" fmla="*/ 112 h 131"/>
                  <a:gd name="T26" fmla="*/ 53 w 124"/>
                  <a:gd name="T27" fmla="*/ 102 h 131"/>
                  <a:gd name="T28" fmla="*/ 52 w 124"/>
                  <a:gd name="T29" fmla="*/ 104 h 131"/>
                  <a:gd name="T30" fmla="*/ 40 w 124"/>
                  <a:gd name="T31" fmla="*/ 110 h 131"/>
                  <a:gd name="T32" fmla="*/ 34 w 124"/>
                  <a:gd name="T33" fmla="*/ 110 h 131"/>
                  <a:gd name="T34" fmla="*/ 28 w 124"/>
                  <a:gd name="T35" fmla="*/ 110 h 131"/>
                  <a:gd name="T36" fmla="*/ 24 w 124"/>
                  <a:gd name="T37" fmla="*/ 109 h 131"/>
                  <a:gd name="T38" fmla="*/ 7 w 124"/>
                  <a:gd name="T39" fmla="*/ 94 h 131"/>
                  <a:gd name="T40" fmla="*/ 19 w 124"/>
                  <a:gd name="T41" fmla="*/ 5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4" h="131">
                    <a:moveTo>
                      <a:pt x="19" y="55"/>
                    </a:moveTo>
                    <a:cubicBezTo>
                      <a:pt x="23" y="53"/>
                      <a:pt x="27" y="52"/>
                      <a:pt x="32" y="52"/>
                    </a:cubicBezTo>
                    <a:cubicBezTo>
                      <a:pt x="23" y="39"/>
                      <a:pt x="24" y="20"/>
                      <a:pt x="42" y="11"/>
                    </a:cubicBezTo>
                    <a:cubicBezTo>
                      <a:pt x="62" y="0"/>
                      <a:pt x="80" y="15"/>
                      <a:pt x="83" y="33"/>
                    </a:cubicBezTo>
                    <a:cubicBezTo>
                      <a:pt x="87" y="31"/>
                      <a:pt x="90" y="31"/>
                      <a:pt x="94" y="31"/>
                    </a:cubicBezTo>
                    <a:cubicBezTo>
                      <a:pt x="97" y="31"/>
                      <a:pt x="101" y="32"/>
                      <a:pt x="104" y="34"/>
                    </a:cubicBezTo>
                    <a:cubicBezTo>
                      <a:pt x="104" y="34"/>
                      <a:pt x="104" y="34"/>
                      <a:pt x="104" y="34"/>
                    </a:cubicBezTo>
                    <a:cubicBezTo>
                      <a:pt x="110" y="36"/>
                      <a:pt x="115" y="41"/>
                      <a:pt x="117" y="46"/>
                    </a:cubicBezTo>
                    <a:cubicBezTo>
                      <a:pt x="124" y="58"/>
                      <a:pt x="119" y="73"/>
                      <a:pt x="107" y="80"/>
                    </a:cubicBezTo>
                    <a:cubicBezTo>
                      <a:pt x="105" y="80"/>
                      <a:pt x="104" y="81"/>
                      <a:pt x="103" y="81"/>
                    </a:cubicBezTo>
                    <a:cubicBezTo>
                      <a:pt x="104" y="83"/>
                      <a:pt x="105" y="84"/>
                      <a:pt x="106" y="86"/>
                    </a:cubicBezTo>
                    <a:cubicBezTo>
                      <a:pt x="113" y="99"/>
                      <a:pt x="107" y="117"/>
                      <a:pt x="94" y="124"/>
                    </a:cubicBezTo>
                    <a:cubicBezTo>
                      <a:pt x="80" y="131"/>
                      <a:pt x="63" y="125"/>
                      <a:pt x="56" y="112"/>
                    </a:cubicBezTo>
                    <a:cubicBezTo>
                      <a:pt x="54" y="109"/>
                      <a:pt x="54" y="106"/>
                      <a:pt x="53" y="102"/>
                    </a:cubicBezTo>
                    <a:cubicBezTo>
                      <a:pt x="53" y="103"/>
                      <a:pt x="52" y="103"/>
                      <a:pt x="52" y="104"/>
                    </a:cubicBezTo>
                    <a:cubicBezTo>
                      <a:pt x="48" y="107"/>
                      <a:pt x="45" y="109"/>
                      <a:pt x="40" y="110"/>
                    </a:cubicBezTo>
                    <a:cubicBezTo>
                      <a:pt x="38" y="110"/>
                      <a:pt x="36" y="110"/>
                      <a:pt x="34" y="110"/>
                    </a:cubicBezTo>
                    <a:cubicBezTo>
                      <a:pt x="32" y="110"/>
                      <a:pt x="30" y="110"/>
                      <a:pt x="28" y="110"/>
                    </a:cubicBezTo>
                    <a:cubicBezTo>
                      <a:pt x="27" y="109"/>
                      <a:pt x="26" y="109"/>
                      <a:pt x="24" y="109"/>
                    </a:cubicBezTo>
                    <a:cubicBezTo>
                      <a:pt x="17" y="106"/>
                      <a:pt x="10" y="101"/>
                      <a:pt x="7" y="94"/>
                    </a:cubicBezTo>
                    <a:cubicBezTo>
                      <a:pt x="0" y="80"/>
                      <a:pt x="5" y="63"/>
                      <a:pt x="19" y="55"/>
                    </a:cubicBezTo>
                    <a:close/>
                  </a:path>
                </a:pathLst>
              </a:custGeom>
              <a:solidFill>
                <a:srgbClr val="F058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6" name="Freeform 11"/>
              <p:cNvSpPr>
                <a:spLocks/>
              </p:cNvSpPr>
              <p:nvPr/>
            </p:nvSpPr>
            <p:spPr bwMode="auto">
              <a:xfrm>
                <a:off x="5235576" y="6064250"/>
                <a:ext cx="301625" cy="276225"/>
              </a:xfrm>
              <a:custGeom>
                <a:avLst/>
                <a:gdLst>
                  <a:gd name="T0" fmla="*/ 27 w 75"/>
                  <a:gd name="T1" fmla="*/ 15 h 69"/>
                  <a:gd name="T2" fmla="*/ 48 w 75"/>
                  <a:gd name="T3" fmla="*/ 55 h 69"/>
                  <a:gd name="T4" fmla="*/ 27 w 75"/>
                  <a:gd name="T5" fmla="*/ 15 h 69"/>
                </a:gdLst>
                <a:ahLst/>
                <a:cxnLst>
                  <a:cxn ang="0">
                    <a:pos x="T0" y="T1"/>
                  </a:cxn>
                  <a:cxn ang="0">
                    <a:pos x="T2" y="T3"/>
                  </a:cxn>
                  <a:cxn ang="0">
                    <a:pos x="T4" y="T5"/>
                  </a:cxn>
                </a:cxnLst>
                <a:rect l="0" t="0" r="r" b="b"/>
                <a:pathLst>
                  <a:path w="75" h="69">
                    <a:moveTo>
                      <a:pt x="27" y="15"/>
                    </a:moveTo>
                    <a:cubicBezTo>
                      <a:pt x="54" y="0"/>
                      <a:pt x="75" y="41"/>
                      <a:pt x="48" y="55"/>
                    </a:cubicBezTo>
                    <a:cubicBezTo>
                      <a:pt x="21" y="69"/>
                      <a:pt x="0" y="29"/>
                      <a:pt x="27" y="15"/>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7" name="Freeform 12"/>
              <p:cNvSpPr>
                <a:spLocks/>
              </p:cNvSpPr>
              <p:nvPr/>
            </p:nvSpPr>
            <p:spPr bwMode="auto">
              <a:xfrm>
                <a:off x="5067301" y="6408738"/>
                <a:ext cx="220663" cy="176213"/>
              </a:xfrm>
              <a:custGeom>
                <a:avLst/>
                <a:gdLst>
                  <a:gd name="T0" fmla="*/ 48 w 55"/>
                  <a:gd name="T1" fmla="*/ 44 h 44"/>
                  <a:gd name="T2" fmla="*/ 12 w 55"/>
                  <a:gd name="T3" fmla="*/ 0 h 44"/>
                  <a:gd name="T4" fmla="*/ 48 w 55"/>
                  <a:gd name="T5" fmla="*/ 44 h 44"/>
                </a:gdLst>
                <a:ahLst/>
                <a:cxnLst>
                  <a:cxn ang="0">
                    <a:pos x="T0" y="T1"/>
                  </a:cxn>
                  <a:cxn ang="0">
                    <a:pos x="T2" y="T3"/>
                  </a:cxn>
                  <a:cxn ang="0">
                    <a:pos x="T4" y="T5"/>
                  </a:cxn>
                </a:cxnLst>
                <a:rect l="0" t="0" r="r" b="b"/>
                <a:pathLst>
                  <a:path w="55" h="44">
                    <a:moveTo>
                      <a:pt x="48" y="44"/>
                    </a:moveTo>
                    <a:cubicBezTo>
                      <a:pt x="48" y="44"/>
                      <a:pt x="55" y="5"/>
                      <a:pt x="12" y="0"/>
                    </a:cubicBezTo>
                    <a:cubicBezTo>
                      <a:pt x="12" y="0"/>
                      <a:pt x="0" y="40"/>
                      <a:pt x="48" y="44"/>
                    </a:cubicBezTo>
                    <a:close/>
                  </a:path>
                </a:pathLst>
              </a:custGeom>
              <a:solidFill>
                <a:srgbClr val="9D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sp>
        <p:nvSpPr>
          <p:cNvPr id="62" name="Freeform 122"/>
          <p:cNvSpPr>
            <a:spLocks/>
          </p:cNvSpPr>
          <p:nvPr/>
        </p:nvSpPr>
        <p:spPr bwMode="auto">
          <a:xfrm>
            <a:off x="-153988" y="6469063"/>
            <a:ext cx="12552363" cy="444501"/>
          </a:xfrm>
          <a:custGeom>
            <a:avLst/>
            <a:gdLst>
              <a:gd name="T0" fmla="*/ 2904 w 2904"/>
              <a:gd name="T1" fmla="*/ 58 h 100"/>
              <a:gd name="T2" fmla="*/ 2859 w 2904"/>
              <a:gd name="T3" fmla="*/ 100 h 100"/>
              <a:gd name="T4" fmla="*/ 45 w 2904"/>
              <a:gd name="T5" fmla="*/ 100 h 100"/>
              <a:gd name="T6" fmla="*/ 0 w 2904"/>
              <a:gd name="T7" fmla="*/ 58 h 100"/>
              <a:gd name="T8" fmla="*/ 0 w 2904"/>
              <a:gd name="T9" fmla="*/ 42 h 100"/>
              <a:gd name="T10" fmla="*/ 45 w 2904"/>
              <a:gd name="T11" fmla="*/ 0 h 100"/>
              <a:gd name="T12" fmla="*/ 2859 w 2904"/>
              <a:gd name="T13" fmla="*/ 0 h 100"/>
              <a:gd name="T14" fmla="*/ 2904 w 2904"/>
              <a:gd name="T15" fmla="*/ 42 h 100"/>
              <a:gd name="T16" fmla="*/ 2904 w 2904"/>
              <a:gd name="T17" fmla="*/ 5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04" h="100">
                <a:moveTo>
                  <a:pt x="2904" y="58"/>
                </a:moveTo>
                <a:cubicBezTo>
                  <a:pt x="2904" y="81"/>
                  <a:pt x="2884" y="100"/>
                  <a:pt x="2859" y="100"/>
                </a:cubicBezTo>
                <a:cubicBezTo>
                  <a:pt x="45" y="100"/>
                  <a:pt x="45" y="100"/>
                  <a:pt x="45" y="100"/>
                </a:cubicBezTo>
                <a:cubicBezTo>
                  <a:pt x="20" y="100"/>
                  <a:pt x="0" y="81"/>
                  <a:pt x="0" y="58"/>
                </a:cubicBezTo>
                <a:cubicBezTo>
                  <a:pt x="0" y="42"/>
                  <a:pt x="0" y="42"/>
                  <a:pt x="0" y="42"/>
                </a:cubicBezTo>
                <a:cubicBezTo>
                  <a:pt x="0" y="19"/>
                  <a:pt x="20" y="0"/>
                  <a:pt x="45" y="0"/>
                </a:cubicBezTo>
                <a:cubicBezTo>
                  <a:pt x="2859" y="0"/>
                  <a:pt x="2859" y="0"/>
                  <a:pt x="2859" y="0"/>
                </a:cubicBezTo>
                <a:cubicBezTo>
                  <a:pt x="2884" y="0"/>
                  <a:pt x="2904" y="19"/>
                  <a:pt x="2904" y="42"/>
                </a:cubicBezTo>
                <a:lnTo>
                  <a:pt x="2904" y="58"/>
                </a:lnTo>
                <a:close/>
              </a:path>
            </a:pathLst>
          </a:custGeom>
          <a:solidFill>
            <a:srgbClr val="9D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nvGrpSpPr>
          <p:cNvPr id="63" name="Group 3"/>
          <p:cNvGrpSpPr/>
          <p:nvPr/>
        </p:nvGrpSpPr>
        <p:grpSpPr>
          <a:xfrm>
            <a:off x="5121293" y="2162629"/>
            <a:ext cx="2106821" cy="4372029"/>
            <a:chOff x="4766273" y="1632584"/>
            <a:chExt cx="2759996" cy="5063606"/>
          </a:xfrm>
        </p:grpSpPr>
        <p:sp>
          <p:nvSpPr>
            <p:cNvPr id="64" name="Freeform 5"/>
            <p:cNvSpPr>
              <a:spLocks/>
            </p:cNvSpPr>
            <p:nvPr/>
          </p:nvSpPr>
          <p:spPr bwMode="auto">
            <a:xfrm>
              <a:off x="4766273" y="3343781"/>
              <a:ext cx="1694440" cy="1760483"/>
            </a:xfrm>
            <a:custGeom>
              <a:avLst/>
              <a:gdLst>
                <a:gd name="T0" fmla="*/ 727 w 727"/>
                <a:gd name="T1" fmla="*/ 559 h 755"/>
                <a:gd name="T2" fmla="*/ 553 w 727"/>
                <a:gd name="T3" fmla="*/ 525 h 755"/>
                <a:gd name="T4" fmla="*/ 326 w 727"/>
                <a:gd name="T5" fmla="*/ 313 h 755"/>
                <a:gd name="T6" fmla="*/ 403 w 727"/>
                <a:gd name="T7" fmla="*/ 310 h 755"/>
                <a:gd name="T8" fmla="*/ 413 w 727"/>
                <a:gd name="T9" fmla="*/ 274 h 755"/>
                <a:gd name="T10" fmla="*/ 245 w 727"/>
                <a:gd name="T11" fmla="*/ 26 h 755"/>
                <a:gd name="T12" fmla="*/ 203 w 727"/>
                <a:gd name="T13" fmla="*/ 26 h 755"/>
                <a:gd name="T14" fmla="*/ 15 w 727"/>
                <a:gd name="T15" fmla="*/ 280 h 755"/>
                <a:gd name="T16" fmla="*/ 24 w 727"/>
                <a:gd name="T17" fmla="*/ 310 h 755"/>
                <a:gd name="T18" fmla="*/ 114 w 727"/>
                <a:gd name="T19" fmla="*/ 315 h 755"/>
                <a:gd name="T20" fmla="*/ 567 w 727"/>
                <a:gd name="T21" fmla="*/ 747 h 755"/>
                <a:gd name="T22" fmla="*/ 727 w 727"/>
                <a:gd name="T23" fmla="*/ 559 h 7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7" h="755">
                  <a:moveTo>
                    <a:pt x="727" y="559"/>
                  </a:moveTo>
                  <a:cubicBezTo>
                    <a:pt x="715" y="515"/>
                    <a:pt x="651" y="517"/>
                    <a:pt x="553" y="525"/>
                  </a:cubicBezTo>
                  <a:cubicBezTo>
                    <a:pt x="479" y="533"/>
                    <a:pt x="309" y="547"/>
                    <a:pt x="326" y="313"/>
                  </a:cubicBezTo>
                  <a:cubicBezTo>
                    <a:pt x="403" y="310"/>
                    <a:pt x="403" y="310"/>
                    <a:pt x="403" y="310"/>
                  </a:cubicBezTo>
                  <a:cubicBezTo>
                    <a:pt x="429" y="310"/>
                    <a:pt x="428" y="295"/>
                    <a:pt x="413" y="274"/>
                  </a:cubicBezTo>
                  <a:cubicBezTo>
                    <a:pt x="413" y="274"/>
                    <a:pt x="297" y="101"/>
                    <a:pt x="245" y="26"/>
                  </a:cubicBezTo>
                  <a:cubicBezTo>
                    <a:pt x="231" y="6"/>
                    <a:pt x="220" y="0"/>
                    <a:pt x="203" y="26"/>
                  </a:cubicBezTo>
                  <a:cubicBezTo>
                    <a:pt x="144" y="97"/>
                    <a:pt x="55" y="225"/>
                    <a:pt x="15" y="280"/>
                  </a:cubicBezTo>
                  <a:cubicBezTo>
                    <a:pt x="12" y="284"/>
                    <a:pt x="0" y="307"/>
                    <a:pt x="24" y="310"/>
                  </a:cubicBezTo>
                  <a:cubicBezTo>
                    <a:pt x="52" y="313"/>
                    <a:pt x="114" y="315"/>
                    <a:pt x="114" y="315"/>
                  </a:cubicBezTo>
                  <a:cubicBezTo>
                    <a:pt x="93" y="749"/>
                    <a:pt x="350" y="749"/>
                    <a:pt x="567" y="747"/>
                  </a:cubicBezTo>
                  <a:cubicBezTo>
                    <a:pt x="606" y="755"/>
                    <a:pt x="723" y="704"/>
                    <a:pt x="727" y="559"/>
                  </a:cubicBezTo>
                  <a:close/>
                </a:path>
              </a:pathLst>
            </a:custGeom>
            <a:solidFill>
              <a:srgbClr val="C56D27"/>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5" name="Freeform 6"/>
            <p:cNvSpPr>
              <a:spLocks/>
            </p:cNvSpPr>
            <p:nvPr/>
          </p:nvSpPr>
          <p:spPr bwMode="auto">
            <a:xfrm>
              <a:off x="5831829" y="2620495"/>
              <a:ext cx="1694440" cy="1762453"/>
            </a:xfrm>
            <a:custGeom>
              <a:avLst/>
              <a:gdLst>
                <a:gd name="T0" fmla="*/ 0 w 727"/>
                <a:gd name="T1" fmla="*/ 559 h 756"/>
                <a:gd name="T2" fmla="*/ 173 w 727"/>
                <a:gd name="T3" fmla="*/ 526 h 756"/>
                <a:gd name="T4" fmla="*/ 401 w 727"/>
                <a:gd name="T5" fmla="*/ 314 h 756"/>
                <a:gd name="T6" fmla="*/ 324 w 727"/>
                <a:gd name="T7" fmla="*/ 311 h 756"/>
                <a:gd name="T8" fmla="*/ 314 w 727"/>
                <a:gd name="T9" fmla="*/ 275 h 756"/>
                <a:gd name="T10" fmla="*/ 482 w 727"/>
                <a:gd name="T11" fmla="*/ 27 h 756"/>
                <a:gd name="T12" fmla="*/ 524 w 727"/>
                <a:gd name="T13" fmla="*/ 27 h 756"/>
                <a:gd name="T14" fmla="*/ 712 w 727"/>
                <a:gd name="T15" fmla="*/ 280 h 756"/>
                <a:gd name="T16" fmla="*/ 703 w 727"/>
                <a:gd name="T17" fmla="*/ 311 h 756"/>
                <a:gd name="T18" fmla="*/ 613 w 727"/>
                <a:gd name="T19" fmla="*/ 316 h 756"/>
                <a:gd name="T20" fmla="*/ 160 w 727"/>
                <a:gd name="T21" fmla="*/ 748 h 756"/>
                <a:gd name="T22" fmla="*/ 0 w 727"/>
                <a:gd name="T23" fmla="*/ 559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7" h="756">
                  <a:moveTo>
                    <a:pt x="0" y="559"/>
                  </a:moveTo>
                  <a:cubicBezTo>
                    <a:pt x="11" y="516"/>
                    <a:pt x="76" y="518"/>
                    <a:pt x="173" y="526"/>
                  </a:cubicBezTo>
                  <a:cubicBezTo>
                    <a:pt x="248" y="534"/>
                    <a:pt x="418" y="548"/>
                    <a:pt x="401" y="314"/>
                  </a:cubicBezTo>
                  <a:cubicBezTo>
                    <a:pt x="324" y="311"/>
                    <a:pt x="324" y="311"/>
                    <a:pt x="324" y="311"/>
                  </a:cubicBezTo>
                  <a:cubicBezTo>
                    <a:pt x="297" y="311"/>
                    <a:pt x="298" y="296"/>
                    <a:pt x="314" y="275"/>
                  </a:cubicBezTo>
                  <a:cubicBezTo>
                    <a:pt x="314" y="275"/>
                    <a:pt x="429" y="102"/>
                    <a:pt x="482" y="27"/>
                  </a:cubicBezTo>
                  <a:cubicBezTo>
                    <a:pt x="496" y="7"/>
                    <a:pt x="507" y="0"/>
                    <a:pt x="524" y="27"/>
                  </a:cubicBezTo>
                  <a:cubicBezTo>
                    <a:pt x="583" y="98"/>
                    <a:pt x="672" y="225"/>
                    <a:pt x="712" y="280"/>
                  </a:cubicBezTo>
                  <a:cubicBezTo>
                    <a:pt x="714" y="285"/>
                    <a:pt x="727" y="308"/>
                    <a:pt x="703" y="311"/>
                  </a:cubicBezTo>
                  <a:cubicBezTo>
                    <a:pt x="675" y="314"/>
                    <a:pt x="613" y="316"/>
                    <a:pt x="613" y="316"/>
                  </a:cubicBezTo>
                  <a:cubicBezTo>
                    <a:pt x="634" y="750"/>
                    <a:pt x="376" y="750"/>
                    <a:pt x="160" y="748"/>
                  </a:cubicBezTo>
                  <a:cubicBezTo>
                    <a:pt x="121" y="756"/>
                    <a:pt x="4" y="705"/>
                    <a:pt x="0" y="559"/>
                  </a:cubicBezTo>
                  <a:close/>
                </a:path>
              </a:pathLst>
            </a:custGeom>
            <a:solidFill>
              <a:srgbClr val="F0587D"/>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7" name="Freeform 8"/>
            <p:cNvSpPr>
              <a:spLocks/>
            </p:cNvSpPr>
            <p:nvPr/>
          </p:nvSpPr>
          <p:spPr bwMode="auto">
            <a:xfrm>
              <a:off x="5927443" y="1632584"/>
              <a:ext cx="104486" cy="4464293"/>
            </a:xfrm>
            <a:custGeom>
              <a:avLst/>
              <a:gdLst>
                <a:gd name="T0" fmla="*/ 94 w 106"/>
                <a:gd name="T1" fmla="*/ 4529 h 4529"/>
                <a:gd name="T2" fmla="*/ 0 w 106"/>
                <a:gd name="T3" fmla="*/ 4484 h 4529"/>
                <a:gd name="T4" fmla="*/ 12 w 106"/>
                <a:gd name="T5" fmla="*/ 0 h 4529"/>
                <a:gd name="T6" fmla="*/ 106 w 106"/>
                <a:gd name="T7" fmla="*/ 0 h 4529"/>
                <a:gd name="T8" fmla="*/ 94 w 106"/>
                <a:gd name="T9" fmla="*/ 4529 h 4529"/>
              </a:gdLst>
              <a:ahLst/>
              <a:cxnLst>
                <a:cxn ang="0">
                  <a:pos x="T0" y="T1"/>
                </a:cxn>
                <a:cxn ang="0">
                  <a:pos x="T2" y="T3"/>
                </a:cxn>
                <a:cxn ang="0">
                  <a:pos x="T4" y="T5"/>
                </a:cxn>
                <a:cxn ang="0">
                  <a:pos x="T6" y="T7"/>
                </a:cxn>
                <a:cxn ang="0">
                  <a:pos x="T8" y="T9"/>
                </a:cxn>
              </a:cxnLst>
              <a:rect l="0" t="0" r="r" b="b"/>
              <a:pathLst>
                <a:path w="106" h="4529">
                  <a:moveTo>
                    <a:pt x="94" y="4529"/>
                  </a:moveTo>
                  <a:lnTo>
                    <a:pt x="0" y="4484"/>
                  </a:lnTo>
                  <a:lnTo>
                    <a:pt x="12" y="0"/>
                  </a:lnTo>
                  <a:lnTo>
                    <a:pt x="106" y="0"/>
                  </a:lnTo>
                  <a:lnTo>
                    <a:pt x="94" y="4529"/>
                  </a:lnTo>
                  <a:close/>
                </a:path>
              </a:pathLst>
            </a:custGeom>
            <a:solidFill>
              <a:srgbClr val="FFA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0" tIns="48216" rIns="96430" bIns="48216" numCol="1" anchor="t" anchorCtr="0" compatLnSpc="1">
              <a:prstTxWarp prst="textNoShape">
                <a:avLst/>
              </a:prstTxWarp>
            </a:body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8" name="Freeform 9"/>
            <p:cNvSpPr>
              <a:spLocks/>
            </p:cNvSpPr>
            <p:nvPr/>
          </p:nvSpPr>
          <p:spPr bwMode="auto">
            <a:xfrm>
              <a:off x="6181757" y="1632584"/>
              <a:ext cx="102514" cy="4467250"/>
            </a:xfrm>
            <a:custGeom>
              <a:avLst/>
              <a:gdLst>
                <a:gd name="T0" fmla="*/ 87 w 104"/>
                <a:gd name="T1" fmla="*/ 4498 h 4532"/>
                <a:gd name="T2" fmla="*/ 0 w 104"/>
                <a:gd name="T3" fmla="*/ 4532 h 4532"/>
                <a:gd name="T4" fmla="*/ 11 w 104"/>
                <a:gd name="T5" fmla="*/ 0 h 4532"/>
                <a:gd name="T6" fmla="*/ 104 w 104"/>
                <a:gd name="T7" fmla="*/ 3 h 4532"/>
                <a:gd name="T8" fmla="*/ 87 w 104"/>
                <a:gd name="T9" fmla="*/ 4498 h 4532"/>
              </a:gdLst>
              <a:ahLst/>
              <a:cxnLst>
                <a:cxn ang="0">
                  <a:pos x="T0" y="T1"/>
                </a:cxn>
                <a:cxn ang="0">
                  <a:pos x="T2" y="T3"/>
                </a:cxn>
                <a:cxn ang="0">
                  <a:pos x="T4" y="T5"/>
                </a:cxn>
                <a:cxn ang="0">
                  <a:pos x="T6" y="T7"/>
                </a:cxn>
                <a:cxn ang="0">
                  <a:pos x="T8" y="T9"/>
                </a:cxn>
              </a:cxnLst>
              <a:rect l="0" t="0" r="r" b="b"/>
              <a:pathLst>
                <a:path w="104" h="4532">
                  <a:moveTo>
                    <a:pt x="87" y="4498"/>
                  </a:moveTo>
                  <a:lnTo>
                    <a:pt x="0" y="4532"/>
                  </a:lnTo>
                  <a:lnTo>
                    <a:pt x="11" y="0"/>
                  </a:lnTo>
                  <a:lnTo>
                    <a:pt x="104" y="3"/>
                  </a:lnTo>
                  <a:lnTo>
                    <a:pt x="87" y="4498"/>
                  </a:lnTo>
                  <a:close/>
                </a:path>
              </a:pathLst>
            </a:custGeom>
            <a:solidFill>
              <a:srgbClr val="FFA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0" tIns="48216" rIns="96430" bIns="48216" numCol="1" anchor="t" anchorCtr="0" compatLnSpc="1">
              <a:prstTxWarp prst="textNoShape">
                <a:avLst/>
              </a:prstTxWarp>
            </a:body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9" name="Freeform 10"/>
            <p:cNvSpPr>
              <a:spLocks/>
            </p:cNvSpPr>
            <p:nvPr/>
          </p:nvSpPr>
          <p:spPr bwMode="auto">
            <a:xfrm>
              <a:off x="6016157" y="1632584"/>
              <a:ext cx="181371" cy="4467250"/>
            </a:xfrm>
            <a:custGeom>
              <a:avLst/>
              <a:gdLst>
                <a:gd name="T0" fmla="*/ 172 w 184"/>
                <a:gd name="T1" fmla="*/ 4532 h 4532"/>
                <a:gd name="T2" fmla="*/ 0 w 184"/>
                <a:gd name="T3" fmla="*/ 4529 h 4532"/>
                <a:gd name="T4" fmla="*/ 11 w 184"/>
                <a:gd name="T5" fmla="*/ 0 h 4532"/>
                <a:gd name="T6" fmla="*/ 184 w 184"/>
                <a:gd name="T7" fmla="*/ 0 h 4532"/>
                <a:gd name="T8" fmla="*/ 172 w 184"/>
                <a:gd name="T9" fmla="*/ 4532 h 4532"/>
              </a:gdLst>
              <a:ahLst/>
              <a:cxnLst>
                <a:cxn ang="0">
                  <a:pos x="T0" y="T1"/>
                </a:cxn>
                <a:cxn ang="0">
                  <a:pos x="T2" y="T3"/>
                </a:cxn>
                <a:cxn ang="0">
                  <a:pos x="T4" y="T5"/>
                </a:cxn>
                <a:cxn ang="0">
                  <a:pos x="T6" y="T7"/>
                </a:cxn>
                <a:cxn ang="0">
                  <a:pos x="T8" y="T9"/>
                </a:cxn>
              </a:cxnLst>
              <a:rect l="0" t="0" r="r" b="b"/>
              <a:pathLst>
                <a:path w="184" h="4532">
                  <a:moveTo>
                    <a:pt x="172" y="4532"/>
                  </a:moveTo>
                  <a:lnTo>
                    <a:pt x="0" y="4529"/>
                  </a:lnTo>
                  <a:lnTo>
                    <a:pt x="11" y="0"/>
                  </a:lnTo>
                  <a:lnTo>
                    <a:pt x="184" y="0"/>
                  </a:lnTo>
                  <a:lnTo>
                    <a:pt x="172" y="4532"/>
                  </a:lnTo>
                  <a:close/>
                </a:path>
              </a:pathLst>
            </a:custGeom>
            <a:solidFill>
              <a:srgbClr val="E6E3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0" tIns="48216" rIns="96430" bIns="48216" numCol="1" anchor="t" anchorCtr="0" compatLnSpc="1">
              <a:prstTxWarp prst="textNoShape">
                <a:avLst/>
              </a:prstTxWarp>
            </a:body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0" name="Freeform 11"/>
            <p:cNvSpPr>
              <a:spLocks/>
            </p:cNvSpPr>
            <p:nvPr/>
          </p:nvSpPr>
          <p:spPr bwMode="auto">
            <a:xfrm>
              <a:off x="5927443" y="5975634"/>
              <a:ext cx="344999" cy="720556"/>
            </a:xfrm>
            <a:custGeom>
              <a:avLst/>
              <a:gdLst>
                <a:gd name="T0" fmla="*/ 38 w 148"/>
                <a:gd name="T1" fmla="*/ 52 h 309"/>
                <a:gd name="T2" fmla="*/ 70 w 148"/>
                <a:gd name="T3" fmla="*/ 17 h 309"/>
                <a:gd name="T4" fmla="*/ 107 w 148"/>
                <a:gd name="T5" fmla="*/ 45 h 309"/>
                <a:gd name="T6" fmla="*/ 134 w 148"/>
                <a:gd name="T7" fmla="*/ 18 h 309"/>
                <a:gd name="T8" fmla="*/ 148 w 148"/>
                <a:gd name="T9" fmla="*/ 34 h 309"/>
                <a:gd name="T10" fmla="*/ 78 w 148"/>
                <a:gd name="T11" fmla="*/ 309 h 309"/>
                <a:gd name="T12" fmla="*/ 0 w 148"/>
                <a:gd name="T13" fmla="*/ 33 h 309"/>
                <a:gd name="T14" fmla="*/ 38 w 148"/>
                <a:gd name="T15" fmla="*/ 52 h 3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8" h="309">
                  <a:moveTo>
                    <a:pt x="38" y="52"/>
                  </a:moveTo>
                  <a:cubicBezTo>
                    <a:pt x="38" y="52"/>
                    <a:pt x="57" y="13"/>
                    <a:pt x="70" y="17"/>
                  </a:cubicBezTo>
                  <a:cubicBezTo>
                    <a:pt x="84" y="21"/>
                    <a:pt x="103" y="15"/>
                    <a:pt x="107" y="45"/>
                  </a:cubicBezTo>
                  <a:cubicBezTo>
                    <a:pt x="111" y="42"/>
                    <a:pt x="122" y="19"/>
                    <a:pt x="134" y="18"/>
                  </a:cubicBezTo>
                  <a:cubicBezTo>
                    <a:pt x="145" y="18"/>
                    <a:pt x="148" y="34"/>
                    <a:pt x="148" y="34"/>
                  </a:cubicBezTo>
                  <a:cubicBezTo>
                    <a:pt x="78" y="309"/>
                    <a:pt x="78" y="309"/>
                    <a:pt x="78" y="309"/>
                  </a:cubicBezTo>
                  <a:cubicBezTo>
                    <a:pt x="0" y="33"/>
                    <a:pt x="0" y="33"/>
                    <a:pt x="0" y="33"/>
                  </a:cubicBezTo>
                  <a:cubicBezTo>
                    <a:pt x="0" y="33"/>
                    <a:pt x="24" y="0"/>
                    <a:pt x="38" y="52"/>
                  </a:cubicBezTo>
                  <a:close/>
                </a:path>
              </a:pathLst>
            </a:custGeom>
            <a:solidFill>
              <a:srgbClr val="F3E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0" tIns="48216" rIns="96430" bIns="48216" numCol="1" anchor="t" anchorCtr="0" compatLnSpc="1">
              <a:prstTxWarp prst="textNoShape">
                <a:avLst/>
              </a:prstTxWarp>
            </a:body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1" name="Freeform 12"/>
            <p:cNvSpPr>
              <a:spLocks/>
            </p:cNvSpPr>
            <p:nvPr/>
          </p:nvSpPr>
          <p:spPr bwMode="auto">
            <a:xfrm>
              <a:off x="6043757" y="6409348"/>
              <a:ext cx="126171" cy="286842"/>
            </a:xfrm>
            <a:custGeom>
              <a:avLst/>
              <a:gdLst>
                <a:gd name="T0" fmla="*/ 0 w 54"/>
                <a:gd name="T1" fmla="*/ 23 h 123"/>
                <a:gd name="T2" fmla="*/ 28 w 54"/>
                <a:gd name="T3" fmla="*/ 123 h 123"/>
                <a:gd name="T4" fmla="*/ 54 w 54"/>
                <a:gd name="T5" fmla="*/ 23 h 123"/>
                <a:gd name="T6" fmla="*/ 0 w 54"/>
                <a:gd name="T7" fmla="*/ 23 h 123"/>
              </a:gdLst>
              <a:ahLst/>
              <a:cxnLst>
                <a:cxn ang="0">
                  <a:pos x="T0" y="T1"/>
                </a:cxn>
                <a:cxn ang="0">
                  <a:pos x="T2" y="T3"/>
                </a:cxn>
                <a:cxn ang="0">
                  <a:pos x="T4" y="T5"/>
                </a:cxn>
                <a:cxn ang="0">
                  <a:pos x="T6" y="T7"/>
                </a:cxn>
              </a:cxnLst>
              <a:rect l="0" t="0" r="r" b="b"/>
              <a:pathLst>
                <a:path w="54" h="123">
                  <a:moveTo>
                    <a:pt x="0" y="23"/>
                  </a:moveTo>
                  <a:cubicBezTo>
                    <a:pt x="28" y="123"/>
                    <a:pt x="28" y="123"/>
                    <a:pt x="28" y="123"/>
                  </a:cubicBezTo>
                  <a:cubicBezTo>
                    <a:pt x="54" y="23"/>
                    <a:pt x="54" y="23"/>
                    <a:pt x="54" y="23"/>
                  </a:cubicBezTo>
                  <a:cubicBezTo>
                    <a:pt x="54" y="23"/>
                    <a:pt x="27" y="0"/>
                    <a:pt x="0" y="23"/>
                  </a:cubicBezTo>
                  <a:close/>
                </a:path>
              </a:pathLst>
            </a:custGeom>
            <a:solidFill>
              <a:schemeClr val="tx2"/>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2" name="Rectangle 13"/>
            <p:cNvSpPr>
              <a:spLocks noChangeArrowheads="1"/>
            </p:cNvSpPr>
            <p:nvPr/>
          </p:nvSpPr>
          <p:spPr bwMode="auto">
            <a:xfrm>
              <a:off x="5939271" y="1632584"/>
              <a:ext cx="348942" cy="314442"/>
            </a:xfrm>
            <a:prstGeom prst="rect">
              <a:avLst/>
            </a:prstGeom>
            <a:solidFill>
              <a:srgbClr val="768B00"/>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4" name="Freeform 15"/>
            <p:cNvSpPr>
              <a:spLocks/>
            </p:cNvSpPr>
            <p:nvPr/>
          </p:nvSpPr>
          <p:spPr bwMode="auto">
            <a:xfrm>
              <a:off x="5826900" y="3904084"/>
              <a:ext cx="447513" cy="2294739"/>
            </a:xfrm>
            <a:custGeom>
              <a:avLst/>
              <a:gdLst>
                <a:gd name="T0" fmla="*/ 151 w 192"/>
                <a:gd name="T1" fmla="*/ 984 h 984"/>
                <a:gd name="T2" fmla="*/ 154 w 192"/>
                <a:gd name="T3" fmla="*/ 256 h 984"/>
                <a:gd name="T4" fmla="*/ 0 w 192"/>
                <a:gd name="T5" fmla="*/ 195 h 984"/>
                <a:gd name="T6" fmla="*/ 2 w 192"/>
                <a:gd name="T7" fmla="*/ 0 h 984"/>
                <a:gd name="T8" fmla="*/ 192 w 192"/>
                <a:gd name="T9" fmla="*/ 235 h 984"/>
                <a:gd name="T10" fmla="*/ 191 w 192"/>
                <a:gd name="T11" fmla="*/ 968 h 984"/>
                <a:gd name="T12" fmla="*/ 151 w 192"/>
                <a:gd name="T13" fmla="*/ 984 h 984"/>
              </a:gdLst>
              <a:ahLst/>
              <a:cxnLst>
                <a:cxn ang="0">
                  <a:pos x="T0" y="T1"/>
                </a:cxn>
                <a:cxn ang="0">
                  <a:pos x="T2" y="T3"/>
                </a:cxn>
                <a:cxn ang="0">
                  <a:pos x="T4" y="T5"/>
                </a:cxn>
                <a:cxn ang="0">
                  <a:pos x="T6" y="T7"/>
                </a:cxn>
                <a:cxn ang="0">
                  <a:pos x="T8" y="T9"/>
                </a:cxn>
                <a:cxn ang="0">
                  <a:pos x="T10" y="T11"/>
                </a:cxn>
                <a:cxn ang="0">
                  <a:pos x="T12" y="T13"/>
                </a:cxn>
              </a:cxnLst>
              <a:rect l="0" t="0" r="r" b="b"/>
              <a:pathLst>
                <a:path w="192" h="984">
                  <a:moveTo>
                    <a:pt x="151" y="984"/>
                  </a:moveTo>
                  <a:cubicBezTo>
                    <a:pt x="154" y="256"/>
                    <a:pt x="154" y="256"/>
                    <a:pt x="154" y="256"/>
                  </a:cubicBezTo>
                  <a:cubicBezTo>
                    <a:pt x="59" y="227"/>
                    <a:pt x="6" y="221"/>
                    <a:pt x="0" y="195"/>
                  </a:cubicBezTo>
                  <a:cubicBezTo>
                    <a:pt x="2" y="0"/>
                    <a:pt x="2" y="0"/>
                    <a:pt x="2" y="0"/>
                  </a:cubicBezTo>
                  <a:cubicBezTo>
                    <a:pt x="18" y="97"/>
                    <a:pt x="192" y="192"/>
                    <a:pt x="192" y="235"/>
                  </a:cubicBezTo>
                  <a:cubicBezTo>
                    <a:pt x="191" y="968"/>
                    <a:pt x="191" y="968"/>
                    <a:pt x="191" y="968"/>
                  </a:cubicBezTo>
                  <a:cubicBezTo>
                    <a:pt x="186" y="945"/>
                    <a:pt x="164" y="947"/>
                    <a:pt x="151" y="984"/>
                  </a:cubicBezTo>
                  <a:close/>
                </a:path>
              </a:pathLst>
            </a:custGeom>
            <a:solidFill>
              <a:srgbClr val="F0587D"/>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5" name="Freeform 16"/>
            <p:cNvSpPr>
              <a:spLocks/>
            </p:cNvSpPr>
            <p:nvPr/>
          </p:nvSpPr>
          <p:spPr bwMode="auto">
            <a:xfrm>
              <a:off x="6013200" y="4646893"/>
              <a:ext cx="452442" cy="1449983"/>
            </a:xfrm>
            <a:custGeom>
              <a:avLst/>
              <a:gdLst>
                <a:gd name="T0" fmla="*/ 71 w 194"/>
                <a:gd name="T1" fmla="*/ 620 h 622"/>
                <a:gd name="T2" fmla="*/ 74 w 194"/>
                <a:gd name="T3" fmla="*/ 246 h 622"/>
                <a:gd name="T4" fmla="*/ 194 w 194"/>
                <a:gd name="T5" fmla="*/ 194 h 622"/>
                <a:gd name="T6" fmla="*/ 192 w 194"/>
                <a:gd name="T7" fmla="*/ 0 h 622"/>
                <a:gd name="T8" fmla="*/ 0 w 194"/>
                <a:gd name="T9" fmla="*/ 234 h 622"/>
                <a:gd name="T10" fmla="*/ 1 w 194"/>
                <a:gd name="T11" fmla="*/ 622 h 622"/>
                <a:gd name="T12" fmla="*/ 71 w 194"/>
                <a:gd name="T13" fmla="*/ 620 h 622"/>
              </a:gdLst>
              <a:ahLst/>
              <a:cxnLst>
                <a:cxn ang="0">
                  <a:pos x="T0" y="T1"/>
                </a:cxn>
                <a:cxn ang="0">
                  <a:pos x="T2" y="T3"/>
                </a:cxn>
                <a:cxn ang="0">
                  <a:pos x="T4" y="T5"/>
                </a:cxn>
                <a:cxn ang="0">
                  <a:pos x="T6" y="T7"/>
                </a:cxn>
                <a:cxn ang="0">
                  <a:pos x="T8" y="T9"/>
                </a:cxn>
                <a:cxn ang="0">
                  <a:pos x="T10" y="T11"/>
                </a:cxn>
                <a:cxn ang="0">
                  <a:pos x="T12" y="T13"/>
                </a:cxn>
              </a:cxnLst>
              <a:rect l="0" t="0" r="r" b="b"/>
              <a:pathLst>
                <a:path w="194" h="622">
                  <a:moveTo>
                    <a:pt x="71" y="620"/>
                  </a:moveTo>
                  <a:cubicBezTo>
                    <a:pt x="74" y="246"/>
                    <a:pt x="74" y="246"/>
                    <a:pt x="74" y="246"/>
                  </a:cubicBezTo>
                  <a:cubicBezTo>
                    <a:pt x="169" y="217"/>
                    <a:pt x="188" y="221"/>
                    <a:pt x="194" y="194"/>
                  </a:cubicBezTo>
                  <a:cubicBezTo>
                    <a:pt x="192" y="0"/>
                    <a:pt x="192" y="0"/>
                    <a:pt x="192" y="0"/>
                  </a:cubicBezTo>
                  <a:cubicBezTo>
                    <a:pt x="176" y="96"/>
                    <a:pt x="0" y="191"/>
                    <a:pt x="0" y="234"/>
                  </a:cubicBezTo>
                  <a:cubicBezTo>
                    <a:pt x="1" y="622"/>
                    <a:pt x="1" y="622"/>
                    <a:pt x="1" y="622"/>
                  </a:cubicBezTo>
                  <a:cubicBezTo>
                    <a:pt x="21" y="582"/>
                    <a:pt x="59" y="583"/>
                    <a:pt x="71" y="620"/>
                  </a:cubicBezTo>
                  <a:close/>
                </a:path>
              </a:pathLst>
            </a:custGeom>
            <a:solidFill>
              <a:srgbClr val="C56D27"/>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6" name="Freeform 56"/>
            <p:cNvSpPr>
              <a:spLocks/>
            </p:cNvSpPr>
            <p:nvPr/>
          </p:nvSpPr>
          <p:spPr bwMode="auto">
            <a:xfrm>
              <a:off x="6071357" y="2754325"/>
              <a:ext cx="91671" cy="60128"/>
            </a:xfrm>
            <a:custGeom>
              <a:avLst/>
              <a:gdLst>
                <a:gd name="T0" fmla="*/ 10 w 39"/>
                <a:gd name="T1" fmla="*/ 6 h 26"/>
                <a:gd name="T2" fmla="*/ 3 w 39"/>
                <a:gd name="T3" fmla="*/ 14 h 26"/>
                <a:gd name="T4" fmla="*/ 9 w 39"/>
                <a:gd name="T5" fmla="*/ 21 h 26"/>
                <a:gd name="T6" fmla="*/ 27 w 39"/>
                <a:gd name="T7" fmla="*/ 0 h 26"/>
                <a:gd name="T8" fmla="*/ 39 w 39"/>
                <a:gd name="T9" fmla="*/ 13 h 26"/>
                <a:gd name="T10" fmla="*/ 29 w 39"/>
                <a:gd name="T11" fmla="*/ 26 h 26"/>
                <a:gd name="T12" fmla="*/ 27 w 39"/>
                <a:gd name="T13" fmla="*/ 23 h 26"/>
                <a:gd name="T14" fmla="*/ 35 w 39"/>
                <a:gd name="T15" fmla="*/ 13 h 26"/>
                <a:gd name="T16" fmla="*/ 28 w 39"/>
                <a:gd name="T17" fmla="*/ 4 h 26"/>
                <a:gd name="T18" fmla="*/ 10 w 39"/>
                <a:gd name="T19" fmla="*/ 26 h 26"/>
                <a:gd name="T20" fmla="*/ 0 w 39"/>
                <a:gd name="T21" fmla="*/ 14 h 26"/>
                <a:gd name="T22" fmla="*/ 9 w 39"/>
                <a:gd name="T23" fmla="*/ 2 h 26"/>
                <a:gd name="T24" fmla="*/ 10 w 39"/>
                <a:gd name="T25" fmla="*/ 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 h="26">
                  <a:moveTo>
                    <a:pt x="10" y="6"/>
                  </a:moveTo>
                  <a:cubicBezTo>
                    <a:pt x="6" y="7"/>
                    <a:pt x="3" y="10"/>
                    <a:pt x="3" y="14"/>
                  </a:cubicBezTo>
                  <a:cubicBezTo>
                    <a:pt x="3" y="19"/>
                    <a:pt x="5" y="21"/>
                    <a:pt x="9" y="21"/>
                  </a:cubicBezTo>
                  <a:cubicBezTo>
                    <a:pt x="17" y="22"/>
                    <a:pt x="15" y="0"/>
                    <a:pt x="27" y="0"/>
                  </a:cubicBezTo>
                  <a:cubicBezTo>
                    <a:pt x="33" y="0"/>
                    <a:pt x="39" y="3"/>
                    <a:pt x="39" y="13"/>
                  </a:cubicBezTo>
                  <a:cubicBezTo>
                    <a:pt x="39" y="21"/>
                    <a:pt x="33" y="24"/>
                    <a:pt x="29" y="26"/>
                  </a:cubicBezTo>
                  <a:cubicBezTo>
                    <a:pt x="27" y="23"/>
                    <a:pt x="27" y="23"/>
                    <a:pt x="27" y="23"/>
                  </a:cubicBezTo>
                  <a:cubicBezTo>
                    <a:pt x="31" y="21"/>
                    <a:pt x="35" y="18"/>
                    <a:pt x="35" y="13"/>
                  </a:cubicBezTo>
                  <a:cubicBezTo>
                    <a:pt x="35" y="7"/>
                    <a:pt x="32" y="4"/>
                    <a:pt x="28" y="4"/>
                  </a:cubicBezTo>
                  <a:cubicBezTo>
                    <a:pt x="19" y="4"/>
                    <a:pt x="21" y="26"/>
                    <a:pt x="10" y="26"/>
                  </a:cubicBezTo>
                  <a:cubicBezTo>
                    <a:pt x="4" y="26"/>
                    <a:pt x="0" y="21"/>
                    <a:pt x="0" y="14"/>
                  </a:cubicBezTo>
                  <a:cubicBezTo>
                    <a:pt x="0" y="8"/>
                    <a:pt x="3" y="4"/>
                    <a:pt x="9" y="2"/>
                  </a:cubicBezTo>
                  <a:lnTo>
                    <a:pt x="10" y="6"/>
                  </a:lnTo>
                  <a:close/>
                </a:path>
              </a:pathLst>
            </a:custGeom>
            <a:solidFill>
              <a:schemeClr val="tx2"/>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7" name="Freeform 57"/>
            <p:cNvSpPr>
              <a:spLocks noEditPoints="1"/>
            </p:cNvSpPr>
            <p:nvPr/>
          </p:nvSpPr>
          <p:spPr bwMode="auto">
            <a:xfrm>
              <a:off x="6071357" y="2674482"/>
              <a:ext cx="88714" cy="69986"/>
            </a:xfrm>
            <a:custGeom>
              <a:avLst/>
              <a:gdLst>
                <a:gd name="T0" fmla="*/ 90 w 90"/>
                <a:gd name="T1" fmla="*/ 71 h 71"/>
                <a:gd name="T2" fmla="*/ 0 w 90"/>
                <a:gd name="T3" fmla="*/ 43 h 71"/>
                <a:gd name="T4" fmla="*/ 0 w 90"/>
                <a:gd name="T5" fmla="*/ 29 h 71"/>
                <a:gd name="T6" fmla="*/ 90 w 90"/>
                <a:gd name="T7" fmla="*/ 0 h 71"/>
                <a:gd name="T8" fmla="*/ 90 w 90"/>
                <a:gd name="T9" fmla="*/ 12 h 71"/>
                <a:gd name="T10" fmla="*/ 62 w 90"/>
                <a:gd name="T11" fmla="*/ 19 h 71"/>
                <a:gd name="T12" fmla="*/ 62 w 90"/>
                <a:gd name="T13" fmla="*/ 52 h 71"/>
                <a:gd name="T14" fmla="*/ 90 w 90"/>
                <a:gd name="T15" fmla="*/ 59 h 71"/>
                <a:gd name="T16" fmla="*/ 90 w 90"/>
                <a:gd name="T17" fmla="*/ 71 h 71"/>
                <a:gd name="T18" fmla="*/ 55 w 90"/>
                <a:gd name="T19" fmla="*/ 50 h 71"/>
                <a:gd name="T20" fmla="*/ 55 w 90"/>
                <a:gd name="T21" fmla="*/ 22 h 71"/>
                <a:gd name="T22" fmla="*/ 7 w 90"/>
                <a:gd name="T23" fmla="*/ 36 h 71"/>
                <a:gd name="T24" fmla="*/ 7 w 90"/>
                <a:gd name="T25" fmla="*/ 36 h 71"/>
                <a:gd name="T26" fmla="*/ 55 w 90"/>
                <a:gd name="T27" fmla="*/ 5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71">
                  <a:moveTo>
                    <a:pt x="90" y="71"/>
                  </a:moveTo>
                  <a:lnTo>
                    <a:pt x="0" y="43"/>
                  </a:lnTo>
                  <a:lnTo>
                    <a:pt x="0" y="29"/>
                  </a:lnTo>
                  <a:lnTo>
                    <a:pt x="90" y="0"/>
                  </a:lnTo>
                  <a:lnTo>
                    <a:pt x="90" y="12"/>
                  </a:lnTo>
                  <a:lnTo>
                    <a:pt x="62" y="19"/>
                  </a:lnTo>
                  <a:lnTo>
                    <a:pt x="62" y="52"/>
                  </a:lnTo>
                  <a:lnTo>
                    <a:pt x="90" y="59"/>
                  </a:lnTo>
                  <a:lnTo>
                    <a:pt x="90" y="71"/>
                  </a:lnTo>
                  <a:close/>
                  <a:moveTo>
                    <a:pt x="55" y="50"/>
                  </a:moveTo>
                  <a:lnTo>
                    <a:pt x="55" y="22"/>
                  </a:lnTo>
                  <a:lnTo>
                    <a:pt x="7" y="36"/>
                  </a:lnTo>
                  <a:lnTo>
                    <a:pt x="7" y="36"/>
                  </a:lnTo>
                  <a:lnTo>
                    <a:pt x="55" y="50"/>
                  </a:lnTo>
                  <a:close/>
                </a:path>
              </a:pathLst>
            </a:custGeom>
            <a:solidFill>
              <a:schemeClr val="tx2"/>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8" name="Freeform 58"/>
            <p:cNvSpPr>
              <a:spLocks/>
            </p:cNvSpPr>
            <p:nvPr/>
          </p:nvSpPr>
          <p:spPr bwMode="auto">
            <a:xfrm>
              <a:off x="6071357" y="2583796"/>
              <a:ext cx="88714" cy="74914"/>
            </a:xfrm>
            <a:custGeom>
              <a:avLst/>
              <a:gdLst>
                <a:gd name="T0" fmla="*/ 90 w 90"/>
                <a:gd name="T1" fmla="*/ 10 h 76"/>
                <a:gd name="T2" fmla="*/ 10 w 90"/>
                <a:gd name="T3" fmla="*/ 10 h 76"/>
                <a:gd name="T4" fmla="*/ 10 w 90"/>
                <a:gd name="T5" fmla="*/ 10 h 76"/>
                <a:gd name="T6" fmla="*/ 90 w 90"/>
                <a:gd name="T7" fmla="*/ 36 h 76"/>
                <a:gd name="T8" fmla="*/ 90 w 90"/>
                <a:gd name="T9" fmla="*/ 43 h 76"/>
                <a:gd name="T10" fmla="*/ 10 w 90"/>
                <a:gd name="T11" fmla="*/ 69 h 76"/>
                <a:gd name="T12" fmla="*/ 10 w 90"/>
                <a:gd name="T13" fmla="*/ 69 h 76"/>
                <a:gd name="T14" fmla="*/ 90 w 90"/>
                <a:gd name="T15" fmla="*/ 69 h 76"/>
                <a:gd name="T16" fmla="*/ 90 w 90"/>
                <a:gd name="T17" fmla="*/ 76 h 76"/>
                <a:gd name="T18" fmla="*/ 0 w 90"/>
                <a:gd name="T19" fmla="*/ 76 h 76"/>
                <a:gd name="T20" fmla="*/ 0 w 90"/>
                <a:gd name="T21" fmla="*/ 62 h 76"/>
                <a:gd name="T22" fmla="*/ 74 w 90"/>
                <a:gd name="T23" fmla="*/ 38 h 76"/>
                <a:gd name="T24" fmla="*/ 74 w 90"/>
                <a:gd name="T25" fmla="*/ 38 h 76"/>
                <a:gd name="T26" fmla="*/ 0 w 90"/>
                <a:gd name="T27" fmla="*/ 17 h 76"/>
                <a:gd name="T28" fmla="*/ 0 w 90"/>
                <a:gd name="T29" fmla="*/ 0 h 76"/>
                <a:gd name="T30" fmla="*/ 90 w 90"/>
                <a:gd name="T31" fmla="*/ 0 h 76"/>
                <a:gd name="T32" fmla="*/ 90 w 90"/>
                <a:gd name="T33" fmla="*/ 1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76">
                  <a:moveTo>
                    <a:pt x="90" y="10"/>
                  </a:moveTo>
                  <a:lnTo>
                    <a:pt x="10" y="10"/>
                  </a:lnTo>
                  <a:lnTo>
                    <a:pt x="10" y="10"/>
                  </a:lnTo>
                  <a:lnTo>
                    <a:pt x="90" y="36"/>
                  </a:lnTo>
                  <a:lnTo>
                    <a:pt x="90" y="43"/>
                  </a:lnTo>
                  <a:lnTo>
                    <a:pt x="10" y="69"/>
                  </a:lnTo>
                  <a:lnTo>
                    <a:pt x="10" y="69"/>
                  </a:lnTo>
                  <a:lnTo>
                    <a:pt x="90" y="69"/>
                  </a:lnTo>
                  <a:lnTo>
                    <a:pt x="90" y="76"/>
                  </a:lnTo>
                  <a:lnTo>
                    <a:pt x="0" y="76"/>
                  </a:lnTo>
                  <a:lnTo>
                    <a:pt x="0" y="62"/>
                  </a:lnTo>
                  <a:lnTo>
                    <a:pt x="74" y="38"/>
                  </a:lnTo>
                  <a:lnTo>
                    <a:pt x="74" y="38"/>
                  </a:lnTo>
                  <a:lnTo>
                    <a:pt x="0" y="17"/>
                  </a:lnTo>
                  <a:lnTo>
                    <a:pt x="0" y="0"/>
                  </a:lnTo>
                  <a:lnTo>
                    <a:pt x="90" y="0"/>
                  </a:lnTo>
                  <a:lnTo>
                    <a:pt x="90" y="10"/>
                  </a:lnTo>
                  <a:close/>
                </a:path>
              </a:pathLst>
            </a:custGeom>
            <a:solidFill>
              <a:schemeClr val="tx2"/>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9" name="Freeform 59"/>
            <p:cNvSpPr>
              <a:spLocks noEditPoints="1"/>
            </p:cNvSpPr>
            <p:nvPr/>
          </p:nvSpPr>
          <p:spPr bwMode="auto">
            <a:xfrm>
              <a:off x="6071357" y="2501982"/>
              <a:ext cx="88714" cy="56186"/>
            </a:xfrm>
            <a:custGeom>
              <a:avLst/>
              <a:gdLst>
                <a:gd name="T0" fmla="*/ 38 w 38"/>
                <a:gd name="T1" fmla="*/ 24 h 24"/>
                <a:gd name="T2" fmla="*/ 0 w 38"/>
                <a:gd name="T3" fmla="*/ 24 h 24"/>
                <a:gd name="T4" fmla="*/ 0 w 38"/>
                <a:gd name="T5" fmla="*/ 11 h 24"/>
                <a:gd name="T6" fmla="*/ 11 w 38"/>
                <a:gd name="T7" fmla="*/ 0 h 24"/>
                <a:gd name="T8" fmla="*/ 21 w 38"/>
                <a:gd name="T9" fmla="*/ 13 h 24"/>
                <a:gd name="T10" fmla="*/ 21 w 38"/>
                <a:gd name="T11" fmla="*/ 20 h 24"/>
                <a:gd name="T12" fmla="*/ 38 w 38"/>
                <a:gd name="T13" fmla="*/ 20 h 24"/>
                <a:gd name="T14" fmla="*/ 38 w 38"/>
                <a:gd name="T15" fmla="*/ 24 h 24"/>
                <a:gd name="T16" fmla="*/ 18 w 38"/>
                <a:gd name="T17" fmla="*/ 20 h 24"/>
                <a:gd name="T18" fmla="*/ 18 w 38"/>
                <a:gd name="T19" fmla="*/ 13 h 24"/>
                <a:gd name="T20" fmla="*/ 11 w 38"/>
                <a:gd name="T21" fmla="*/ 4 h 24"/>
                <a:gd name="T22" fmla="*/ 4 w 38"/>
                <a:gd name="T23" fmla="*/ 12 h 24"/>
                <a:gd name="T24" fmla="*/ 4 w 38"/>
                <a:gd name="T25" fmla="*/ 20 h 24"/>
                <a:gd name="T26" fmla="*/ 18 w 38"/>
                <a:gd name="T27"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24">
                  <a:moveTo>
                    <a:pt x="38" y="24"/>
                  </a:moveTo>
                  <a:cubicBezTo>
                    <a:pt x="0" y="24"/>
                    <a:pt x="0" y="24"/>
                    <a:pt x="0" y="24"/>
                  </a:cubicBezTo>
                  <a:cubicBezTo>
                    <a:pt x="0" y="11"/>
                    <a:pt x="0" y="11"/>
                    <a:pt x="0" y="11"/>
                  </a:cubicBezTo>
                  <a:cubicBezTo>
                    <a:pt x="0" y="3"/>
                    <a:pt x="5" y="0"/>
                    <a:pt x="11" y="0"/>
                  </a:cubicBezTo>
                  <a:cubicBezTo>
                    <a:pt x="17" y="0"/>
                    <a:pt x="21" y="4"/>
                    <a:pt x="21" y="13"/>
                  </a:cubicBezTo>
                  <a:cubicBezTo>
                    <a:pt x="21" y="20"/>
                    <a:pt x="21" y="20"/>
                    <a:pt x="21" y="20"/>
                  </a:cubicBezTo>
                  <a:cubicBezTo>
                    <a:pt x="38" y="20"/>
                    <a:pt x="38" y="20"/>
                    <a:pt x="38" y="20"/>
                  </a:cubicBezTo>
                  <a:lnTo>
                    <a:pt x="38" y="24"/>
                  </a:lnTo>
                  <a:close/>
                  <a:moveTo>
                    <a:pt x="18" y="20"/>
                  </a:moveTo>
                  <a:cubicBezTo>
                    <a:pt x="18" y="13"/>
                    <a:pt x="18" y="13"/>
                    <a:pt x="18" y="13"/>
                  </a:cubicBezTo>
                  <a:cubicBezTo>
                    <a:pt x="18" y="6"/>
                    <a:pt x="15" y="4"/>
                    <a:pt x="11" y="4"/>
                  </a:cubicBezTo>
                  <a:cubicBezTo>
                    <a:pt x="6" y="4"/>
                    <a:pt x="4" y="6"/>
                    <a:pt x="4" y="12"/>
                  </a:cubicBezTo>
                  <a:cubicBezTo>
                    <a:pt x="4" y="20"/>
                    <a:pt x="4" y="20"/>
                    <a:pt x="4" y="20"/>
                  </a:cubicBezTo>
                  <a:lnTo>
                    <a:pt x="18" y="20"/>
                  </a:lnTo>
                  <a:close/>
                </a:path>
              </a:pathLst>
            </a:custGeom>
            <a:solidFill>
              <a:schemeClr val="tx2"/>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0" name="Freeform 60"/>
            <p:cNvSpPr>
              <a:spLocks/>
            </p:cNvSpPr>
            <p:nvPr/>
          </p:nvSpPr>
          <p:spPr bwMode="auto">
            <a:xfrm>
              <a:off x="6071357" y="2431997"/>
              <a:ext cx="88714" cy="51257"/>
            </a:xfrm>
            <a:custGeom>
              <a:avLst/>
              <a:gdLst>
                <a:gd name="T0" fmla="*/ 90 w 90"/>
                <a:gd name="T1" fmla="*/ 52 h 52"/>
                <a:gd name="T2" fmla="*/ 0 w 90"/>
                <a:gd name="T3" fmla="*/ 52 h 52"/>
                <a:gd name="T4" fmla="*/ 0 w 90"/>
                <a:gd name="T5" fmla="*/ 43 h 52"/>
                <a:gd name="T6" fmla="*/ 81 w 90"/>
                <a:gd name="T7" fmla="*/ 43 h 52"/>
                <a:gd name="T8" fmla="*/ 81 w 90"/>
                <a:gd name="T9" fmla="*/ 0 h 52"/>
                <a:gd name="T10" fmla="*/ 90 w 90"/>
                <a:gd name="T11" fmla="*/ 0 h 52"/>
                <a:gd name="T12" fmla="*/ 90 w 90"/>
                <a:gd name="T13" fmla="*/ 52 h 52"/>
              </a:gdLst>
              <a:ahLst/>
              <a:cxnLst>
                <a:cxn ang="0">
                  <a:pos x="T0" y="T1"/>
                </a:cxn>
                <a:cxn ang="0">
                  <a:pos x="T2" y="T3"/>
                </a:cxn>
                <a:cxn ang="0">
                  <a:pos x="T4" y="T5"/>
                </a:cxn>
                <a:cxn ang="0">
                  <a:pos x="T6" y="T7"/>
                </a:cxn>
                <a:cxn ang="0">
                  <a:pos x="T8" y="T9"/>
                </a:cxn>
                <a:cxn ang="0">
                  <a:pos x="T10" y="T11"/>
                </a:cxn>
                <a:cxn ang="0">
                  <a:pos x="T12" y="T13"/>
                </a:cxn>
              </a:cxnLst>
              <a:rect l="0" t="0" r="r" b="b"/>
              <a:pathLst>
                <a:path w="90" h="52">
                  <a:moveTo>
                    <a:pt x="90" y="52"/>
                  </a:moveTo>
                  <a:lnTo>
                    <a:pt x="0" y="52"/>
                  </a:lnTo>
                  <a:lnTo>
                    <a:pt x="0" y="43"/>
                  </a:lnTo>
                  <a:lnTo>
                    <a:pt x="81" y="43"/>
                  </a:lnTo>
                  <a:lnTo>
                    <a:pt x="81" y="0"/>
                  </a:lnTo>
                  <a:lnTo>
                    <a:pt x="90" y="0"/>
                  </a:lnTo>
                  <a:lnTo>
                    <a:pt x="90" y="52"/>
                  </a:lnTo>
                  <a:close/>
                </a:path>
              </a:pathLst>
            </a:custGeom>
            <a:solidFill>
              <a:schemeClr val="tx2"/>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1" name="Freeform 61"/>
            <p:cNvSpPr>
              <a:spLocks/>
            </p:cNvSpPr>
            <p:nvPr/>
          </p:nvSpPr>
          <p:spPr bwMode="auto">
            <a:xfrm>
              <a:off x="6071357" y="2360040"/>
              <a:ext cx="88714" cy="56186"/>
            </a:xfrm>
            <a:custGeom>
              <a:avLst/>
              <a:gdLst>
                <a:gd name="T0" fmla="*/ 0 w 90"/>
                <a:gd name="T1" fmla="*/ 2 h 57"/>
                <a:gd name="T2" fmla="*/ 10 w 90"/>
                <a:gd name="T3" fmla="*/ 2 h 57"/>
                <a:gd name="T4" fmla="*/ 10 w 90"/>
                <a:gd name="T5" fmla="*/ 47 h 57"/>
                <a:gd name="T6" fmla="*/ 41 w 90"/>
                <a:gd name="T7" fmla="*/ 47 h 57"/>
                <a:gd name="T8" fmla="*/ 41 w 90"/>
                <a:gd name="T9" fmla="*/ 17 h 57"/>
                <a:gd name="T10" fmla="*/ 48 w 90"/>
                <a:gd name="T11" fmla="*/ 17 h 57"/>
                <a:gd name="T12" fmla="*/ 48 w 90"/>
                <a:gd name="T13" fmla="*/ 47 h 57"/>
                <a:gd name="T14" fmla="*/ 81 w 90"/>
                <a:gd name="T15" fmla="*/ 47 h 57"/>
                <a:gd name="T16" fmla="*/ 81 w 90"/>
                <a:gd name="T17" fmla="*/ 0 h 57"/>
                <a:gd name="T18" fmla="*/ 90 w 90"/>
                <a:gd name="T19" fmla="*/ 0 h 57"/>
                <a:gd name="T20" fmla="*/ 90 w 90"/>
                <a:gd name="T21" fmla="*/ 57 h 57"/>
                <a:gd name="T22" fmla="*/ 0 w 90"/>
                <a:gd name="T23" fmla="*/ 57 h 57"/>
                <a:gd name="T24" fmla="*/ 0 w 90"/>
                <a:gd name="T25" fmla="*/ 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57">
                  <a:moveTo>
                    <a:pt x="0" y="2"/>
                  </a:moveTo>
                  <a:lnTo>
                    <a:pt x="10" y="2"/>
                  </a:lnTo>
                  <a:lnTo>
                    <a:pt x="10" y="47"/>
                  </a:lnTo>
                  <a:lnTo>
                    <a:pt x="41" y="47"/>
                  </a:lnTo>
                  <a:lnTo>
                    <a:pt x="41" y="17"/>
                  </a:lnTo>
                  <a:lnTo>
                    <a:pt x="48" y="17"/>
                  </a:lnTo>
                  <a:lnTo>
                    <a:pt x="48" y="47"/>
                  </a:lnTo>
                  <a:lnTo>
                    <a:pt x="81" y="47"/>
                  </a:lnTo>
                  <a:lnTo>
                    <a:pt x="81" y="0"/>
                  </a:lnTo>
                  <a:lnTo>
                    <a:pt x="90" y="0"/>
                  </a:lnTo>
                  <a:lnTo>
                    <a:pt x="90" y="57"/>
                  </a:lnTo>
                  <a:lnTo>
                    <a:pt x="0" y="57"/>
                  </a:lnTo>
                  <a:lnTo>
                    <a:pt x="0" y="2"/>
                  </a:lnTo>
                  <a:close/>
                </a:path>
              </a:pathLst>
            </a:custGeom>
            <a:solidFill>
              <a:schemeClr val="tx2"/>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2" name="Freeform 62"/>
            <p:cNvSpPr>
              <a:spLocks/>
            </p:cNvSpPr>
            <p:nvPr/>
          </p:nvSpPr>
          <p:spPr bwMode="auto">
            <a:xfrm>
              <a:off x="6071357" y="2252597"/>
              <a:ext cx="88714" cy="61114"/>
            </a:xfrm>
            <a:custGeom>
              <a:avLst/>
              <a:gdLst>
                <a:gd name="T0" fmla="*/ 10 w 90"/>
                <a:gd name="T1" fmla="*/ 26 h 62"/>
                <a:gd name="T2" fmla="*/ 90 w 90"/>
                <a:gd name="T3" fmla="*/ 26 h 62"/>
                <a:gd name="T4" fmla="*/ 90 w 90"/>
                <a:gd name="T5" fmla="*/ 36 h 62"/>
                <a:gd name="T6" fmla="*/ 10 w 90"/>
                <a:gd name="T7" fmla="*/ 36 h 62"/>
                <a:gd name="T8" fmla="*/ 10 w 90"/>
                <a:gd name="T9" fmla="*/ 62 h 62"/>
                <a:gd name="T10" fmla="*/ 0 w 90"/>
                <a:gd name="T11" fmla="*/ 62 h 62"/>
                <a:gd name="T12" fmla="*/ 0 w 90"/>
                <a:gd name="T13" fmla="*/ 0 h 62"/>
                <a:gd name="T14" fmla="*/ 10 w 90"/>
                <a:gd name="T15" fmla="*/ 0 h 62"/>
                <a:gd name="T16" fmla="*/ 10 w 90"/>
                <a:gd name="T17" fmla="*/ 26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 h="62">
                  <a:moveTo>
                    <a:pt x="10" y="26"/>
                  </a:moveTo>
                  <a:lnTo>
                    <a:pt x="90" y="26"/>
                  </a:lnTo>
                  <a:lnTo>
                    <a:pt x="90" y="36"/>
                  </a:lnTo>
                  <a:lnTo>
                    <a:pt x="10" y="36"/>
                  </a:lnTo>
                  <a:lnTo>
                    <a:pt x="10" y="62"/>
                  </a:lnTo>
                  <a:lnTo>
                    <a:pt x="0" y="62"/>
                  </a:lnTo>
                  <a:lnTo>
                    <a:pt x="0" y="0"/>
                  </a:lnTo>
                  <a:lnTo>
                    <a:pt x="10" y="0"/>
                  </a:lnTo>
                  <a:lnTo>
                    <a:pt x="10" y="26"/>
                  </a:lnTo>
                  <a:close/>
                </a:path>
              </a:pathLst>
            </a:custGeom>
            <a:solidFill>
              <a:schemeClr val="tx2"/>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3" name="Freeform 63"/>
            <p:cNvSpPr>
              <a:spLocks/>
            </p:cNvSpPr>
            <p:nvPr/>
          </p:nvSpPr>
          <p:spPr bwMode="auto">
            <a:xfrm>
              <a:off x="6071357" y="2180640"/>
              <a:ext cx="88714" cy="56186"/>
            </a:xfrm>
            <a:custGeom>
              <a:avLst/>
              <a:gdLst>
                <a:gd name="T0" fmla="*/ 0 w 90"/>
                <a:gd name="T1" fmla="*/ 2 h 57"/>
                <a:gd name="T2" fmla="*/ 10 w 90"/>
                <a:gd name="T3" fmla="*/ 2 h 57"/>
                <a:gd name="T4" fmla="*/ 10 w 90"/>
                <a:gd name="T5" fmla="*/ 47 h 57"/>
                <a:gd name="T6" fmla="*/ 41 w 90"/>
                <a:gd name="T7" fmla="*/ 47 h 57"/>
                <a:gd name="T8" fmla="*/ 41 w 90"/>
                <a:gd name="T9" fmla="*/ 17 h 57"/>
                <a:gd name="T10" fmla="*/ 48 w 90"/>
                <a:gd name="T11" fmla="*/ 17 h 57"/>
                <a:gd name="T12" fmla="*/ 48 w 90"/>
                <a:gd name="T13" fmla="*/ 47 h 57"/>
                <a:gd name="T14" fmla="*/ 81 w 90"/>
                <a:gd name="T15" fmla="*/ 47 h 57"/>
                <a:gd name="T16" fmla="*/ 81 w 90"/>
                <a:gd name="T17" fmla="*/ 0 h 57"/>
                <a:gd name="T18" fmla="*/ 90 w 90"/>
                <a:gd name="T19" fmla="*/ 0 h 57"/>
                <a:gd name="T20" fmla="*/ 90 w 90"/>
                <a:gd name="T21" fmla="*/ 57 h 57"/>
                <a:gd name="T22" fmla="*/ 0 w 90"/>
                <a:gd name="T23" fmla="*/ 57 h 57"/>
                <a:gd name="T24" fmla="*/ 0 w 90"/>
                <a:gd name="T25" fmla="*/ 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57">
                  <a:moveTo>
                    <a:pt x="0" y="2"/>
                  </a:moveTo>
                  <a:lnTo>
                    <a:pt x="10" y="2"/>
                  </a:lnTo>
                  <a:lnTo>
                    <a:pt x="10" y="47"/>
                  </a:lnTo>
                  <a:lnTo>
                    <a:pt x="41" y="47"/>
                  </a:lnTo>
                  <a:lnTo>
                    <a:pt x="41" y="17"/>
                  </a:lnTo>
                  <a:lnTo>
                    <a:pt x="48" y="17"/>
                  </a:lnTo>
                  <a:lnTo>
                    <a:pt x="48" y="47"/>
                  </a:lnTo>
                  <a:lnTo>
                    <a:pt x="81" y="47"/>
                  </a:lnTo>
                  <a:lnTo>
                    <a:pt x="81" y="0"/>
                  </a:lnTo>
                  <a:lnTo>
                    <a:pt x="90" y="0"/>
                  </a:lnTo>
                  <a:lnTo>
                    <a:pt x="90" y="57"/>
                  </a:lnTo>
                  <a:lnTo>
                    <a:pt x="0" y="57"/>
                  </a:lnTo>
                  <a:lnTo>
                    <a:pt x="0" y="2"/>
                  </a:lnTo>
                  <a:close/>
                </a:path>
              </a:pathLst>
            </a:custGeom>
            <a:solidFill>
              <a:schemeClr val="tx2"/>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4" name="Freeform 64"/>
            <p:cNvSpPr>
              <a:spLocks/>
            </p:cNvSpPr>
            <p:nvPr/>
          </p:nvSpPr>
          <p:spPr bwMode="auto">
            <a:xfrm>
              <a:off x="6071357" y="2108683"/>
              <a:ext cx="88714" cy="65057"/>
            </a:xfrm>
            <a:custGeom>
              <a:avLst/>
              <a:gdLst>
                <a:gd name="T0" fmla="*/ 90 w 90"/>
                <a:gd name="T1" fmla="*/ 54 h 66"/>
                <a:gd name="T2" fmla="*/ 90 w 90"/>
                <a:gd name="T3" fmla="*/ 66 h 66"/>
                <a:gd name="T4" fmla="*/ 43 w 90"/>
                <a:gd name="T5" fmla="*/ 40 h 66"/>
                <a:gd name="T6" fmla="*/ 0 w 90"/>
                <a:gd name="T7" fmla="*/ 64 h 66"/>
                <a:gd name="T8" fmla="*/ 0 w 90"/>
                <a:gd name="T9" fmla="*/ 52 h 66"/>
                <a:gd name="T10" fmla="*/ 33 w 90"/>
                <a:gd name="T11" fmla="*/ 33 h 66"/>
                <a:gd name="T12" fmla="*/ 0 w 90"/>
                <a:gd name="T13" fmla="*/ 14 h 66"/>
                <a:gd name="T14" fmla="*/ 0 w 90"/>
                <a:gd name="T15" fmla="*/ 4 h 66"/>
                <a:gd name="T16" fmla="*/ 43 w 90"/>
                <a:gd name="T17" fmla="*/ 28 h 66"/>
                <a:gd name="T18" fmla="*/ 90 w 90"/>
                <a:gd name="T19" fmla="*/ 0 h 66"/>
                <a:gd name="T20" fmla="*/ 90 w 90"/>
                <a:gd name="T21" fmla="*/ 11 h 66"/>
                <a:gd name="T22" fmla="*/ 52 w 90"/>
                <a:gd name="T23" fmla="*/ 33 h 66"/>
                <a:gd name="T24" fmla="*/ 90 w 90"/>
                <a:gd name="T25" fmla="*/ 5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66">
                  <a:moveTo>
                    <a:pt x="90" y="54"/>
                  </a:moveTo>
                  <a:lnTo>
                    <a:pt x="90" y="66"/>
                  </a:lnTo>
                  <a:lnTo>
                    <a:pt x="43" y="40"/>
                  </a:lnTo>
                  <a:lnTo>
                    <a:pt x="0" y="64"/>
                  </a:lnTo>
                  <a:lnTo>
                    <a:pt x="0" y="52"/>
                  </a:lnTo>
                  <a:lnTo>
                    <a:pt x="33" y="33"/>
                  </a:lnTo>
                  <a:lnTo>
                    <a:pt x="0" y="14"/>
                  </a:lnTo>
                  <a:lnTo>
                    <a:pt x="0" y="4"/>
                  </a:lnTo>
                  <a:lnTo>
                    <a:pt x="43" y="28"/>
                  </a:lnTo>
                  <a:lnTo>
                    <a:pt x="90" y="0"/>
                  </a:lnTo>
                  <a:lnTo>
                    <a:pt x="90" y="11"/>
                  </a:lnTo>
                  <a:lnTo>
                    <a:pt x="52" y="33"/>
                  </a:lnTo>
                  <a:lnTo>
                    <a:pt x="90" y="54"/>
                  </a:lnTo>
                  <a:close/>
                </a:path>
              </a:pathLst>
            </a:custGeom>
            <a:solidFill>
              <a:schemeClr val="tx2"/>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5" name="Freeform 65"/>
            <p:cNvSpPr>
              <a:spLocks/>
            </p:cNvSpPr>
            <p:nvPr/>
          </p:nvSpPr>
          <p:spPr bwMode="auto">
            <a:xfrm>
              <a:off x="6071357" y="2042640"/>
              <a:ext cx="88714" cy="61114"/>
            </a:xfrm>
            <a:custGeom>
              <a:avLst/>
              <a:gdLst>
                <a:gd name="T0" fmla="*/ 10 w 90"/>
                <a:gd name="T1" fmla="*/ 26 h 62"/>
                <a:gd name="T2" fmla="*/ 90 w 90"/>
                <a:gd name="T3" fmla="*/ 26 h 62"/>
                <a:gd name="T4" fmla="*/ 90 w 90"/>
                <a:gd name="T5" fmla="*/ 36 h 62"/>
                <a:gd name="T6" fmla="*/ 10 w 90"/>
                <a:gd name="T7" fmla="*/ 36 h 62"/>
                <a:gd name="T8" fmla="*/ 10 w 90"/>
                <a:gd name="T9" fmla="*/ 62 h 62"/>
                <a:gd name="T10" fmla="*/ 0 w 90"/>
                <a:gd name="T11" fmla="*/ 62 h 62"/>
                <a:gd name="T12" fmla="*/ 0 w 90"/>
                <a:gd name="T13" fmla="*/ 0 h 62"/>
                <a:gd name="T14" fmla="*/ 10 w 90"/>
                <a:gd name="T15" fmla="*/ 0 h 62"/>
                <a:gd name="T16" fmla="*/ 10 w 90"/>
                <a:gd name="T17" fmla="*/ 26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 h="62">
                  <a:moveTo>
                    <a:pt x="10" y="26"/>
                  </a:moveTo>
                  <a:lnTo>
                    <a:pt x="90" y="26"/>
                  </a:lnTo>
                  <a:lnTo>
                    <a:pt x="90" y="36"/>
                  </a:lnTo>
                  <a:lnTo>
                    <a:pt x="10" y="36"/>
                  </a:lnTo>
                  <a:lnTo>
                    <a:pt x="10" y="62"/>
                  </a:lnTo>
                  <a:lnTo>
                    <a:pt x="0" y="62"/>
                  </a:lnTo>
                  <a:lnTo>
                    <a:pt x="0" y="0"/>
                  </a:lnTo>
                  <a:lnTo>
                    <a:pt x="10" y="0"/>
                  </a:lnTo>
                  <a:lnTo>
                    <a:pt x="10" y="26"/>
                  </a:lnTo>
                  <a:close/>
                </a:path>
              </a:pathLst>
            </a:custGeom>
            <a:solidFill>
              <a:schemeClr val="tx2"/>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6" name="Freeform 78"/>
            <p:cNvSpPr>
              <a:spLocks/>
            </p:cNvSpPr>
            <p:nvPr/>
          </p:nvSpPr>
          <p:spPr bwMode="auto">
            <a:xfrm>
              <a:off x="5188158" y="3751866"/>
              <a:ext cx="196157" cy="428785"/>
            </a:xfrm>
            <a:custGeom>
              <a:avLst/>
              <a:gdLst>
                <a:gd name="T0" fmla="*/ 4 w 84"/>
                <a:gd name="T1" fmla="*/ 184 h 184"/>
                <a:gd name="T2" fmla="*/ 4 w 84"/>
                <a:gd name="T3" fmla="*/ 168 h 184"/>
                <a:gd name="T4" fmla="*/ 35 w 84"/>
                <a:gd name="T5" fmla="*/ 168 h 184"/>
                <a:gd name="T6" fmla="*/ 35 w 84"/>
                <a:gd name="T7" fmla="*/ 21 h 184"/>
                <a:gd name="T8" fmla="*/ 0 w 84"/>
                <a:gd name="T9" fmla="*/ 25 h 184"/>
                <a:gd name="T10" fmla="*/ 0 w 84"/>
                <a:gd name="T11" fmla="*/ 13 h 184"/>
                <a:gd name="T12" fmla="*/ 35 w 84"/>
                <a:gd name="T13" fmla="*/ 0 h 184"/>
                <a:gd name="T14" fmla="*/ 53 w 84"/>
                <a:gd name="T15" fmla="*/ 0 h 184"/>
                <a:gd name="T16" fmla="*/ 53 w 84"/>
                <a:gd name="T17" fmla="*/ 168 h 184"/>
                <a:gd name="T18" fmla="*/ 84 w 84"/>
                <a:gd name="T19" fmla="*/ 168 h 184"/>
                <a:gd name="T20" fmla="*/ 84 w 84"/>
                <a:gd name="T21" fmla="*/ 184 h 184"/>
                <a:gd name="T22" fmla="*/ 4 w 84"/>
                <a:gd name="T23" fmla="*/ 184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4" h="184">
                  <a:moveTo>
                    <a:pt x="4" y="184"/>
                  </a:moveTo>
                  <a:cubicBezTo>
                    <a:pt x="4" y="168"/>
                    <a:pt x="4" y="168"/>
                    <a:pt x="4" y="168"/>
                  </a:cubicBezTo>
                  <a:cubicBezTo>
                    <a:pt x="35" y="168"/>
                    <a:pt x="35" y="168"/>
                    <a:pt x="35" y="168"/>
                  </a:cubicBezTo>
                  <a:cubicBezTo>
                    <a:pt x="35" y="21"/>
                    <a:pt x="35" y="21"/>
                    <a:pt x="35" y="21"/>
                  </a:cubicBezTo>
                  <a:cubicBezTo>
                    <a:pt x="0" y="25"/>
                    <a:pt x="0" y="25"/>
                    <a:pt x="0" y="25"/>
                  </a:cubicBezTo>
                  <a:cubicBezTo>
                    <a:pt x="0" y="13"/>
                    <a:pt x="0" y="13"/>
                    <a:pt x="0" y="13"/>
                  </a:cubicBezTo>
                  <a:cubicBezTo>
                    <a:pt x="13" y="9"/>
                    <a:pt x="27" y="5"/>
                    <a:pt x="35" y="0"/>
                  </a:cubicBezTo>
                  <a:cubicBezTo>
                    <a:pt x="53" y="0"/>
                    <a:pt x="53" y="0"/>
                    <a:pt x="53" y="0"/>
                  </a:cubicBezTo>
                  <a:cubicBezTo>
                    <a:pt x="53" y="168"/>
                    <a:pt x="53" y="168"/>
                    <a:pt x="53" y="168"/>
                  </a:cubicBezTo>
                  <a:cubicBezTo>
                    <a:pt x="84" y="168"/>
                    <a:pt x="84" y="168"/>
                    <a:pt x="84" y="168"/>
                  </a:cubicBezTo>
                  <a:cubicBezTo>
                    <a:pt x="84" y="184"/>
                    <a:pt x="84" y="184"/>
                    <a:pt x="84" y="184"/>
                  </a:cubicBezTo>
                  <a:lnTo>
                    <a:pt x="4" y="184"/>
                  </a:lnTo>
                  <a:close/>
                </a:path>
              </a:pathLst>
            </a:custGeom>
            <a:solidFill>
              <a:schemeClr val="bg1"/>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7" name="Freeform 79"/>
            <p:cNvSpPr>
              <a:spLocks/>
            </p:cNvSpPr>
            <p:nvPr/>
          </p:nvSpPr>
          <p:spPr bwMode="auto">
            <a:xfrm>
              <a:off x="6878655" y="2903167"/>
              <a:ext cx="273042" cy="426814"/>
            </a:xfrm>
            <a:custGeom>
              <a:avLst/>
              <a:gdLst>
                <a:gd name="T0" fmla="*/ 117 w 117"/>
                <a:gd name="T1" fmla="*/ 183 h 183"/>
                <a:gd name="T2" fmla="*/ 0 w 117"/>
                <a:gd name="T3" fmla="*/ 183 h 183"/>
                <a:gd name="T4" fmla="*/ 0 w 117"/>
                <a:gd name="T5" fmla="*/ 164 h 183"/>
                <a:gd name="T6" fmla="*/ 98 w 117"/>
                <a:gd name="T7" fmla="*/ 48 h 183"/>
                <a:gd name="T8" fmla="*/ 62 w 117"/>
                <a:gd name="T9" fmla="*/ 15 h 183"/>
                <a:gd name="T10" fmla="*/ 19 w 117"/>
                <a:gd name="T11" fmla="*/ 54 h 183"/>
                <a:gd name="T12" fmla="*/ 1 w 117"/>
                <a:gd name="T13" fmla="*/ 50 h 183"/>
                <a:gd name="T14" fmla="*/ 62 w 117"/>
                <a:gd name="T15" fmla="*/ 0 h 183"/>
                <a:gd name="T16" fmla="*/ 117 w 117"/>
                <a:gd name="T17" fmla="*/ 48 h 183"/>
                <a:gd name="T18" fmla="*/ 19 w 117"/>
                <a:gd name="T19" fmla="*/ 167 h 183"/>
                <a:gd name="T20" fmla="*/ 117 w 117"/>
                <a:gd name="T21" fmla="*/ 167 h 183"/>
                <a:gd name="T22" fmla="*/ 117 w 117"/>
                <a:gd name="T23" fmla="*/ 183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7" h="183">
                  <a:moveTo>
                    <a:pt x="117" y="183"/>
                  </a:moveTo>
                  <a:cubicBezTo>
                    <a:pt x="0" y="183"/>
                    <a:pt x="0" y="183"/>
                    <a:pt x="0" y="183"/>
                  </a:cubicBezTo>
                  <a:cubicBezTo>
                    <a:pt x="0" y="164"/>
                    <a:pt x="0" y="164"/>
                    <a:pt x="0" y="164"/>
                  </a:cubicBezTo>
                  <a:cubicBezTo>
                    <a:pt x="31" y="100"/>
                    <a:pt x="98" y="97"/>
                    <a:pt x="98" y="48"/>
                  </a:cubicBezTo>
                  <a:cubicBezTo>
                    <a:pt x="98" y="27"/>
                    <a:pt x="85" y="15"/>
                    <a:pt x="62" y="15"/>
                  </a:cubicBezTo>
                  <a:cubicBezTo>
                    <a:pt x="36" y="15"/>
                    <a:pt x="22" y="36"/>
                    <a:pt x="19" y="54"/>
                  </a:cubicBezTo>
                  <a:cubicBezTo>
                    <a:pt x="1" y="50"/>
                    <a:pt x="1" y="50"/>
                    <a:pt x="1" y="50"/>
                  </a:cubicBezTo>
                  <a:cubicBezTo>
                    <a:pt x="7" y="25"/>
                    <a:pt x="22" y="0"/>
                    <a:pt x="62" y="0"/>
                  </a:cubicBezTo>
                  <a:cubicBezTo>
                    <a:pt x="92" y="0"/>
                    <a:pt x="117" y="17"/>
                    <a:pt x="117" y="48"/>
                  </a:cubicBezTo>
                  <a:cubicBezTo>
                    <a:pt x="117" y="103"/>
                    <a:pt x="38" y="118"/>
                    <a:pt x="19" y="167"/>
                  </a:cubicBezTo>
                  <a:cubicBezTo>
                    <a:pt x="117" y="167"/>
                    <a:pt x="117" y="167"/>
                    <a:pt x="117" y="167"/>
                  </a:cubicBezTo>
                  <a:lnTo>
                    <a:pt x="117" y="183"/>
                  </a:lnTo>
                  <a:close/>
                </a:path>
              </a:pathLst>
            </a:custGeom>
            <a:solidFill>
              <a:schemeClr val="bg1"/>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95" name="Group 18"/>
          <p:cNvGrpSpPr/>
          <p:nvPr/>
        </p:nvGrpSpPr>
        <p:grpSpPr>
          <a:xfrm>
            <a:off x="286301" y="2626538"/>
            <a:ext cx="5172755" cy="1384995"/>
            <a:chOff x="-104483" y="3454448"/>
            <a:chExt cx="4507731" cy="2090780"/>
          </a:xfrm>
        </p:grpSpPr>
        <p:sp>
          <p:nvSpPr>
            <p:cNvPr id="96" name="TextBox 86"/>
            <p:cNvSpPr txBox="1"/>
            <p:nvPr/>
          </p:nvSpPr>
          <p:spPr>
            <a:xfrm>
              <a:off x="4201642" y="3460009"/>
              <a:ext cx="160981" cy="1208104"/>
            </a:xfrm>
            <a:prstGeom prst="rect">
              <a:avLst/>
            </a:prstGeom>
            <a:noFill/>
          </p:spPr>
          <p:txBody>
            <a:bodyPr wrap="none" rtlCol="0">
              <a:spAutoFit/>
            </a:bodyPr>
            <a:lstStyle/>
            <a:p>
              <a:pPr algn="r">
                <a:lnSpc>
                  <a:spcPct val="120000"/>
                </a:lnSpc>
              </a:pPr>
              <a:endParaRPr lang="en-GB" sz="4200" b="1" dirty="0">
                <a:solidFill>
                  <a:schemeClr val="bg1">
                    <a:lumMod val="50000"/>
                  </a:schemeClr>
                </a:solidFill>
                <a:latin typeface="Times New Roman" pitchFamily="18" charset="0"/>
                <a:ea typeface="方正稚艺简体" panose="03000509000000000000" pitchFamily="65" charset="-122"/>
                <a:cs typeface="Times New Roman" pitchFamily="18" charset="0"/>
                <a:sym typeface="Arial" panose="020B0604020202020204" pitchFamily="34" charset="0"/>
              </a:endParaRPr>
            </a:p>
          </p:txBody>
        </p:sp>
        <p:sp>
          <p:nvSpPr>
            <p:cNvPr id="97" name="Rectangle 87"/>
            <p:cNvSpPr/>
            <p:nvPr/>
          </p:nvSpPr>
          <p:spPr>
            <a:xfrm>
              <a:off x="-104483" y="3454448"/>
              <a:ext cx="4507731" cy="2090780"/>
            </a:xfrm>
            <a:prstGeom prst="rect">
              <a:avLst/>
            </a:prstGeom>
          </p:spPr>
          <p:txBody>
            <a:bodyPr wrap="square">
              <a:spAutoFit/>
            </a:bodyPr>
            <a:lstStyle/>
            <a:p>
              <a:pPr>
                <a:defRPr/>
              </a:pPr>
              <a:r>
                <a:rPr lang="en-US" sz="4200" b="1" dirty="0" err="1">
                  <a:solidFill>
                    <a:schemeClr val="accent6">
                      <a:lumMod val="75000"/>
                    </a:schemeClr>
                  </a:solidFill>
                  <a:latin typeface="Times New Roman" pitchFamily="18" charset="0"/>
                  <a:cs typeface="Times New Roman" pitchFamily="18" charset="0"/>
                </a:rPr>
                <a:t>Hoàn</a:t>
              </a:r>
              <a:r>
                <a:rPr lang="en-US" sz="4200" b="1" dirty="0">
                  <a:solidFill>
                    <a:schemeClr val="accent6">
                      <a:lumMod val="75000"/>
                    </a:schemeClr>
                  </a:solidFill>
                  <a:latin typeface="Times New Roman" pitchFamily="18" charset="0"/>
                  <a:cs typeface="Times New Roman" pitchFamily="18" charset="0"/>
                </a:rPr>
                <a:t> </a:t>
              </a:r>
              <a:r>
                <a:rPr lang="en-US" sz="4200" b="1" dirty="0" err="1">
                  <a:solidFill>
                    <a:schemeClr val="accent6">
                      <a:lumMod val="75000"/>
                    </a:schemeClr>
                  </a:solidFill>
                  <a:latin typeface="Times New Roman" pitchFamily="18" charset="0"/>
                  <a:cs typeface="Times New Roman" pitchFamily="18" charset="0"/>
                </a:rPr>
                <a:t>thành</a:t>
              </a:r>
              <a:r>
                <a:rPr lang="en-US" sz="4200" b="1" dirty="0">
                  <a:solidFill>
                    <a:schemeClr val="accent6">
                      <a:lumMod val="75000"/>
                    </a:schemeClr>
                  </a:solidFill>
                  <a:latin typeface="Times New Roman" pitchFamily="18" charset="0"/>
                  <a:cs typeface="Times New Roman" pitchFamily="18" charset="0"/>
                </a:rPr>
                <a:t> </a:t>
              </a:r>
              <a:r>
                <a:rPr lang="en-US" sz="4200" b="1" dirty="0" err="1">
                  <a:solidFill>
                    <a:schemeClr val="accent6">
                      <a:lumMod val="75000"/>
                    </a:schemeClr>
                  </a:solidFill>
                  <a:latin typeface="Times New Roman" pitchFamily="18" charset="0"/>
                  <a:cs typeface="Times New Roman" pitchFamily="18" charset="0"/>
                </a:rPr>
                <a:t>các</a:t>
              </a:r>
              <a:r>
                <a:rPr lang="en-US" sz="4200" b="1" dirty="0">
                  <a:solidFill>
                    <a:schemeClr val="accent6">
                      <a:lumMod val="75000"/>
                    </a:schemeClr>
                  </a:solidFill>
                  <a:latin typeface="Times New Roman" pitchFamily="18" charset="0"/>
                  <a:cs typeface="Times New Roman" pitchFamily="18" charset="0"/>
                </a:rPr>
                <a:t> </a:t>
              </a:r>
              <a:r>
                <a:rPr lang="en-US" sz="4200" b="1" dirty="0" err="1">
                  <a:solidFill>
                    <a:schemeClr val="accent6">
                      <a:lumMod val="75000"/>
                    </a:schemeClr>
                  </a:solidFill>
                  <a:latin typeface="Times New Roman" pitchFamily="18" charset="0"/>
                  <a:cs typeface="Times New Roman" pitchFamily="18" charset="0"/>
                </a:rPr>
                <a:t>bài</a:t>
              </a:r>
              <a:r>
                <a:rPr lang="en-US" sz="4200" b="1" dirty="0">
                  <a:solidFill>
                    <a:schemeClr val="accent6">
                      <a:lumMod val="75000"/>
                    </a:schemeClr>
                  </a:solidFill>
                  <a:latin typeface="Times New Roman" pitchFamily="18" charset="0"/>
                  <a:cs typeface="Times New Roman" pitchFamily="18" charset="0"/>
                </a:rPr>
                <a:t> </a:t>
              </a:r>
              <a:r>
                <a:rPr lang="en-US" sz="4200" b="1" dirty="0" err="1">
                  <a:solidFill>
                    <a:schemeClr val="accent6">
                      <a:lumMod val="75000"/>
                    </a:schemeClr>
                  </a:solidFill>
                  <a:latin typeface="Times New Roman" pitchFamily="18" charset="0"/>
                  <a:cs typeface="Times New Roman" pitchFamily="18" charset="0"/>
                </a:rPr>
                <a:t>tập</a:t>
              </a:r>
              <a:r>
                <a:rPr lang="en-US" sz="4200" b="1" dirty="0">
                  <a:solidFill>
                    <a:schemeClr val="accent6">
                      <a:lumMod val="75000"/>
                    </a:schemeClr>
                  </a:solidFill>
                  <a:latin typeface="Times New Roman" pitchFamily="18" charset="0"/>
                  <a:cs typeface="Times New Roman" pitchFamily="18" charset="0"/>
                </a:rPr>
                <a:t> </a:t>
              </a:r>
              <a:r>
                <a:rPr lang="en-US" sz="4200" b="1" dirty="0" err="1">
                  <a:solidFill>
                    <a:schemeClr val="accent6">
                      <a:lumMod val="75000"/>
                    </a:schemeClr>
                  </a:solidFill>
                  <a:latin typeface="Times New Roman" pitchFamily="18" charset="0"/>
                  <a:cs typeface="Times New Roman" pitchFamily="18" charset="0"/>
                </a:rPr>
                <a:t>vào</a:t>
              </a:r>
              <a:r>
                <a:rPr lang="en-US" sz="4200" b="1" dirty="0">
                  <a:solidFill>
                    <a:schemeClr val="accent6">
                      <a:lumMod val="75000"/>
                    </a:schemeClr>
                  </a:solidFill>
                  <a:latin typeface="Times New Roman" pitchFamily="18" charset="0"/>
                  <a:cs typeface="Times New Roman" pitchFamily="18" charset="0"/>
                </a:rPr>
                <a:t> </a:t>
              </a:r>
              <a:r>
                <a:rPr lang="en-US" sz="4200" b="1" dirty="0" err="1">
                  <a:solidFill>
                    <a:schemeClr val="accent6">
                      <a:lumMod val="75000"/>
                    </a:schemeClr>
                  </a:solidFill>
                  <a:latin typeface="Times New Roman" pitchFamily="18" charset="0"/>
                  <a:cs typeface="Times New Roman" pitchFamily="18" charset="0"/>
                </a:rPr>
                <a:t>vở</a:t>
              </a:r>
              <a:r>
                <a:rPr lang="en-US" sz="4200" b="1" dirty="0">
                  <a:solidFill>
                    <a:schemeClr val="accent6">
                      <a:lumMod val="75000"/>
                    </a:schemeClr>
                  </a:solidFill>
                  <a:latin typeface="Times New Roman" pitchFamily="18" charset="0"/>
                  <a:cs typeface="Times New Roman" pitchFamily="18" charset="0"/>
                </a:rPr>
                <a:t> </a:t>
              </a:r>
              <a:r>
                <a:rPr lang="en-US" sz="4200" b="1" dirty="0" err="1">
                  <a:solidFill>
                    <a:schemeClr val="accent6">
                      <a:lumMod val="75000"/>
                    </a:schemeClr>
                  </a:solidFill>
                  <a:latin typeface="Times New Roman" pitchFamily="18" charset="0"/>
                  <a:cs typeface="Times New Roman" pitchFamily="18" charset="0"/>
                </a:rPr>
                <a:t>Tiếng</a:t>
              </a:r>
              <a:r>
                <a:rPr lang="en-US" sz="4200" b="1" dirty="0">
                  <a:solidFill>
                    <a:schemeClr val="accent6">
                      <a:lumMod val="75000"/>
                    </a:schemeClr>
                  </a:solidFill>
                  <a:latin typeface="Times New Roman" pitchFamily="18" charset="0"/>
                  <a:cs typeface="Times New Roman" pitchFamily="18" charset="0"/>
                </a:rPr>
                <a:t> </a:t>
              </a:r>
              <a:r>
                <a:rPr lang="en-US" sz="4200" b="1" dirty="0" err="1">
                  <a:solidFill>
                    <a:schemeClr val="accent6">
                      <a:lumMod val="75000"/>
                    </a:schemeClr>
                  </a:solidFill>
                  <a:latin typeface="Times New Roman" pitchFamily="18" charset="0"/>
                  <a:cs typeface="Times New Roman" pitchFamily="18" charset="0"/>
                </a:rPr>
                <a:t>Việt</a:t>
              </a:r>
              <a:r>
                <a:rPr lang="en-US" sz="4200" b="1" dirty="0">
                  <a:solidFill>
                    <a:schemeClr val="accent6">
                      <a:lumMod val="75000"/>
                    </a:schemeClr>
                  </a:solidFill>
                  <a:latin typeface="Times New Roman" pitchFamily="18" charset="0"/>
                  <a:cs typeface="Times New Roman" pitchFamily="18" charset="0"/>
                </a:rPr>
                <a:t>.</a:t>
              </a:r>
            </a:p>
          </p:txBody>
        </p:sp>
      </p:grpSp>
      <p:sp>
        <p:nvSpPr>
          <p:cNvPr id="105" name="Rectangle 87"/>
          <p:cNvSpPr/>
          <p:nvPr/>
        </p:nvSpPr>
        <p:spPr>
          <a:xfrm>
            <a:off x="7068458" y="1532383"/>
            <a:ext cx="5123542" cy="1938992"/>
          </a:xfrm>
          <a:prstGeom prst="rect">
            <a:avLst/>
          </a:prstGeom>
        </p:spPr>
        <p:txBody>
          <a:bodyPr wrap="square">
            <a:spAutoFit/>
          </a:bodyPr>
          <a:lstStyle/>
          <a:p>
            <a:pPr>
              <a:defRPr/>
            </a:pPr>
            <a:r>
              <a:rPr lang="en-US" sz="4000" b="1" dirty="0">
                <a:solidFill>
                  <a:schemeClr val="accent6">
                    <a:lumMod val="75000"/>
                  </a:schemeClr>
                </a:solidFill>
                <a:latin typeface="Times New Roman" pitchFamily="18" charset="0"/>
                <a:cs typeface="Times New Roman" pitchFamily="18" charset="0"/>
              </a:rPr>
              <a:t>	</a:t>
            </a:r>
            <a:r>
              <a:rPr lang="en-US" sz="4000" b="1" dirty="0" err="1">
                <a:solidFill>
                  <a:schemeClr val="accent6">
                    <a:lumMod val="75000"/>
                  </a:schemeClr>
                </a:solidFill>
                <a:latin typeface="Times New Roman" pitchFamily="18" charset="0"/>
                <a:cs typeface="Times New Roman" pitchFamily="18" charset="0"/>
              </a:rPr>
              <a:t>Chuẩn</a:t>
            </a:r>
            <a:r>
              <a:rPr lang="en-US" sz="4000" b="1" dirty="0">
                <a:solidFill>
                  <a:schemeClr val="accent6">
                    <a:lumMod val="75000"/>
                  </a:schemeClr>
                </a:solidFill>
                <a:latin typeface="Times New Roman" pitchFamily="18" charset="0"/>
                <a:cs typeface="Times New Roman" pitchFamily="18" charset="0"/>
              </a:rPr>
              <a:t> </a:t>
            </a:r>
            <a:r>
              <a:rPr lang="en-US" sz="4000" b="1" dirty="0" err="1">
                <a:solidFill>
                  <a:schemeClr val="accent6">
                    <a:lumMod val="75000"/>
                  </a:schemeClr>
                </a:solidFill>
                <a:latin typeface="Times New Roman" pitchFamily="18" charset="0"/>
                <a:cs typeface="Times New Roman" pitchFamily="18" charset="0"/>
              </a:rPr>
              <a:t>bị</a:t>
            </a:r>
            <a:r>
              <a:rPr lang="en-US" sz="4000" b="1" dirty="0">
                <a:solidFill>
                  <a:schemeClr val="accent6">
                    <a:lumMod val="75000"/>
                  </a:schemeClr>
                </a:solidFill>
                <a:latin typeface="Times New Roman" pitchFamily="18" charset="0"/>
                <a:cs typeface="Times New Roman" pitchFamily="18" charset="0"/>
              </a:rPr>
              <a:t> </a:t>
            </a:r>
            <a:r>
              <a:rPr lang="en-US" sz="4000" b="1" dirty="0" err="1">
                <a:solidFill>
                  <a:schemeClr val="accent6">
                    <a:lumMod val="75000"/>
                  </a:schemeClr>
                </a:solidFill>
                <a:latin typeface="Times New Roman" pitchFamily="18" charset="0"/>
                <a:cs typeface="Times New Roman" pitchFamily="18" charset="0"/>
              </a:rPr>
              <a:t>bài</a:t>
            </a:r>
            <a:r>
              <a:rPr lang="en-US" sz="4000" b="1" dirty="0">
                <a:solidFill>
                  <a:schemeClr val="accent6">
                    <a:lumMod val="75000"/>
                  </a:schemeClr>
                </a:solidFill>
                <a:latin typeface="Times New Roman" pitchFamily="18" charset="0"/>
                <a:cs typeface="Times New Roman" pitchFamily="18" charset="0"/>
              </a:rPr>
              <a:t> </a:t>
            </a:r>
            <a:r>
              <a:rPr lang="en-US" sz="4000" b="1" dirty="0" err="1">
                <a:solidFill>
                  <a:schemeClr val="accent6">
                    <a:lumMod val="75000"/>
                  </a:schemeClr>
                </a:solidFill>
                <a:latin typeface="Times New Roman" pitchFamily="18" charset="0"/>
                <a:cs typeface="Times New Roman" pitchFamily="18" charset="0"/>
              </a:rPr>
              <a:t>mới</a:t>
            </a:r>
            <a:r>
              <a:rPr lang="en-US" sz="4000" b="1" dirty="0">
                <a:solidFill>
                  <a:schemeClr val="accent6">
                    <a:lumMod val="75000"/>
                  </a:schemeClr>
                </a:solidFill>
                <a:latin typeface="Times New Roman" pitchFamily="18" charset="0"/>
                <a:cs typeface="Times New Roman" pitchFamily="18" charset="0"/>
              </a:rPr>
              <a:t>: </a:t>
            </a:r>
          </a:p>
          <a:p>
            <a:pPr>
              <a:defRPr/>
            </a:pPr>
            <a:r>
              <a:rPr lang="en-US" sz="4000" b="1" dirty="0" err="1">
                <a:solidFill>
                  <a:schemeClr val="accent6">
                    <a:lumMod val="75000"/>
                  </a:schemeClr>
                </a:solidFill>
                <a:latin typeface="Times New Roman" pitchFamily="18" charset="0"/>
                <a:cs typeface="Times New Roman" pitchFamily="18" charset="0"/>
              </a:rPr>
              <a:t>Kể</a:t>
            </a:r>
            <a:r>
              <a:rPr lang="en-US" sz="4000" b="1" dirty="0">
                <a:solidFill>
                  <a:schemeClr val="accent6">
                    <a:lumMod val="75000"/>
                  </a:schemeClr>
                </a:solidFill>
                <a:latin typeface="Times New Roman" pitchFamily="18" charset="0"/>
                <a:cs typeface="Times New Roman" pitchFamily="18" charset="0"/>
              </a:rPr>
              <a:t> </a:t>
            </a:r>
            <a:r>
              <a:rPr lang="en-US" sz="4000" b="1" dirty="0" err="1">
                <a:solidFill>
                  <a:schemeClr val="accent6">
                    <a:lumMod val="75000"/>
                  </a:schemeClr>
                </a:solidFill>
                <a:latin typeface="Times New Roman" pitchFamily="18" charset="0"/>
                <a:cs typeface="Times New Roman" pitchFamily="18" charset="0"/>
              </a:rPr>
              <a:t>lại</a:t>
            </a:r>
            <a:r>
              <a:rPr lang="en-US" sz="4000" b="1" dirty="0">
                <a:solidFill>
                  <a:schemeClr val="accent6">
                    <a:lumMod val="75000"/>
                  </a:schemeClr>
                </a:solidFill>
                <a:latin typeface="Times New Roman" pitchFamily="18" charset="0"/>
                <a:cs typeface="Times New Roman" pitchFamily="18" charset="0"/>
              </a:rPr>
              <a:t> </a:t>
            </a:r>
            <a:r>
              <a:rPr lang="en-US" sz="4000" b="1" dirty="0" err="1">
                <a:solidFill>
                  <a:schemeClr val="accent6">
                    <a:lumMod val="75000"/>
                  </a:schemeClr>
                </a:solidFill>
                <a:latin typeface="Times New Roman" pitchFamily="18" charset="0"/>
                <a:cs typeface="Times New Roman" pitchFamily="18" charset="0"/>
              </a:rPr>
              <a:t>lời</a:t>
            </a:r>
            <a:r>
              <a:rPr lang="en-US" sz="4000" b="1" dirty="0">
                <a:solidFill>
                  <a:schemeClr val="accent6">
                    <a:lumMod val="75000"/>
                  </a:schemeClr>
                </a:solidFill>
                <a:latin typeface="Times New Roman" pitchFamily="18" charset="0"/>
                <a:cs typeface="Times New Roman" pitchFamily="18" charset="0"/>
              </a:rPr>
              <a:t> </a:t>
            </a:r>
            <a:r>
              <a:rPr lang="en-US" sz="4000" b="1" dirty="0" err="1">
                <a:solidFill>
                  <a:schemeClr val="accent6">
                    <a:lumMod val="75000"/>
                  </a:schemeClr>
                </a:solidFill>
                <a:latin typeface="Times New Roman" pitchFamily="18" charset="0"/>
                <a:cs typeface="Times New Roman" pitchFamily="18" charset="0"/>
              </a:rPr>
              <a:t>nói</a:t>
            </a:r>
            <a:r>
              <a:rPr lang="en-US" sz="4000" b="1" dirty="0">
                <a:solidFill>
                  <a:schemeClr val="accent6">
                    <a:lumMod val="75000"/>
                  </a:schemeClr>
                </a:solidFill>
                <a:latin typeface="Times New Roman" pitchFamily="18" charset="0"/>
                <a:cs typeface="Times New Roman" pitchFamily="18" charset="0"/>
              </a:rPr>
              <a:t>, ý </a:t>
            </a:r>
            <a:r>
              <a:rPr lang="en-US" sz="4000" b="1" dirty="0" err="1">
                <a:solidFill>
                  <a:schemeClr val="accent6">
                    <a:lumMod val="75000"/>
                  </a:schemeClr>
                </a:solidFill>
                <a:latin typeface="Times New Roman" pitchFamily="18" charset="0"/>
                <a:cs typeface="Times New Roman" pitchFamily="18" charset="0"/>
              </a:rPr>
              <a:t>nghĩ</a:t>
            </a:r>
            <a:r>
              <a:rPr lang="en-US" sz="4000" b="1" dirty="0">
                <a:solidFill>
                  <a:schemeClr val="accent6">
                    <a:lumMod val="75000"/>
                  </a:schemeClr>
                </a:solidFill>
                <a:latin typeface="Times New Roman" pitchFamily="18" charset="0"/>
                <a:cs typeface="Times New Roman" pitchFamily="18" charset="0"/>
              </a:rPr>
              <a:t> </a:t>
            </a:r>
            <a:r>
              <a:rPr lang="en-US" sz="4000" b="1" dirty="0" err="1">
                <a:solidFill>
                  <a:schemeClr val="accent6">
                    <a:lumMod val="75000"/>
                  </a:schemeClr>
                </a:solidFill>
                <a:latin typeface="Times New Roman" pitchFamily="18" charset="0"/>
                <a:cs typeface="Times New Roman" pitchFamily="18" charset="0"/>
              </a:rPr>
              <a:t>của</a:t>
            </a:r>
            <a:r>
              <a:rPr lang="en-US" sz="4000" b="1" dirty="0">
                <a:solidFill>
                  <a:schemeClr val="accent6">
                    <a:lumMod val="75000"/>
                  </a:schemeClr>
                </a:solidFill>
                <a:latin typeface="Times New Roman" pitchFamily="18" charset="0"/>
                <a:cs typeface="Times New Roman" pitchFamily="18" charset="0"/>
              </a:rPr>
              <a:t> </a:t>
            </a:r>
            <a:r>
              <a:rPr lang="en-US" sz="4000" b="1" dirty="0" err="1">
                <a:solidFill>
                  <a:schemeClr val="accent6">
                    <a:lumMod val="75000"/>
                  </a:schemeClr>
                </a:solidFill>
                <a:latin typeface="Times New Roman" pitchFamily="18" charset="0"/>
                <a:cs typeface="Times New Roman" pitchFamily="18" charset="0"/>
              </a:rPr>
              <a:t>nhân</a:t>
            </a:r>
            <a:r>
              <a:rPr lang="en-US" sz="4000" b="1" dirty="0">
                <a:solidFill>
                  <a:schemeClr val="accent6">
                    <a:lumMod val="75000"/>
                  </a:schemeClr>
                </a:solidFill>
                <a:latin typeface="Times New Roman" pitchFamily="18" charset="0"/>
                <a:cs typeface="Times New Roman" pitchFamily="18" charset="0"/>
              </a:rPr>
              <a:t> </a:t>
            </a:r>
            <a:r>
              <a:rPr lang="en-US" sz="4000" b="1" dirty="0" err="1">
                <a:solidFill>
                  <a:schemeClr val="accent6">
                    <a:lumMod val="75000"/>
                  </a:schemeClr>
                </a:solidFill>
                <a:latin typeface="Times New Roman" pitchFamily="18" charset="0"/>
                <a:cs typeface="Times New Roman" pitchFamily="18" charset="0"/>
              </a:rPr>
              <a:t>vật</a:t>
            </a:r>
            <a:r>
              <a:rPr lang="en-US" sz="4000" b="1" dirty="0">
                <a:solidFill>
                  <a:schemeClr val="accent6">
                    <a:lumMod val="75000"/>
                  </a:schemeClr>
                </a:solidFill>
                <a:latin typeface="Times New Roman" pitchFamily="18" charset="0"/>
                <a:cs typeface="Times New Roman" pitchFamily="18" charset="0"/>
              </a:rPr>
              <a:t>.</a:t>
            </a:r>
          </a:p>
        </p:txBody>
      </p:sp>
      <p:sp>
        <p:nvSpPr>
          <p:cNvPr id="107" name="文本框 59"/>
          <p:cNvSpPr txBox="1"/>
          <p:nvPr/>
        </p:nvSpPr>
        <p:spPr>
          <a:xfrm>
            <a:off x="3312498" y="345735"/>
            <a:ext cx="5856838" cy="1323439"/>
          </a:xfrm>
          <a:prstGeom prst="rect">
            <a:avLst/>
          </a:prstGeom>
          <a:noFill/>
        </p:spPr>
        <p:txBody>
          <a:bodyPr wrap="square" rtlCol="0">
            <a:spAutoFit/>
          </a:bodyPr>
          <a:lstStyle/>
          <a:p>
            <a:pPr algn="ctr"/>
            <a:r>
              <a:rPr lang="en-US" altLang="zh-CN" sz="80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Times New Roman" pitchFamily="18" charset="0"/>
                <a:ea typeface="方正稚艺简体" panose="03000509000000000000" pitchFamily="65" charset="-122"/>
                <a:cs typeface="Times New Roman" pitchFamily="18" charset="0"/>
              </a:rPr>
              <a:t>Dặn</a:t>
            </a:r>
            <a:r>
              <a:rPr lang="en-US" altLang="zh-CN" sz="80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Times New Roman" pitchFamily="18" charset="0"/>
                <a:ea typeface="方正稚艺简体" panose="03000509000000000000" pitchFamily="65" charset="-122"/>
                <a:cs typeface="Times New Roman" pitchFamily="18" charset="0"/>
              </a:rPr>
              <a:t> </a:t>
            </a:r>
            <a:r>
              <a:rPr lang="en-US" altLang="zh-CN" sz="80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Times New Roman" pitchFamily="18" charset="0"/>
                <a:ea typeface="方正稚艺简体" panose="03000509000000000000" pitchFamily="65" charset="-122"/>
                <a:cs typeface="Times New Roman" pitchFamily="18" charset="0"/>
              </a:rPr>
              <a:t>dò</a:t>
            </a:r>
            <a:endParaRPr lang="zh-CN" altLang="en-US" sz="80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Times New Roman" pitchFamily="18" charset="0"/>
              <a:ea typeface="方正稚艺简体" panose="03000509000000000000" pitchFamily="65" charset="-122"/>
              <a:cs typeface="Times New Roman" pitchFamily="18" charset="0"/>
            </a:endParaRPr>
          </a:p>
        </p:txBody>
      </p:sp>
      <p:pic>
        <p:nvPicPr>
          <p:cNvPr id="110" name="图片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08941" y="3828462"/>
            <a:ext cx="2132832" cy="3072627"/>
          </a:xfrm>
          <a:prstGeom prst="rect">
            <a:avLst/>
          </a:prstGeom>
        </p:spPr>
      </p:pic>
    </p:spTree>
    <p:extLst>
      <p:ext uri="{BB962C8B-B14F-4D97-AF65-F5344CB8AC3E}">
        <p14:creationId xmlns:p14="http://schemas.microsoft.com/office/powerpoint/2010/main" val="141765559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down)">
                                      <p:cBhvr>
                                        <p:cTn id="7" dur="1000"/>
                                        <p:tgtEl>
                                          <p:spTgt spid="63"/>
                                        </p:tgtEl>
                                      </p:cBhvr>
                                    </p:animEffect>
                                  </p:childTnLst>
                                </p:cTn>
                              </p:par>
                              <p:par>
                                <p:cTn id="8" presetID="2" presetClass="entr" presetSubtype="4" fill="hold" grpId="0" nodeType="withEffect">
                                  <p:stCondLst>
                                    <p:cond delay="750"/>
                                  </p:stCondLst>
                                  <p:childTnLst>
                                    <p:set>
                                      <p:cBhvr>
                                        <p:cTn id="9" dur="1" fill="hold">
                                          <p:stCondLst>
                                            <p:cond delay="0"/>
                                          </p:stCondLst>
                                        </p:cTn>
                                        <p:tgtEl>
                                          <p:spTgt spid="107"/>
                                        </p:tgtEl>
                                        <p:attrNameLst>
                                          <p:attrName>style.visibility</p:attrName>
                                        </p:attrNameLst>
                                      </p:cBhvr>
                                      <p:to>
                                        <p:strVal val="visible"/>
                                      </p:to>
                                    </p:set>
                                    <p:anim calcmode="lin" valueType="num">
                                      <p:cBhvr additive="base">
                                        <p:cTn id="10" dur="1500" fill="hold"/>
                                        <p:tgtEl>
                                          <p:spTgt spid="107"/>
                                        </p:tgtEl>
                                        <p:attrNameLst>
                                          <p:attrName>ppt_x</p:attrName>
                                        </p:attrNameLst>
                                      </p:cBhvr>
                                      <p:tavLst>
                                        <p:tav tm="0">
                                          <p:val>
                                            <p:strVal val="#ppt_x"/>
                                          </p:val>
                                        </p:tav>
                                        <p:tav tm="100000">
                                          <p:val>
                                            <p:strVal val="#ppt_x"/>
                                          </p:val>
                                        </p:tav>
                                      </p:tavLst>
                                    </p:anim>
                                    <p:anim calcmode="lin" valueType="num">
                                      <p:cBhvr additive="base">
                                        <p:cTn id="11" dur="1500" fill="hold"/>
                                        <p:tgtEl>
                                          <p:spTgt spid="107"/>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1000"/>
                                  </p:stCondLst>
                                  <p:childTnLst>
                                    <p:set>
                                      <p:cBhvr>
                                        <p:cTn id="15" dur="1" fill="hold">
                                          <p:stCondLst>
                                            <p:cond delay="0"/>
                                          </p:stCondLst>
                                        </p:cTn>
                                        <p:tgtEl>
                                          <p:spTgt spid="95"/>
                                        </p:tgtEl>
                                        <p:attrNameLst>
                                          <p:attrName>style.visibility</p:attrName>
                                        </p:attrNameLst>
                                      </p:cBhvr>
                                      <p:to>
                                        <p:strVal val="visible"/>
                                      </p:to>
                                    </p:set>
                                    <p:animEffect transition="in" filter="fade">
                                      <p:cBhvr>
                                        <p:cTn id="16" dur="1250"/>
                                        <p:tgtEl>
                                          <p:spTgt spid="95"/>
                                        </p:tgtEl>
                                      </p:cBhvr>
                                    </p:animEffect>
                                    <p:anim calcmode="lin" valueType="num">
                                      <p:cBhvr>
                                        <p:cTn id="17" dur="1250" fill="hold"/>
                                        <p:tgtEl>
                                          <p:spTgt spid="95"/>
                                        </p:tgtEl>
                                        <p:attrNameLst>
                                          <p:attrName>ppt_x</p:attrName>
                                        </p:attrNameLst>
                                      </p:cBhvr>
                                      <p:tavLst>
                                        <p:tav tm="0">
                                          <p:val>
                                            <p:strVal val="#ppt_x"/>
                                          </p:val>
                                        </p:tav>
                                        <p:tav tm="100000">
                                          <p:val>
                                            <p:strVal val="#ppt_x"/>
                                          </p:val>
                                        </p:tav>
                                      </p:tavLst>
                                    </p:anim>
                                    <p:anim calcmode="lin" valueType="num">
                                      <p:cBhvr>
                                        <p:cTn id="18" dur="1250" fill="hold"/>
                                        <p:tgtEl>
                                          <p:spTgt spid="9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2000"/>
                                  </p:stCondLst>
                                  <p:childTnLst>
                                    <p:set>
                                      <p:cBhvr>
                                        <p:cTn id="20" dur="1" fill="hold">
                                          <p:stCondLst>
                                            <p:cond delay="0"/>
                                          </p:stCondLst>
                                        </p:cTn>
                                        <p:tgtEl>
                                          <p:spTgt spid="105"/>
                                        </p:tgtEl>
                                        <p:attrNameLst>
                                          <p:attrName>style.visibility</p:attrName>
                                        </p:attrNameLst>
                                      </p:cBhvr>
                                      <p:to>
                                        <p:strVal val="visible"/>
                                      </p:to>
                                    </p:set>
                                    <p:animEffect transition="in" filter="fade">
                                      <p:cBhvr>
                                        <p:cTn id="21" dur="1500"/>
                                        <p:tgtEl>
                                          <p:spTgt spid="105"/>
                                        </p:tgtEl>
                                      </p:cBhvr>
                                    </p:animEffect>
                                    <p:anim calcmode="lin" valueType="num">
                                      <p:cBhvr>
                                        <p:cTn id="22" dur="1500" fill="hold"/>
                                        <p:tgtEl>
                                          <p:spTgt spid="105"/>
                                        </p:tgtEl>
                                        <p:attrNameLst>
                                          <p:attrName>ppt_x</p:attrName>
                                        </p:attrNameLst>
                                      </p:cBhvr>
                                      <p:tavLst>
                                        <p:tav tm="0">
                                          <p:val>
                                            <p:strVal val="#ppt_x"/>
                                          </p:val>
                                        </p:tav>
                                        <p:tav tm="100000">
                                          <p:val>
                                            <p:strVal val="#ppt_x"/>
                                          </p:val>
                                        </p:tav>
                                      </p:tavLst>
                                    </p:anim>
                                    <p:anim calcmode="lin" valueType="num">
                                      <p:cBhvr>
                                        <p:cTn id="23" dur="1500" fill="hold"/>
                                        <p:tgtEl>
                                          <p:spTgt spid="105"/>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1500"/>
                                  </p:stCondLst>
                                  <p:childTnLst>
                                    <p:set>
                                      <p:cBhvr>
                                        <p:cTn id="25" dur="1" fill="hold">
                                          <p:stCondLst>
                                            <p:cond delay="0"/>
                                          </p:stCondLst>
                                        </p:cTn>
                                        <p:tgtEl>
                                          <p:spTgt spid="110"/>
                                        </p:tgtEl>
                                        <p:attrNameLst>
                                          <p:attrName>style.visibility</p:attrName>
                                        </p:attrNameLst>
                                      </p:cBhvr>
                                      <p:to>
                                        <p:strVal val="visible"/>
                                      </p:to>
                                    </p:set>
                                    <p:animEffect transition="in" filter="fade">
                                      <p:cBhvr>
                                        <p:cTn id="26" dur="1000"/>
                                        <p:tgtEl>
                                          <p:spTgt spid="110"/>
                                        </p:tgtEl>
                                      </p:cBhvr>
                                    </p:animEffect>
                                    <p:anim calcmode="lin" valueType="num">
                                      <p:cBhvr>
                                        <p:cTn id="27" dur="1000" fill="hold"/>
                                        <p:tgtEl>
                                          <p:spTgt spid="110"/>
                                        </p:tgtEl>
                                        <p:attrNameLst>
                                          <p:attrName>ppt_x</p:attrName>
                                        </p:attrNameLst>
                                      </p:cBhvr>
                                      <p:tavLst>
                                        <p:tav tm="0">
                                          <p:val>
                                            <p:strVal val="#ppt_x"/>
                                          </p:val>
                                        </p:tav>
                                        <p:tav tm="100000">
                                          <p:val>
                                            <p:strVal val="#ppt_x"/>
                                          </p:val>
                                        </p:tav>
                                      </p:tavLst>
                                    </p:anim>
                                    <p:anim calcmode="lin" valueType="num">
                                      <p:cBhvr>
                                        <p:cTn id="28" dur="1000" fill="hold"/>
                                        <p:tgtEl>
                                          <p:spTgt spid="1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p:bldP spid="10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9800035" y="-510901"/>
            <a:ext cx="3059113" cy="1616075"/>
            <a:chOff x="9559925" y="2573338"/>
            <a:chExt cx="3059113" cy="1616075"/>
          </a:xfrm>
        </p:grpSpPr>
        <p:sp>
          <p:nvSpPr>
            <p:cNvPr id="5" name="Freeform 5"/>
            <p:cNvSpPr>
              <a:spLocks/>
            </p:cNvSpPr>
            <p:nvPr/>
          </p:nvSpPr>
          <p:spPr bwMode="auto">
            <a:xfrm>
              <a:off x="9577388" y="2573338"/>
              <a:ext cx="3041650" cy="1497013"/>
            </a:xfrm>
            <a:custGeom>
              <a:avLst/>
              <a:gdLst>
                <a:gd name="T0" fmla="*/ 709 w 709"/>
                <a:gd name="T1" fmla="*/ 297 h 349"/>
                <a:gd name="T2" fmla="*/ 0 w 709"/>
                <a:gd name="T3" fmla="*/ 7 h 349"/>
                <a:gd name="T4" fmla="*/ 10 w 709"/>
                <a:gd name="T5" fmla="*/ 0 h 349"/>
                <a:gd name="T6" fmla="*/ 706 w 709"/>
                <a:gd name="T7" fmla="*/ 285 h 349"/>
                <a:gd name="T8" fmla="*/ 709 w 709"/>
                <a:gd name="T9" fmla="*/ 297 h 349"/>
              </a:gdLst>
              <a:ahLst/>
              <a:cxnLst>
                <a:cxn ang="0">
                  <a:pos x="T0" y="T1"/>
                </a:cxn>
                <a:cxn ang="0">
                  <a:pos x="T2" y="T3"/>
                </a:cxn>
                <a:cxn ang="0">
                  <a:pos x="T4" y="T5"/>
                </a:cxn>
                <a:cxn ang="0">
                  <a:pos x="T6" y="T7"/>
                </a:cxn>
                <a:cxn ang="0">
                  <a:pos x="T8" y="T9"/>
                </a:cxn>
              </a:cxnLst>
              <a:rect l="0" t="0" r="r" b="b"/>
              <a:pathLst>
                <a:path w="709" h="349">
                  <a:moveTo>
                    <a:pt x="709" y="297"/>
                  </a:moveTo>
                  <a:cubicBezTo>
                    <a:pt x="425" y="349"/>
                    <a:pt x="166" y="243"/>
                    <a:pt x="0" y="7"/>
                  </a:cubicBezTo>
                  <a:cubicBezTo>
                    <a:pt x="4" y="4"/>
                    <a:pt x="6" y="3"/>
                    <a:pt x="10" y="0"/>
                  </a:cubicBezTo>
                  <a:cubicBezTo>
                    <a:pt x="173" y="233"/>
                    <a:pt x="427" y="337"/>
                    <a:pt x="706" y="285"/>
                  </a:cubicBezTo>
                  <a:cubicBezTo>
                    <a:pt x="707" y="290"/>
                    <a:pt x="708" y="292"/>
                    <a:pt x="709" y="297"/>
                  </a:cubicBezTo>
                  <a:close/>
                </a:path>
              </a:pathLst>
            </a:custGeom>
            <a:solidFill>
              <a:srgbClr val="FF75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 name="Freeform 6"/>
            <p:cNvSpPr>
              <a:spLocks/>
            </p:cNvSpPr>
            <p:nvPr/>
          </p:nvSpPr>
          <p:spPr bwMode="auto">
            <a:xfrm>
              <a:off x="9559925" y="2722563"/>
              <a:ext cx="338138" cy="322263"/>
            </a:xfrm>
            <a:custGeom>
              <a:avLst/>
              <a:gdLst>
                <a:gd name="T0" fmla="*/ 0 w 79"/>
                <a:gd name="T1" fmla="*/ 75 h 75"/>
                <a:gd name="T2" fmla="*/ 28 w 79"/>
                <a:gd name="T3" fmla="*/ 0 h 75"/>
                <a:gd name="T4" fmla="*/ 79 w 79"/>
                <a:gd name="T5" fmla="*/ 62 h 75"/>
                <a:gd name="T6" fmla="*/ 0 w 79"/>
                <a:gd name="T7" fmla="*/ 75 h 75"/>
              </a:gdLst>
              <a:ahLst/>
              <a:cxnLst>
                <a:cxn ang="0">
                  <a:pos x="T0" y="T1"/>
                </a:cxn>
                <a:cxn ang="0">
                  <a:pos x="T2" y="T3"/>
                </a:cxn>
                <a:cxn ang="0">
                  <a:pos x="T4" y="T5"/>
                </a:cxn>
                <a:cxn ang="0">
                  <a:pos x="T6" y="T7"/>
                </a:cxn>
              </a:cxnLst>
              <a:rect l="0" t="0" r="r" b="b"/>
              <a:pathLst>
                <a:path w="79" h="75">
                  <a:moveTo>
                    <a:pt x="0" y="75"/>
                  </a:moveTo>
                  <a:cubicBezTo>
                    <a:pt x="10" y="44"/>
                    <a:pt x="16" y="29"/>
                    <a:pt x="28" y="0"/>
                  </a:cubicBezTo>
                  <a:cubicBezTo>
                    <a:pt x="47" y="26"/>
                    <a:pt x="57" y="39"/>
                    <a:pt x="79" y="62"/>
                  </a:cubicBezTo>
                  <a:cubicBezTo>
                    <a:pt x="48" y="69"/>
                    <a:pt x="33" y="72"/>
                    <a:pt x="0" y="75"/>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 name="Freeform 7"/>
            <p:cNvSpPr>
              <a:spLocks/>
            </p:cNvSpPr>
            <p:nvPr/>
          </p:nvSpPr>
          <p:spPr bwMode="auto">
            <a:xfrm>
              <a:off x="9932988" y="3092450"/>
              <a:ext cx="322263" cy="333375"/>
            </a:xfrm>
            <a:custGeom>
              <a:avLst/>
              <a:gdLst>
                <a:gd name="T0" fmla="*/ 0 w 75"/>
                <a:gd name="T1" fmla="*/ 78 h 78"/>
                <a:gd name="T2" fmla="*/ 15 w 75"/>
                <a:gd name="T3" fmla="*/ 0 h 78"/>
                <a:gd name="T4" fmla="*/ 75 w 75"/>
                <a:gd name="T5" fmla="*/ 52 h 78"/>
                <a:gd name="T6" fmla="*/ 0 w 75"/>
                <a:gd name="T7" fmla="*/ 78 h 78"/>
              </a:gdLst>
              <a:ahLst/>
              <a:cxnLst>
                <a:cxn ang="0">
                  <a:pos x="T0" y="T1"/>
                </a:cxn>
                <a:cxn ang="0">
                  <a:pos x="T2" y="T3"/>
                </a:cxn>
                <a:cxn ang="0">
                  <a:pos x="T4" y="T5"/>
                </a:cxn>
                <a:cxn ang="0">
                  <a:pos x="T6" y="T7"/>
                </a:cxn>
              </a:cxnLst>
              <a:rect l="0" t="0" r="r" b="b"/>
              <a:pathLst>
                <a:path w="75" h="78">
                  <a:moveTo>
                    <a:pt x="0" y="78"/>
                  </a:moveTo>
                  <a:cubicBezTo>
                    <a:pt x="4" y="46"/>
                    <a:pt x="8" y="31"/>
                    <a:pt x="15" y="0"/>
                  </a:cubicBezTo>
                  <a:cubicBezTo>
                    <a:pt x="38" y="22"/>
                    <a:pt x="50" y="33"/>
                    <a:pt x="75" y="52"/>
                  </a:cubicBezTo>
                  <a:cubicBezTo>
                    <a:pt x="46" y="64"/>
                    <a:pt x="31" y="69"/>
                    <a:pt x="0" y="78"/>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 name="Freeform 8"/>
            <p:cNvSpPr>
              <a:spLocks/>
            </p:cNvSpPr>
            <p:nvPr/>
          </p:nvSpPr>
          <p:spPr bwMode="auto">
            <a:xfrm>
              <a:off x="10353675" y="3397250"/>
              <a:ext cx="300038" cy="338138"/>
            </a:xfrm>
            <a:custGeom>
              <a:avLst/>
              <a:gdLst>
                <a:gd name="T0" fmla="*/ 1 w 70"/>
                <a:gd name="T1" fmla="*/ 79 h 79"/>
                <a:gd name="T2" fmla="*/ 3 w 70"/>
                <a:gd name="T3" fmla="*/ 0 h 79"/>
                <a:gd name="T4" fmla="*/ 70 w 70"/>
                <a:gd name="T5" fmla="*/ 41 h 79"/>
                <a:gd name="T6" fmla="*/ 1 w 70"/>
                <a:gd name="T7" fmla="*/ 79 h 79"/>
              </a:gdLst>
              <a:ahLst/>
              <a:cxnLst>
                <a:cxn ang="0">
                  <a:pos x="T0" y="T1"/>
                </a:cxn>
                <a:cxn ang="0">
                  <a:pos x="T2" y="T3"/>
                </a:cxn>
                <a:cxn ang="0">
                  <a:pos x="T4" y="T5"/>
                </a:cxn>
                <a:cxn ang="0">
                  <a:pos x="T6" y="T7"/>
                </a:cxn>
              </a:cxnLst>
              <a:rect l="0" t="0" r="r" b="b"/>
              <a:pathLst>
                <a:path w="70" h="79">
                  <a:moveTo>
                    <a:pt x="1" y="79"/>
                  </a:moveTo>
                  <a:cubicBezTo>
                    <a:pt x="0" y="47"/>
                    <a:pt x="1" y="31"/>
                    <a:pt x="3" y="0"/>
                  </a:cubicBezTo>
                  <a:cubicBezTo>
                    <a:pt x="29" y="18"/>
                    <a:pt x="43" y="26"/>
                    <a:pt x="70" y="41"/>
                  </a:cubicBezTo>
                  <a:cubicBezTo>
                    <a:pt x="44" y="57"/>
                    <a:pt x="30" y="65"/>
                    <a:pt x="1" y="79"/>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 name="Freeform 9"/>
            <p:cNvSpPr>
              <a:spLocks/>
            </p:cNvSpPr>
            <p:nvPr/>
          </p:nvSpPr>
          <p:spPr bwMode="auto">
            <a:xfrm>
              <a:off x="10777538" y="3632200"/>
              <a:ext cx="314325" cy="339725"/>
            </a:xfrm>
            <a:custGeom>
              <a:avLst/>
              <a:gdLst>
                <a:gd name="T0" fmla="*/ 11 w 73"/>
                <a:gd name="T1" fmla="*/ 79 h 79"/>
                <a:gd name="T2" fmla="*/ 0 w 73"/>
                <a:gd name="T3" fmla="*/ 0 h 79"/>
                <a:gd name="T4" fmla="*/ 73 w 73"/>
                <a:gd name="T5" fmla="*/ 29 h 79"/>
                <a:gd name="T6" fmla="*/ 11 w 73"/>
                <a:gd name="T7" fmla="*/ 79 h 79"/>
              </a:gdLst>
              <a:ahLst/>
              <a:cxnLst>
                <a:cxn ang="0">
                  <a:pos x="T0" y="T1"/>
                </a:cxn>
                <a:cxn ang="0">
                  <a:pos x="T2" y="T3"/>
                </a:cxn>
                <a:cxn ang="0">
                  <a:pos x="T4" y="T5"/>
                </a:cxn>
                <a:cxn ang="0">
                  <a:pos x="T6" y="T7"/>
                </a:cxn>
              </a:cxnLst>
              <a:rect l="0" t="0" r="r" b="b"/>
              <a:pathLst>
                <a:path w="73" h="79">
                  <a:moveTo>
                    <a:pt x="11" y="79"/>
                  </a:moveTo>
                  <a:cubicBezTo>
                    <a:pt x="5" y="47"/>
                    <a:pt x="3" y="31"/>
                    <a:pt x="0" y="0"/>
                  </a:cubicBezTo>
                  <a:cubicBezTo>
                    <a:pt x="29" y="13"/>
                    <a:pt x="43" y="19"/>
                    <a:pt x="73" y="29"/>
                  </a:cubicBezTo>
                  <a:cubicBezTo>
                    <a:pt x="49" y="50"/>
                    <a:pt x="37" y="60"/>
                    <a:pt x="11" y="79"/>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 name="Freeform 10"/>
            <p:cNvSpPr>
              <a:spLocks/>
            </p:cNvSpPr>
            <p:nvPr/>
          </p:nvSpPr>
          <p:spPr bwMode="auto">
            <a:xfrm>
              <a:off x="11223625" y="3795713"/>
              <a:ext cx="327025" cy="325438"/>
            </a:xfrm>
            <a:custGeom>
              <a:avLst/>
              <a:gdLst>
                <a:gd name="T0" fmla="*/ 24 w 76"/>
                <a:gd name="T1" fmla="*/ 76 h 76"/>
                <a:gd name="T2" fmla="*/ 0 w 76"/>
                <a:gd name="T3" fmla="*/ 0 h 76"/>
                <a:gd name="T4" fmla="*/ 76 w 76"/>
                <a:gd name="T5" fmla="*/ 17 h 76"/>
                <a:gd name="T6" fmla="*/ 24 w 76"/>
                <a:gd name="T7" fmla="*/ 76 h 76"/>
              </a:gdLst>
              <a:ahLst/>
              <a:cxnLst>
                <a:cxn ang="0">
                  <a:pos x="T0" y="T1"/>
                </a:cxn>
                <a:cxn ang="0">
                  <a:pos x="T2" y="T3"/>
                </a:cxn>
                <a:cxn ang="0">
                  <a:pos x="T4" y="T5"/>
                </a:cxn>
                <a:cxn ang="0">
                  <a:pos x="T6" y="T7"/>
                </a:cxn>
              </a:cxnLst>
              <a:rect l="0" t="0" r="r" b="b"/>
              <a:pathLst>
                <a:path w="76" h="76">
                  <a:moveTo>
                    <a:pt x="24" y="76"/>
                  </a:moveTo>
                  <a:cubicBezTo>
                    <a:pt x="12" y="46"/>
                    <a:pt x="8" y="31"/>
                    <a:pt x="0" y="0"/>
                  </a:cubicBezTo>
                  <a:cubicBezTo>
                    <a:pt x="30" y="9"/>
                    <a:pt x="45" y="12"/>
                    <a:pt x="76" y="17"/>
                  </a:cubicBezTo>
                  <a:cubicBezTo>
                    <a:pt x="57" y="41"/>
                    <a:pt x="46" y="53"/>
                    <a:pt x="24" y="76"/>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 name="Freeform 11"/>
            <p:cNvSpPr>
              <a:spLocks/>
            </p:cNvSpPr>
            <p:nvPr/>
          </p:nvSpPr>
          <p:spPr bwMode="auto">
            <a:xfrm>
              <a:off x="11691938" y="3886200"/>
              <a:ext cx="338138" cy="303213"/>
            </a:xfrm>
            <a:custGeom>
              <a:avLst/>
              <a:gdLst>
                <a:gd name="T0" fmla="*/ 36 w 79"/>
                <a:gd name="T1" fmla="*/ 71 h 71"/>
                <a:gd name="T2" fmla="*/ 0 w 79"/>
                <a:gd name="T3" fmla="*/ 0 h 71"/>
                <a:gd name="T4" fmla="*/ 79 w 79"/>
                <a:gd name="T5" fmla="*/ 3 h 71"/>
                <a:gd name="T6" fmla="*/ 36 w 79"/>
                <a:gd name="T7" fmla="*/ 71 h 71"/>
              </a:gdLst>
              <a:ahLst/>
              <a:cxnLst>
                <a:cxn ang="0">
                  <a:pos x="T0" y="T1"/>
                </a:cxn>
                <a:cxn ang="0">
                  <a:pos x="T2" y="T3"/>
                </a:cxn>
                <a:cxn ang="0">
                  <a:pos x="T4" y="T5"/>
                </a:cxn>
                <a:cxn ang="0">
                  <a:pos x="T6" y="T7"/>
                </a:cxn>
              </a:cxnLst>
              <a:rect l="0" t="0" r="r" b="b"/>
              <a:pathLst>
                <a:path w="79" h="71">
                  <a:moveTo>
                    <a:pt x="36" y="71"/>
                  </a:moveTo>
                  <a:cubicBezTo>
                    <a:pt x="20" y="43"/>
                    <a:pt x="13" y="29"/>
                    <a:pt x="0" y="0"/>
                  </a:cubicBezTo>
                  <a:cubicBezTo>
                    <a:pt x="31" y="3"/>
                    <a:pt x="47" y="4"/>
                    <a:pt x="79" y="3"/>
                  </a:cubicBezTo>
                  <a:cubicBezTo>
                    <a:pt x="63" y="31"/>
                    <a:pt x="55" y="44"/>
                    <a:pt x="36" y="71"/>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 name="Freeform 12"/>
            <p:cNvSpPr>
              <a:spLocks/>
            </p:cNvSpPr>
            <p:nvPr/>
          </p:nvSpPr>
          <p:spPr bwMode="auto">
            <a:xfrm>
              <a:off x="12172950" y="3851275"/>
              <a:ext cx="342900" cy="312738"/>
            </a:xfrm>
            <a:custGeom>
              <a:avLst/>
              <a:gdLst>
                <a:gd name="T0" fmla="*/ 49 w 80"/>
                <a:gd name="T1" fmla="*/ 73 h 73"/>
                <a:gd name="T2" fmla="*/ 0 w 80"/>
                <a:gd name="T3" fmla="*/ 10 h 73"/>
                <a:gd name="T4" fmla="*/ 80 w 80"/>
                <a:gd name="T5" fmla="*/ 0 h 73"/>
                <a:gd name="T6" fmla="*/ 49 w 80"/>
                <a:gd name="T7" fmla="*/ 73 h 73"/>
              </a:gdLst>
              <a:ahLst/>
              <a:cxnLst>
                <a:cxn ang="0">
                  <a:pos x="T0" y="T1"/>
                </a:cxn>
                <a:cxn ang="0">
                  <a:pos x="T2" y="T3"/>
                </a:cxn>
                <a:cxn ang="0">
                  <a:pos x="T4" y="T5"/>
                </a:cxn>
                <a:cxn ang="0">
                  <a:pos x="T6" y="T7"/>
                </a:cxn>
              </a:cxnLst>
              <a:rect l="0" t="0" r="r" b="b"/>
              <a:pathLst>
                <a:path w="80" h="73">
                  <a:moveTo>
                    <a:pt x="49" y="73"/>
                  </a:moveTo>
                  <a:cubicBezTo>
                    <a:pt x="28" y="49"/>
                    <a:pt x="18" y="36"/>
                    <a:pt x="0" y="10"/>
                  </a:cubicBezTo>
                  <a:cubicBezTo>
                    <a:pt x="32" y="8"/>
                    <a:pt x="48" y="6"/>
                    <a:pt x="80" y="0"/>
                  </a:cubicBezTo>
                  <a:cubicBezTo>
                    <a:pt x="69" y="29"/>
                    <a:pt x="63" y="44"/>
                    <a:pt x="49" y="73"/>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13" name="组合 12"/>
          <p:cNvGrpSpPr/>
          <p:nvPr/>
        </p:nvGrpSpPr>
        <p:grpSpPr>
          <a:xfrm>
            <a:off x="-667147" y="-526964"/>
            <a:ext cx="3092451" cy="1617663"/>
            <a:chOff x="-920750" y="2238375"/>
            <a:chExt cx="3092451" cy="1617663"/>
          </a:xfrm>
        </p:grpSpPr>
        <p:sp>
          <p:nvSpPr>
            <p:cNvPr id="14" name="Freeform 13"/>
            <p:cNvSpPr>
              <a:spLocks/>
            </p:cNvSpPr>
            <p:nvPr/>
          </p:nvSpPr>
          <p:spPr bwMode="auto">
            <a:xfrm>
              <a:off x="-920750" y="2238375"/>
              <a:ext cx="3036888" cy="1501775"/>
            </a:xfrm>
            <a:custGeom>
              <a:avLst/>
              <a:gdLst>
                <a:gd name="T0" fmla="*/ 708 w 708"/>
                <a:gd name="T1" fmla="*/ 6 h 350"/>
                <a:gd name="T2" fmla="*/ 0 w 708"/>
                <a:gd name="T3" fmla="*/ 298 h 350"/>
                <a:gd name="T4" fmla="*/ 3 w 708"/>
                <a:gd name="T5" fmla="*/ 287 h 350"/>
                <a:gd name="T6" fmla="*/ 698 w 708"/>
                <a:gd name="T7" fmla="*/ 0 h 350"/>
                <a:gd name="T8" fmla="*/ 708 w 708"/>
                <a:gd name="T9" fmla="*/ 6 h 350"/>
              </a:gdLst>
              <a:ahLst/>
              <a:cxnLst>
                <a:cxn ang="0">
                  <a:pos x="T0" y="T1"/>
                </a:cxn>
                <a:cxn ang="0">
                  <a:pos x="T2" y="T3"/>
                </a:cxn>
                <a:cxn ang="0">
                  <a:pos x="T4" y="T5"/>
                </a:cxn>
                <a:cxn ang="0">
                  <a:pos x="T6" y="T7"/>
                </a:cxn>
                <a:cxn ang="0">
                  <a:pos x="T8" y="T9"/>
                </a:cxn>
              </a:cxnLst>
              <a:rect l="0" t="0" r="r" b="b"/>
              <a:pathLst>
                <a:path w="708" h="350">
                  <a:moveTo>
                    <a:pt x="708" y="6"/>
                  </a:moveTo>
                  <a:cubicBezTo>
                    <a:pt x="543" y="244"/>
                    <a:pt x="284" y="350"/>
                    <a:pt x="0" y="298"/>
                  </a:cubicBezTo>
                  <a:cubicBezTo>
                    <a:pt x="1" y="294"/>
                    <a:pt x="2" y="291"/>
                    <a:pt x="3" y="287"/>
                  </a:cubicBezTo>
                  <a:cubicBezTo>
                    <a:pt x="282" y="338"/>
                    <a:pt x="536" y="233"/>
                    <a:pt x="698" y="0"/>
                  </a:cubicBezTo>
                  <a:cubicBezTo>
                    <a:pt x="702" y="3"/>
                    <a:pt x="704" y="4"/>
                    <a:pt x="708" y="6"/>
                  </a:cubicBezTo>
                  <a:close/>
                </a:path>
              </a:pathLst>
            </a:custGeom>
            <a:solidFill>
              <a:srgbClr val="FF75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 name="Freeform 14"/>
            <p:cNvSpPr>
              <a:spLocks/>
            </p:cNvSpPr>
            <p:nvPr/>
          </p:nvSpPr>
          <p:spPr bwMode="auto">
            <a:xfrm>
              <a:off x="-762000" y="3533775"/>
              <a:ext cx="342900" cy="312738"/>
            </a:xfrm>
            <a:custGeom>
              <a:avLst/>
              <a:gdLst>
                <a:gd name="T0" fmla="*/ 33 w 80"/>
                <a:gd name="T1" fmla="*/ 73 h 73"/>
                <a:gd name="T2" fmla="*/ 0 w 80"/>
                <a:gd name="T3" fmla="*/ 0 h 73"/>
                <a:gd name="T4" fmla="*/ 80 w 80"/>
                <a:gd name="T5" fmla="*/ 8 h 73"/>
                <a:gd name="T6" fmla="*/ 33 w 80"/>
                <a:gd name="T7" fmla="*/ 73 h 73"/>
              </a:gdLst>
              <a:ahLst/>
              <a:cxnLst>
                <a:cxn ang="0">
                  <a:pos x="T0" y="T1"/>
                </a:cxn>
                <a:cxn ang="0">
                  <a:pos x="T2" y="T3"/>
                </a:cxn>
                <a:cxn ang="0">
                  <a:pos x="T4" y="T5"/>
                </a:cxn>
                <a:cxn ang="0">
                  <a:pos x="T6" y="T7"/>
                </a:cxn>
              </a:cxnLst>
              <a:rect l="0" t="0" r="r" b="b"/>
              <a:pathLst>
                <a:path w="80" h="73">
                  <a:moveTo>
                    <a:pt x="33" y="73"/>
                  </a:moveTo>
                  <a:cubicBezTo>
                    <a:pt x="18" y="44"/>
                    <a:pt x="12" y="29"/>
                    <a:pt x="0" y="0"/>
                  </a:cubicBezTo>
                  <a:cubicBezTo>
                    <a:pt x="32" y="5"/>
                    <a:pt x="48" y="7"/>
                    <a:pt x="80" y="8"/>
                  </a:cubicBezTo>
                  <a:cubicBezTo>
                    <a:pt x="63" y="35"/>
                    <a:pt x="54" y="47"/>
                    <a:pt x="33" y="73"/>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 name="Freeform 15"/>
            <p:cNvSpPr>
              <a:spLocks/>
            </p:cNvSpPr>
            <p:nvPr/>
          </p:nvSpPr>
          <p:spPr bwMode="auto">
            <a:xfrm>
              <a:off x="-277812" y="3551238"/>
              <a:ext cx="339725" cy="304800"/>
            </a:xfrm>
            <a:custGeom>
              <a:avLst/>
              <a:gdLst>
                <a:gd name="T0" fmla="*/ 44 w 79"/>
                <a:gd name="T1" fmla="*/ 71 h 71"/>
                <a:gd name="T2" fmla="*/ 0 w 79"/>
                <a:gd name="T3" fmla="*/ 5 h 71"/>
                <a:gd name="T4" fmla="*/ 79 w 79"/>
                <a:gd name="T5" fmla="*/ 0 h 71"/>
                <a:gd name="T6" fmla="*/ 44 w 79"/>
                <a:gd name="T7" fmla="*/ 71 h 71"/>
              </a:gdLst>
              <a:ahLst/>
              <a:cxnLst>
                <a:cxn ang="0">
                  <a:pos x="T0" y="T1"/>
                </a:cxn>
                <a:cxn ang="0">
                  <a:pos x="T2" y="T3"/>
                </a:cxn>
                <a:cxn ang="0">
                  <a:pos x="T4" y="T5"/>
                </a:cxn>
                <a:cxn ang="0">
                  <a:pos x="T6" y="T7"/>
                </a:cxn>
              </a:cxnLst>
              <a:rect l="0" t="0" r="r" b="b"/>
              <a:pathLst>
                <a:path w="79" h="71">
                  <a:moveTo>
                    <a:pt x="44" y="71"/>
                  </a:moveTo>
                  <a:cubicBezTo>
                    <a:pt x="25" y="45"/>
                    <a:pt x="16" y="32"/>
                    <a:pt x="0" y="5"/>
                  </a:cubicBezTo>
                  <a:cubicBezTo>
                    <a:pt x="32" y="5"/>
                    <a:pt x="48" y="3"/>
                    <a:pt x="79" y="0"/>
                  </a:cubicBezTo>
                  <a:cubicBezTo>
                    <a:pt x="67" y="28"/>
                    <a:pt x="60" y="43"/>
                    <a:pt x="44" y="71"/>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 name="Freeform 16"/>
            <p:cNvSpPr>
              <a:spLocks/>
            </p:cNvSpPr>
            <p:nvPr/>
          </p:nvSpPr>
          <p:spPr bwMode="auto">
            <a:xfrm>
              <a:off x="198438" y="3452813"/>
              <a:ext cx="325438" cy="325438"/>
            </a:xfrm>
            <a:custGeom>
              <a:avLst/>
              <a:gdLst>
                <a:gd name="T0" fmla="*/ 54 w 76"/>
                <a:gd name="T1" fmla="*/ 76 h 76"/>
                <a:gd name="T2" fmla="*/ 0 w 76"/>
                <a:gd name="T3" fmla="*/ 18 h 76"/>
                <a:gd name="T4" fmla="*/ 76 w 76"/>
                <a:gd name="T5" fmla="*/ 0 h 76"/>
                <a:gd name="T6" fmla="*/ 54 w 76"/>
                <a:gd name="T7" fmla="*/ 76 h 76"/>
              </a:gdLst>
              <a:ahLst/>
              <a:cxnLst>
                <a:cxn ang="0">
                  <a:pos x="T0" y="T1"/>
                </a:cxn>
                <a:cxn ang="0">
                  <a:pos x="T2" y="T3"/>
                </a:cxn>
                <a:cxn ang="0">
                  <a:pos x="T4" y="T5"/>
                </a:cxn>
                <a:cxn ang="0">
                  <a:pos x="T6" y="T7"/>
                </a:cxn>
              </a:cxnLst>
              <a:rect l="0" t="0" r="r" b="b"/>
              <a:pathLst>
                <a:path w="76" h="76">
                  <a:moveTo>
                    <a:pt x="54" y="76"/>
                  </a:moveTo>
                  <a:cubicBezTo>
                    <a:pt x="31" y="53"/>
                    <a:pt x="20" y="42"/>
                    <a:pt x="0" y="18"/>
                  </a:cubicBezTo>
                  <a:cubicBezTo>
                    <a:pt x="31" y="12"/>
                    <a:pt x="46" y="9"/>
                    <a:pt x="76" y="0"/>
                  </a:cubicBezTo>
                  <a:cubicBezTo>
                    <a:pt x="69" y="30"/>
                    <a:pt x="65" y="45"/>
                    <a:pt x="54" y="76"/>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 name="Freeform 17"/>
            <p:cNvSpPr>
              <a:spLocks/>
            </p:cNvSpPr>
            <p:nvPr/>
          </p:nvSpPr>
          <p:spPr bwMode="auto">
            <a:xfrm>
              <a:off x="657225" y="3276600"/>
              <a:ext cx="309563" cy="338138"/>
            </a:xfrm>
            <a:custGeom>
              <a:avLst/>
              <a:gdLst>
                <a:gd name="T0" fmla="*/ 63 w 72"/>
                <a:gd name="T1" fmla="*/ 79 h 79"/>
                <a:gd name="T2" fmla="*/ 0 w 72"/>
                <a:gd name="T3" fmla="*/ 30 h 79"/>
                <a:gd name="T4" fmla="*/ 72 w 72"/>
                <a:gd name="T5" fmla="*/ 0 h 79"/>
                <a:gd name="T6" fmla="*/ 63 w 72"/>
                <a:gd name="T7" fmla="*/ 79 h 79"/>
              </a:gdLst>
              <a:ahLst/>
              <a:cxnLst>
                <a:cxn ang="0">
                  <a:pos x="T0" y="T1"/>
                </a:cxn>
                <a:cxn ang="0">
                  <a:pos x="T2" y="T3"/>
                </a:cxn>
                <a:cxn ang="0">
                  <a:pos x="T4" y="T5"/>
                </a:cxn>
                <a:cxn ang="0">
                  <a:pos x="T6" y="T7"/>
                </a:cxn>
              </a:cxnLst>
              <a:rect l="0" t="0" r="r" b="b"/>
              <a:pathLst>
                <a:path w="72" h="79">
                  <a:moveTo>
                    <a:pt x="63" y="79"/>
                  </a:moveTo>
                  <a:cubicBezTo>
                    <a:pt x="37" y="61"/>
                    <a:pt x="24" y="51"/>
                    <a:pt x="0" y="30"/>
                  </a:cubicBezTo>
                  <a:cubicBezTo>
                    <a:pt x="30" y="20"/>
                    <a:pt x="44" y="14"/>
                    <a:pt x="72" y="0"/>
                  </a:cubicBezTo>
                  <a:cubicBezTo>
                    <a:pt x="70" y="31"/>
                    <a:pt x="68" y="47"/>
                    <a:pt x="63" y="79"/>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 name="Freeform 18"/>
            <p:cNvSpPr>
              <a:spLocks/>
            </p:cNvSpPr>
            <p:nvPr/>
          </p:nvSpPr>
          <p:spPr bwMode="auto">
            <a:xfrm>
              <a:off x="1090613" y="3032125"/>
              <a:ext cx="300038" cy="338138"/>
            </a:xfrm>
            <a:custGeom>
              <a:avLst/>
              <a:gdLst>
                <a:gd name="T0" fmla="*/ 70 w 70"/>
                <a:gd name="T1" fmla="*/ 79 h 79"/>
                <a:gd name="T2" fmla="*/ 0 w 70"/>
                <a:gd name="T3" fmla="*/ 42 h 79"/>
                <a:gd name="T4" fmla="*/ 66 w 70"/>
                <a:gd name="T5" fmla="*/ 0 h 79"/>
                <a:gd name="T6" fmla="*/ 70 w 70"/>
                <a:gd name="T7" fmla="*/ 79 h 79"/>
              </a:gdLst>
              <a:ahLst/>
              <a:cxnLst>
                <a:cxn ang="0">
                  <a:pos x="T0" y="T1"/>
                </a:cxn>
                <a:cxn ang="0">
                  <a:pos x="T2" y="T3"/>
                </a:cxn>
                <a:cxn ang="0">
                  <a:pos x="T4" y="T5"/>
                </a:cxn>
                <a:cxn ang="0">
                  <a:pos x="T6" y="T7"/>
                </a:cxn>
              </a:cxnLst>
              <a:rect l="0" t="0" r="r" b="b"/>
              <a:pathLst>
                <a:path w="70" h="79">
                  <a:moveTo>
                    <a:pt x="70" y="79"/>
                  </a:moveTo>
                  <a:cubicBezTo>
                    <a:pt x="41" y="65"/>
                    <a:pt x="27" y="58"/>
                    <a:pt x="0" y="42"/>
                  </a:cubicBezTo>
                  <a:cubicBezTo>
                    <a:pt x="27" y="27"/>
                    <a:pt x="40" y="18"/>
                    <a:pt x="66" y="0"/>
                  </a:cubicBezTo>
                  <a:cubicBezTo>
                    <a:pt x="69" y="31"/>
                    <a:pt x="70" y="47"/>
                    <a:pt x="70" y="79"/>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 name="Freeform 19"/>
            <p:cNvSpPr>
              <a:spLocks/>
            </p:cNvSpPr>
            <p:nvPr/>
          </p:nvSpPr>
          <p:spPr bwMode="auto">
            <a:xfrm>
              <a:off x="1485900" y="2719388"/>
              <a:ext cx="325438" cy="333375"/>
            </a:xfrm>
            <a:custGeom>
              <a:avLst/>
              <a:gdLst>
                <a:gd name="T0" fmla="*/ 76 w 76"/>
                <a:gd name="T1" fmla="*/ 78 h 78"/>
                <a:gd name="T2" fmla="*/ 0 w 76"/>
                <a:gd name="T3" fmla="*/ 53 h 78"/>
                <a:gd name="T4" fmla="*/ 58 w 76"/>
                <a:gd name="T5" fmla="*/ 0 h 78"/>
                <a:gd name="T6" fmla="*/ 76 w 76"/>
                <a:gd name="T7" fmla="*/ 78 h 78"/>
              </a:gdLst>
              <a:ahLst/>
              <a:cxnLst>
                <a:cxn ang="0">
                  <a:pos x="T0" y="T1"/>
                </a:cxn>
                <a:cxn ang="0">
                  <a:pos x="T2" y="T3"/>
                </a:cxn>
                <a:cxn ang="0">
                  <a:pos x="T4" y="T5"/>
                </a:cxn>
                <a:cxn ang="0">
                  <a:pos x="T6" y="T7"/>
                </a:cxn>
              </a:cxnLst>
              <a:rect l="0" t="0" r="r" b="b"/>
              <a:pathLst>
                <a:path w="76" h="78">
                  <a:moveTo>
                    <a:pt x="76" y="78"/>
                  </a:moveTo>
                  <a:cubicBezTo>
                    <a:pt x="44" y="69"/>
                    <a:pt x="29" y="64"/>
                    <a:pt x="0" y="53"/>
                  </a:cubicBezTo>
                  <a:cubicBezTo>
                    <a:pt x="24" y="33"/>
                    <a:pt x="36" y="23"/>
                    <a:pt x="58" y="0"/>
                  </a:cubicBezTo>
                  <a:cubicBezTo>
                    <a:pt x="67" y="30"/>
                    <a:pt x="70" y="46"/>
                    <a:pt x="76" y="78"/>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 name="Freeform 20"/>
            <p:cNvSpPr>
              <a:spLocks/>
            </p:cNvSpPr>
            <p:nvPr/>
          </p:nvSpPr>
          <p:spPr bwMode="auto">
            <a:xfrm>
              <a:off x="1833563" y="2341563"/>
              <a:ext cx="338138" cy="322263"/>
            </a:xfrm>
            <a:custGeom>
              <a:avLst/>
              <a:gdLst>
                <a:gd name="T0" fmla="*/ 79 w 79"/>
                <a:gd name="T1" fmla="*/ 75 h 75"/>
                <a:gd name="T2" fmla="*/ 0 w 79"/>
                <a:gd name="T3" fmla="*/ 64 h 75"/>
                <a:gd name="T4" fmla="*/ 50 w 79"/>
                <a:gd name="T5" fmla="*/ 0 h 75"/>
                <a:gd name="T6" fmla="*/ 79 w 79"/>
                <a:gd name="T7" fmla="*/ 75 h 75"/>
              </a:gdLst>
              <a:ahLst/>
              <a:cxnLst>
                <a:cxn ang="0">
                  <a:pos x="T0" y="T1"/>
                </a:cxn>
                <a:cxn ang="0">
                  <a:pos x="T2" y="T3"/>
                </a:cxn>
                <a:cxn ang="0">
                  <a:pos x="T4" y="T5"/>
                </a:cxn>
                <a:cxn ang="0">
                  <a:pos x="T6" y="T7"/>
                </a:cxn>
              </a:cxnLst>
              <a:rect l="0" t="0" r="r" b="b"/>
              <a:pathLst>
                <a:path w="79" h="75">
                  <a:moveTo>
                    <a:pt x="79" y="75"/>
                  </a:moveTo>
                  <a:cubicBezTo>
                    <a:pt x="47" y="72"/>
                    <a:pt x="31" y="70"/>
                    <a:pt x="0" y="64"/>
                  </a:cubicBezTo>
                  <a:cubicBezTo>
                    <a:pt x="21" y="40"/>
                    <a:pt x="31" y="27"/>
                    <a:pt x="50" y="0"/>
                  </a:cubicBezTo>
                  <a:cubicBezTo>
                    <a:pt x="63" y="29"/>
                    <a:pt x="69" y="44"/>
                    <a:pt x="79" y="75"/>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22" name="Oval 28"/>
          <p:cNvSpPr>
            <a:spLocks noChangeArrowheads="1"/>
          </p:cNvSpPr>
          <p:nvPr/>
        </p:nvSpPr>
        <p:spPr bwMode="auto">
          <a:xfrm>
            <a:off x="8156575" y="126320"/>
            <a:ext cx="682625" cy="682625"/>
          </a:xfrm>
          <a:prstGeom prst="ellipse">
            <a:avLst/>
          </a:pr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 name="Freeform 56"/>
          <p:cNvSpPr>
            <a:spLocks/>
          </p:cNvSpPr>
          <p:nvPr/>
        </p:nvSpPr>
        <p:spPr bwMode="auto">
          <a:xfrm>
            <a:off x="3313113" y="302532"/>
            <a:ext cx="412750" cy="201613"/>
          </a:xfrm>
          <a:custGeom>
            <a:avLst/>
            <a:gdLst>
              <a:gd name="T0" fmla="*/ 1 w 96"/>
              <a:gd name="T1" fmla="*/ 47 h 47"/>
              <a:gd name="T2" fmla="*/ 0 w 96"/>
              <a:gd name="T3" fmla="*/ 42 h 47"/>
              <a:gd name="T4" fmla="*/ 3 w 96"/>
              <a:gd name="T5" fmla="*/ 31 h 47"/>
              <a:gd name="T6" fmla="*/ 16 w 96"/>
              <a:gd name="T7" fmla="*/ 21 h 47"/>
              <a:gd name="T8" fmla="*/ 28 w 96"/>
              <a:gd name="T9" fmla="*/ 21 h 47"/>
              <a:gd name="T10" fmla="*/ 32 w 96"/>
              <a:gd name="T11" fmla="*/ 23 h 47"/>
              <a:gd name="T12" fmla="*/ 33 w 96"/>
              <a:gd name="T13" fmla="*/ 15 h 47"/>
              <a:gd name="T14" fmla="*/ 38 w 96"/>
              <a:gd name="T15" fmla="*/ 7 h 47"/>
              <a:gd name="T16" fmla="*/ 42 w 96"/>
              <a:gd name="T17" fmla="*/ 4 h 47"/>
              <a:gd name="T18" fmla="*/ 54 w 96"/>
              <a:gd name="T19" fmla="*/ 0 h 47"/>
              <a:gd name="T20" fmla="*/ 66 w 96"/>
              <a:gd name="T21" fmla="*/ 4 h 47"/>
              <a:gd name="T22" fmla="*/ 66 w 96"/>
              <a:gd name="T23" fmla="*/ 4 h 47"/>
              <a:gd name="T24" fmla="*/ 76 w 96"/>
              <a:gd name="T25" fmla="*/ 16 h 47"/>
              <a:gd name="T26" fmla="*/ 76 w 96"/>
              <a:gd name="T27" fmla="*/ 27 h 47"/>
              <a:gd name="T28" fmla="*/ 75 w 96"/>
              <a:gd name="T29" fmla="*/ 30 h 47"/>
              <a:gd name="T30" fmla="*/ 79 w 96"/>
              <a:gd name="T31" fmla="*/ 29 h 47"/>
              <a:gd name="T32" fmla="*/ 95 w 96"/>
              <a:gd name="T33" fmla="*/ 47 h 47"/>
              <a:gd name="T34" fmla="*/ 1 w 96"/>
              <a:gd name="T35" fmla="*/ 4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6" h="47">
                <a:moveTo>
                  <a:pt x="1" y="47"/>
                </a:moveTo>
                <a:cubicBezTo>
                  <a:pt x="1" y="45"/>
                  <a:pt x="0" y="44"/>
                  <a:pt x="0" y="42"/>
                </a:cubicBezTo>
                <a:cubicBezTo>
                  <a:pt x="0" y="38"/>
                  <a:pt x="1" y="34"/>
                  <a:pt x="3" y="31"/>
                </a:cubicBezTo>
                <a:cubicBezTo>
                  <a:pt x="6" y="27"/>
                  <a:pt x="11" y="23"/>
                  <a:pt x="16" y="21"/>
                </a:cubicBezTo>
                <a:cubicBezTo>
                  <a:pt x="22" y="20"/>
                  <a:pt x="22" y="21"/>
                  <a:pt x="28" y="21"/>
                </a:cubicBezTo>
                <a:cubicBezTo>
                  <a:pt x="30" y="22"/>
                  <a:pt x="31" y="22"/>
                  <a:pt x="32" y="23"/>
                </a:cubicBezTo>
                <a:cubicBezTo>
                  <a:pt x="32" y="20"/>
                  <a:pt x="32" y="18"/>
                  <a:pt x="33" y="15"/>
                </a:cubicBezTo>
                <a:cubicBezTo>
                  <a:pt x="34" y="12"/>
                  <a:pt x="35" y="9"/>
                  <a:pt x="38" y="7"/>
                </a:cubicBezTo>
                <a:cubicBezTo>
                  <a:pt x="39" y="6"/>
                  <a:pt x="40" y="5"/>
                  <a:pt x="42" y="4"/>
                </a:cubicBezTo>
                <a:cubicBezTo>
                  <a:pt x="45" y="1"/>
                  <a:pt x="50" y="0"/>
                  <a:pt x="54" y="0"/>
                </a:cubicBezTo>
                <a:cubicBezTo>
                  <a:pt x="59" y="0"/>
                  <a:pt x="63" y="1"/>
                  <a:pt x="66" y="4"/>
                </a:cubicBezTo>
                <a:cubicBezTo>
                  <a:pt x="66" y="4"/>
                  <a:pt x="66" y="4"/>
                  <a:pt x="66" y="4"/>
                </a:cubicBezTo>
                <a:cubicBezTo>
                  <a:pt x="71" y="6"/>
                  <a:pt x="74" y="11"/>
                  <a:pt x="76" y="16"/>
                </a:cubicBezTo>
                <a:cubicBezTo>
                  <a:pt x="77" y="19"/>
                  <a:pt x="77" y="24"/>
                  <a:pt x="76" y="27"/>
                </a:cubicBezTo>
                <a:cubicBezTo>
                  <a:pt x="76" y="28"/>
                  <a:pt x="75" y="29"/>
                  <a:pt x="75" y="30"/>
                </a:cubicBezTo>
                <a:cubicBezTo>
                  <a:pt x="76" y="30"/>
                  <a:pt x="78" y="29"/>
                  <a:pt x="79" y="29"/>
                </a:cubicBezTo>
                <a:cubicBezTo>
                  <a:pt x="91" y="29"/>
                  <a:pt x="96" y="39"/>
                  <a:pt x="95" y="47"/>
                </a:cubicBezTo>
                <a:lnTo>
                  <a:pt x="1" y="47"/>
                </a:lnTo>
                <a:close/>
              </a:path>
            </a:pathLst>
          </a:custGeom>
          <a:solidFill>
            <a:srgbClr val="A4E7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 name="Freeform 57"/>
          <p:cNvSpPr>
            <a:spLocks/>
          </p:cNvSpPr>
          <p:nvPr/>
        </p:nvSpPr>
        <p:spPr bwMode="auto">
          <a:xfrm>
            <a:off x="5162550" y="640670"/>
            <a:ext cx="814388" cy="334963"/>
          </a:xfrm>
          <a:custGeom>
            <a:avLst/>
            <a:gdLst>
              <a:gd name="T0" fmla="*/ 190 w 190"/>
              <a:gd name="T1" fmla="*/ 78 h 78"/>
              <a:gd name="T2" fmla="*/ 163 w 190"/>
              <a:gd name="T3" fmla="*/ 51 h 78"/>
              <a:gd name="T4" fmla="*/ 133 w 190"/>
              <a:gd name="T5" fmla="*/ 55 h 78"/>
              <a:gd name="T6" fmla="*/ 133 w 190"/>
              <a:gd name="T7" fmla="*/ 54 h 78"/>
              <a:gd name="T8" fmla="*/ 105 w 190"/>
              <a:gd name="T9" fmla="*/ 36 h 78"/>
              <a:gd name="T10" fmla="*/ 105 w 190"/>
              <a:gd name="T11" fmla="*/ 36 h 78"/>
              <a:gd name="T12" fmla="*/ 70 w 190"/>
              <a:gd name="T13" fmla="*/ 0 h 78"/>
              <a:gd name="T14" fmla="*/ 34 w 190"/>
              <a:gd name="T15" fmla="*/ 36 h 78"/>
              <a:gd name="T16" fmla="*/ 37 w 190"/>
              <a:gd name="T17" fmla="*/ 48 h 78"/>
              <a:gd name="T18" fmla="*/ 32 w 190"/>
              <a:gd name="T19" fmla="*/ 48 h 78"/>
              <a:gd name="T20" fmla="*/ 0 w 190"/>
              <a:gd name="T21" fmla="*/ 78 h 78"/>
              <a:gd name="T22" fmla="*/ 190 w 190"/>
              <a:gd name="T23"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0" h="78">
                <a:moveTo>
                  <a:pt x="190" y="78"/>
                </a:moveTo>
                <a:cubicBezTo>
                  <a:pt x="187" y="65"/>
                  <a:pt x="177" y="54"/>
                  <a:pt x="163" y="51"/>
                </a:cubicBezTo>
                <a:cubicBezTo>
                  <a:pt x="153" y="48"/>
                  <a:pt x="142" y="50"/>
                  <a:pt x="133" y="55"/>
                </a:cubicBezTo>
                <a:cubicBezTo>
                  <a:pt x="133" y="54"/>
                  <a:pt x="133" y="54"/>
                  <a:pt x="133" y="54"/>
                </a:cubicBezTo>
                <a:cubicBezTo>
                  <a:pt x="127" y="44"/>
                  <a:pt x="116" y="38"/>
                  <a:pt x="105" y="36"/>
                </a:cubicBezTo>
                <a:cubicBezTo>
                  <a:pt x="105" y="36"/>
                  <a:pt x="105" y="36"/>
                  <a:pt x="105" y="36"/>
                </a:cubicBezTo>
                <a:cubicBezTo>
                  <a:pt x="105" y="16"/>
                  <a:pt x="89" y="0"/>
                  <a:pt x="70" y="0"/>
                </a:cubicBezTo>
                <a:cubicBezTo>
                  <a:pt x="50" y="0"/>
                  <a:pt x="34" y="16"/>
                  <a:pt x="34" y="36"/>
                </a:cubicBezTo>
                <a:cubicBezTo>
                  <a:pt x="34" y="40"/>
                  <a:pt x="35" y="44"/>
                  <a:pt x="37" y="48"/>
                </a:cubicBezTo>
                <a:cubicBezTo>
                  <a:pt x="35" y="48"/>
                  <a:pt x="34" y="48"/>
                  <a:pt x="32" y="48"/>
                </a:cubicBezTo>
                <a:cubicBezTo>
                  <a:pt x="12" y="48"/>
                  <a:pt x="1" y="63"/>
                  <a:pt x="0" y="78"/>
                </a:cubicBezTo>
                <a:lnTo>
                  <a:pt x="190" y="78"/>
                </a:lnTo>
                <a:close/>
              </a:path>
            </a:pathLst>
          </a:custGeom>
          <a:solidFill>
            <a:srgbClr val="A4E7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58"/>
          <p:cNvSpPr>
            <a:spLocks/>
          </p:cNvSpPr>
          <p:nvPr/>
        </p:nvSpPr>
        <p:spPr bwMode="auto">
          <a:xfrm>
            <a:off x="9504363" y="859745"/>
            <a:ext cx="539750" cy="265113"/>
          </a:xfrm>
          <a:custGeom>
            <a:avLst/>
            <a:gdLst>
              <a:gd name="T0" fmla="*/ 1 w 126"/>
              <a:gd name="T1" fmla="*/ 62 h 62"/>
              <a:gd name="T2" fmla="*/ 120 w 126"/>
              <a:gd name="T3" fmla="*/ 62 h 62"/>
              <a:gd name="T4" fmla="*/ 95 w 126"/>
              <a:gd name="T5" fmla="*/ 23 h 62"/>
              <a:gd name="T6" fmla="*/ 90 w 126"/>
              <a:gd name="T7" fmla="*/ 23 h 62"/>
              <a:gd name="T8" fmla="*/ 66 w 126"/>
              <a:gd name="T9" fmla="*/ 0 h 62"/>
              <a:gd name="T10" fmla="*/ 43 w 126"/>
              <a:gd name="T11" fmla="*/ 31 h 62"/>
              <a:gd name="T12" fmla="*/ 33 w 126"/>
              <a:gd name="T13" fmla="*/ 29 h 62"/>
              <a:gd name="T14" fmla="*/ 1 w 126"/>
              <a:gd name="T15" fmla="*/ 61 h 62"/>
              <a:gd name="T16" fmla="*/ 1 w 126"/>
              <a:gd name="T17"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 h="62">
                <a:moveTo>
                  <a:pt x="1" y="62"/>
                </a:moveTo>
                <a:cubicBezTo>
                  <a:pt x="120" y="62"/>
                  <a:pt x="120" y="62"/>
                  <a:pt x="120" y="62"/>
                </a:cubicBezTo>
                <a:cubicBezTo>
                  <a:pt x="126" y="46"/>
                  <a:pt x="118" y="23"/>
                  <a:pt x="95" y="23"/>
                </a:cubicBezTo>
                <a:cubicBezTo>
                  <a:pt x="93" y="23"/>
                  <a:pt x="91" y="23"/>
                  <a:pt x="90" y="23"/>
                </a:cubicBezTo>
                <a:cubicBezTo>
                  <a:pt x="89" y="12"/>
                  <a:pt x="81" y="0"/>
                  <a:pt x="66" y="0"/>
                </a:cubicBezTo>
                <a:cubicBezTo>
                  <a:pt x="48" y="0"/>
                  <a:pt x="40" y="17"/>
                  <a:pt x="43" y="31"/>
                </a:cubicBezTo>
                <a:cubicBezTo>
                  <a:pt x="40" y="30"/>
                  <a:pt x="36" y="29"/>
                  <a:pt x="33" y="29"/>
                </a:cubicBezTo>
                <a:cubicBezTo>
                  <a:pt x="16" y="29"/>
                  <a:pt x="0" y="44"/>
                  <a:pt x="1" y="61"/>
                </a:cubicBezTo>
                <a:lnTo>
                  <a:pt x="1" y="62"/>
                </a:lnTo>
                <a:close/>
              </a:path>
            </a:pathLst>
          </a:custGeom>
          <a:solidFill>
            <a:srgbClr val="A4E7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 name="Freeform 59"/>
          <p:cNvSpPr>
            <a:spLocks/>
          </p:cNvSpPr>
          <p:nvPr/>
        </p:nvSpPr>
        <p:spPr bwMode="auto">
          <a:xfrm>
            <a:off x="6934200" y="620032"/>
            <a:ext cx="481013" cy="217488"/>
          </a:xfrm>
          <a:custGeom>
            <a:avLst/>
            <a:gdLst>
              <a:gd name="T0" fmla="*/ 102 w 112"/>
              <a:gd name="T1" fmla="*/ 0 h 51"/>
              <a:gd name="T2" fmla="*/ 68 w 112"/>
              <a:gd name="T3" fmla="*/ 10 h 51"/>
              <a:gd name="T4" fmla="*/ 47 w 112"/>
              <a:gd name="T5" fmla="*/ 37 h 51"/>
              <a:gd name="T6" fmla="*/ 56 w 112"/>
              <a:gd name="T7" fmla="*/ 41 h 51"/>
              <a:gd name="T8" fmla="*/ 65 w 112"/>
              <a:gd name="T9" fmla="*/ 37 h 51"/>
              <a:gd name="T10" fmla="*/ 44 w 112"/>
              <a:gd name="T11" fmla="*/ 10 h 51"/>
              <a:gd name="T12" fmla="*/ 10 w 112"/>
              <a:gd name="T13" fmla="*/ 0 h 51"/>
              <a:gd name="T14" fmla="*/ 0 w 112"/>
              <a:gd name="T15" fmla="*/ 10 h 51"/>
              <a:gd name="T16" fmla="*/ 10 w 112"/>
              <a:gd name="T17" fmla="*/ 20 h 51"/>
              <a:gd name="T18" fmla="*/ 32 w 112"/>
              <a:gd name="T19" fmla="*/ 27 h 51"/>
              <a:gd name="T20" fmla="*/ 47 w 112"/>
              <a:gd name="T21" fmla="*/ 45 h 51"/>
              <a:gd name="T22" fmla="*/ 56 w 112"/>
              <a:gd name="T23" fmla="*/ 51 h 51"/>
              <a:gd name="T24" fmla="*/ 65 w 112"/>
              <a:gd name="T25" fmla="*/ 45 h 51"/>
              <a:gd name="T26" fmla="*/ 80 w 112"/>
              <a:gd name="T27" fmla="*/ 27 h 51"/>
              <a:gd name="T28" fmla="*/ 102 w 112"/>
              <a:gd name="T29" fmla="*/ 20 h 51"/>
              <a:gd name="T30" fmla="*/ 112 w 112"/>
              <a:gd name="T31" fmla="*/ 10 h 51"/>
              <a:gd name="T32" fmla="*/ 102 w 112"/>
              <a:gd name="T33"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51">
                <a:moveTo>
                  <a:pt x="102" y="0"/>
                </a:moveTo>
                <a:cubicBezTo>
                  <a:pt x="89" y="0"/>
                  <a:pt x="78" y="4"/>
                  <a:pt x="68" y="10"/>
                </a:cubicBezTo>
                <a:cubicBezTo>
                  <a:pt x="59" y="17"/>
                  <a:pt x="51" y="26"/>
                  <a:pt x="47" y="37"/>
                </a:cubicBezTo>
                <a:cubicBezTo>
                  <a:pt x="56" y="41"/>
                  <a:pt x="56" y="41"/>
                  <a:pt x="56" y="41"/>
                </a:cubicBezTo>
                <a:cubicBezTo>
                  <a:pt x="65" y="37"/>
                  <a:pt x="65" y="37"/>
                  <a:pt x="65" y="37"/>
                </a:cubicBezTo>
                <a:cubicBezTo>
                  <a:pt x="61" y="26"/>
                  <a:pt x="53" y="17"/>
                  <a:pt x="44" y="10"/>
                </a:cubicBezTo>
                <a:cubicBezTo>
                  <a:pt x="34" y="4"/>
                  <a:pt x="22" y="0"/>
                  <a:pt x="10" y="0"/>
                </a:cubicBezTo>
                <a:cubicBezTo>
                  <a:pt x="4" y="0"/>
                  <a:pt x="0" y="4"/>
                  <a:pt x="0" y="10"/>
                </a:cubicBezTo>
                <a:cubicBezTo>
                  <a:pt x="0" y="15"/>
                  <a:pt x="4" y="20"/>
                  <a:pt x="10" y="20"/>
                </a:cubicBezTo>
                <a:cubicBezTo>
                  <a:pt x="18" y="20"/>
                  <a:pt x="26" y="22"/>
                  <a:pt x="32" y="27"/>
                </a:cubicBezTo>
                <a:cubicBezTo>
                  <a:pt x="39" y="31"/>
                  <a:pt x="44" y="38"/>
                  <a:pt x="47" y="45"/>
                </a:cubicBezTo>
                <a:cubicBezTo>
                  <a:pt x="48" y="49"/>
                  <a:pt x="52" y="51"/>
                  <a:pt x="56" y="51"/>
                </a:cubicBezTo>
                <a:cubicBezTo>
                  <a:pt x="60" y="51"/>
                  <a:pt x="64" y="49"/>
                  <a:pt x="65" y="45"/>
                </a:cubicBezTo>
                <a:cubicBezTo>
                  <a:pt x="68" y="38"/>
                  <a:pt x="73" y="31"/>
                  <a:pt x="80" y="27"/>
                </a:cubicBezTo>
                <a:cubicBezTo>
                  <a:pt x="86" y="22"/>
                  <a:pt x="94" y="20"/>
                  <a:pt x="102" y="20"/>
                </a:cubicBezTo>
                <a:cubicBezTo>
                  <a:pt x="108" y="20"/>
                  <a:pt x="112" y="15"/>
                  <a:pt x="112" y="10"/>
                </a:cubicBezTo>
                <a:cubicBezTo>
                  <a:pt x="112" y="4"/>
                  <a:pt x="108" y="0"/>
                  <a:pt x="102" y="0"/>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 name="Freeform 60"/>
          <p:cNvSpPr>
            <a:spLocks/>
          </p:cNvSpPr>
          <p:nvPr/>
        </p:nvSpPr>
        <p:spPr bwMode="auto">
          <a:xfrm>
            <a:off x="8015288" y="1237570"/>
            <a:ext cx="481013" cy="217488"/>
          </a:xfrm>
          <a:custGeom>
            <a:avLst/>
            <a:gdLst>
              <a:gd name="T0" fmla="*/ 102 w 112"/>
              <a:gd name="T1" fmla="*/ 0 h 51"/>
              <a:gd name="T2" fmla="*/ 68 w 112"/>
              <a:gd name="T3" fmla="*/ 10 h 51"/>
              <a:gd name="T4" fmla="*/ 47 w 112"/>
              <a:gd name="T5" fmla="*/ 37 h 51"/>
              <a:gd name="T6" fmla="*/ 56 w 112"/>
              <a:gd name="T7" fmla="*/ 41 h 51"/>
              <a:gd name="T8" fmla="*/ 65 w 112"/>
              <a:gd name="T9" fmla="*/ 37 h 51"/>
              <a:gd name="T10" fmla="*/ 44 w 112"/>
              <a:gd name="T11" fmla="*/ 10 h 51"/>
              <a:gd name="T12" fmla="*/ 10 w 112"/>
              <a:gd name="T13" fmla="*/ 0 h 51"/>
              <a:gd name="T14" fmla="*/ 0 w 112"/>
              <a:gd name="T15" fmla="*/ 10 h 51"/>
              <a:gd name="T16" fmla="*/ 10 w 112"/>
              <a:gd name="T17" fmla="*/ 20 h 51"/>
              <a:gd name="T18" fmla="*/ 32 w 112"/>
              <a:gd name="T19" fmla="*/ 27 h 51"/>
              <a:gd name="T20" fmla="*/ 47 w 112"/>
              <a:gd name="T21" fmla="*/ 45 h 51"/>
              <a:gd name="T22" fmla="*/ 56 w 112"/>
              <a:gd name="T23" fmla="*/ 51 h 51"/>
              <a:gd name="T24" fmla="*/ 65 w 112"/>
              <a:gd name="T25" fmla="*/ 45 h 51"/>
              <a:gd name="T26" fmla="*/ 80 w 112"/>
              <a:gd name="T27" fmla="*/ 27 h 51"/>
              <a:gd name="T28" fmla="*/ 102 w 112"/>
              <a:gd name="T29" fmla="*/ 20 h 51"/>
              <a:gd name="T30" fmla="*/ 112 w 112"/>
              <a:gd name="T31" fmla="*/ 10 h 51"/>
              <a:gd name="T32" fmla="*/ 102 w 112"/>
              <a:gd name="T33"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51">
                <a:moveTo>
                  <a:pt x="102" y="0"/>
                </a:moveTo>
                <a:cubicBezTo>
                  <a:pt x="89" y="0"/>
                  <a:pt x="78" y="4"/>
                  <a:pt x="68" y="10"/>
                </a:cubicBezTo>
                <a:cubicBezTo>
                  <a:pt x="59" y="17"/>
                  <a:pt x="51" y="26"/>
                  <a:pt x="47" y="37"/>
                </a:cubicBezTo>
                <a:cubicBezTo>
                  <a:pt x="56" y="41"/>
                  <a:pt x="56" y="41"/>
                  <a:pt x="56" y="41"/>
                </a:cubicBezTo>
                <a:cubicBezTo>
                  <a:pt x="65" y="37"/>
                  <a:pt x="65" y="37"/>
                  <a:pt x="65" y="37"/>
                </a:cubicBezTo>
                <a:cubicBezTo>
                  <a:pt x="61" y="26"/>
                  <a:pt x="53" y="17"/>
                  <a:pt x="44" y="10"/>
                </a:cubicBezTo>
                <a:cubicBezTo>
                  <a:pt x="34" y="4"/>
                  <a:pt x="22" y="0"/>
                  <a:pt x="10" y="0"/>
                </a:cubicBezTo>
                <a:cubicBezTo>
                  <a:pt x="4" y="0"/>
                  <a:pt x="0" y="4"/>
                  <a:pt x="0" y="10"/>
                </a:cubicBezTo>
                <a:cubicBezTo>
                  <a:pt x="0" y="15"/>
                  <a:pt x="4" y="20"/>
                  <a:pt x="10" y="20"/>
                </a:cubicBezTo>
                <a:cubicBezTo>
                  <a:pt x="18" y="20"/>
                  <a:pt x="26" y="22"/>
                  <a:pt x="32" y="27"/>
                </a:cubicBezTo>
                <a:cubicBezTo>
                  <a:pt x="39" y="31"/>
                  <a:pt x="44" y="38"/>
                  <a:pt x="47" y="45"/>
                </a:cubicBezTo>
                <a:cubicBezTo>
                  <a:pt x="48" y="49"/>
                  <a:pt x="52" y="51"/>
                  <a:pt x="56" y="51"/>
                </a:cubicBezTo>
                <a:cubicBezTo>
                  <a:pt x="60" y="51"/>
                  <a:pt x="64" y="49"/>
                  <a:pt x="65" y="45"/>
                </a:cubicBezTo>
                <a:cubicBezTo>
                  <a:pt x="68" y="38"/>
                  <a:pt x="73" y="31"/>
                  <a:pt x="80" y="27"/>
                </a:cubicBezTo>
                <a:cubicBezTo>
                  <a:pt x="86" y="22"/>
                  <a:pt x="94" y="20"/>
                  <a:pt x="102" y="20"/>
                </a:cubicBezTo>
                <a:cubicBezTo>
                  <a:pt x="108" y="20"/>
                  <a:pt x="112" y="15"/>
                  <a:pt x="112" y="10"/>
                </a:cubicBezTo>
                <a:cubicBezTo>
                  <a:pt x="112" y="4"/>
                  <a:pt x="108" y="0"/>
                  <a:pt x="102" y="0"/>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 name="Freeform 61"/>
          <p:cNvSpPr>
            <a:spLocks/>
          </p:cNvSpPr>
          <p:nvPr/>
        </p:nvSpPr>
        <p:spPr bwMode="auto">
          <a:xfrm>
            <a:off x="4119563" y="224745"/>
            <a:ext cx="481013" cy="219075"/>
          </a:xfrm>
          <a:custGeom>
            <a:avLst/>
            <a:gdLst>
              <a:gd name="T0" fmla="*/ 102 w 112"/>
              <a:gd name="T1" fmla="*/ 0 h 51"/>
              <a:gd name="T2" fmla="*/ 68 w 112"/>
              <a:gd name="T3" fmla="*/ 10 h 51"/>
              <a:gd name="T4" fmla="*/ 47 w 112"/>
              <a:gd name="T5" fmla="*/ 37 h 51"/>
              <a:gd name="T6" fmla="*/ 56 w 112"/>
              <a:gd name="T7" fmla="*/ 41 h 51"/>
              <a:gd name="T8" fmla="*/ 65 w 112"/>
              <a:gd name="T9" fmla="*/ 37 h 51"/>
              <a:gd name="T10" fmla="*/ 44 w 112"/>
              <a:gd name="T11" fmla="*/ 10 h 51"/>
              <a:gd name="T12" fmla="*/ 10 w 112"/>
              <a:gd name="T13" fmla="*/ 0 h 51"/>
              <a:gd name="T14" fmla="*/ 0 w 112"/>
              <a:gd name="T15" fmla="*/ 10 h 51"/>
              <a:gd name="T16" fmla="*/ 10 w 112"/>
              <a:gd name="T17" fmla="*/ 20 h 51"/>
              <a:gd name="T18" fmla="*/ 32 w 112"/>
              <a:gd name="T19" fmla="*/ 27 h 51"/>
              <a:gd name="T20" fmla="*/ 47 w 112"/>
              <a:gd name="T21" fmla="*/ 45 h 51"/>
              <a:gd name="T22" fmla="*/ 56 w 112"/>
              <a:gd name="T23" fmla="*/ 51 h 51"/>
              <a:gd name="T24" fmla="*/ 65 w 112"/>
              <a:gd name="T25" fmla="*/ 45 h 51"/>
              <a:gd name="T26" fmla="*/ 80 w 112"/>
              <a:gd name="T27" fmla="*/ 27 h 51"/>
              <a:gd name="T28" fmla="*/ 102 w 112"/>
              <a:gd name="T29" fmla="*/ 20 h 51"/>
              <a:gd name="T30" fmla="*/ 112 w 112"/>
              <a:gd name="T31" fmla="*/ 10 h 51"/>
              <a:gd name="T32" fmla="*/ 102 w 112"/>
              <a:gd name="T33"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51">
                <a:moveTo>
                  <a:pt x="102" y="0"/>
                </a:moveTo>
                <a:cubicBezTo>
                  <a:pt x="89" y="0"/>
                  <a:pt x="78" y="4"/>
                  <a:pt x="68" y="10"/>
                </a:cubicBezTo>
                <a:cubicBezTo>
                  <a:pt x="59" y="17"/>
                  <a:pt x="51" y="26"/>
                  <a:pt x="47" y="37"/>
                </a:cubicBezTo>
                <a:cubicBezTo>
                  <a:pt x="56" y="41"/>
                  <a:pt x="56" y="41"/>
                  <a:pt x="56" y="41"/>
                </a:cubicBezTo>
                <a:cubicBezTo>
                  <a:pt x="65" y="37"/>
                  <a:pt x="65" y="37"/>
                  <a:pt x="65" y="37"/>
                </a:cubicBezTo>
                <a:cubicBezTo>
                  <a:pt x="61" y="26"/>
                  <a:pt x="53" y="17"/>
                  <a:pt x="44" y="10"/>
                </a:cubicBezTo>
                <a:cubicBezTo>
                  <a:pt x="34" y="4"/>
                  <a:pt x="22" y="0"/>
                  <a:pt x="10" y="0"/>
                </a:cubicBezTo>
                <a:cubicBezTo>
                  <a:pt x="4" y="0"/>
                  <a:pt x="0" y="4"/>
                  <a:pt x="0" y="10"/>
                </a:cubicBezTo>
                <a:cubicBezTo>
                  <a:pt x="0" y="15"/>
                  <a:pt x="4" y="20"/>
                  <a:pt x="10" y="20"/>
                </a:cubicBezTo>
                <a:cubicBezTo>
                  <a:pt x="18" y="20"/>
                  <a:pt x="26" y="22"/>
                  <a:pt x="32" y="27"/>
                </a:cubicBezTo>
                <a:cubicBezTo>
                  <a:pt x="39" y="31"/>
                  <a:pt x="44" y="38"/>
                  <a:pt x="47" y="45"/>
                </a:cubicBezTo>
                <a:cubicBezTo>
                  <a:pt x="48" y="49"/>
                  <a:pt x="52" y="51"/>
                  <a:pt x="56" y="51"/>
                </a:cubicBezTo>
                <a:cubicBezTo>
                  <a:pt x="60" y="51"/>
                  <a:pt x="64" y="49"/>
                  <a:pt x="65" y="45"/>
                </a:cubicBezTo>
                <a:cubicBezTo>
                  <a:pt x="68" y="38"/>
                  <a:pt x="73" y="31"/>
                  <a:pt x="80" y="27"/>
                </a:cubicBezTo>
                <a:cubicBezTo>
                  <a:pt x="86" y="22"/>
                  <a:pt x="94" y="20"/>
                  <a:pt x="102" y="20"/>
                </a:cubicBezTo>
                <a:cubicBezTo>
                  <a:pt x="108" y="20"/>
                  <a:pt x="112" y="15"/>
                  <a:pt x="112" y="10"/>
                </a:cubicBezTo>
                <a:cubicBezTo>
                  <a:pt x="112" y="4"/>
                  <a:pt x="108" y="0"/>
                  <a:pt x="102" y="0"/>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 name="Freeform 104"/>
          <p:cNvSpPr>
            <a:spLocks/>
          </p:cNvSpPr>
          <p:nvPr/>
        </p:nvSpPr>
        <p:spPr bwMode="auto">
          <a:xfrm>
            <a:off x="10482263" y="1409020"/>
            <a:ext cx="493713" cy="231775"/>
          </a:xfrm>
          <a:custGeom>
            <a:avLst/>
            <a:gdLst>
              <a:gd name="T0" fmla="*/ 115 w 115"/>
              <a:gd name="T1" fmla="*/ 54 h 54"/>
              <a:gd name="T2" fmla="*/ 86 w 115"/>
              <a:gd name="T3" fmla="*/ 23 h 54"/>
              <a:gd name="T4" fmla="*/ 82 w 115"/>
              <a:gd name="T5" fmla="*/ 23 h 54"/>
              <a:gd name="T6" fmla="*/ 58 w 115"/>
              <a:gd name="T7" fmla="*/ 0 h 54"/>
              <a:gd name="T8" fmla="*/ 33 w 115"/>
              <a:gd name="T9" fmla="*/ 29 h 54"/>
              <a:gd name="T10" fmla="*/ 24 w 115"/>
              <a:gd name="T11" fmla="*/ 28 h 54"/>
              <a:gd name="T12" fmla="*/ 2 w 115"/>
              <a:gd name="T13" fmla="*/ 54 h 54"/>
              <a:gd name="T14" fmla="*/ 115 w 115"/>
              <a:gd name="T15" fmla="*/ 54 h 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54">
                <a:moveTo>
                  <a:pt x="115" y="54"/>
                </a:moveTo>
                <a:cubicBezTo>
                  <a:pt x="115" y="39"/>
                  <a:pt x="106" y="23"/>
                  <a:pt x="86" y="23"/>
                </a:cubicBezTo>
                <a:cubicBezTo>
                  <a:pt x="85" y="23"/>
                  <a:pt x="84" y="23"/>
                  <a:pt x="82" y="23"/>
                </a:cubicBezTo>
                <a:cubicBezTo>
                  <a:pt x="81" y="11"/>
                  <a:pt x="73" y="0"/>
                  <a:pt x="58" y="0"/>
                </a:cubicBezTo>
                <a:cubicBezTo>
                  <a:pt x="40" y="0"/>
                  <a:pt x="31" y="15"/>
                  <a:pt x="33" y="29"/>
                </a:cubicBezTo>
                <a:cubicBezTo>
                  <a:pt x="30" y="28"/>
                  <a:pt x="28" y="28"/>
                  <a:pt x="24" y="28"/>
                </a:cubicBezTo>
                <a:cubicBezTo>
                  <a:pt x="8" y="28"/>
                  <a:pt x="0" y="41"/>
                  <a:pt x="2" y="54"/>
                </a:cubicBezTo>
                <a:lnTo>
                  <a:pt x="115" y="54"/>
                </a:lnTo>
                <a:close/>
              </a:path>
            </a:pathLst>
          </a:custGeom>
          <a:solidFill>
            <a:srgbClr val="A4E7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nvGrpSpPr>
          <p:cNvPr id="30" name="组合 29"/>
          <p:cNvGrpSpPr/>
          <p:nvPr/>
        </p:nvGrpSpPr>
        <p:grpSpPr>
          <a:xfrm>
            <a:off x="57897" y="3829411"/>
            <a:ext cx="12091335" cy="3026546"/>
            <a:chOff x="44450" y="4062455"/>
            <a:chExt cx="11814175" cy="2887672"/>
          </a:xfrm>
        </p:grpSpPr>
        <p:sp>
          <p:nvSpPr>
            <p:cNvPr id="31" name="Freeform 21"/>
            <p:cNvSpPr>
              <a:spLocks/>
            </p:cNvSpPr>
            <p:nvPr/>
          </p:nvSpPr>
          <p:spPr bwMode="auto">
            <a:xfrm>
              <a:off x="8169275" y="5348288"/>
              <a:ext cx="892175" cy="892175"/>
            </a:xfrm>
            <a:custGeom>
              <a:avLst/>
              <a:gdLst>
                <a:gd name="T0" fmla="*/ 152 w 208"/>
                <a:gd name="T1" fmla="*/ 68 h 208"/>
                <a:gd name="T2" fmla="*/ 105 w 208"/>
                <a:gd name="T3" fmla="*/ 0 h 208"/>
                <a:gd name="T4" fmla="*/ 58 w 208"/>
                <a:gd name="T5" fmla="*/ 68 h 208"/>
                <a:gd name="T6" fmla="*/ 104 w 208"/>
                <a:gd name="T7" fmla="*/ 208 h 208"/>
                <a:gd name="T8" fmla="*/ 104 w 208"/>
                <a:gd name="T9" fmla="*/ 208 h 208"/>
                <a:gd name="T10" fmla="*/ 104 w 208"/>
                <a:gd name="T11" fmla="*/ 208 h 208"/>
                <a:gd name="T12" fmla="*/ 104 w 208"/>
                <a:gd name="T13" fmla="*/ 208 h 208"/>
                <a:gd name="T14" fmla="*/ 104 w 208"/>
                <a:gd name="T15" fmla="*/ 208 h 208"/>
                <a:gd name="T16" fmla="*/ 152 w 208"/>
                <a:gd name="T17" fmla="*/ 68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8" h="208">
                  <a:moveTo>
                    <a:pt x="152" y="68"/>
                  </a:moveTo>
                  <a:cubicBezTo>
                    <a:pt x="128" y="29"/>
                    <a:pt x="105" y="0"/>
                    <a:pt x="105" y="0"/>
                  </a:cubicBezTo>
                  <a:cubicBezTo>
                    <a:pt x="105" y="0"/>
                    <a:pt x="83" y="30"/>
                    <a:pt x="58" y="68"/>
                  </a:cubicBezTo>
                  <a:cubicBezTo>
                    <a:pt x="0" y="154"/>
                    <a:pt x="64" y="205"/>
                    <a:pt x="104" y="208"/>
                  </a:cubicBezTo>
                  <a:cubicBezTo>
                    <a:pt x="104" y="208"/>
                    <a:pt x="104" y="208"/>
                    <a:pt x="104" y="208"/>
                  </a:cubicBezTo>
                  <a:cubicBezTo>
                    <a:pt x="104" y="208"/>
                    <a:pt x="104" y="208"/>
                    <a:pt x="104" y="208"/>
                  </a:cubicBezTo>
                  <a:cubicBezTo>
                    <a:pt x="104" y="208"/>
                    <a:pt x="104" y="208"/>
                    <a:pt x="104" y="208"/>
                  </a:cubicBezTo>
                  <a:cubicBezTo>
                    <a:pt x="104" y="208"/>
                    <a:pt x="104" y="208"/>
                    <a:pt x="104" y="208"/>
                  </a:cubicBezTo>
                  <a:cubicBezTo>
                    <a:pt x="148" y="205"/>
                    <a:pt x="208" y="160"/>
                    <a:pt x="152" y="68"/>
                  </a:cubicBezTo>
                  <a:close/>
                </a:path>
              </a:pathLst>
            </a:custGeom>
            <a:solidFill>
              <a:srgbClr val="E6E3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 name="Freeform 22"/>
            <p:cNvSpPr>
              <a:spLocks/>
            </p:cNvSpPr>
            <p:nvPr/>
          </p:nvSpPr>
          <p:spPr bwMode="auto">
            <a:xfrm>
              <a:off x="8431213" y="5799138"/>
              <a:ext cx="385763" cy="882650"/>
            </a:xfrm>
            <a:custGeom>
              <a:avLst/>
              <a:gdLst>
                <a:gd name="T0" fmla="*/ 243 w 243"/>
                <a:gd name="T1" fmla="*/ 97 h 556"/>
                <a:gd name="T2" fmla="*/ 138 w 243"/>
                <a:gd name="T3" fmla="*/ 159 h 556"/>
                <a:gd name="T4" fmla="*/ 122 w 243"/>
                <a:gd name="T5" fmla="*/ 0 h 556"/>
                <a:gd name="T6" fmla="*/ 106 w 243"/>
                <a:gd name="T7" fmla="*/ 159 h 556"/>
                <a:gd name="T8" fmla="*/ 0 w 243"/>
                <a:gd name="T9" fmla="*/ 97 h 556"/>
                <a:gd name="T10" fmla="*/ 97 w 243"/>
                <a:gd name="T11" fmla="*/ 210 h 556"/>
                <a:gd name="T12" fmla="*/ 100 w 243"/>
                <a:gd name="T13" fmla="*/ 556 h 556"/>
                <a:gd name="T14" fmla="*/ 151 w 243"/>
                <a:gd name="T15" fmla="*/ 556 h 556"/>
                <a:gd name="T16" fmla="*/ 146 w 243"/>
                <a:gd name="T17" fmla="*/ 210 h 556"/>
                <a:gd name="T18" fmla="*/ 243 w 243"/>
                <a:gd name="T19" fmla="*/ 97 h 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3" h="556">
                  <a:moveTo>
                    <a:pt x="243" y="97"/>
                  </a:moveTo>
                  <a:lnTo>
                    <a:pt x="138" y="159"/>
                  </a:lnTo>
                  <a:lnTo>
                    <a:pt x="122" y="0"/>
                  </a:lnTo>
                  <a:lnTo>
                    <a:pt x="106" y="159"/>
                  </a:lnTo>
                  <a:lnTo>
                    <a:pt x="0" y="97"/>
                  </a:lnTo>
                  <a:lnTo>
                    <a:pt x="97" y="210"/>
                  </a:lnTo>
                  <a:lnTo>
                    <a:pt x="100" y="556"/>
                  </a:lnTo>
                  <a:lnTo>
                    <a:pt x="151" y="556"/>
                  </a:lnTo>
                  <a:lnTo>
                    <a:pt x="146" y="210"/>
                  </a:lnTo>
                  <a:lnTo>
                    <a:pt x="243" y="97"/>
                  </a:lnTo>
                  <a:close/>
                </a:path>
              </a:pathLst>
            </a:custGeom>
            <a:solidFill>
              <a:srgbClr val="C56D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 name="Freeform 23"/>
            <p:cNvSpPr>
              <a:spLocks/>
            </p:cNvSpPr>
            <p:nvPr/>
          </p:nvSpPr>
          <p:spPr bwMode="auto">
            <a:xfrm>
              <a:off x="1760538" y="4062455"/>
              <a:ext cx="1882775" cy="1295400"/>
            </a:xfrm>
            <a:custGeom>
              <a:avLst/>
              <a:gdLst>
                <a:gd name="T0" fmla="*/ 406 w 439"/>
                <a:gd name="T1" fmla="*/ 302 h 302"/>
                <a:gd name="T2" fmla="*/ 412 w 439"/>
                <a:gd name="T3" fmla="*/ 280 h 302"/>
                <a:gd name="T4" fmla="*/ 257 w 439"/>
                <a:gd name="T5" fmla="*/ 27 h 302"/>
                <a:gd name="T6" fmla="*/ 4 w 439"/>
                <a:gd name="T7" fmla="*/ 182 h 302"/>
                <a:gd name="T8" fmla="*/ 0 w 439"/>
                <a:gd name="T9" fmla="*/ 204 h 302"/>
                <a:gd name="T10" fmla="*/ 406 w 439"/>
                <a:gd name="T11" fmla="*/ 302 h 302"/>
              </a:gdLst>
              <a:ahLst/>
              <a:cxnLst>
                <a:cxn ang="0">
                  <a:pos x="T0" y="T1"/>
                </a:cxn>
                <a:cxn ang="0">
                  <a:pos x="T2" y="T3"/>
                </a:cxn>
                <a:cxn ang="0">
                  <a:pos x="T4" y="T5"/>
                </a:cxn>
                <a:cxn ang="0">
                  <a:pos x="T6" y="T7"/>
                </a:cxn>
                <a:cxn ang="0">
                  <a:pos x="T8" y="T9"/>
                </a:cxn>
                <a:cxn ang="0">
                  <a:pos x="T10" y="T11"/>
                </a:cxn>
              </a:cxnLst>
              <a:rect l="0" t="0" r="r" b="b"/>
              <a:pathLst>
                <a:path w="439" h="302">
                  <a:moveTo>
                    <a:pt x="406" y="302"/>
                  </a:moveTo>
                  <a:cubicBezTo>
                    <a:pt x="409" y="295"/>
                    <a:pt x="411" y="288"/>
                    <a:pt x="412" y="280"/>
                  </a:cubicBezTo>
                  <a:cubicBezTo>
                    <a:pt x="439" y="168"/>
                    <a:pt x="370" y="54"/>
                    <a:pt x="257" y="27"/>
                  </a:cubicBezTo>
                  <a:cubicBezTo>
                    <a:pt x="144" y="0"/>
                    <a:pt x="31" y="69"/>
                    <a:pt x="4" y="182"/>
                  </a:cubicBezTo>
                  <a:cubicBezTo>
                    <a:pt x="2" y="190"/>
                    <a:pt x="1" y="197"/>
                    <a:pt x="0" y="204"/>
                  </a:cubicBezTo>
                  <a:cubicBezTo>
                    <a:pt x="406" y="302"/>
                    <a:pt x="406" y="302"/>
                    <a:pt x="406" y="302"/>
                  </a:cubicBezTo>
                </a:path>
              </a:pathLst>
            </a:custGeom>
            <a:solidFill>
              <a:srgbClr val="FF7C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 name="Freeform 24"/>
            <p:cNvSpPr>
              <a:spLocks/>
            </p:cNvSpPr>
            <p:nvPr/>
          </p:nvSpPr>
          <p:spPr bwMode="auto">
            <a:xfrm>
              <a:off x="1893888" y="4230733"/>
              <a:ext cx="1595438" cy="1093788"/>
            </a:xfrm>
            <a:custGeom>
              <a:avLst/>
              <a:gdLst>
                <a:gd name="T0" fmla="*/ 344 w 372"/>
                <a:gd name="T1" fmla="*/ 255 h 255"/>
                <a:gd name="T2" fmla="*/ 349 w 372"/>
                <a:gd name="T3" fmla="*/ 237 h 255"/>
                <a:gd name="T4" fmla="*/ 218 w 372"/>
                <a:gd name="T5" fmla="*/ 23 h 255"/>
                <a:gd name="T6" fmla="*/ 3 w 372"/>
                <a:gd name="T7" fmla="*/ 154 h 255"/>
                <a:gd name="T8" fmla="*/ 0 w 372"/>
                <a:gd name="T9" fmla="*/ 172 h 255"/>
                <a:gd name="T10" fmla="*/ 344 w 372"/>
                <a:gd name="T11" fmla="*/ 255 h 255"/>
              </a:gdLst>
              <a:ahLst/>
              <a:cxnLst>
                <a:cxn ang="0">
                  <a:pos x="T0" y="T1"/>
                </a:cxn>
                <a:cxn ang="0">
                  <a:pos x="T2" y="T3"/>
                </a:cxn>
                <a:cxn ang="0">
                  <a:pos x="T4" y="T5"/>
                </a:cxn>
                <a:cxn ang="0">
                  <a:pos x="T6" y="T7"/>
                </a:cxn>
                <a:cxn ang="0">
                  <a:pos x="T8" y="T9"/>
                </a:cxn>
                <a:cxn ang="0">
                  <a:pos x="T10" y="T11"/>
                </a:cxn>
              </a:cxnLst>
              <a:rect l="0" t="0" r="r" b="b"/>
              <a:pathLst>
                <a:path w="372" h="255">
                  <a:moveTo>
                    <a:pt x="344" y="255"/>
                  </a:moveTo>
                  <a:cubicBezTo>
                    <a:pt x="346" y="249"/>
                    <a:pt x="348" y="243"/>
                    <a:pt x="349" y="237"/>
                  </a:cubicBezTo>
                  <a:cubicBezTo>
                    <a:pt x="372" y="142"/>
                    <a:pt x="313" y="46"/>
                    <a:pt x="218" y="23"/>
                  </a:cubicBezTo>
                  <a:cubicBezTo>
                    <a:pt x="122" y="0"/>
                    <a:pt x="26" y="59"/>
                    <a:pt x="3" y="154"/>
                  </a:cubicBezTo>
                  <a:cubicBezTo>
                    <a:pt x="2" y="160"/>
                    <a:pt x="1" y="166"/>
                    <a:pt x="0" y="172"/>
                  </a:cubicBezTo>
                  <a:cubicBezTo>
                    <a:pt x="344" y="255"/>
                    <a:pt x="344" y="255"/>
                    <a:pt x="344" y="255"/>
                  </a:cubicBezTo>
                </a:path>
              </a:pathLst>
            </a:custGeom>
            <a:solidFill>
              <a:srgbClr val="FFA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 name="Freeform 25"/>
            <p:cNvSpPr>
              <a:spLocks/>
            </p:cNvSpPr>
            <p:nvPr/>
          </p:nvSpPr>
          <p:spPr bwMode="auto">
            <a:xfrm>
              <a:off x="2073275" y="4432345"/>
              <a:ext cx="1209675" cy="849313"/>
            </a:xfrm>
            <a:custGeom>
              <a:avLst/>
              <a:gdLst>
                <a:gd name="T0" fmla="*/ 259 w 282"/>
                <a:gd name="T1" fmla="*/ 198 h 198"/>
                <a:gd name="T2" fmla="*/ 265 w 282"/>
                <a:gd name="T3" fmla="*/ 180 h 198"/>
                <a:gd name="T4" fmla="*/ 166 w 282"/>
                <a:gd name="T5" fmla="*/ 18 h 198"/>
                <a:gd name="T6" fmla="*/ 3 w 282"/>
                <a:gd name="T7" fmla="*/ 117 h 198"/>
                <a:gd name="T8" fmla="*/ 0 w 282"/>
                <a:gd name="T9" fmla="*/ 136 h 198"/>
                <a:gd name="T10" fmla="*/ 259 w 282"/>
                <a:gd name="T11" fmla="*/ 198 h 198"/>
              </a:gdLst>
              <a:ahLst/>
              <a:cxnLst>
                <a:cxn ang="0">
                  <a:pos x="T0" y="T1"/>
                </a:cxn>
                <a:cxn ang="0">
                  <a:pos x="T2" y="T3"/>
                </a:cxn>
                <a:cxn ang="0">
                  <a:pos x="T4" y="T5"/>
                </a:cxn>
                <a:cxn ang="0">
                  <a:pos x="T6" y="T7"/>
                </a:cxn>
                <a:cxn ang="0">
                  <a:pos x="T8" y="T9"/>
                </a:cxn>
                <a:cxn ang="0">
                  <a:pos x="T10" y="T11"/>
                </a:cxn>
              </a:cxnLst>
              <a:rect l="0" t="0" r="r" b="b"/>
              <a:pathLst>
                <a:path w="282" h="198">
                  <a:moveTo>
                    <a:pt x="259" y="198"/>
                  </a:moveTo>
                  <a:cubicBezTo>
                    <a:pt x="262" y="192"/>
                    <a:pt x="264" y="186"/>
                    <a:pt x="265" y="180"/>
                  </a:cubicBezTo>
                  <a:cubicBezTo>
                    <a:pt x="282" y="108"/>
                    <a:pt x="238" y="35"/>
                    <a:pt x="166" y="18"/>
                  </a:cubicBezTo>
                  <a:cubicBezTo>
                    <a:pt x="93" y="0"/>
                    <a:pt x="21" y="45"/>
                    <a:pt x="3" y="117"/>
                  </a:cubicBezTo>
                  <a:cubicBezTo>
                    <a:pt x="2" y="123"/>
                    <a:pt x="1" y="130"/>
                    <a:pt x="0" y="136"/>
                  </a:cubicBezTo>
                  <a:cubicBezTo>
                    <a:pt x="259" y="198"/>
                    <a:pt x="259" y="198"/>
                    <a:pt x="259" y="198"/>
                  </a:cubicBezTo>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 name="Freeform 26"/>
            <p:cNvSpPr>
              <a:spLocks/>
            </p:cNvSpPr>
            <p:nvPr/>
          </p:nvSpPr>
          <p:spPr bwMode="auto">
            <a:xfrm>
              <a:off x="2274888" y="4654601"/>
              <a:ext cx="788988" cy="579438"/>
            </a:xfrm>
            <a:custGeom>
              <a:avLst/>
              <a:gdLst>
                <a:gd name="T0" fmla="*/ 166 w 184"/>
                <a:gd name="T1" fmla="*/ 135 h 135"/>
                <a:gd name="T2" fmla="*/ 172 w 184"/>
                <a:gd name="T3" fmla="*/ 117 h 135"/>
                <a:gd name="T4" fmla="*/ 108 w 184"/>
                <a:gd name="T5" fmla="*/ 11 h 135"/>
                <a:gd name="T6" fmla="*/ 2 w 184"/>
                <a:gd name="T7" fmla="*/ 76 h 135"/>
                <a:gd name="T8" fmla="*/ 0 w 184"/>
                <a:gd name="T9" fmla="*/ 95 h 135"/>
                <a:gd name="T10" fmla="*/ 166 w 184"/>
                <a:gd name="T11" fmla="*/ 135 h 135"/>
              </a:gdLst>
              <a:ahLst/>
              <a:cxnLst>
                <a:cxn ang="0">
                  <a:pos x="T0" y="T1"/>
                </a:cxn>
                <a:cxn ang="0">
                  <a:pos x="T2" y="T3"/>
                </a:cxn>
                <a:cxn ang="0">
                  <a:pos x="T4" y="T5"/>
                </a:cxn>
                <a:cxn ang="0">
                  <a:pos x="T6" y="T7"/>
                </a:cxn>
                <a:cxn ang="0">
                  <a:pos x="T8" y="T9"/>
                </a:cxn>
                <a:cxn ang="0">
                  <a:pos x="T10" y="T11"/>
                </a:cxn>
              </a:cxnLst>
              <a:rect l="0" t="0" r="r" b="b"/>
              <a:pathLst>
                <a:path w="184" h="135">
                  <a:moveTo>
                    <a:pt x="166" y="135"/>
                  </a:moveTo>
                  <a:cubicBezTo>
                    <a:pt x="169" y="129"/>
                    <a:pt x="171" y="123"/>
                    <a:pt x="172" y="117"/>
                  </a:cubicBezTo>
                  <a:cubicBezTo>
                    <a:pt x="184" y="70"/>
                    <a:pt x="155" y="23"/>
                    <a:pt x="108" y="11"/>
                  </a:cubicBezTo>
                  <a:cubicBezTo>
                    <a:pt x="61" y="0"/>
                    <a:pt x="13" y="29"/>
                    <a:pt x="2" y="76"/>
                  </a:cubicBezTo>
                  <a:cubicBezTo>
                    <a:pt x="0" y="82"/>
                    <a:pt x="0" y="89"/>
                    <a:pt x="0" y="95"/>
                  </a:cubicBezTo>
                  <a:cubicBezTo>
                    <a:pt x="166" y="135"/>
                    <a:pt x="166" y="135"/>
                    <a:pt x="166" y="135"/>
                  </a:cubicBezTo>
                </a:path>
              </a:pathLst>
            </a:custGeom>
            <a:solidFill>
              <a:srgbClr val="A4E7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 name="Freeform 27"/>
            <p:cNvSpPr>
              <a:spLocks/>
            </p:cNvSpPr>
            <p:nvPr/>
          </p:nvSpPr>
          <p:spPr bwMode="auto">
            <a:xfrm>
              <a:off x="2459038" y="4860970"/>
              <a:ext cx="400050" cy="325438"/>
            </a:xfrm>
            <a:custGeom>
              <a:avLst/>
              <a:gdLst>
                <a:gd name="T0" fmla="*/ 79 w 93"/>
                <a:gd name="T1" fmla="*/ 76 h 76"/>
                <a:gd name="T2" fmla="*/ 87 w 93"/>
                <a:gd name="T3" fmla="*/ 59 h 76"/>
                <a:gd name="T4" fmla="*/ 55 w 93"/>
                <a:gd name="T5" fmla="*/ 6 h 76"/>
                <a:gd name="T6" fmla="*/ 1 w 93"/>
                <a:gd name="T7" fmla="*/ 38 h 76"/>
                <a:gd name="T8" fmla="*/ 1 w 93"/>
                <a:gd name="T9" fmla="*/ 57 h 76"/>
                <a:gd name="T10" fmla="*/ 79 w 93"/>
                <a:gd name="T11" fmla="*/ 76 h 76"/>
              </a:gdLst>
              <a:ahLst/>
              <a:cxnLst>
                <a:cxn ang="0">
                  <a:pos x="T0" y="T1"/>
                </a:cxn>
                <a:cxn ang="0">
                  <a:pos x="T2" y="T3"/>
                </a:cxn>
                <a:cxn ang="0">
                  <a:pos x="T4" y="T5"/>
                </a:cxn>
                <a:cxn ang="0">
                  <a:pos x="T6" y="T7"/>
                </a:cxn>
                <a:cxn ang="0">
                  <a:pos x="T8" y="T9"/>
                </a:cxn>
                <a:cxn ang="0">
                  <a:pos x="T10" y="T11"/>
                </a:cxn>
              </a:cxnLst>
              <a:rect l="0" t="0" r="r" b="b"/>
              <a:pathLst>
                <a:path w="93" h="76">
                  <a:moveTo>
                    <a:pt x="79" y="76"/>
                  </a:moveTo>
                  <a:cubicBezTo>
                    <a:pt x="83" y="71"/>
                    <a:pt x="86" y="65"/>
                    <a:pt x="87" y="59"/>
                  </a:cubicBezTo>
                  <a:cubicBezTo>
                    <a:pt x="93" y="35"/>
                    <a:pt x="78" y="11"/>
                    <a:pt x="55" y="6"/>
                  </a:cubicBezTo>
                  <a:cubicBezTo>
                    <a:pt x="31" y="0"/>
                    <a:pt x="7" y="15"/>
                    <a:pt x="1" y="38"/>
                  </a:cubicBezTo>
                  <a:cubicBezTo>
                    <a:pt x="0" y="45"/>
                    <a:pt x="0" y="51"/>
                    <a:pt x="1" y="57"/>
                  </a:cubicBezTo>
                  <a:cubicBezTo>
                    <a:pt x="79" y="76"/>
                    <a:pt x="79" y="76"/>
                    <a:pt x="79" y="76"/>
                  </a:cubicBezTo>
                </a:path>
              </a:pathLst>
            </a:custGeom>
            <a:solidFill>
              <a:srgbClr val="7051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 name="Freeform 29"/>
            <p:cNvSpPr>
              <a:spLocks/>
            </p:cNvSpPr>
            <p:nvPr/>
          </p:nvSpPr>
          <p:spPr bwMode="auto">
            <a:xfrm>
              <a:off x="44450" y="4432345"/>
              <a:ext cx="3011488" cy="2517775"/>
            </a:xfrm>
            <a:custGeom>
              <a:avLst/>
              <a:gdLst>
                <a:gd name="T0" fmla="*/ 702 w 702"/>
                <a:gd name="T1" fmla="*/ 587 h 587"/>
                <a:gd name="T2" fmla="*/ 702 w 702"/>
                <a:gd name="T3" fmla="*/ 573 h 587"/>
                <a:gd name="T4" fmla="*/ 351 w 702"/>
                <a:gd name="T5" fmla="*/ 0 h 587"/>
                <a:gd name="T6" fmla="*/ 0 w 702"/>
                <a:gd name="T7" fmla="*/ 573 h 587"/>
                <a:gd name="T8" fmla="*/ 0 w 702"/>
                <a:gd name="T9" fmla="*/ 587 h 587"/>
                <a:gd name="T10" fmla="*/ 702 w 702"/>
                <a:gd name="T11" fmla="*/ 587 h 587"/>
              </a:gdLst>
              <a:ahLst/>
              <a:cxnLst>
                <a:cxn ang="0">
                  <a:pos x="T0" y="T1"/>
                </a:cxn>
                <a:cxn ang="0">
                  <a:pos x="T2" y="T3"/>
                </a:cxn>
                <a:cxn ang="0">
                  <a:pos x="T4" y="T5"/>
                </a:cxn>
                <a:cxn ang="0">
                  <a:pos x="T6" y="T7"/>
                </a:cxn>
                <a:cxn ang="0">
                  <a:pos x="T8" y="T9"/>
                </a:cxn>
                <a:cxn ang="0">
                  <a:pos x="T10" y="T11"/>
                </a:cxn>
              </a:cxnLst>
              <a:rect l="0" t="0" r="r" b="b"/>
              <a:pathLst>
                <a:path w="702" h="587">
                  <a:moveTo>
                    <a:pt x="702" y="587"/>
                  </a:moveTo>
                  <a:cubicBezTo>
                    <a:pt x="702" y="582"/>
                    <a:pt x="702" y="578"/>
                    <a:pt x="702" y="573"/>
                  </a:cubicBezTo>
                  <a:cubicBezTo>
                    <a:pt x="702" y="257"/>
                    <a:pt x="545" y="0"/>
                    <a:pt x="351" y="0"/>
                  </a:cubicBezTo>
                  <a:cubicBezTo>
                    <a:pt x="157" y="0"/>
                    <a:pt x="0" y="257"/>
                    <a:pt x="0" y="573"/>
                  </a:cubicBezTo>
                  <a:cubicBezTo>
                    <a:pt x="0" y="578"/>
                    <a:pt x="0" y="582"/>
                    <a:pt x="0" y="587"/>
                  </a:cubicBezTo>
                  <a:cubicBezTo>
                    <a:pt x="702" y="587"/>
                    <a:pt x="702" y="587"/>
                    <a:pt x="702" y="587"/>
                  </a:cubicBezTo>
                </a:path>
              </a:pathLst>
            </a:custGeom>
            <a:solidFill>
              <a:srgbClr val="BBCE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 name="Freeform 30"/>
            <p:cNvSpPr>
              <a:spLocks noEditPoints="1"/>
            </p:cNvSpPr>
            <p:nvPr/>
          </p:nvSpPr>
          <p:spPr bwMode="auto">
            <a:xfrm>
              <a:off x="44450" y="6527800"/>
              <a:ext cx="0" cy="85725"/>
            </a:xfrm>
            <a:custGeom>
              <a:avLst/>
              <a:gdLst>
                <a:gd name="T0" fmla="*/ 20 h 20"/>
                <a:gd name="T1" fmla="*/ 19 h 20"/>
                <a:gd name="T2" fmla="*/ 19 h 20"/>
                <a:gd name="T3" fmla="*/ 18 h 20"/>
                <a:gd name="T4" fmla="*/ 18 h 20"/>
                <a:gd name="T5" fmla="*/ 18 h 20"/>
                <a:gd name="T6" fmla="*/ 17 h 20"/>
                <a:gd name="T7" fmla="*/ 17 h 20"/>
                <a:gd name="T8" fmla="*/ 16 h 20"/>
                <a:gd name="T9" fmla="*/ 16 h 20"/>
                <a:gd name="T10" fmla="*/ 15 h 20"/>
                <a:gd name="T11" fmla="*/ 15 h 20"/>
                <a:gd name="T12" fmla="*/ 14 h 20"/>
                <a:gd name="T13" fmla="*/ 14 h 20"/>
                <a:gd name="T14" fmla="*/ 13 h 20"/>
                <a:gd name="T15" fmla="*/ 13 h 20"/>
                <a:gd name="T16" fmla="*/ 12 h 20"/>
                <a:gd name="T17" fmla="*/ 12 h 20"/>
                <a:gd name="T18" fmla="*/ 11 h 20"/>
                <a:gd name="T19" fmla="*/ 11 h 20"/>
                <a:gd name="T20" fmla="*/ 11 h 20"/>
                <a:gd name="T21" fmla="*/ 10 h 20"/>
                <a:gd name="T22" fmla="*/ 10 h 20"/>
                <a:gd name="T23" fmla="*/ 9 h 20"/>
                <a:gd name="T24" fmla="*/ 9 h 20"/>
                <a:gd name="T25" fmla="*/ 8 h 20"/>
                <a:gd name="T26" fmla="*/ 8 h 20"/>
                <a:gd name="T27" fmla="*/ 7 h 20"/>
                <a:gd name="T28" fmla="*/ 7 h 20"/>
                <a:gd name="T29" fmla="*/ 6 h 20"/>
                <a:gd name="T30" fmla="*/ 6 h 20"/>
                <a:gd name="T31" fmla="*/ 5 h 20"/>
                <a:gd name="T32" fmla="*/ 5 h 20"/>
                <a:gd name="T33" fmla="*/ 5 h 20"/>
                <a:gd name="T34" fmla="*/ 4 h 20"/>
                <a:gd name="T35" fmla="*/ 4 h 20"/>
                <a:gd name="T36" fmla="*/ 3 h 20"/>
                <a:gd name="T37" fmla="*/ 3 h 20"/>
                <a:gd name="T38" fmla="*/ 2 h 20"/>
                <a:gd name="T39" fmla="*/ 2 h 20"/>
                <a:gd name="T40" fmla="*/ 1 h 20"/>
                <a:gd name="T41" fmla="*/ 1 h 20"/>
                <a:gd name="T42" fmla="*/ 0 h 20"/>
                <a:gd name="T43" fmla="*/ 0 h 20"/>
                <a:gd name="T44" fmla="*/ 0 h 20"/>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 ang="0">
                  <a:pos x="0" y="T10"/>
                </a:cxn>
                <a:cxn ang="0">
                  <a:pos x="0" y="T11"/>
                </a:cxn>
                <a:cxn ang="0">
                  <a:pos x="0" y="T12"/>
                </a:cxn>
                <a:cxn ang="0">
                  <a:pos x="0" y="T13"/>
                </a:cxn>
                <a:cxn ang="0">
                  <a:pos x="0" y="T14"/>
                </a:cxn>
                <a:cxn ang="0">
                  <a:pos x="0" y="T15"/>
                </a:cxn>
                <a:cxn ang="0">
                  <a:pos x="0" y="T16"/>
                </a:cxn>
                <a:cxn ang="0">
                  <a:pos x="0" y="T17"/>
                </a:cxn>
                <a:cxn ang="0">
                  <a:pos x="0" y="T18"/>
                </a:cxn>
                <a:cxn ang="0">
                  <a:pos x="0" y="T19"/>
                </a:cxn>
                <a:cxn ang="0">
                  <a:pos x="0" y="T20"/>
                </a:cxn>
                <a:cxn ang="0">
                  <a:pos x="0" y="T21"/>
                </a:cxn>
                <a:cxn ang="0">
                  <a:pos x="0" y="T22"/>
                </a:cxn>
                <a:cxn ang="0">
                  <a:pos x="0" y="T23"/>
                </a:cxn>
                <a:cxn ang="0">
                  <a:pos x="0" y="T24"/>
                </a:cxn>
                <a:cxn ang="0">
                  <a:pos x="0" y="T25"/>
                </a:cxn>
                <a:cxn ang="0">
                  <a:pos x="0" y="T26"/>
                </a:cxn>
                <a:cxn ang="0">
                  <a:pos x="0" y="T27"/>
                </a:cxn>
                <a:cxn ang="0">
                  <a:pos x="0" y="T28"/>
                </a:cxn>
                <a:cxn ang="0">
                  <a:pos x="0" y="T29"/>
                </a:cxn>
                <a:cxn ang="0">
                  <a:pos x="0" y="T30"/>
                </a:cxn>
                <a:cxn ang="0">
                  <a:pos x="0" y="T31"/>
                </a:cxn>
                <a:cxn ang="0">
                  <a:pos x="0" y="T32"/>
                </a:cxn>
                <a:cxn ang="0">
                  <a:pos x="0" y="T33"/>
                </a:cxn>
                <a:cxn ang="0">
                  <a:pos x="0" y="T34"/>
                </a:cxn>
                <a:cxn ang="0">
                  <a:pos x="0" y="T35"/>
                </a:cxn>
                <a:cxn ang="0">
                  <a:pos x="0" y="T36"/>
                </a:cxn>
                <a:cxn ang="0">
                  <a:pos x="0" y="T37"/>
                </a:cxn>
                <a:cxn ang="0">
                  <a:pos x="0" y="T38"/>
                </a:cxn>
                <a:cxn ang="0">
                  <a:pos x="0" y="T39"/>
                </a:cxn>
                <a:cxn ang="0">
                  <a:pos x="0" y="T40"/>
                </a:cxn>
                <a:cxn ang="0">
                  <a:pos x="0" y="T41"/>
                </a:cxn>
                <a:cxn ang="0">
                  <a:pos x="0" y="T42"/>
                </a:cxn>
                <a:cxn ang="0">
                  <a:pos x="0" y="T43"/>
                </a:cxn>
                <a:cxn ang="0">
                  <a:pos x="0" y="T44"/>
                </a:cxn>
              </a:cxnLst>
              <a:rect l="0" t="0" r="r" b="b"/>
              <a:pathLst>
                <a:path h="20">
                  <a:moveTo>
                    <a:pt x="0" y="19"/>
                  </a:moveTo>
                  <a:cubicBezTo>
                    <a:pt x="0" y="20"/>
                    <a:pt x="0" y="20"/>
                    <a:pt x="0" y="20"/>
                  </a:cubicBezTo>
                  <a:cubicBezTo>
                    <a:pt x="0" y="20"/>
                    <a:pt x="0" y="20"/>
                    <a:pt x="0" y="20"/>
                  </a:cubicBezTo>
                  <a:cubicBezTo>
                    <a:pt x="0" y="20"/>
                    <a:pt x="0" y="20"/>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0" y="16"/>
                  </a:moveTo>
                  <a:cubicBezTo>
                    <a:pt x="0" y="16"/>
                    <a:pt x="0" y="16"/>
                    <a:pt x="0" y="17"/>
                  </a:cubicBezTo>
                  <a:cubicBezTo>
                    <a:pt x="0" y="16"/>
                    <a:pt x="0" y="16"/>
                    <a:pt x="0" y="16"/>
                  </a:cubicBezTo>
                  <a:moveTo>
                    <a:pt x="0" y="16"/>
                  </a:moveTo>
                  <a:cubicBezTo>
                    <a:pt x="0" y="16"/>
                    <a:pt x="0" y="16"/>
                    <a:pt x="0" y="16"/>
                  </a:cubicBezTo>
                  <a:cubicBezTo>
                    <a:pt x="0" y="16"/>
                    <a:pt x="0" y="16"/>
                    <a:pt x="0" y="16"/>
                  </a:cubicBezTo>
                  <a:moveTo>
                    <a:pt x="0" y="15"/>
                  </a:moveTo>
                  <a:cubicBezTo>
                    <a:pt x="0" y="15"/>
                    <a:pt x="0" y="16"/>
                    <a:pt x="0" y="16"/>
                  </a:cubicBezTo>
                  <a:cubicBezTo>
                    <a:pt x="0" y="16"/>
                    <a:pt x="0" y="15"/>
                    <a:pt x="0" y="15"/>
                  </a:cubicBezTo>
                  <a:moveTo>
                    <a:pt x="0" y="15"/>
                  </a:moveTo>
                  <a:cubicBezTo>
                    <a:pt x="0" y="15"/>
                    <a:pt x="0" y="15"/>
                    <a:pt x="0" y="15"/>
                  </a:cubicBezTo>
                  <a:cubicBezTo>
                    <a:pt x="0" y="15"/>
                    <a:pt x="0" y="15"/>
                    <a:pt x="0" y="15"/>
                  </a:cubicBezTo>
                  <a:moveTo>
                    <a:pt x="0" y="14"/>
                  </a:moveTo>
                  <a:cubicBezTo>
                    <a:pt x="0" y="14"/>
                    <a:pt x="0" y="15"/>
                    <a:pt x="0" y="15"/>
                  </a:cubicBezTo>
                  <a:cubicBezTo>
                    <a:pt x="0" y="15"/>
                    <a:pt x="0" y="14"/>
                    <a:pt x="0" y="14"/>
                  </a:cubicBezTo>
                  <a:moveTo>
                    <a:pt x="0" y="14"/>
                  </a:moveTo>
                  <a:cubicBezTo>
                    <a:pt x="0" y="14"/>
                    <a:pt x="0" y="14"/>
                    <a:pt x="0" y="14"/>
                  </a:cubicBezTo>
                  <a:cubicBezTo>
                    <a:pt x="0" y="14"/>
                    <a:pt x="0" y="14"/>
                    <a:pt x="0" y="14"/>
                  </a:cubicBezTo>
                  <a:moveTo>
                    <a:pt x="0" y="13"/>
                  </a:moveTo>
                  <a:cubicBezTo>
                    <a:pt x="0" y="14"/>
                    <a:pt x="0" y="14"/>
                    <a:pt x="0" y="14"/>
                  </a:cubicBezTo>
                  <a:cubicBezTo>
                    <a:pt x="0" y="14"/>
                    <a:pt x="0" y="14"/>
                    <a:pt x="0" y="13"/>
                  </a:cubicBezTo>
                  <a:moveTo>
                    <a:pt x="0" y="13"/>
                  </a:moveTo>
                  <a:cubicBezTo>
                    <a:pt x="0" y="13"/>
                    <a:pt x="0" y="13"/>
                    <a:pt x="0" y="13"/>
                  </a:cubicBezTo>
                  <a:cubicBezTo>
                    <a:pt x="0" y="13"/>
                    <a:pt x="0" y="13"/>
                    <a:pt x="0" y="13"/>
                  </a:cubicBezTo>
                  <a:moveTo>
                    <a:pt x="0" y="13"/>
                  </a:moveTo>
                  <a:cubicBezTo>
                    <a:pt x="0" y="13"/>
                    <a:pt x="0" y="13"/>
                    <a:pt x="0" y="13"/>
                  </a:cubicBezTo>
                  <a:cubicBezTo>
                    <a:pt x="0" y="13"/>
                    <a:pt x="0" y="13"/>
                    <a:pt x="0" y="13"/>
                  </a:cubicBezTo>
                  <a:moveTo>
                    <a:pt x="0" y="12"/>
                  </a:moveTo>
                  <a:cubicBezTo>
                    <a:pt x="0" y="12"/>
                    <a:pt x="0" y="12"/>
                    <a:pt x="0" y="12"/>
                  </a:cubicBezTo>
                  <a:cubicBezTo>
                    <a:pt x="0" y="12"/>
                    <a:pt x="0" y="12"/>
                    <a:pt x="0" y="12"/>
                  </a:cubicBezTo>
                  <a:moveTo>
                    <a:pt x="0" y="12"/>
                  </a:moveTo>
                  <a:cubicBezTo>
                    <a:pt x="0" y="12"/>
                    <a:pt x="0" y="12"/>
                    <a:pt x="0" y="12"/>
                  </a:cubicBezTo>
                  <a:cubicBezTo>
                    <a:pt x="0" y="12"/>
                    <a:pt x="0" y="12"/>
                    <a:pt x="0" y="12"/>
                  </a:cubicBezTo>
                  <a:moveTo>
                    <a:pt x="0" y="11"/>
                  </a:moveTo>
                  <a:cubicBezTo>
                    <a:pt x="0" y="11"/>
                    <a:pt x="0" y="11"/>
                    <a:pt x="0" y="11"/>
                  </a:cubicBezTo>
                  <a:cubicBezTo>
                    <a:pt x="0" y="11"/>
                    <a:pt x="0" y="11"/>
                    <a:pt x="0" y="11"/>
                  </a:cubicBezTo>
                  <a:moveTo>
                    <a:pt x="0" y="11"/>
                  </a:moveTo>
                  <a:cubicBezTo>
                    <a:pt x="0" y="11"/>
                    <a:pt x="0" y="11"/>
                    <a:pt x="0" y="11"/>
                  </a:cubicBezTo>
                  <a:cubicBezTo>
                    <a:pt x="0" y="11"/>
                    <a:pt x="0" y="11"/>
                    <a:pt x="0" y="11"/>
                  </a:cubicBezTo>
                  <a:moveTo>
                    <a:pt x="0" y="10"/>
                  </a:moveTo>
                  <a:cubicBezTo>
                    <a:pt x="0" y="10"/>
                    <a:pt x="0" y="10"/>
                    <a:pt x="0" y="11"/>
                  </a:cubicBezTo>
                  <a:cubicBezTo>
                    <a:pt x="0" y="10"/>
                    <a:pt x="0" y="10"/>
                    <a:pt x="0" y="10"/>
                  </a:cubicBezTo>
                  <a:moveTo>
                    <a:pt x="0" y="10"/>
                  </a:moveTo>
                  <a:cubicBezTo>
                    <a:pt x="0" y="10"/>
                    <a:pt x="0" y="10"/>
                    <a:pt x="0" y="10"/>
                  </a:cubicBezTo>
                  <a:cubicBezTo>
                    <a:pt x="0" y="10"/>
                    <a:pt x="0" y="10"/>
                    <a:pt x="0" y="10"/>
                  </a:cubicBezTo>
                  <a:moveTo>
                    <a:pt x="0" y="9"/>
                  </a:moveTo>
                  <a:cubicBezTo>
                    <a:pt x="0" y="9"/>
                    <a:pt x="0" y="10"/>
                    <a:pt x="0" y="10"/>
                  </a:cubicBezTo>
                  <a:cubicBezTo>
                    <a:pt x="0" y="10"/>
                    <a:pt x="0" y="9"/>
                    <a:pt x="0" y="9"/>
                  </a:cubicBezTo>
                  <a:moveTo>
                    <a:pt x="0" y="9"/>
                  </a:moveTo>
                  <a:cubicBezTo>
                    <a:pt x="0" y="9"/>
                    <a:pt x="0" y="9"/>
                    <a:pt x="0" y="9"/>
                  </a:cubicBezTo>
                  <a:cubicBezTo>
                    <a:pt x="0" y="9"/>
                    <a:pt x="0" y="9"/>
                    <a:pt x="0" y="9"/>
                  </a:cubicBezTo>
                  <a:moveTo>
                    <a:pt x="0" y="8"/>
                  </a:moveTo>
                  <a:cubicBezTo>
                    <a:pt x="0" y="9"/>
                    <a:pt x="0" y="9"/>
                    <a:pt x="0" y="9"/>
                  </a:cubicBezTo>
                  <a:cubicBezTo>
                    <a:pt x="0" y="9"/>
                    <a:pt x="0" y="9"/>
                    <a:pt x="0" y="8"/>
                  </a:cubicBezTo>
                  <a:moveTo>
                    <a:pt x="0" y="8"/>
                  </a:moveTo>
                  <a:cubicBezTo>
                    <a:pt x="0" y="8"/>
                    <a:pt x="0" y="8"/>
                    <a:pt x="0" y="8"/>
                  </a:cubicBezTo>
                  <a:cubicBezTo>
                    <a:pt x="0" y="8"/>
                    <a:pt x="0" y="8"/>
                    <a:pt x="0" y="8"/>
                  </a:cubicBezTo>
                  <a:moveTo>
                    <a:pt x="0" y="8"/>
                  </a:moveTo>
                  <a:cubicBezTo>
                    <a:pt x="0" y="8"/>
                    <a:pt x="0" y="8"/>
                    <a:pt x="0" y="8"/>
                  </a:cubicBezTo>
                  <a:cubicBezTo>
                    <a:pt x="0" y="8"/>
                    <a:pt x="0" y="8"/>
                    <a:pt x="0" y="8"/>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5"/>
                  </a:moveTo>
                  <a:cubicBezTo>
                    <a:pt x="0" y="5"/>
                    <a:pt x="0" y="5"/>
                    <a:pt x="0" y="5"/>
                  </a:cubicBezTo>
                  <a:cubicBezTo>
                    <a:pt x="0" y="5"/>
                    <a:pt x="0" y="5"/>
                    <a:pt x="0" y="5"/>
                  </a:cubicBezTo>
                  <a:moveTo>
                    <a:pt x="0" y="5"/>
                  </a:moveTo>
                  <a:cubicBezTo>
                    <a:pt x="0" y="5"/>
                    <a:pt x="0" y="5"/>
                    <a:pt x="0" y="5"/>
                  </a:cubicBezTo>
                  <a:cubicBezTo>
                    <a:pt x="0" y="5"/>
                    <a:pt x="0" y="5"/>
                    <a:pt x="0" y="5"/>
                  </a:cubicBezTo>
                  <a:moveTo>
                    <a:pt x="0" y="4"/>
                  </a:moveTo>
                  <a:cubicBezTo>
                    <a:pt x="0" y="4"/>
                    <a:pt x="0" y="5"/>
                    <a:pt x="0" y="5"/>
                  </a:cubicBezTo>
                  <a:cubicBezTo>
                    <a:pt x="0" y="5"/>
                    <a:pt x="0" y="4"/>
                    <a:pt x="0" y="4"/>
                  </a:cubicBezTo>
                  <a:moveTo>
                    <a:pt x="0" y="4"/>
                  </a:moveTo>
                  <a:cubicBezTo>
                    <a:pt x="0" y="4"/>
                    <a:pt x="0" y="4"/>
                    <a:pt x="0" y="4"/>
                  </a:cubicBezTo>
                  <a:cubicBezTo>
                    <a:pt x="0" y="4"/>
                    <a:pt x="0" y="4"/>
                    <a:pt x="0" y="4"/>
                  </a:cubicBezTo>
                  <a:moveTo>
                    <a:pt x="0" y="4"/>
                  </a:moveTo>
                  <a:cubicBezTo>
                    <a:pt x="0" y="4"/>
                    <a:pt x="0" y="4"/>
                    <a:pt x="0" y="4"/>
                  </a:cubicBezTo>
                  <a:cubicBezTo>
                    <a:pt x="0" y="4"/>
                    <a:pt x="0" y="4"/>
                    <a:pt x="0" y="4"/>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 name="Freeform 31"/>
            <p:cNvSpPr>
              <a:spLocks/>
            </p:cNvSpPr>
            <p:nvPr/>
          </p:nvSpPr>
          <p:spPr bwMode="auto">
            <a:xfrm>
              <a:off x="44450" y="4435525"/>
              <a:ext cx="1458913" cy="2514600"/>
            </a:xfrm>
            <a:custGeom>
              <a:avLst/>
              <a:gdLst>
                <a:gd name="T0" fmla="*/ 0 w 340"/>
                <a:gd name="T1" fmla="*/ 552 h 586"/>
                <a:gd name="T2" fmla="*/ 0 w 340"/>
                <a:gd name="T3" fmla="*/ 552 h 586"/>
                <a:gd name="T4" fmla="*/ 0 w 340"/>
                <a:gd name="T5" fmla="*/ 552 h 586"/>
                <a:gd name="T6" fmla="*/ 0 w 340"/>
                <a:gd name="T7" fmla="*/ 553 h 586"/>
                <a:gd name="T8" fmla="*/ 0 w 340"/>
                <a:gd name="T9" fmla="*/ 553 h 586"/>
                <a:gd name="T10" fmla="*/ 0 w 340"/>
                <a:gd name="T11" fmla="*/ 554 h 586"/>
                <a:gd name="T12" fmla="*/ 0 w 340"/>
                <a:gd name="T13" fmla="*/ 554 h 586"/>
                <a:gd name="T14" fmla="*/ 0 w 340"/>
                <a:gd name="T15" fmla="*/ 555 h 586"/>
                <a:gd name="T16" fmla="*/ 0 w 340"/>
                <a:gd name="T17" fmla="*/ 555 h 586"/>
                <a:gd name="T18" fmla="*/ 0 w 340"/>
                <a:gd name="T19" fmla="*/ 556 h 586"/>
                <a:gd name="T20" fmla="*/ 0 w 340"/>
                <a:gd name="T21" fmla="*/ 556 h 586"/>
                <a:gd name="T22" fmla="*/ 0 w 340"/>
                <a:gd name="T23" fmla="*/ 556 h 586"/>
                <a:gd name="T24" fmla="*/ 0 w 340"/>
                <a:gd name="T25" fmla="*/ 557 h 586"/>
                <a:gd name="T26" fmla="*/ 0 w 340"/>
                <a:gd name="T27" fmla="*/ 557 h 586"/>
                <a:gd name="T28" fmla="*/ 0 w 340"/>
                <a:gd name="T29" fmla="*/ 558 h 586"/>
                <a:gd name="T30" fmla="*/ 0 w 340"/>
                <a:gd name="T31" fmla="*/ 558 h 586"/>
                <a:gd name="T32" fmla="*/ 0 w 340"/>
                <a:gd name="T33" fmla="*/ 559 h 586"/>
                <a:gd name="T34" fmla="*/ 0 w 340"/>
                <a:gd name="T35" fmla="*/ 559 h 586"/>
                <a:gd name="T36" fmla="*/ 0 w 340"/>
                <a:gd name="T37" fmla="*/ 560 h 586"/>
                <a:gd name="T38" fmla="*/ 0 w 340"/>
                <a:gd name="T39" fmla="*/ 560 h 586"/>
                <a:gd name="T40" fmla="*/ 0 w 340"/>
                <a:gd name="T41" fmla="*/ 560 h 586"/>
                <a:gd name="T42" fmla="*/ 0 w 340"/>
                <a:gd name="T43" fmla="*/ 561 h 586"/>
                <a:gd name="T44" fmla="*/ 0 w 340"/>
                <a:gd name="T45" fmla="*/ 561 h 586"/>
                <a:gd name="T46" fmla="*/ 0 w 340"/>
                <a:gd name="T47" fmla="*/ 562 h 586"/>
                <a:gd name="T48" fmla="*/ 0 w 340"/>
                <a:gd name="T49" fmla="*/ 562 h 586"/>
                <a:gd name="T50" fmla="*/ 0 w 340"/>
                <a:gd name="T51" fmla="*/ 563 h 586"/>
                <a:gd name="T52" fmla="*/ 0 w 340"/>
                <a:gd name="T53" fmla="*/ 563 h 586"/>
                <a:gd name="T54" fmla="*/ 0 w 340"/>
                <a:gd name="T55" fmla="*/ 564 h 586"/>
                <a:gd name="T56" fmla="*/ 0 w 340"/>
                <a:gd name="T57" fmla="*/ 564 h 586"/>
                <a:gd name="T58" fmla="*/ 0 w 340"/>
                <a:gd name="T59" fmla="*/ 565 h 586"/>
                <a:gd name="T60" fmla="*/ 0 w 340"/>
                <a:gd name="T61" fmla="*/ 565 h 586"/>
                <a:gd name="T62" fmla="*/ 0 w 340"/>
                <a:gd name="T63" fmla="*/ 565 h 586"/>
                <a:gd name="T64" fmla="*/ 0 w 340"/>
                <a:gd name="T65" fmla="*/ 566 h 586"/>
                <a:gd name="T66" fmla="*/ 0 w 340"/>
                <a:gd name="T67" fmla="*/ 566 h 586"/>
                <a:gd name="T68" fmla="*/ 0 w 340"/>
                <a:gd name="T69" fmla="*/ 567 h 586"/>
                <a:gd name="T70" fmla="*/ 0 w 340"/>
                <a:gd name="T71" fmla="*/ 567 h 586"/>
                <a:gd name="T72" fmla="*/ 0 w 340"/>
                <a:gd name="T73" fmla="*/ 568 h 586"/>
                <a:gd name="T74" fmla="*/ 0 w 340"/>
                <a:gd name="T75" fmla="*/ 568 h 586"/>
                <a:gd name="T76" fmla="*/ 0 w 340"/>
                <a:gd name="T77" fmla="*/ 569 h 586"/>
                <a:gd name="T78" fmla="*/ 0 w 340"/>
                <a:gd name="T79" fmla="*/ 569 h 586"/>
                <a:gd name="T80" fmla="*/ 0 w 340"/>
                <a:gd name="T81" fmla="*/ 570 h 586"/>
                <a:gd name="T82" fmla="*/ 0 w 340"/>
                <a:gd name="T83" fmla="*/ 570 h 586"/>
                <a:gd name="T84" fmla="*/ 0 w 340"/>
                <a:gd name="T85" fmla="*/ 571 h 586"/>
                <a:gd name="T86" fmla="*/ 0 w 340"/>
                <a:gd name="T87" fmla="*/ 571 h 586"/>
                <a:gd name="T88" fmla="*/ 0 w 340"/>
                <a:gd name="T89" fmla="*/ 571 h 586"/>
                <a:gd name="T90" fmla="*/ 0 w 340"/>
                <a:gd name="T91" fmla="*/ 586 h 586"/>
                <a:gd name="T92" fmla="*/ 340 w 340"/>
                <a:gd name="T93" fmla="*/ 0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40" h="586">
                  <a:moveTo>
                    <a:pt x="340" y="0"/>
                  </a:moveTo>
                  <a:cubicBezTo>
                    <a:pt x="156" y="9"/>
                    <a:pt x="7" y="251"/>
                    <a:pt x="0" y="552"/>
                  </a:cubicBezTo>
                  <a:cubicBezTo>
                    <a:pt x="0" y="552"/>
                    <a:pt x="0" y="552"/>
                    <a:pt x="0" y="552"/>
                  </a:cubicBezTo>
                  <a:cubicBezTo>
                    <a:pt x="0" y="552"/>
                    <a:pt x="0" y="552"/>
                    <a:pt x="0" y="552"/>
                  </a:cubicBezTo>
                  <a:cubicBezTo>
                    <a:pt x="0" y="552"/>
                    <a:pt x="0" y="552"/>
                    <a:pt x="0" y="552"/>
                  </a:cubicBezTo>
                  <a:cubicBezTo>
                    <a:pt x="0" y="552"/>
                    <a:pt x="0" y="552"/>
                    <a:pt x="0" y="552"/>
                  </a:cubicBezTo>
                  <a:cubicBezTo>
                    <a:pt x="0" y="552"/>
                    <a:pt x="0" y="552"/>
                    <a:pt x="0" y="552"/>
                  </a:cubicBezTo>
                  <a:cubicBezTo>
                    <a:pt x="0" y="553"/>
                    <a:pt x="0" y="553"/>
                    <a:pt x="0" y="553"/>
                  </a:cubicBezTo>
                  <a:cubicBezTo>
                    <a:pt x="0" y="553"/>
                    <a:pt x="0" y="553"/>
                    <a:pt x="0" y="553"/>
                  </a:cubicBezTo>
                  <a:cubicBezTo>
                    <a:pt x="0" y="553"/>
                    <a:pt x="0" y="553"/>
                    <a:pt x="0" y="553"/>
                  </a:cubicBezTo>
                  <a:cubicBezTo>
                    <a:pt x="0" y="553"/>
                    <a:pt x="0" y="553"/>
                    <a:pt x="0" y="553"/>
                  </a:cubicBezTo>
                  <a:cubicBezTo>
                    <a:pt x="0" y="553"/>
                    <a:pt x="0" y="554"/>
                    <a:pt x="0" y="554"/>
                  </a:cubicBezTo>
                  <a:cubicBezTo>
                    <a:pt x="0" y="554"/>
                    <a:pt x="0" y="554"/>
                    <a:pt x="0" y="554"/>
                  </a:cubicBezTo>
                  <a:cubicBezTo>
                    <a:pt x="0" y="554"/>
                    <a:pt x="0" y="554"/>
                    <a:pt x="0" y="554"/>
                  </a:cubicBezTo>
                  <a:cubicBezTo>
                    <a:pt x="0" y="554"/>
                    <a:pt x="0" y="554"/>
                    <a:pt x="0" y="554"/>
                  </a:cubicBezTo>
                  <a:cubicBezTo>
                    <a:pt x="0" y="554"/>
                    <a:pt x="0" y="555"/>
                    <a:pt x="0" y="555"/>
                  </a:cubicBezTo>
                  <a:cubicBezTo>
                    <a:pt x="0" y="555"/>
                    <a:pt x="0" y="555"/>
                    <a:pt x="0" y="555"/>
                  </a:cubicBezTo>
                  <a:cubicBezTo>
                    <a:pt x="0" y="555"/>
                    <a:pt x="0" y="555"/>
                    <a:pt x="0" y="555"/>
                  </a:cubicBezTo>
                  <a:cubicBezTo>
                    <a:pt x="0" y="555"/>
                    <a:pt x="0" y="555"/>
                    <a:pt x="0" y="555"/>
                  </a:cubicBezTo>
                  <a:cubicBezTo>
                    <a:pt x="0" y="555"/>
                    <a:pt x="0" y="555"/>
                    <a:pt x="0" y="556"/>
                  </a:cubicBezTo>
                  <a:cubicBezTo>
                    <a:pt x="0" y="556"/>
                    <a:pt x="0" y="556"/>
                    <a:pt x="0" y="556"/>
                  </a:cubicBezTo>
                  <a:cubicBezTo>
                    <a:pt x="0" y="556"/>
                    <a:pt x="0" y="556"/>
                    <a:pt x="0" y="556"/>
                  </a:cubicBezTo>
                  <a:cubicBezTo>
                    <a:pt x="0" y="556"/>
                    <a:pt x="0" y="556"/>
                    <a:pt x="0" y="556"/>
                  </a:cubicBezTo>
                  <a:cubicBezTo>
                    <a:pt x="0" y="556"/>
                    <a:pt x="0" y="556"/>
                    <a:pt x="0" y="556"/>
                  </a:cubicBezTo>
                  <a:cubicBezTo>
                    <a:pt x="0" y="556"/>
                    <a:pt x="0" y="557"/>
                    <a:pt x="0" y="557"/>
                  </a:cubicBezTo>
                  <a:cubicBezTo>
                    <a:pt x="0" y="557"/>
                    <a:pt x="0" y="557"/>
                    <a:pt x="0" y="557"/>
                  </a:cubicBezTo>
                  <a:cubicBezTo>
                    <a:pt x="0" y="557"/>
                    <a:pt x="0" y="557"/>
                    <a:pt x="0" y="557"/>
                  </a:cubicBezTo>
                  <a:cubicBezTo>
                    <a:pt x="0" y="557"/>
                    <a:pt x="0" y="557"/>
                    <a:pt x="0" y="557"/>
                  </a:cubicBezTo>
                  <a:cubicBezTo>
                    <a:pt x="0" y="557"/>
                    <a:pt x="0" y="557"/>
                    <a:pt x="0" y="557"/>
                  </a:cubicBezTo>
                  <a:cubicBezTo>
                    <a:pt x="0" y="558"/>
                    <a:pt x="0" y="558"/>
                    <a:pt x="0" y="558"/>
                  </a:cubicBezTo>
                  <a:cubicBezTo>
                    <a:pt x="0" y="558"/>
                    <a:pt x="0" y="558"/>
                    <a:pt x="0" y="558"/>
                  </a:cubicBezTo>
                  <a:cubicBezTo>
                    <a:pt x="0" y="558"/>
                    <a:pt x="0" y="558"/>
                    <a:pt x="0" y="558"/>
                  </a:cubicBezTo>
                  <a:cubicBezTo>
                    <a:pt x="0" y="558"/>
                    <a:pt x="0" y="558"/>
                    <a:pt x="0" y="558"/>
                  </a:cubicBezTo>
                  <a:cubicBezTo>
                    <a:pt x="0" y="558"/>
                    <a:pt x="0" y="559"/>
                    <a:pt x="0" y="559"/>
                  </a:cubicBezTo>
                  <a:cubicBezTo>
                    <a:pt x="0" y="559"/>
                    <a:pt x="0" y="559"/>
                    <a:pt x="0" y="559"/>
                  </a:cubicBezTo>
                  <a:cubicBezTo>
                    <a:pt x="0" y="559"/>
                    <a:pt x="0" y="559"/>
                    <a:pt x="0" y="559"/>
                  </a:cubicBezTo>
                  <a:cubicBezTo>
                    <a:pt x="0" y="559"/>
                    <a:pt x="0" y="559"/>
                    <a:pt x="0" y="559"/>
                  </a:cubicBezTo>
                  <a:cubicBezTo>
                    <a:pt x="0" y="559"/>
                    <a:pt x="0" y="559"/>
                    <a:pt x="0" y="560"/>
                  </a:cubicBezTo>
                  <a:cubicBezTo>
                    <a:pt x="0" y="560"/>
                    <a:pt x="0" y="560"/>
                    <a:pt x="0" y="560"/>
                  </a:cubicBezTo>
                  <a:cubicBezTo>
                    <a:pt x="0" y="560"/>
                    <a:pt x="0" y="560"/>
                    <a:pt x="0" y="560"/>
                  </a:cubicBezTo>
                  <a:cubicBezTo>
                    <a:pt x="0" y="560"/>
                    <a:pt x="0" y="560"/>
                    <a:pt x="0" y="560"/>
                  </a:cubicBezTo>
                  <a:cubicBezTo>
                    <a:pt x="0" y="560"/>
                    <a:pt x="0" y="560"/>
                    <a:pt x="0" y="560"/>
                  </a:cubicBezTo>
                  <a:cubicBezTo>
                    <a:pt x="0" y="561"/>
                    <a:pt x="0" y="561"/>
                    <a:pt x="0" y="561"/>
                  </a:cubicBezTo>
                  <a:cubicBezTo>
                    <a:pt x="0" y="561"/>
                    <a:pt x="0" y="561"/>
                    <a:pt x="0" y="561"/>
                  </a:cubicBezTo>
                  <a:cubicBezTo>
                    <a:pt x="0" y="561"/>
                    <a:pt x="0" y="561"/>
                    <a:pt x="0" y="561"/>
                  </a:cubicBezTo>
                  <a:cubicBezTo>
                    <a:pt x="0" y="561"/>
                    <a:pt x="0" y="561"/>
                    <a:pt x="0" y="561"/>
                  </a:cubicBezTo>
                  <a:cubicBezTo>
                    <a:pt x="0" y="561"/>
                    <a:pt x="0" y="562"/>
                    <a:pt x="0" y="562"/>
                  </a:cubicBezTo>
                  <a:cubicBezTo>
                    <a:pt x="0" y="562"/>
                    <a:pt x="0" y="562"/>
                    <a:pt x="0" y="562"/>
                  </a:cubicBezTo>
                  <a:cubicBezTo>
                    <a:pt x="0" y="562"/>
                    <a:pt x="0" y="562"/>
                    <a:pt x="0" y="562"/>
                  </a:cubicBezTo>
                  <a:cubicBezTo>
                    <a:pt x="0" y="562"/>
                    <a:pt x="0" y="562"/>
                    <a:pt x="0" y="562"/>
                  </a:cubicBezTo>
                  <a:cubicBezTo>
                    <a:pt x="0" y="562"/>
                    <a:pt x="0" y="562"/>
                    <a:pt x="0" y="563"/>
                  </a:cubicBezTo>
                  <a:cubicBezTo>
                    <a:pt x="0" y="563"/>
                    <a:pt x="0" y="563"/>
                    <a:pt x="0" y="563"/>
                  </a:cubicBezTo>
                  <a:cubicBezTo>
                    <a:pt x="0" y="563"/>
                    <a:pt x="0" y="563"/>
                    <a:pt x="0" y="563"/>
                  </a:cubicBezTo>
                  <a:cubicBezTo>
                    <a:pt x="0" y="563"/>
                    <a:pt x="0" y="563"/>
                    <a:pt x="0" y="563"/>
                  </a:cubicBezTo>
                  <a:cubicBezTo>
                    <a:pt x="0" y="563"/>
                    <a:pt x="0" y="563"/>
                    <a:pt x="0" y="563"/>
                  </a:cubicBezTo>
                  <a:cubicBezTo>
                    <a:pt x="0" y="564"/>
                    <a:pt x="0" y="564"/>
                    <a:pt x="0" y="564"/>
                  </a:cubicBezTo>
                  <a:cubicBezTo>
                    <a:pt x="0" y="564"/>
                    <a:pt x="0" y="564"/>
                    <a:pt x="0" y="564"/>
                  </a:cubicBezTo>
                  <a:cubicBezTo>
                    <a:pt x="0" y="564"/>
                    <a:pt x="0" y="564"/>
                    <a:pt x="0" y="564"/>
                  </a:cubicBezTo>
                  <a:cubicBezTo>
                    <a:pt x="0" y="564"/>
                    <a:pt x="0" y="564"/>
                    <a:pt x="0" y="564"/>
                  </a:cubicBezTo>
                  <a:cubicBezTo>
                    <a:pt x="0" y="564"/>
                    <a:pt x="0" y="565"/>
                    <a:pt x="0" y="565"/>
                  </a:cubicBezTo>
                  <a:cubicBezTo>
                    <a:pt x="0" y="565"/>
                    <a:pt x="0" y="565"/>
                    <a:pt x="0" y="565"/>
                  </a:cubicBezTo>
                  <a:cubicBezTo>
                    <a:pt x="0" y="565"/>
                    <a:pt x="0" y="565"/>
                    <a:pt x="0" y="565"/>
                  </a:cubicBezTo>
                  <a:cubicBezTo>
                    <a:pt x="0" y="565"/>
                    <a:pt x="0" y="565"/>
                    <a:pt x="0" y="565"/>
                  </a:cubicBezTo>
                  <a:cubicBezTo>
                    <a:pt x="0" y="565"/>
                    <a:pt x="0" y="565"/>
                    <a:pt x="0" y="565"/>
                  </a:cubicBezTo>
                  <a:cubicBezTo>
                    <a:pt x="0" y="566"/>
                    <a:pt x="0" y="566"/>
                    <a:pt x="0" y="566"/>
                  </a:cubicBezTo>
                  <a:cubicBezTo>
                    <a:pt x="0" y="566"/>
                    <a:pt x="0" y="566"/>
                    <a:pt x="0" y="566"/>
                  </a:cubicBezTo>
                  <a:cubicBezTo>
                    <a:pt x="0" y="566"/>
                    <a:pt x="0" y="566"/>
                    <a:pt x="0" y="566"/>
                  </a:cubicBezTo>
                  <a:cubicBezTo>
                    <a:pt x="0" y="566"/>
                    <a:pt x="0" y="566"/>
                    <a:pt x="0" y="566"/>
                  </a:cubicBezTo>
                  <a:cubicBezTo>
                    <a:pt x="0" y="566"/>
                    <a:pt x="0" y="567"/>
                    <a:pt x="0" y="567"/>
                  </a:cubicBezTo>
                  <a:cubicBezTo>
                    <a:pt x="0" y="567"/>
                    <a:pt x="0" y="567"/>
                    <a:pt x="0" y="567"/>
                  </a:cubicBezTo>
                  <a:cubicBezTo>
                    <a:pt x="0" y="567"/>
                    <a:pt x="0" y="567"/>
                    <a:pt x="0" y="567"/>
                  </a:cubicBezTo>
                  <a:cubicBezTo>
                    <a:pt x="0" y="567"/>
                    <a:pt x="0" y="567"/>
                    <a:pt x="0" y="567"/>
                  </a:cubicBezTo>
                  <a:cubicBezTo>
                    <a:pt x="0" y="567"/>
                    <a:pt x="0" y="568"/>
                    <a:pt x="0" y="568"/>
                  </a:cubicBezTo>
                  <a:cubicBezTo>
                    <a:pt x="0" y="568"/>
                    <a:pt x="0" y="568"/>
                    <a:pt x="0" y="568"/>
                  </a:cubicBezTo>
                  <a:cubicBezTo>
                    <a:pt x="0" y="568"/>
                    <a:pt x="0" y="568"/>
                    <a:pt x="0" y="568"/>
                  </a:cubicBezTo>
                  <a:cubicBezTo>
                    <a:pt x="0" y="568"/>
                    <a:pt x="0" y="568"/>
                    <a:pt x="0" y="568"/>
                  </a:cubicBezTo>
                  <a:cubicBezTo>
                    <a:pt x="0" y="568"/>
                    <a:pt x="0" y="568"/>
                    <a:pt x="0" y="569"/>
                  </a:cubicBezTo>
                  <a:cubicBezTo>
                    <a:pt x="0" y="569"/>
                    <a:pt x="0" y="569"/>
                    <a:pt x="0" y="569"/>
                  </a:cubicBezTo>
                  <a:cubicBezTo>
                    <a:pt x="0" y="569"/>
                    <a:pt x="0" y="569"/>
                    <a:pt x="0" y="569"/>
                  </a:cubicBezTo>
                  <a:cubicBezTo>
                    <a:pt x="0" y="569"/>
                    <a:pt x="0" y="569"/>
                    <a:pt x="0" y="569"/>
                  </a:cubicBezTo>
                  <a:cubicBezTo>
                    <a:pt x="0" y="569"/>
                    <a:pt x="0" y="569"/>
                    <a:pt x="0" y="570"/>
                  </a:cubicBezTo>
                  <a:cubicBezTo>
                    <a:pt x="0" y="570"/>
                    <a:pt x="0" y="570"/>
                    <a:pt x="0" y="570"/>
                  </a:cubicBezTo>
                  <a:cubicBezTo>
                    <a:pt x="0" y="570"/>
                    <a:pt x="0" y="570"/>
                    <a:pt x="0" y="570"/>
                  </a:cubicBezTo>
                  <a:cubicBezTo>
                    <a:pt x="0" y="570"/>
                    <a:pt x="0" y="570"/>
                    <a:pt x="0" y="570"/>
                  </a:cubicBezTo>
                  <a:cubicBezTo>
                    <a:pt x="0" y="570"/>
                    <a:pt x="0" y="570"/>
                    <a:pt x="0" y="570"/>
                  </a:cubicBezTo>
                  <a:cubicBezTo>
                    <a:pt x="0" y="570"/>
                    <a:pt x="0" y="570"/>
                    <a:pt x="0" y="571"/>
                  </a:cubicBezTo>
                  <a:cubicBezTo>
                    <a:pt x="0" y="571"/>
                    <a:pt x="0" y="571"/>
                    <a:pt x="0" y="571"/>
                  </a:cubicBezTo>
                  <a:cubicBezTo>
                    <a:pt x="0" y="571"/>
                    <a:pt x="0" y="571"/>
                    <a:pt x="0" y="571"/>
                  </a:cubicBezTo>
                  <a:cubicBezTo>
                    <a:pt x="0" y="571"/>
                    <a:pt x="0" y="571"/>
                    <a:pt x="0" y="571"/>
                  </a:cubicBezTo>
                  <a:cubicBezTo>
                    <a:pt x="0" y="571"/>
                    <a:pt x="0" y="571"/>
                    <a:pt x="0" y="571"/>
                  </a:cubicBezTo>
                  <a:cubicBezTo>
                    <a:pt x="0" y="572"/>
                    <a:pt x="0" y="572"/>
                    <a:pt x="0" y="572"/>
                  </a:cubicBezTo>
                  <a:cubicBezTo>
                    <a:pt x="0" y="577"/>
                    <a:pt x="0" y="581"/>
                    <a:pt x="0" y="586"/>
                  </a:cubicBezTo>
                  <a:cubicBezTo>
                    <a:pt x="340" y="586"/>
                    <a:pt x="340" y="586"/>
                    <a:pt x="340" y="586"/>
                  </a:cubicBezTo>
                  <a:cubicBezTo>
                    <a:pt x="340" y="0"/>
                    <a:pt x="340" y="0"/>
                    <a:pt x="340" y="0"/>
                  </a:cubicBezTo>
                </a:path>
              </a:pathLst>
            </a:custGeom>
            <a:solidFill>
              <a:srgbClr val="C9D8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 name="Freeform 32"/>
            <p:cNvSpPr>
              <a:spLocks/>
            </p:cNvSpPr>
            <p:nvPr/>
          </p:nvSpPr>
          <p:spPr bwMode="auto">
            <a:xfrm>
              <a:off x="1952625" y="4981627"/>
              <a:ext cx="2355850" cy="1968500"/>
            </a:xfrm>
            <a:custGeom>
              <a:avLst/>
              <a:gdLst>
                <a:gd name="T0" fmla="*/ 549 w 549"/>
                <a:gd name="T1" fmla="*/ 459 h 459"/>
                <a:gd name="T2" fmla="*/ 549 w 549"/>
                <a:gd name="T3" fmla="*/ 448 h 459"/>
                <a:gd name="T4" fmla="*/ 275 w 549"/>
                <a:gd name="T5" fmla="*/ 0 h 459"/>
                <a:gd name="T6" fmla="*/ 0 w 549"/>
                <a:gd name="T7" fmla="*/ 448 h 459"/>
                <a:gd name="T8" fmla="*/ 1 w 549"/>
                <a:gd name="T9" fmla="*/ 459 h 459"/>
                <a:gd name="T10" fmla="*/ 549 w 549"/>
                <a:gd name="T11" fmla="*/ 459 h 459"/>
              </a:gdLst>
              <a:ahLst/>
              <a:cxnLst>
                <a:cxn ang="0">
                  <a:pos x="T0" y="T1"/>
                </a:cxn>
                <a:cxn ang="0">
                  <a:pos x="T2" y="T3"/>
                </a:cxn>
                <a:cxn ang="0">
                  <a:pos x="T4" y="T5"/>
                </a:cxn>
                <a:cxn ang="0">
                  <a:pos x="T6" y="T7"/>
                </a:cxn>
                <a:cxn ang="0">
                  <a:pos x="T8" y="T9"/>
                </a:cxn>
                <a:cxn ang="0">
                  <a:pos x="T10" y="T11"/>
                </a:cxn>
              </a:cxnLst>
              <a:rect l="0" t="0" r="r" b="b"/>
              <a:pathLst>
                <a:path w="549" h="459">
                  <a:moveTo>
                    <a:pt x="549" y="459"/>
                  </a:moveTo>
                  <a:cubicBezTo>
                    <a:pt x="549" y="455"/>
                    <a:pt x="549" y="452"/>
                    <a:pt x="549" y="448"/>
                  </a:cubicBezTo>
                  <a:cubicBezTo>
                    <a:pt x="549" y="201"/>
                    <a:pt x="427" y="0"/>
                    <a:pt x="275" y="0"/>
                  </a:cubicBezTo>
                  <a:cubicBezTo>
                    <a:pt x="123" y="0"/>
                    <a:pt x="0" y="201"/>
                    <a:pt x="0" y="448"/>
                  </a:cubicBezTo>
                  <a:cubicBezTo>
                    <a:pt x="0" y="452"/>
                    <a:pt x="1" y="455"/>
                    <a:pt x="1" y="459"/>
                  </a:cubicBezTo>
                  <a:cubicBezTo>
                    <a:pt x="549" y="459"/>
                    <a:pt x="549" y="459"/>
                    <a:pt x="549" y="459"/>
                  </a:cubicBezTo>
                </a:path>
              </a:pathLst>
            </a:custGeom>
            <a:solidFill>
              <a:srgbClr val="E6E3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 name="Freeform 33"/>
            <p:cNvSpPr>
              <a:spLocks noEditPoints="1"/>
            </p:cNvSpPr>
            <p:nvPr/>
          </p:nvSpPr>
          <p:spPr bwMode="auto">
            <a:xfrm>
              <a:off x="1952625" y="6527800"/>
              <a:ext cx="4763" cy="93663"/>
            </a:xfrm>
            <a:custGeom>
              <a:avLst/>
              <a:gdLst>
                <a:gd name="T0" fmla="*/ 0 w 1"/>
                <a:gd name="T1" fmla="*/ 22 h 22"/>
                <a:gd name="T2" fmla="*/ 0 w 1"/>
                <a:gd name="T3" fmla="*/ 22 h 22"/>
                <a:gd name="T4" fmla="*/ 0 w 1"/>
                <a:gd name="T5" fmla="*/ 21 h 22"/>
                <a:gd name="T6" fmla="*/ 0 w 1"/>
                <a:gd name="T7" fmla="*/ 21 h 22"/>
                <a:gd name="T8" fmla="*/ 0 w 1"/>
                <a:gd name="T9" fmla="*/ 21 h 22"/>
                <a:gd name="T10" fmla="*/ 1 w 1"/>
                <a:gd name="T11" fmla="*/ 20 h 22"/>
                <a:gd name="T12" fmla="*/ 1 w 1"/>
                <a:gd name="T13" fmla="*/ 20 h 22"/>
                <a:gd name="T14" fmla="*/ 1 w 1"/>
                <a:gd name="T15" fmla="*/ 20 h 22"/>
                <a:gd name="T16" fmla="*/ 1 w 1"/>
                <a:gd name="T17" fmla="*/ 19 h 22"/>
                <a:gd name="T18" fmla="*/ 1 w 1"/>
                <a:gd name="T19" fmla="*/ 19 h 22"/>
                <a:gd name="T20" fmla="*/ 1 w 1"/>
                <a:gd name="T21" fmla="*/ 19 h 22"/>
                <a:gd name="T22" fmla="*/ 1 w 1"/>
                <a:gd name="T23" fmla="*/ 18 h 22"/>
                <a:gd name="T24" fmla="*/ 1 w 1"/>
                <a:gd name="T25" fmla="*/ 18 h 22"/>
                <a:gd name="T26" fmla="*/ 1 w 1"/>
                <a:gd name="T27" fmla="*/ 18 h 22"/>
                <a:gd name="T28" fmla="*/ 1 w 1"/>
                <a:gd name="T29" fmla="*/ 17 h 22"/>
                <a:gd name="T30" fmla="*/ 1 w 1"/>
                <a:gd name="T31" fmla="*/ 17 h 22"/>
                <a:gd name="T32" fmla="*/ 1 w 1"/>
                <a:gd name="T33" fmla="*/ 16 h 22"/>
                <a:gd name="T34" fmla="*/ 1 w 1"/>
                <a:gd name="T35" fmla="*/ 16 h 22"/>
                <a:gd name="T36" fmla="*/ 1 w 1"/>
                <a:gd name="T37" fmla="*/ 16 h 22"/>
                <a:gd name="T38" fmla="*/ 1 w 1"/>
                <a:gd name="T39" fmla="*/ 15 h 22"/>
                <a:gd name="T40" fmla="*/ 1 w 1"/>
                <a:gd name="T41" fmla="*/ 15 h 22"/>
                <a:gd name="T42" fmla="*/ 1 w 1"/>
                <a:gd name="T43" fmla="*/ 15 h 22"/>
                <a:gd name="T44" fmla="*/ 1 w 1"/>
                <a:gd name="T45" fmla="*/ 14 h 22"/>
                <a:gd name="T46" fmla="*/ 1 w 1"/>
                <a:gd name="T47" fmla="*/ 14 h 22"/>
                <a:gd name="T48" fmla="*/ 1 w 1"/>
                <a:gd name="T49" fmla="*/ 14 h 22"/>
                <a:gd name="T50" fmla="*/ 1 w 1"/>
                <a:gd name="T51" fmla="*/ 13 h 22"/>
                <a:gd name="T52" fmla="*/ 1 w 1"/>
                <a:gd name="T53" fmla="*/ 13 h 22"/>
                <a:gd name="T54" fmla="*/ 1 w 1"/>
                <a:gd name="T55" fmla="*/ 13 h 22"/>
                <a:gd name="T56" fmla="*/ 1 w 1"/>
                <a:gd name="T57" fmla="*/ 12 h 22"/>
                <a:gd name="T58" fmla="*/ 1 w 1"/>
                <a:gd name="T59" fmla="*/ 12 h 22"/>
                <a:gd name="T60" fmla="*/ 1 w 1"/>
                <a:gd name="T61" fmla="*/ 12 h 22"/>
                <a:gd name="T62" fmla="*/ 1 w 1"/>
                <a:gd name="T63" fmla="*/ 11 h 22"/>
                <a:gd name="T64" fmla="*/ 1 w 1"/>
                <a:gd name="T65" fmla="*/ 11 h 22"/>
                <a:gd name="T66" fmla="*/ 1 w 1"/>
                <a:gd name="T67" fmla="*/ 10 h 22"/>
                <a:gd name="T68" fmla="*/ 1 w 1"/>
                <a:gd name="T69" fmla="*/ 10 h 22"/>
                <a:gd name="T70" fmla="*/ 1 w 1"/>
                <a:gd name="T71" fmla="*/ 10 h 22"/>
                <a:gd name="T72" fmla="*/ 1 w 1"/>
                <a:gd name="T73" fmla="*/ 9 h 22"/>
                <a:gd name="T74" fmla="*/ 1 w 1"/>
                <a:gd name="T75" fmla="*/ 9 h 22"/>
                <a:gd name="T76" fmla="*/ 1 w 1"/>
                <a:gd name="T77" fmla="*/ 9 h 22"/>
                <a:gd name="T78" fmla="*/ 1 w 1"/>
                <a:gd name="T79" fmla="*/ 8 h 22"/>
                <a:gd name="T80" fmla="*/ 1 w 1"/>
                <a:gd name="T81" fmla="*/ 8 h 22"/>
                <a:gd name="T82" fmla="*/ 1 w 1"/>
                <a:gd name="T83" fmla="*/ 8 h 22"/>
                <a:gd name="T84" fmla="*/ 1 w 1"/>
                <a:gd name="T85"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 h="22">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2"/>
                    <a:pt x="0" y="22"/>
                    <a:pt x="0" y="22"/>
                  </a:cubicBezTo>
                  <a:cubicBezTo>
                    <a:pt x="0" y="22"/>
                    <a:pt x="0" y="22"/>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1" y="20"/>
                  </a:moveTo>
                  <a:cubicBezTo>
                    <a:pt x="1" y="20"/>
                    <a:pt x="1" y="21"/>
                    <a:pt x="1" y="21"/>
                  </a:cubicBezTo>
                  <a:cubicBezTo>
                    <a:pt x="1" y="21"/>
                    <a:pt x="1" y="20"/>
                    <a:pt x="1" y="20"/>
                  </a:cubicBezTo>
                  <a:moveTo>
                    <a:pt x="1" y="20"/>
                  </a:moveTo>
                  <a:cubicBezTo>
                    <a:pt x="1" y="20"/>
                    <a:pt x="1" y="20"/>
                    <a:pt x="1" y="20"/>
                  </a:cubicBezTo>
                  <a:cubicBezTo>
                    <a:pt x="1" y="20"/>
                    <a:pt x="1" y="20"/>
                    <a:pt x="1" y="20"/>
                  </a:cubicBezTo>
                  <a:moveTo>
                    <a:pt x="1" y="20"/>
                  </a:moveTo>
                  <a:cubicBezTo>
                    <a:pt x="1" y="20"/>
                    <a:pt x="1" y="20"/>
                    <a:pt x="1" y="20"/>
                  </a:cubicBezTo>
                  <a:cubicBezTo>
                    <a:pt x="1" y="20"/>
                    <a:pt x="1" y="20"/>
                    <a:pt x="1" y="20"/>
                  </a:cubicBezTo>
                  <a:moveTo>
                    <a:pt x="1" y="19"/>
                  </a:moveTo>
                  <a:cubicBezTo>
                    <a:pt x="1" y="19"/>
                    <a:pt x="1" y="19"/>
                    <a:pt x="1" y="20"/>
                  </a:cubicBezTo>
                  <a:cubicBezTo>
                    <a:pt x="1" y="19"/>
                    <a:pt x="1" y="19"/>
                    <a:pt x="1" y="19"/>
                  </a:cubicBezTo>
                  <a:moveTo>
                    <a:pt x="1" y="19"/>
                  </a:moveTo>
                  <a:cubicBezTo>
                    <a:pt x="1" y="19"/>
                    <a:pt x="1" y="19"/>
                    <a:pt x="1" y="19"/>
                  </a:cubicBezTo>
                  <a:cubicBezTo>
                    <a:pt x="1" y="19"/>
                    <a:pt x="1" y="19"/>
                    <a:pt x="1" y="19"/>
                  </a:cubicBezTo>
                  <a:moveTo>
                    <a:pt x="1" y="19"/>
                  </a:moveTo>
                  <a:cubicBezTo>
                    <a:pt x="1" y="19"/>
                    <a:pt x="1" y="19"/>
                    <a:pt x="1" y="19"/>
                  </a:cubicBezTo>
                  <a:cubicBezTo>
                    <a:pt x="1" y="19"/>
                    <a:pt x="1" y="19"/>
                    <a:pt x="1" y="19"/>
                  </a:cubicBezTo>
                  <a:moveTo>
                    <a:pt x="1" y="18"/>
                  </a:moveTo>
                  <a:cubicBezTo>
                    <a:pt x="1" y="18"/>
                    <a:pt x="1" y="18"/>
                    <a:pt x="1" y="18"/>
                  </a:cubicBezTo>
                  <a:cubicBezTo>
                    <a:pt x="1" y="18"/>
                    <a:pt x="1" y="18"/>
                    <a:pt x="1" y="18"/>
                  </a:cubicBezTo>
                  <a:moveTo>
                    <a:pt x="1" y="18"/>
                  </a:moveTo>
                  <a:cubicBezTo>
                    <a:pt x="1" y="18"/>
                    <a:pt x="1" y="18"/>
                    <a:pt x="1" y="18"/>
                  </a:cubicBezTo>
                  <a:cubicBezTo>
                    <a:pt x="1" y="18"/>
                    <a:pt x="1" y="18"/>
                    <a:pt x="1" y="18"/>
                  </a:cubicBezTo>
                  <a:moveTo>
                    <a:pt x="1" y="18"/>
                  </a:moveTo>
                  <a:cubicBezTo>
                    <a:pt x="1" y="18"/>
                    <a:pt x="1" y="18"/>
                    <a:pt x="1" y="18"/>
                  </a:cubicBezTo>
                  <a:cubicBezTo>
                    <a:pt x="1" y="18"/>
                    <a:pt x="1" y="18"/>
                    <a:pt x="1" y="18"/>
                  </a:cubicBezTo>
                  <a:moveTo>
                    <a:pt x="1" y="17"/>
                  </a:moveTo>
                  <a:cubicBezTo>
                    <a:pt x="1" y="17"/>
                    <a:pt x="1" y="17"/>
                    <a:pt x="1" y="17"/>
                  </a:cubicBezTo>
                  <a:cubicBezTo>
                    <a:pt x="1" y="17"/>
                    <a:pt x="1" y="17"/>
                    <a:pt x="1" y="17"/>
                  </a:cubicBezTo>
                  <a:moveTo>
                    <a:pt x="1" y="17"/>
                  </a:moveTo>
                  <a:cubicBezTo>
                    <a:pt x="1" y="17"/>
                    <a:pt x="1" y="17"/>
                    <a:pt x="1" y="17"/>
                  </a:cubicBezTo>
                  <a:cubicBezTo>
                    <a:pt x="1" y="17"/>
                    <a:pt x="1" y="17"/>
                    <a:pt x="1" y="17"/>
                  </a:cubicBezTo>
                  <a:moveTo>
                    <a:pt x="1" y="16"/>
                  </a:moveTo>
                  <a:cubicBezTo>
                    <a:pt x="1" y="17"/>
                    <a:pt x="1" y="17"/>
                    <a:pt x="1" y="17"/>
                  </a:cubicBezTo>
                  <a:cubicBezTo>
                    <a:pt x="1" y="17"/>
                    <a:pt x="1" y="17"/>
                    <a:pt x="1" y="16"/>
                  </a:cubicBezTo>
                  <a:moveTo>
                    <a:pt x="1" y="16"/>
                  </a:moveTo>
                  <a:cubicBezTo>
                    <a:pt x="1" y="16"/>
                    <a:pt x="1" y="16"/>
                    <a:pt x="1" y="16"/>
                  </a:cubicBezTo>
                  <a:cubicBezTo>
                    <a:pt x="1" y="16"/>
                    <a:pt x="1" y="16"/>
                    <a:pt x="1" y="16"/>
                  </a:cubicBezTo>
                  <a:moveTo>
                    <a:pt x="1" y="16"/>
                  </a:moveTo>
                  <a:cubicBezTo>
                    <a:pt x="1" y="16"/>
                    <a:pt x="1" y="16"/>
                    <a:pt x="1" y="16"/>
                  </a:cubicBezTo>
                  <a:cubicBezTo>
                    <a:pt x="1" y="16"/>
                    <a:pt x="1" y="16"/>
                    <a:pt x="1" y="16"/>
                  </a:cubicBezTo>
                  <a:moveTo>
                    <a:pt x="1" y="15"/>
                  </a:moveTo>
                  <a:cubicBezTo>
                    <a:pt x="1" y="15"/>
                    <a:pt x="1" y="16"/>
                    <a:pt x="1" y="16"/>
                  </a:cubicBezTo>
                  <a:cubicBezTo>
                    <a:pt x="1" y="16"/>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4"/>
                    <a:pt x="1" y="14"/>
                  </a:cubicBezTo>
                  <a:cubicBezTo>
                    <a:pt x="1" y="14"/>
                    <a:pt x="1" y="14"/>
                    <a:pt x="1" y="14"/>
                  </a:cubicBezTo>
                  <a:moveTo>
                    <a:pt x="1" y="14"/>
                  </a:moveTo>
                  <a:cubicBezTo>
                    <a:pt x="1" y="14"/>
                    <a:pt x="1" y="14"/>
                    <a:pt x="1" y="14"/>
                  </a:cubicBezTo>
                  <a:cubicBezTo>
                    <a:pt x="1" y="14"/>
                    <a:pt x="1" y="14"/>
                    <a:pt x="1" y="14"/>
                  </a:cubicBezTo>
                  <a:moveTo>
                    <a:pt x="1" y="14"/>
                  </a:moveTo>
                  <a:cubicBezTo>
                    <a:pt x="1" y="14"/>
                    <a:pt x="1" y="14"/>
                    <a:pt x="1" y="14"/>
                  </a:cubicBezTo>
                  <a:cubicBezTo>
                    <a:pt x="1" y="14"/>
                    <a:pt x="1" y="14"/>
                    <a:pt x="1" y="14"/>
                  </a:cubicBezTo>
                  <a:moveTo>
                    <a:pt x="1" y="13"/>
                  </a:moveTo>
                  <a:cubicBezTo>
                    <a:pt x="1" y="13"/>
                    <a:pt x="1" y="13"/>
                    <a:pt x="1" y="13"/>
                  </a:cubicBezTo>
                  <a:cubicBezTo>
                    <a:pt x="1" y="13"/>
                    <a:pt x="1" y="13"/>
                    <a:pt x="1" y="13"/>
                  </a:cubicBezTo>
                  <a:moveTo>
                    <a:pt x="1" y="13"/>
                  </a:moveTo>
                  <a:cubicBezTo>
                    <a:pt x="1" y="13"/>
                    <a:pt x="1" y="13"/>
                    <a:pt x="1" y="13"/>
                  </a:cubicBezTo>
                  <a:cubicBezTo>
                    <a:pt x="1" y="13"/>
                    <a:pt x="1" y="13"/>
                    <a:pt x="1" y="13"/>
                  </a:cubicBezTo>
                  <a:moveTo>
                    <a:pt x="1" y="13"/>
                  </a:moveTo>
                  <a:cubicBezTo>
                    <a:pt x="1" y="13"/>
                    <a:pt x="1" y="13"/>
                    <a:pt x="1" y="13"/>
                  </a:cubicBezTo>
                  <a:cubicBezTo>
                    <a:pt x="1" y="13"/>
                    <a:pt x="1" y="13"/>
                    <a:pt x="1" y="13"/>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1" y="10"/>
                  </a:moveTo>
                  <a:cubicBezTo>
                    <a:pt x="1" y="10"/>
                    <a:pt x="1" y="11"/>
                    <a:pt x="1" y="11"/>
                  </a:cubicBezTo>
                  <a:cubicBezTo>
                    <a:pt x="1" y="11"/>
                    <a:pt x="1" y="10"/>
                    <a:pt x="1" y="10"/>
                  </a:cubicBezTo>
                  <a:moveTo>
                    <a:pt x="1" y="10"/>
                  </a:moveTo>
                  <a:cubicBezTo>
                    <a:pt x="1" y="10"/>
                    <a:pt x="1" y="10"/>
                    <a:pt x="1" y="10"/>
                  </a:cubicBezTo>
                  <a:cubicBezTo>
                    <a:pt x="1" y="10"/>
                    <a:pt x="1" y="10"/>
                    <a:pt x="1" y="10"/>
                  </a:cubicBezTo>
                  <a:moveTo>
                    <a:pt x="1" y="10"/>
                  </a:moveTo>
                  <a:cubicBezTo>
                    <a:pt x="1" y="10"/>
                    <a:pt x="1" y="10"/>
                    <a:pt x="1" y="10"/>
                  </a:cubicBezTo>
                  <a:cubicBezTo>
                    <a:pt x="1" y="10"/>
                    <a:pt x="1" y="10"/>
                    <a:pt x="1" y="10"/>
                  </a:cubicBezTo>
                  <a:moveTo>
                    <a:pt x="1" y="9"/>
                  </a:moveTo>
                  <a:cubicBezTo>
                    <a:pt x="1" y="9"/>
                    <a:pt x="1" y="9"/>
                    <a:pt x="1" y="10"/>
                  </a:cubicBezTo>
                  <a:cubicBezTo>
                    <a:pt x="1" y="9"/>
                    <a:pt x="1" y="9"/>
                    <a:pt x="1" y="9"/>
                  </a:cubicBezTo>
                  <a:moveTo>
                    <a:pt x="1" y="9"/>
                  </a:moveTo>
                  <a:cubicBezTo>
                    <a:pt x="1" y="9"/>
                    <a:pt x="1" y="9"/>
                    <a:pt x="1" y="9"/>
                  </a:cubicBezTo>
                  <a:cubicBezTo>
                    <a:pt x="1" y="9"/>
                    <a:pt x="1" y="9"/>
                    <a:pt x="1" y="9"/>
                  </a:cubicBezTo>
                  <a:moveTo>
                    <a:pt x="1" y="9"/>
                  </a:moveTo>
                  <a:cubicBezTo>
                    <a:pt x="1" y="9"/>
                    <a:pt x="1" y="9"/>
                    <a:pt x="1" y="9"/>
                  </a:cubicBezTo>
                  <a:cubicBezTo>
                    <a:pt x="1" y="9"/>
                    <a:pt x="1" y="9"/>
                    <a:pt x="1" y="9"/>
                  </a:cubicBezTo>
                  <a:moveTo>
                    <a:pt x="1" y="8"/>
                  </a:moveTo>
                  <a:cubicBezTo>
                    <a:pt x="1" y="8"/>
                    <a:pt x="1" y="8"/>
                    <a:pt x="1" y="8"/>
                  </a:cubicBezTo>
                  <a:cubicBezTo>
                    <a:pt x="1" y="8"/>
                    <a:pt x="1" y="8"/>
                    <a:pt x="1" y="8"/>
                  </a:cubicBezTo>
                  <a:moveTo>
                    <a:pt x="1" y="8"/>
                  </a:moveTo>
                  <a:cubicBezTo>
                    <a:pt x="1" y="8"/>
                    <a:pt x="1" y="8"/>
                    <a:pt x="1" y="8"/>
                  </a:cubicBezTo>
                  <a:cubicBezTo>
                    <a:pt x="1" y="8"/>
                    <a:pt x="1" y="8"/>
                    <a:pt x="1" y="8"/>
                  </a:cubicBezTo>
                  <a:moveTo>
                    <a:pt x="1" y="8"/>
                  </a:moveTo>
                  <a:cubicBezTo>
                    <a:pt x="1" y="8"/>
                    <a:pt x="1" y="8"/>
                    <a:pt x="1" y="8"/>
                  </a:cubicBezTo>
                  <a:cubicBezTo>
                    <a:pt x="1" y="8"/>
                    <a:pt x="1" y="8"/>
                    <a:pt x="1" y="8"/>
                  </a:cubicBezTo>
                  <a:moveTo>
                    <a:pt x="1" y="0"/>
                  </a:moveTo>
                  <a:cubicBezTo>
                    <a:pt x="1" y="0"/>
                    <a:pt x="1" y="0"/>
                    <a:pt x="1" y="0"/>
                  </a:cubicBezTo>
                  <a:cubicBezTo>
                    <a:pt x="1" y="0"/>
                    <a:pt x="1" y="0"/>
                    <a:pt x="1" y="0"/>
                  </a:cubicBezTo>
                </a:path>
              </a:pathLst>
            </a:custGeom>
            <a:solidFill>
              <a:srgbClr val="C9D8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 name="Freeform 34"/>
            <p:cNvSpPr>
              <a:spLocks/>
            </p:cNvSpPr>
            <p:nvPr/>
          </p:nvSpPr>
          <p:spPr bwMode="auto">
            <a:xfrm>
              <a:off x="1952625" y="4984800"/>
              <a:ext cx="1141413" cy="1965325"/>
            </a:xfrm>
            <a:custGeom>
              <a:avLst/>
              <a:gdLst>
                <a:gd name="T0" fmla="*/ 1 w 266"/>
                <a:gd name="T1" fmla="*/ 424 h 458"/>
                <a:gd name="T2" fmla="*/ 1 w 266"/>
                <a:gd name="T3" fmla="*/ 432 h 458"/>
                <a:gd name="T4" fmla="*/ 1 w 266"/>
                <a:gd name="T5" fmla="*/ 432 h 458"/>
                <a:gd name="T6" fmla="*/ 1 w 266"/>
                <a:gd name="T7" fmla="*/ 432 h 458"/>
                <a:gd name="T8" fmla="*/ 1 w 266"/>
                <a:gd name="T9" fmla="*/ 433 h 458"/>
                <a:gd name="T10" fmla="*/ 1 w 266"/>
                <a:gd name="T11" fmla="*/ 433 h 458"/>
                <a:gd name="T12" fmla="*/ 1 w 266"/>
                <a:gd name="T13" fmla="*/ 433 h 458"/>
                <a:gd name="T14" fmla="*/ 1 w 266"/>
                <a:gd name="T15" fmla="*/ 434 h 458"/>
                <a:gd name="T16" fmla="*/ 1 w 266"/>
                <a:gd name="T17" fmla="*/ 434 h 458"/>
                <a:gd name="T18" fmla="*/ 1 w 266"/>
                <a:gd name="T19" fmla="*/ 434 h 458"/>
                <a:gd name="T20" fmla="*/ 1 w 266"/>
                <a:gd name="T21" fmla="*/ 435 h 458"/>
                <a:gd name="T22" fmla="*/ 1 w 266"/>
                <a:gd name="T23" fmla="*/ 435 h 458"/>
                <a:gd name="T24" fmla="*/ 1 w 266"/>
                <a:gd name="T25" fmla="*/ 436 h 458"/>
                <a:gd name="T26" fmla="*/ 1 w 266"/>
                <a:gd name="T27" fmla="*/ 436 h 458"/>
                <a:gd name="T28" fmla="*/ 1 w 266"/>
                <a:gd name="T29" fmla="*/ 436 h 458"/>
                <a:gd name="T30" fmla="*/ 1 w 266"/>
                <a:gd name="T31" fmla="*/ 437 h 458"/>
                <a:gd name="T32" fmla="*/ 1 w 266"/>
                <a:gd name="T33" fmla="*/ 437 h 458"/>
                <a:gd name="T34" fmla="*/ 1 w 266"/>
                <a:gd name="T35" fmla="*/ 437 h 458"/>
                <a:gd name="T36" fmla="*/ 1 w 266"/>
                <a:gd name="T37" fmla="*/ 438 h 458"/>
                <a:gd name="T38" fmla="*/ 1 w 266"/>
                <a:gd name="T39" fmla="*/ 438 h 458"/>
                <a:gd name="T40" fmla="*/ 1 w 266"/>
                <a:gd name="T41" fmla="*/ 438 h 458"/>
                <a:gd name="T42" fmla="*/ 1 w 266"/>
                <a:gd name="T43" fmla="*/ 439 h 458"/>
                <a:gd name="T44" fmla="*/ 1 w 266"/>
                <a:gd name="T45" fmla="*/ 439 h 458"/>
                <a:gd name="T46" fmla="*/ 1 w 266"/>
                <a:gd name="T47" fmla="*/ 439 h 458"/>
                <a:gd name="T48" fmla="*/ 1 w 266"/>
                <a:gd name="T49" fmla="*/ 440 h 458"/>
                <a:gd name="T50" fmla="*/ 1 w 266"/>
                <a:gd name="T51" fmla="*/ 440 h 458"/>
                <a:gd name="T52" fmla="*/ 1 w 266"/>
                <a:gd name="T53" fmla="*/ 440 h 458"/>
                <a:gd name="T54" fmla="*/ 1 w 266"/>
                <a:gd name="T55" fmla="*/ 441 h 458"/>
                <a:gd name="T56" fmla="*/ 1 w 266"/>
                <a:gd name="T57" fmla="*/ 441 h 458"/>
                <a:gd name="T58" fmla="*/ 1 w 266"/>
                <a:gd name="T59" fmla="*/ 442 h 458"/>
                <a:gd name="T60" fmla="*/ 1 w 266"/>
                <a:gd name="T61" fmla="*/ 442 h 458"/>
                <a:gd name="T62" fmla="*/ 1 w 266"/>
                <a:gd name="T63" fmla="*/ 442 h 458"/>
                <a:gd name="T64" fmla="*/ 1 w 266"/>
                <a:gd name="T65" fmla="*/ 443 h 458"/>
                <a:gd name="T66" fmla="*/ 1 w 266"/>
                <a:gd name="T67" fmla="*/ 443 h 458"/>
                <a:gd name="T68" fmla="*/ 1 w 266"/>
                <a:gd name="T69" fmla="*/ 443 h 458"/>
                <a:gd name="T70" fmla="*/ 1 w 266"/>
                <a:gd name="T71" fmla="*/ 444 h 458"/>
                <a:gd name="T72" fmla="*/ 1 w 266"/>
                <a:gd name="T73" fmla="*/ 444 h 458"/>
                <a:gd name="T74" fmla="*/ 1 w 266"/>
                <a:gd name="T75" fmla="*/ 444 h 458"/>
                <a:gd name="T76" fmla="*/ 0 w 266"/>
                <a:gd name="T77" fmla="*/ 445 h 458"/>
                <a:gd name="T78" fmla="*/ 0 w 266"/>
                <a:gd name="T79" fmla="*/ 445 h 458"/>
                <a:gd name="T80" fmla="*/ 0 w 266"/>
                <a:gd name="T81" fmla="*/ 445 h 458"/>
                <a:gd name="T82" fmla="*/ 0 w 266"/>
                <a:gd name="T83" fmla="*/ 446 h 458"/>
                <a:gd name="T84" fmla="*/ 0 w 266"/>
                <a:gd name="T85" fmla="*/ 446 h 458"/>
                <a:gd name="T86" fmla="*/ 0 w 266"/>
                <a:gd name="T87" fmla="*/ 447 h 458"/>
                <a:gd name="T88" fmla="*/ 1 w 266"/>
                <a:gd name="T89" fmla="*/ 458 h 458"/>
                <a:gd name="T90" fmla="*/ 266 w 266"/>
                <a:gd name="T91" fmla="*/ 0 h 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66" h="458">
                  <a:moveTo>
                    <a:pt x="266" y="0"/>
                  </a:moveTo>
                  <a:cubicBezTo>
                    <a:pt x="123" y="7"/>
                    <a:pt x="8" y="192"/>
                    <a:pt x="1" y="424"/>
                  </a:cubicBezTo>
                  <a:cubicBezTo>
                    <a:pt x="1" y="424"/>
                    <a:pt x="1" y="424"/>
                    <a:pt x="1" y="424"/>
                  </a:cubicBezTo>
                  <a:cubicBezTo>
                    <a:pt x="1" y="427"/>
                    <a:pt x="1" y="429"/>
                    <a:pt x="1" y="432"/>
                  </a:cubicBezTo>
                  <a:cubicBezTo>
                    <a:pt x="1" y="432"/>
                    <a:pt x="1" y="432"/>
                    <a:pt x="1" y="432"/>
                  </a:cubicBezTo>
                  <a:cubicBezTo>
                    <a:pt x="1" y="432"/>
                    <a:pt x="1" y="432"/>
                    <a:pt x="1" y="432"/>
                  </a:cubicBezTo>
                  <a:cubicBezTo>
                    <a:pt x="1" y="432"/>
                    <a:pt x="1" y="432"/>
                    <a:pt x="1" y="432"/>
                  </a:cubicBezTo>
                  <a:cubicBezTo>
                    <a:pt x="1" y="432"/>
                    <a:pt x="1" y="432"/>
                    <a:pt x="1" y="432"/>
                  </a:cubicBezTo>
                  <a:cubicBezTo>
                    <a:pt x="1" y="432"/>
                    <a:pt x="1" y="432"/>
                    <a:pt x="1" y="432"/>
                  </a:cubicBezTo>
                  <a:cubicBezTo>
                    <a:pt x="1" y="433"/>
                    <a:pt x="1" y="433"/>
                    <a:pt x="1" y="433"/>
                  </a:cubicBezTo>
                  <a:cubicBezTo>
                    <a:pt x="1" y="433"/>
                    <a:pt x="1" y="433"/>
                    <a:pt x="1" y="433"/>
                  </a:cubicBezTo>
                  <a:cubicBezTo>
                    <a:pt x="1" y="433"/>
                    <a:pt x="1" y="433"/>
                    <a:pt x="1" y="433"/>
                  </a:cubicBezTo>
                  <a:cubicBezTo>
                    <a:pt x="1" y="433"/>
                    <a:pt x="1" y="433"/>
                    <a:pt x="1" y="433"/>
                  </a:cubicBezTo>
                  <a:cubicBezTo>
                    <a:pt x="1" y="433"/>
                    <a:pt x="1" y="433"/>
                    <a:pt x="1" y="433"/>
                  </a:cubicBezTo>
                  <a:cubicBezTo>
                    <a:pt x="1" y="433"/>
                    <a:pt x="1" y="433"/>
                    <a:pt x="1" y="434"/>
                  </a:cubicBezTo>
                  <a:cubicBezTo>
                    <a:pt x="1" y="434"/>
                    <a:pt x="1" y="434"/>
                    <a:pt x="1" y="434"/>
                  </a:cubicBezTo>
                  <a:cubicBezTo>
                    <a:pt x="1" y="434"/>
                    <a:pt x="1" y="434"/>
                    <a:pt x="1" y="434"/>
                  </a:cubicBezTo>
                  <a:cubicBezTo>
                    <a:pt x="1" y="434"/>
                    <a:pt x="1" y="434"/>
                    <a:pt x="1" y="434"/>
                  </a:cubicBezTo>
                  <a:cubicBezTo>
                    <a:pt x="1" y="434"/>
                    <a:pt x="1" y="434"/>
                    <a:pt x="1" y="434"/>
                  </a:cubicBezTo>
                  <a:cubicBezTo>
                    <a:pt x="1" y="434"/>
                    <a:pt x="1" y="434"/>
                    <a:pt x="1" y="434"/>
                  </a:cubicBezTo>
                  <a:cubicBezTo>
                    <a:pt x="1" y="434"/>
                    <a:pt x="1" y="435"/>
                    <a:pt x="1" y="435"/>
                  </a:cubicBezTo>
                  <a:cubicBezTo>
                    <a:pt x="1" y="435"/>
                    <a:pt x="1" y="435"/>
                    <a:pt x="1" y="435"/>
                  </a:cubicBezTo>
                  <a:cubicBezTo>
                    <a:pt x="1" y="435"/>
                    <a:pt x="1" y="435"/>
                    <a:pt x="1" y="435"/>
                  </a:cubicBezTo>
                  <a:cubicBezTo>
                    <a:pt x="1" y="435"/>
                    <a:pt x="1" y="435"/>
                    <a:pt x="1" y="435"/>
                  </a:cubicBezTo>
                  <a:cubicBezTo>
                    <a:pt x="1" y="435"/>
                    <a:pt x="1" y="435"/>
                    <a:pt x="1" y="435"/>
                  </a:cubicBezTo>
                  <a:cubicBezTo>
                    <a:pt x="1" y="435"/>
                    <a:pt x="1" y="435"/>
                    <a:pt x="1" y="436"/>
                  </a:cubicBezTo>
                  <a:cubicBezTo>
                    <a:pt x="1" y="436"/>
                    <a:pt x="1" y="436"/>
                    <a:pt x="1" y="436"/>
                  </a:cubicBezTo>
                  <a:cubicBezTo>
                    <a:pt x="1" y="436"/>
                    <a:pt x="1" y="436"/>
                    <a:pt x="1" y="436"/>
                  </a:cubicBezTo>
                  <a:cubicBezTo>
                    <a:pt x="1" y="436"/>
                    <a:pt x="1" y="436"/>
                    <a:pt x="1" y="436"/>
                  </a:cubicBezTo>
                  <a:cubicBezTo>
                    <a:pt x="1" y="436"/>
                    <a:pt x="1" y="436"/>
                    <a:pt x="1" y="436"/>
                  </a:cubicBezTo>
                  <a:cubicBezTo>
                    <a:pt x="1" y="436"/>
                    <a:pt x="1" y="436"/>
                    <a:pt x="1" y="436"/>
                  </a:cubicBezTo>
                  <a:cubicBezTo>
                    <a:pt x="1" y="436"/>
                    <a:pt x="1" y="437"/>
                    <a:pt x="1" y="437"/>
                  </a:cubicBezTo>
                  <a:cubicBezTo>
                    <a:pt x="1" y="437"/>
                    <a:pt x="1" y="437"/>
                    <a:pt x="1" y="437"/>
                  </a:cubicBezTo>
                  <a:cubicBezTo>
                    <a:pt x="1" y="437"/>
                    <a:pt x="1" y="437"/>
                    <a:pt x="1" y="437"/>
                  </a:cubicBezTo>
                  <a:cubicBezTo>
                    <a:pt x="1" y="437"/>
                    <a:pt x="1" y="437"/>
                    <a:pt x="1" y="437"/>
                  </a:cubicBezTo>
                  <a:cubicBezTo>
                    <a:pt x="1" y="437"/>
                    <a:pt x="1" y="437"/>
                    <a:pt x="1" y="437"/>
                  </a:cubicBezTo>
                  <a:cubicBezTo>
                    <a:pt x="1" y="437"/>
                    <a:pt x="1" y="437"/>
                    <a:pt x="1" y="437"/>
                  </a:cubicBezTo>
                  <a:cubicBezTo>
                    <a:pt x="1" y="438"/>
                    <a:pt x="1" y="438"/>
                    <a:pt x="1" y="438"/>
                  </a:cubicBezTo>
                  <a:cubicBezTo>
                    <a:pt x="1" y="438"/>
                    <a:pt x="1" y="438"/>
                    <a:pt x="1" y="438"/>
                  </a:cubicBezTo>
                  <a:cubicBezTo>
                    <a:pt x="1" y="438"/>
                    <a:pt x="1" y="438"/>
                    <a:pt x="1" y="438"/>
                  </a:cubicBezTo>
                  <a:cubicBezTo>
                    <a:pt x="1" y="438"/>
                    <a:pt x="1" y="438"/>
                    <a:pt x="1" y="438"/>
                  </a:cubicBezTo>
                  <a:cubicBezTo>
                    <a:pt x="1" y="438"/>
                    <a:pt x="1" y="438"/>
                    <a:pt x="1" y="438"/>
                  </a:cubicBezTo>
                  <a:cubicBezTo>
                    <a:pt x="1" y="438"/>
                    <a:pt x="1" y="438"/>
                    <a:pt x="1" y="438"/>
                  </a:cubicBezTo>
                  <a:cubicBezTo>
                    <a:pt x="1" y="439"/>
                    <a:pt x="1" y="439"/>
                    <a:pt x="1" y="439"/>
                  </a:cubicBezTo>
                  <a:cubicBezTo>
                    <a:pt x="1" y="439"/>
                    <a:pt x="1" y="439"/>
                    <a:pt x="1" y="439"/>
                  </a:cubicBezTo>
                  <a:cubicBezTo>
                    <a:pt x="1" y="439"/>
                    <a:pt x="1" y="439"/>
                    <a:pt x="1" y="439"/>
                  </a:cubicBezTo>
                  <a:cubicBezTo>
                    <a:pt x="1" y="439"/>
                    <a:pt x="1" y="439"/>
                    <a:pt x="1" y="439"/>
                  </a:cubicBezTo>
                  <a:cubicBezTo>
                    <a:pt x="1" y="439"/>
                    <a:pt x="1" y="439"/>
                    <a:pt x="1" y="439"/>
                  </a:cubicBezTo>
                  <a:cubicBezTo>
                    <a:pt x="1" y="439"/>
                    <a:pt x="1" y="440"/>
                    <a:pt x="1" y="440"/>
                  </a:cubicBezTo>
                  <a:cubicBezTo>
                    <a:pt x="1" y="440"/>
                    <a:pt x="1" y="440"/>
                    <a:pt x="1" y="440"/>
                  </a:cubicBezTo>
                  <a:cubicBezTo>
                    <a:pt x="1" y="440"/>
                    <a:pt x="1" y="440"/>
                    <a:pt x="1" y="440"/>
                  </a:cubicBezTo>
                  <a:cubicBezTo>
                    <a:pt x="1" y="440"/>
                    <a:pt x="1" y="440"/>
                    <a:pt x="1" y="440"/>
                  </a:cubicBezTo>
                  <a:cubicBezTo>
                    <a:pt x="1" y="440"/>
                    <a:pt x="1" y="440"/>
                    <a:pt x="1" y="440"/>
                  </a:cubicBezTo>
                  <a:cubicBezTo>
                    <a:pt x="1" y="440"/>
                    <a:pt x="1" y="440"/>
                    <a:pt x="1" y="440"/>
                  </a:cubicBezTo>
                  <a:cubicBezTo>
                    <a:pt x="1" y="441"/>
                    <a:pt x="1" y="441"/>
                    <a:pt x="1" y="441"/>
                  </a:cubicBezTo>
                  <a:cubicBezTo>
                    <a:pt x="1" y="441"/>
                    <a:pt x="1" y="441"/>
                    <a:pt x="1" y="441"/>
                  </a:cubicBezTo>
                  <a:cubicBezTo>
                    <a:pt x="1" y="441"/>
                    <a:pt x="1" y="441"/>
                    <a:pt x="1" y="441"/>
                  </a:cubicBezTo>
                  <a:cubicBezTo>
                    <a:pt x="1" y="441"/>
                    <a:pt x="1" y="441"/>
                    <a:pt x="1" y="441"/>
                  </a:cubicBezTo>
                  <a:cubicBezTo>
                    <a:pt x="1" y="441"/>
                    <a:pt x="1" y="441"/>
                    <a:pt x="1" y="441"/>
                  </a:cubicBezTo>
                  <a:cubicBezTo>
                    <a:pt x="1" y="441"/>
                    <a:pt x="1" y="441"/>
                    <a:pt x="1" y="442"/>
                  </a:cubicBezTo>
                  <a:cubicBezTo>
                    <a:pt x="1" y="442"/>
                    <a:pt x="1" y="442"/>
                    <a:pt x="1" y="442"/>
                  </a:cubicBezTo>
                  <a:cubicBezTo>
                    <a:pt x="1" y="442"/>
                    <a:pt x="1" y="442"/>
                    <a:pt x="1" y="442"/>
                  </a:cubicBezTo>
                  <a:cubicBezTo>
                    <a:pt x="1" y="442"/>
                    <a:pt x="1" y="442"/>
                    <a:pt x="1" y="442"/>
                  </a:cubicBezTo>
                  <a:cubicBezTo>
                    <a:pt x="1" y="442"/>
                    <a:pt x="1" y="442"/>
                    <a:pt x="1" y="442"/>
                  </a:cubicBezTo>
                  <a:cubicBezTo>
                    <a:pt x="1" y="442"/>
                    <a:pt x="1" y="442"/>
                    <a:pt x="1" y="442"/>
                  </a:cubicBezTo>
                  <a:cubicBezTo>
                    <a:pt x="1" y="443"/>
                    <a:pt x="1" y="443"/>
                    <a:pt x="1" y="443"/>
                  </a:cubicBezTo>
                  <a:cubicBezTo>
                    <a:pt x="1" y="443"/>
                    <a:pt x="1" y="443"/>
                    <a:pt x="1" y="443"/>
                  </a:cubicBezTo>
                  <a:cubicBezTo>
                    <a:pt x="1" y="443"/>
                    <a:pt x="1" y="443"/>
                    <a:pt x="1" y="443"/>
                  </a:cubicBezTo>
                  <a:cubicBezTo>
                    <a:pt x="1" y="443"/>
                    <a:pt x="1" y="443"/>
                    <a:pt x="1" y="443"/>
                  </a:cubicBezTo>
                  <a:cubicBezTo>
                    <a:pt x="1" y="443"/>
                    <a:pt x="1" y="443"/>
                    <a:pt x="1" y="443"/>
                  </a:cubicBezTo>
                  <a:cubicBezTo>
                    <a:pt x="1" y="443"/>
                    <a:pt x="1" y="443"/>
                    <a:pt x="1" y="444"/>
                  </a:cubicBezTo>
                  <a:cubicBezTo>
                    <a:pt x="1" y="444"/>
                    <a:pt x="1" y="444"/>
                    <a:pt x="1" y="444"/>
                  </a:cubicBezTo>
                  <a:cubicBezTo>
                    <a:pt x="1" y="444"/>
                    <a:pt x="1" y="444"/>
                    <a:pt x="1" y="444"/>
                  </a:cubicBezTo>
                  <a:cubicBezTo>
                    <a:pt x="1" y="444"/>
                    <a:pt x="1" y="444"/>
                    <a:pt x="1" y="444"/>
                  </a:cubicBezTo>
                  <a:cubicBezTo>
                    <a:pt x="1" y="444"/>
                    <a:pt x="1" y="444"/>
                    <a:pt x="1" y="444"/>
                  </a:cubicBezTo>
                  <a:cubicBezTo>
                    <a:pt x="1" y="444"/>
                    <a:pt x="1" y="444"/>
                    <a:pt x="1" y="444"/>
                  </a:cubicBezTo>
                  <a:cubicBezTo>
                    <a:pt x="1" y="444"/>
                    <a:pt x="1" y="445"/>
                    <a:pt x="1" y="445"/>
                  </a:cubicBezTo>
                  <a:cubicBezTo>
                    <a:pt x="0" y="445"/>
                    <a:pt x="0" y="445"/>
                    <a:pt x="0" y="445"/>
                  </a:cubicBezTo>
                  <a:cubicBezTo>
                    <a:pt x="0" y="445"/>
                    <a:pt x="0" y="445"/>
                    <a:pt x="0" y="445"/>
                  </a:cubicBezTo>
                  <a:cubicBezTo>
                    <a:pt x="0" y="445"/>
                    <a:pt x="0" y="445"/>
                    <a:pt x="0" y="445"/>
                  </a:cubicBezTo>
                  <a:cubicBezTo>
                    <a:pt x="0" y="445"/>
                    <a:pt x="0" y="445"/>
                    <a:pt x="0" y="445"/>
                  </a:cubicBezTo>
                  <a:cubicBezTo>
                    <a:pt x="0" y="445"/>
                    <a:pt x="0" y="445"/>
                    <a:pt x="0" y="445"/>
                  </a:cubicBezTo>
                  <a:cubicBezTo>
                    <a:pt x="0" y="446"/>
                    <a:pt x="0" y="446"/>
                    <a:pt x="0" y="446"/>
                  </a:cubicBezTo>
                  <a:cubicBezTo>
                    <a:pt x="0" y="446"/>
                    <a:pt x="0" y="446"/>
                    <a:pt x="0" y="446"/>
                  </a:cubicBezTo>
                  <a:cubicBezTo>
                    <a:pt x="0" y="446"/>
                    <a:pt x="0" y="446"/>
                    <a:pt x="0" y="446"/>
                  </a:cubicBezTo>
                  <a:cubicBezTo>
                    <a:pt x="0" y="446"/>
                    <a:pt x="0" y="446"/>
                    <a:pt x="0" y="446"/>
                  </a:cubicBezTo>
                  <a:cubicBezTo>
                    <a:pt x="0" y="446"/>
                    <a:pt x="0" y="446"/>
                    <a:pt x="0" y="446"/>
                  </a:cubicBezTo>
                  <a:cubicBezTo>
                    <a:pt x="0" y="447"/>
                    <a:pt x="0" y="447"/>
                    <a:pt x="0" y="447"/>
                  </a:cubicBezTo>
                  <a:cubicBezTo>
                    <a:pt x="0" y="447"/>
                    <a:pt x="0" y="447"/>
                    <a:pt x="0" y="447"/>
                  </a:cubicBezTo>
                  <a:cubicBezTo>
                    <a:pt x="0" y="451"/>
                    <a:pt x="1" y="454"/>
                    <a:pt x="1" y="458"/>
                  </a:cubicBezTo>
                  <a:cubicBezTo>
                    <a:pt x="266" y="458"/>
                    <a:pt x="266" y="458"/>
                    <a:pt x="266" y="458"/>
                  </a:cubicBezTo>
                  <a:cubicBezTo>
                    <a:pt x="266" y="0"/>
                    <a:pt x="266" y="0"/>
                    <a:pt x="266" y="0"/>
                  </a:cubicBezTo>
                </a:path>
              </a:pathLst>
            </a:custGeom>
            <a:solidFill>
              <a:srgbClr val="EBE9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 name="Freeform 35"/>
            <p:cNvSpPr>
              <a:spLocks/>
            </p:cNvSpPr>
            <p:nvPr/>
          </p:nvSpPr>
          <p:spPr bwMode="auto">
            <a:xfrm>
              <a:off x="10499725" y="5537200"/>
              <a:ext cx="1358900" cy="1136650"/>
            </a:xfrm>
            <a:custGeom>
              <a:avLst/>
              <a:gdLst>
                <a:gd name="T0" fmla="*/ 317 w 317"/>
                <a:gd name="T1" fmla="*/ 265 h 265"/>
                <a:gd name="T2" fmla="*/ 317 w 317"/>
                <a:gd name="T3" fmla="*/ 259 h 265"/>
                <a:gd name="T4" fmla="*/ 159 w 317"/>
                <a:gd name="T5" fmla="*/ 0 h 265"/>
                <a:gd name="T6" fmla="*/ 0 w 317"/>
                <a:gd name="T7" fmla="*/ 259 h 265"/>
                <a:gd name="T8" fmla="*/ 1 w 317"/>
                <a:gd name="T9" fmla="*/ 265 h 265"/>
                <a:gd name="T10" fmla="*/ 317 w 317"/>
                <a:gd name="T11" fmla="*/ 265 h 265"/>
              </a:gdLst>
              <a:ahLst/>
              <a:cxnLst>
                <a:cxn ang="0">
                  <a:pos x="T0" y="T1"/>
                </a:cxn>
                <a:cxn ang="0">
                  <a:pos x="T2" y="T3"/>
                </a:cxn>
                <a:cxn ang="0">
                  <a:pos x="T4" y="T5"/>
                </a:cxn>
                <a:cxn ang="0">
                  <a:pos x="T6" y="T7"/>
                </a:cxn>
                <a:cxn ang="0">
                  <a:pos x="T8" y="T9"/>
                </a:cxn>
                <a:cxn ang="0">
                  <a:pos x="T10" y="T11"/>
                </a:cxn>
              </a:cxnLst>
              <a:rect l="0" t="0" r="r" b="b"/>
              <a:pathLst>
                <a:path w="317" h="265">
                  <a:moveTo>
                    <a:pt x="317" y="265"/>
                  </a:moveTo>
                  <a:cubicBezTo>
                    <a:pt x="317" y="263"/>
                    <a:pt x="317" y="261"/>
                    <a:pt x="317" y="259"/>
                  </a:cubicBezTo>
                  <a:cubicBezTo>
                    <a:pt x="317" y="116"/>
                    <a:pt x="247" y="0"/>
                    <a:pt x="159" y="0"/>
                  </a:cubicBezTo>
                  <a:cubicBezTo>
                    <a:pt x="71" y="0"/>
                    <a:pt x="0" y="116"/>
                    <a:pt x="0" y="259"/>
                  </a:cubicBezTo>
                  <a:cubicBezTo>
                    <a:pt x="0" y="261"/>
                    <a:pt x="1" y="263"/>
                    <a:pt x="1" y="265"/>
                  </a:cubicBezTo>
                  <a:cubicBezTo>
                    <a:pt x="317" y="265"/>
                    <a:pt x="317" y="265"/>
                    <a:pt x="317" y="265"/>
                  </a:cubicBezTo>
                </a:path>
              </a:pathLst>
            </a:custGeom>
            <a:solidFill>
              <a:srgbClr val="E6E3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 name="Freeform 36"/>
            <p:cNvSpPr>
              <a:spLocks noEditPoints="1"/>
            </p:cNvSpPr>
            <p:nvPr/>
          </p:nvSpPr>
          <p:spPr bwMode="auto">
            <a:xfrm>
              <a:off x="10499725" y="6570663"/>
              <a:ext cx="3175" cy="73025"/>
            </a:xfrm>
            <a:custGeom>
              <a:avLst/>
              <a:gdLst>
                <a:gd name="T0" fmla="*/ 0 w 1"/>
                <a:gd name="T1" fmla="*/ 17 h 17"/>
                <a:gd name="T2" fmla="*/ 0 w 1"/>
                <a:gd name="T3" fmla="*/ 16 h 17"/>
                <a:gd name="T4" fmla="*/ 0 w 1"/>
                <a:gd name="T5" fmla="*/ 16 h 17"/>
                <a:gd name="T6" fmla="*/ 0 w 1"/>
                <a:gd name="T7" fmla="*/ 16 h 17"/>
                <a:gd name="T8" fmla="*/ 1 w 1"/>
                <a:gd name="T9" fmla="*/ 15 h 17"/>
                <a:gd name="T10" fmla="*/ 1 w 1"/>
                <a:gd name="T11" fmla="*/ 15 h 17"/>
                <a:gd name="T12" fmla="*/ 1 w 1"/>
                <a:gd name="T13" fmla="*/ 15 h 17"/>
                <a:gd name="T14" fmla="*/ 1 w 1"/>
                <a:gd name="T15" fmla="*/ 15 h 17"/>
                <a:gd name="T16" fmla="*/ 1 w 1"/>
                <a:gd name="T17" fmla="*/ 15 h 17"/>
                <a:gd name="T18" fmla="*/ 1 w 1"/>
                <a:gd name="T19" fmla="*/ 14 h 17"/>
                <a:gd name="T20" fmla="*/ 1 w 1"/>
                <a:gd name="T21" fmla="*/ 14 h 17"/>
                <a:gd name="T22" fmla="*/ 1 w 1"/>
                <a:gd name="T23" fmla="*/ 14 h 17"/>
                <a:gd name="T24" fmla="*/ 1 w 1"/>
                <a:gd name="T25" fmla="*/ 14 h 17"/>
                <a:gd name="T26" fmla="*/ 1 w 1"/>
                <a:gd name="T27" fmla="*/ 13 h 17"/>
                <a:gd name="T28" fmla="*/ 1 w 1"/>
                <a:gd name="T29" fmla="*/ 13 h 17"/>
                <a:gd name="T30" fmla="*/ 1 w 1"/>
                <a:gd name="T31" fmla="*/ 13 h 17"/>
                <a:gd name="T32" fmla="*/ 1 w 1"/>
                <a:gd name="T33" fmla="*/ 12 h 17"/>
                <a:gd name="T34" fmla="*/ 1 w 1"/>
                <a:gd name="T35" fmla="*/ 12 h 17"/>
                <a:gd name="T36" fmla="*/ 1 w 1"/>
                <a:gd name="T37" fmla="*/ 12 h 17"/>
                <a:gd name="T38" fmla="*/ 1 w 1"/>
                <a:gd name="T39" fmla="*/ 11 h 17"/>
                <a:gd name="T40" fmla="*/ 1 w 1"/>
                <a:gd name="T41" fmla="*/ 11 h 17"/>
                <a:gd name="T42" fmla="*/ 1 w 1"/>
                <a:gd name="T43" fmla="*/ 11 h 17"/>
                <a:gd name="T44" fmla="*/ 1 w 1"/>
                <a:gd name="T45" fmla="*/ 10 h 17"/>
                <a:gd name="T46" fmla="*/ 1 w 1"/>
                <a:gd name="T47" fmla="*/ 10 h 17"/>
                <a:gd name="T48" fmla="*/ 1 w 1"/>
                <a:gd name="T49" fmla="*/ 10 h 17"/>
                <a:gd name="T50" fmla="*/ 1 w 1"/>
                <a:gd name="T51" fmla="*/ 10 h 17"/>
                <a:gd name="T52" fmla="*/ 1 w 1"/>
                <a:gd name="T53" fmla="*/ 10 h 17"/>
                <a:gd name="T54" fmla="*/ 1 w 1"/>
                <a:gd name="T55" fmla="*/ 9 h 17"/>
                <a:gd name="T56" fmla="*/ 1 w 1"/>
                <a:gd name="T57" fmla="*/ 9 h 17"/>
                <a:gd name="T58" fmla="*/ 1 w 1"/>
                <a:gd name="T59" fmla="*/ 9 h 17"/>
                <a:gd name="T60" fmla="*/ 1 w 1"/>
                <a:gd name="T61" fmla="*/ 9 h 17"/>
                <a:gd name="T62" fmla="*/ 1 w 1"/>
                <a:gd name="T63" fmla="*/ 8 h 17"/>
                <a:gd name="T64" fmla="*/ 1 w 1"/>
                <a:gd name="T65" fmla="*/ 8 h 17"/>
                <a:gd name="T66" fmla="*/ 1 w 1"/>
                <a:gd name="T67" fmla="*/ 8 h 17"/>
                <a:gd name="T68" fmla="*/ 1 w 1"/>
                <a:gd name="T69" fmla="*/ 7 h 17"/>
                <a:gd name="T70" fmla="*/ 1 w 1"/>
                <a:gd name="T71" fmla="*/ 7 h 17"/>
                <a:gd name="T72" fmla="*/ 1 w 1"/>
                <a:gd name="T73" fmla="*/ 7 h 17"/>
                <a:gd name="T74" fmla="*/ 1 w 1"/>
                <a:gd name="T75" fmla="*/ 6 h 17"/>
                <a:gd name="T76" fmla="*/ 1 w 1"/>
                <a:gd name="T77" fmla="*/ 6 h 17"/>
                <a:gd name="T78" fmla="*/ 1 w 1"/>
                <a:gd name="T79" fmla="*/ 6 h 17"/>
                <a:gd name="T80" fmla="*/ 1 w 1"/>
                <a:gd name="T81" fmla="*/ 6 h 17"/>
                <a:gd name="T82" fmla="*/ 1 w 1"/>
                <a:gd name="T83" fmla="*/ 6 h 17"/>
                <a:gd name="T84" fmla="*/ 1 w 1"/>
                <a:gd name="T85" fmla="*/ 5 h 17"/>
                <a:gd name="T86" fmla="*/ 1 w 1"/>
                <a:gd name="T87" fmla="*/ 5 h 17"/>
                <a:gd name="T88" fmla="*/ 1 w 1"/>
                <a:gd name="T89" fmla="*/ 5 h 17"/>
                <a:gd name="T90" fmla="*/ 1 w 1"/>
                <a:gd name="T91" fmla="*/ 5 h 17"/>
                <a:gd name="T92" fmla="*/ 1 w 1"/>
                <a:gd name="T93" fmla="*/ 4 h 17"/>
                <a:gd name="T94" fmla="*/ 1 w 1"/>
                <a:gd name="T95" fmla="*/ 4 h 17"/>
                <a:gd name="T96" fmla="*/ 1 w 1"/>
                <a:gd name="T97" fmla="*/ 4 h 17"/>
                <a:gd name="T98" fmla="*/ 1 w 1"/>
                <a:gd name="T99" fmla="*/ 3 h 17"/>
                <a:gd name="T100" fmla="*/ 1 w 1"/>
                <a:gd name="T101" fmla="*/ 3 h 17"/>
                <a:gd name="T102" fmla="*/ 1 w 1"/>
                <a:gd name="T103" fmla="*/ 3 h 17"/>
                <a:gd name="T104" fmla="*/ 1 w 1"/>
                <a:gd name="T105" fmla="*/ 2 h 17"/>
                <a:gd name="T106" fmla="*/ 1 w 1"/>
                <a:gd name="T107" fmla="*/ 2 h 17"/>
                <a:gd name="T108" fmla="*/ 1 w 1"/>
                <a:gd name="T109" fmla="*/ 2 h 17"/>
                <a:gd name="T110" fmla="*/ 1 w 1"/>
                <a:gd name="T111" fmla="*/ 2 h 17"/>
                <a:gd name="T112" fmla="*/ 1 w 1"/>
                <a:gd name="T113" fmla="*/ 2 h 17"/>
                <a:gd name="T114" fmla="*/ 1 w 1"/>
                <a:gd name="T115" fmla="*/ 1 h 17"/>
                <a:gd name="T116" fmla="*/ 1 w 1"/>
                <a:gd name="T117" fmla="*/ 1 h 17"/>
                <a:gd name="T118" fmla="*/ 1 w 1"/>
                <a:gd name="T119" fmla="*/ 1 h 17"/>
                <a:gd name="T120" fmla="*/ 1 w 1"/>
                <a:gd name="T121"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 h="17">
                  <a:moveTo>
                    <a:pt x="0" y="17"/>
                  </a:moveTo>
                  <a:cubicBezTo>
                    <a:pt x="0" y="17"/>
                    <a:pt x="0" y="17"/>
                    <a:pt x="0" y="17"/>
                  </a:cubicBezTo>
                  <a:cubicBezTo>
                    <a:pt x="0" y="17"/>
                    <a:pt x="0" y="17"/>
                    <a:pt x="0" y="17"/>
                  </a:cubicBezTo>
                  <a:moveTo>
                    <a:pt x="0" y="16"/>
                  </a:moveTo>
                  <a:cubicBezTo>
                    <a:pt x="0" y="16"/>
                    <a:pt x="0" y="16"/>
                    <a:pt x="0" y="16"/>
                  </a:cubicBezTo>
                  <a:cubicBezTo>
                    <a:pt x="0" y="16"/>
                    <a:pt x="0" y="16"/>
                    <a:pt x="0" y="16"/>
                  </a:cubicBezTo>
                  <a:moveTo>
                    <a:pt x="0" y="16"/>
                  </a:moveTo>
                  <a:cubicBezTo>
                    <a:pt x="0" y="16"/>
                    <a:pt x="0" y="16"/>
                    <a:pt x="0" y="16"/>
                  </a:cubicBezTo>
                  <a:cubicBezTo>
                    <a:pt x="0" y="16"/>
                    <a:pt x="0" y="16"/>
                    <a:pt x="0"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4"/>
                    <a:pt x="1" y="14"/>
                  </a:cubicBezTo>
                  <a:cubicBezTo>
                    <a:pt x="1" y="14"/>
                    <a:pt x="1" y="14"/>
                    <a:pt x="1" y="14"/>
                  </a:cubicBezTo>
                  <a:moveTo>
                    <a:pt x="1" y="14"/>
                  </a:moveTo>
                  <a:cubicBezTo>
                    <a:pt x="1" y="14"/>
                    <a:pt x="1" y="14"/>
                    <a:pt x="1" y="14"/>
                  </a:cubicBezTo>
                  <a:cubicBezTo>
                    <a:pt x="1" y="14"/>
                    <a:pt x="1" y="14"/>
                    <a:pt x="1" y="14"/>
                  </a:cubicBezTo>
                  <a:moveTo>
                    <a:pt x="1" y="13"/>
                  </a:moveTo>
                  <a:cubicBezTo>
                    <a:pt x="1" y="13"/>
                    <a:pt x="1" y="14"/>
                    <a:pt x="1" y="14"/>
                  </a:cubicBezTo>
                  <a:cubicBezTo>
                    <a:pt x="1" y="14"/>
                    <a:pt x="1" y="13"/>
                    <a:pt x="1" y="13"/>
                  </a:cubicBezTo>
                  <a:moveTo>
                    <a:pt x="1" y="13"/>
                  </a:moveTo>
                  <a:cubicBezTo>
                    <a:pt x="1" y="13"/>
                    <a:pt x="1" y="13"/>
                    <a:pt x="1" y="13"/>
                  </a:cubicBezTo>
                  <a:cubicBezTo>
                    <a:pt x="1" y="13"/>
                    <a:pt x="1" y="13"/>
                    <a:pt x="1" y="13"/>
                  </a:cubicBezTo>
                  <a:moveTo>
                    <a:pt x="1" y="13"/>
                  </a:moveTo>
                  <a:cubicBezTo>
                    <a:pt x="1" y="13"/>
                    <a:pt x="1" y="13"/>
                    <a:pt x="1" y="13"/>
                  </a:cubicBezTo>
                  <a:cubicBezTo>
                    <a:pt x="1" y="13"/>
                    <a:pt x="1" y="13"/>
                    <a:pt x="1" y="13"/>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1"/>
                    <a:pt x="1" y="11"/>
                    <a:pt x="1" y="12"/>
                  </a:cubicBezTo>
                  <a:cubicBezTo>
                    <a:pt x="1" y="11"/>
                    <a:pt x="1" y="11"/>
                    <a:pt x="1" y="11"/>
                  </a:cubicBezTo>
                  <a:moveTo>
                    <a:pt x="1" y="11"/>
                  </a:moveTo>
                  <a:cubicBezTo>
                    <a:pt x="1" y="11"/>
                    <a:pt x="1" y="11"/>
                    <a:pt x="1" y="11"/>
                  </a:cubicBezTo>
                  <a:cubicBezTo>
                    <a:pt x="1" y="11"/>
                    <a:pt x="1" y="11"/>
                    <a:pt x="1" y="11"/>
                  </a:cubicBezTo>
                  <a:moveTo>
                    <a:pt x="1" y="10"/>
                  </a:moveTo>
                  <a:cubicBezTo>
                    <a:pt x="1" y="11"/>
                    <a:pt x="1" y="11"/>
                    <a:pt x="1" y="11"/>
                  </a:cubicBezTo>
                  <a:cubicBezTo>
                    <a:pt x="1" y="11"/>
                    <a:pt x="1" y="11"/>
                    <a:pt x="1" y="10"/>
                  </a:cubicBezTo>
                  <a:moveTo>
                    <a:pt x="1" y="10"/>
                  </a:moveTo>
                  <a:cubicBezTo>
                    <a:pt x="1" y="10"/>
                    <a:pt x="1" y="10"/>
                    <a:pt x="1" y="10"/>
                  </a:cubicBezTo>
                  <a:cubicBezTo>
                    <a:pt x="1" y="10"/>
                    <a:pt x="1" y="10"/>
                    <a:pt x="1" y="10"/>
                  </a:cubicBezTo>
                  <a:moveTo>
                    <a:pt x="1" y="10"/>
                  </a:moveTo>
                  <a:cubicBezTo>
                    <a:pt x="1" y="10"/>
                    <a:pt x="1" y="10"/>
                    <a:pt x="1" y="10"/>
                  </a:cubicBezTo>
                  <a:cubicBezTo>
                    <a:pt x="1" y="10"/>
                    <a:pt x="1" y="10"/>
                    <a:pt x="1" y="10"/>
                  </a:cubicBezTo>
                  <a:moveTo>
                    <a:pt x="1" y="9"/>
                  </a:moveTo>
                  <a:cubicBezTo>
                    <a:pt x="1" y="9"/>
                    <a:pt x="1" y="9"/>
                    <a:pt x="1" y="9"/>
                  </a:cubicBezTo>
                  <a:cubicBezTo>
                    <a:pt x="1" y="9"/>
                    <a:pt x="1" y="9"/>
                    <a:pt x="1" y="9"/>
                  </a:cubicBezTo>
                  <a:moveTo>
                    <a:pt x="1" y="9"/>
                  </a:moveTo>
                  <a:cubicBezTo>
                    <a:pt x="1" y="9"/>
                    <a:pt x="1" y="9"/>
                    <a:pt x="1" y="9"/>
                  </a:cubicBezTo>
                  <a:cubicBezTo>
                    <a:pt x="1" y="9"/>
                    <a:pt x="1" y="9"/>
                    <a:pt x="1" y="9"/>
                  </a:cubicBezTo>
                  <a:moveTo>
                    <a:pt x="1" y="8"/>
                  </a:moveTo>
                  <a:cubicBezTo>
                    <a:pt x="1" y="8"/>
                    <a:pt x="1" y="9"/>
                    <a:pt x="1" y="9"/>
                  </a:cubicBezTo>
                  <a:cubicBezTo>
                    <a:pt x="1" y="9"/>
                    <a:pt x="1" y="8"/>
                    <a:pt x="1" y="8"/>
                  </a:cubicBezTo>
                  <a:moveTo>
                    <a:pt x="1" y="8"/>
                  </a:moveTo>
                  <a:cubicBezTo>
                    <a:pt x="1" y="8"/>
                    <a:pt x="1" y="8"/>
                    <a:pt x="1" y="8"/>
                  </a:cubicBezTo>
                  <a:cubicBezTo>
                    <a:pt x="1" y="8"/>
                    <a:pt x="1" y="8"/>
                    <a:pt x="1" y="8"/>
                  </a:cubicBezTo>
                  <a:moveTo>
                    <a:pt x="1" y="8"/>
                  </a:moveTo>
                  <a:cubicBezTo>
                    <a:pt x="1" y="8"/>
                    <a:pt x="1" y="8"/>
                    <a:pt x="1" y="8"/>
                  </a:cubicBezTo>
                  <a:cubicBezTo>
                    <a:pt x="1" y="8"/>
                    <a:pt x="1" y="8"/>
                    <a:pt x="1" y="8"/>
                  </a:cubicBezTo>
                  <a:moveTo>
                    <a:pt x="1" y="7"/>
                  </a:moveTo>
                  <a:cubicBezTo>
                    <a:pt x="1" y="7"/>
                    <a:pt x="1" y="7"/>
                    <a:pt x="1" y="7"/>
                  </a:cubicBezTo>
                  <a:cubicBezTo>
                    <a:pt x="1" y="7"/>
                    <a:pt x="1" y="7"/>
                    <a:pt x="1" y="7"/>
                  </a:cubicBezTo>
                  <a:moveTo>
                    <a:pt x="1" y="7"/>
                  </a:moveTo>
                  <a:cubicBezTo>
                    <a:pt x="1" y="7"/>
                    <a:pt x="1" y="7"/>
                    <a:pt x="1" y="7"/>
                  </a:cubicBezTo>
                  <a:cubicBezTo>
                    <a:pt x="1" y="7"/>
                    <a:pt x="1" y="7"/>
                    <a:pt x="1" y="7"/>
                  </a:cubicBezTo>
                  <a:moveTo>
                    <a:pt x="1" y="6"/>
                  </a:moveTo>
                  <a:cubicBezTo>
                    <a:pt x="1" y="6"/>
                    <a:pt x="1" y="7"/>
                    <a:pt x="1" y="7"/>
                  </a:cubicBezTo>
                  <a:cubicBezTo>
                    <a:pt x="1" y="7"/>
                    <a:pt x="1" y="6"/>
                    <a:pt x="1" y="6"/>
                  </a:cubicBezTo>
                  <a:moveTo>
                    <a:pt x="1" y="6"/>
                  </a:moveTo>
                  <a:cubicBezTo>
                    <a:pt x="1" y="6"/>
                    <a:pt x="1" y="6"/>
                    <a:pt x="1" y="6"/>
                  </a:cubicBezTo>
                  <a:cubicBezTo>
                    <a:pt x="1" y="6"/>
                    <a:pt x="1" y="6"/>
                    <a:pt x="1" y="6"/>
                  </a:cubicBezTo>
                  <a:moveTo>
                    <a:pt x="1" y="6"/>
                  </a:moveTo>
                  <a:cubicBezTo>
                    <a:pt x="1" y="6"/>
                    <a:pt x="1" y="6"/>
                    <a:pt x="1" y="6"/>
                  </a:cubicBezTo>
                  <a:cubicBezTo>
                    <a:pt x="1" y="6"/>
                    <a:pt x="1" y="6"/>
                    <a:pt x="1" y="6"/>
                  </a:cubicBezTo>
                  <a:moveTo>
                    <a:pt x="1" y="5"/>
                  </a:moveTo>
                  <a:cubicBezTo>
                    <a:pt x="1" y="5"/>
                    <a:pt x="1" y="5"/>
                    <a:pt x="1" y="5"/>
                  </a:cubicBezTo>
                  <a:cubicBezTo>
                    <a:pt x="1" y="5"/>
                    <a:pt x="1" y="5"/>
                    <a:pt x="1" y="5"/>
                  </a:cubicBezTo>
                  <a:moveTo>
                    <a:pt x="1" y="5"/>
                  </a:moveTo>
                  <a:cubicBezTo>
                    <a:pt x="1" y="5"/>
                    <a:pt x="1" y="5"/>
                    <a:pt x="1" y="5"/>
                  </a:cubicBezTo>
                  <a:cubicBezTo>
                    <a:pt x="1" y="5"/>
                    <a:pt x="1" y="5"/>
                    <a:pt x="1" y="5"/>
                  </a:cubicBezTo>
                  <a:moveTo>
                    <a:pt x="1" y="4"/>
                  </a:moveTo>
                  <a:cubicBezTo>
                    <a:pt x="1" y="4"/>
                    <a:pt x="1" y="4"/>
                    <a:pt x="1" y="5"/>
                  </a:cubicBezTo>
                  <a:cubicBezTo>
                    <a:pt x="1" y="4"/>
                    <a:pt x="1" y="4"/>
                    <a:pt x="1" y="4"/>
                  </a:cubicBezTo>
                  <a:moveTo>
                    <a:pt x="1" y="4"/>
                  </a:moveTo>
                  <a:cubicBezTo>
                    <a:pt x="1" y="4"/>
                    <a:pt x="1" y="4"/>
                    <a:pt x="1" y="4"/>
                  </a:cubicBezTo>
                  <a:cubicBezTo>
                    <a:pt x="1" y="4"/>
                    <a:pt x="1" y="4"/>
                    <a:pt x="1" y="4"/>
                  </a:cubicBezTo>
                  <a:moveTo>
                    <a:pt x="1" y="4"/>
                  </a:moveTo>
                  <a:cubicBezTo>
                    <a:pt x="1" y="4"/>
                    <a:pt x="1" y="4"/>
                    <a:pt x="1" y="4"/>
                  </a:cubicBezTo>
                  <a:cubicBezTo>
                    <a:pt x="1" y="4"/>
                    <a:pt x="1" y="4"/>
                    <a:pt x="1" y="4"/>
                  </a:cubicBezTo>
                  <a:moveTo>
                    <a:pt x="1" y="3"/>
                  </a:moveTo>
                  <a:cubicBezTo>
                    <a:pt x="1" y="3"/>
                    <a:pt x="1" y="3"/>
                    <a:pt x="1" y="3"/>
                  </a:cubicBezTo>
                  <a:cubicBezTo>
                    <a:pt x="1" y="3"/>
                    <a:pt x="1" y="3"/>
                    <a:pt x="1" y="3"/>
                  </a:cubicBezTo>
                  <a:moveTo>
                    <a:pt x="1" y="3"/>
                  </a:moveTo>
                  <a:cubicBezTo>
                    <a:pt x="1" y="3"/>
                    <a:pt x="1" y="3"/>
                    <a:pt x="1" y="3"/>
                  </a:cubicBezTo>
                  <a:cubicBezTo>
                    <a:pt x="1" y="3"/>
                    <a:pt x="1" y="3"/>
                    <a:pt x="1" y="3"/>
                  </a:cubicBezTo>
                  <a:moveTo>
                    <a:pt x="1" y="2"/>
                  </a:moveTo>
                  <a:cubicBezTo>
                    <a:pt x="1" y="2"/>
                    <a:pt x="1" y="2"/>
                    <a:pt x="1" y="2"/>
                  </a:cubicBezTo>
                  <a:cubicBezTo>
                    <a:pt x="1" y="2"/>
                    <a:pt x="1" y="2"/>
                    <a:pt x="1" y="2"/>
                  </a:cubicBezTo>
                  <a:moveTo>
                    <a:pt x="1" y="2"/>
                  </a:moveTo>
                  <a:cubicBezTo>
                    <a:pt x="1" y="2"/>
                    <a:pt x="1" y="2"/>
                    <a:pt x="1" y="2"/>
                  </a:cubicBezTo>
                  <a:cubicBezTo>
                    <a:pt x="1" y="2"/>
                    <a:pt x="1" y="2"/>
                    <a:pt x="1" y="2"/>
                  </a:cubicBezTo>
                  <a:moveTo>
                    <a:pt x="1" y="2"/>
                  </a:moveTo>
                  <a:cubicBezTo>
                    <a:pt x="1" y="2"/>
                    <a:pt x="1" y="2"/>
                    <a:pt x="1" y="2"/>
                  </a:cubicBezTo>
                  <a:cubicBezTo>
                    <a:pt x="1" y="2"/>
                    <a:pt x="1" y="2"/>
                    <a:pt x="1" y="2"/>
                  </a:cubicBezTo>
                  <a:moveTo>
                    <a:pt x="1" y="1"/>
                  </a:moveTo>
                  <a:cubicBezTo>
                    <a:pt x="1" y="1"/>
                    <a:pt x="1" y="1"/>
                    <a:pt x="1" y="1"/>
                  </a:cubicBezTo>
                  <a:cubicBezTo>
                    <a:pt x="1" y="1"/>
                    <a:pt x="1" y="1"/>
                    <a:pt x="1" y="1"/>
                  </a:cubicBezTo>
                  <a:moveTo>
                    <a:pt x="1" y="1"/>
                  </a:moveTo>
                  <a:cubicBezTo>
                    <a:pt x="1" y="1"/>
                    <a:pt x="1" y="1"/>
                    <a:pt x="1" y="1"/>
                  </a:cubicBezTo>
                  <a:cubicBezTo>
                    <a:pt x="1" y="1"/>
                    <a:pt x="1" y="1"/>
                    <a:pt x="1" y="1"/>
                  </a:cubicBezTo>
                  <a:moveTo>
                    <a:pt x="1" y="0"/>
                  </a:moveTo>
                  <a:cubicBezTo>
                    <a:pt x="1" y="0"/>
                    <a:pt x="1" y="0"/>
                    <a:pt x="1" y="0"/>
                  </a:cubicBezTo>
                  <a:cubicBezTo>
                    <a:pt x="1" y="0"/>
                    <a:pt x="1" y="0"/>
                    <a:pt x="1"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6" name="Freeform 37"/>
            <p:cNvSpPr>
              <a:spLocks/>
            </p:cNvSpPr>
            <p:nvPr/>
          </p:nvSpPr>
          <p:spPr bwMode="auto">
            <a:xfrm>
              <a:off x="10499725" y="5537200"/>
              <a:ext cx="660400" cy="1136650"/>
            </a:xfrm>
            <a:custGeom>
              <a:avLst/>
              <a:gdLst>
                <a:gd name="T0" fmla="*/ 1 w 154"/>
                <a:gd name="T1" fmla="*/ 241 h 265"/>
                <a:gd name="T2" fmla="*/ 1 w 154"/>
                <a:gd name="T3" fmla="*/ 242 h 265"/>
                <a:gd name="T4" fmla="*/ 1 w 154"/>
                <a:gd name="T5" fmla="*/ 242 h 265"/>
                <a:gd name="T6" fmla="*/ 1 w 154"/>
                <a:gd name="T7" fmla="*/ 243 h 265"/>
                <a:gd name="T8" fmla="*/ 1 w 154"/>
                <a:gd name="T9" fmla="*/ 243 h 265"/>
                <a:gd name="T10" fmla="*/ 1 w 154"/>
                <a:gd name="T11" fmla="*/ 243 h 265"/>
                <a:gd name="T12" fmla="*/ 1 w 154"/>
                <a:gd name="T13" fmla="*/ 244 h 265"/>
                <a:gd name="T14" fmla="*/ 1 w 154"/>
                <a:gd name="T15" fmla="*/ 244 h 265"/>
                <a:gd name="T16" fmla="*/ 1 w 154"/>
                <a:gd name="T17" fmla="*/ 245 h 265"/>
                <a:gd name="T18" fmla="*/ 1 w 154"/>
                <a:gd name="T19" fmla="*/ 245 h 265"/>
                <a:gd name="T20" fmla="*/ 1 w 154"/>
                <a:gd name="T21" fmla="*/ 245 h 265"/>
                <a:gd name="T22" fmla="*/ 1 w 154"/>
                <a:gd name="T23" fmla="*/ 246 h 265"/>
                <a:gd name="T24" fmla="*/ 1 w 154"/>
                <a:gd name="T25" fmla="*/ 246 h 265"/>
                <a:gd name="T26" fmla="*/ 1 w 154"/>
                <a:gd name="T27" fmla="*/ 247 h 265"/>
                <a:gd name="T28" fmla="*/ 1 w 154"/>
                <a:gd name="T29" fmla="*/ 247 h 265"/>
                <a:gd name="T30" fmla="*/ 1 w 154"/>
                <a:gd name="T31" fmla="*/ 247 h 265"/>
                <a:gd name="T32" fmla="*/ 1 w 154"/>
                <a:gd name="T33" fmla="*/ 248 h 265"/>
                <a:gd name="T34" fmla="*/ 1 w 154"/>
                <a:gd name="T35" fmla="*/ 248 h 265"/>
                <a:gd name="T36" fmla="*/ 1 w 154"/>
                <a:gd name="T37" fmla="*/ 249 h 265"/>
                <a:gd name="T38" fmla="*/ 1 w 154"/>
                <a:gd name="T39" fmla="*/ 249 h 265"/>
                <a:gd name="T40" fmla="*/ 1 w 154"/>
                <a:gd name="T41" fmla="*/ 249 h 265"/>
                <a:gd name="T42" fmla="*/ 1 w 154"/>
                <a:gd name="T43" fmla="*/ 250 h 265"/>
                <a:gd name="T44" fmla="*/ 1 w 154"/>
                <a:gd name="T45" fmla="*/ 250 h 265"/>
                <a:gd name="T46" fmla="*/ 1 w 154"/>
                <a:gd name="T47" fmla="*/ 251 h 265"/>
                <a:gd name="T48" fmla="*/ 1 w 154"/>
                <a:gd name="T49" fmla="*/ 251 h 265"/>
                <a:gd name="T50" fmla="*/ 1 w 154"/>
                <a:gd name="T51" fmla="*/ 251 h 265"/>
                <a:gd name="T52" fmla="*/ 1 w 154"/>
                <a:gd name="T53" fmla="*/ 252 h 265"/>
                <a:gd name="T54" fmla="*/ 1 w 154"/>
                <a:gd name="T55" fmla="*/ 252 h 265"/>
                <a:gd name="T56" fmla="*/ 1 w 154"/>
                <a:gd name="T57" fmla="*/ 253 h 265"/>
                <a:gd name="T58" fmla="*/ 1 w 154"/>
                <a:gd name="T59" fmla="*/ 253 h 265"/>
                <a:gd name="T60" fmla="*/ 1 w 154"/>
                <a:gd name="T61" fmla="*/ 254 h 265"/>
                <a:gd name="T62" fmla="*/ 1 w 154"/>
                <a:gd name="T63" fmla="*/ 254 h 265"/>
                <a:gd name="T64" fmla="*/ 1 w 154"/>
                <a:gd name="T65" fmla="*/ 254 h 265"/>
                <a:gd name="T66" fmla="*/ 1 w 154"/>
                <a:gd name="T67" fmla="*/ 255 h 265"/>
                <a:gd name="T68" fmla="*/ 1 w 154"/>
                <a:gd name="T69" fmla="*/ 255 h 265"/>
                <a:gd name="T70" fmla="*/ 1 w 154"/>
                <a:gd name="T71" fmla="*/ 256 h 265"/>
                <a:gd name="T72" fmla="*/ 1 w 154"/>
                <a:gd name="T73" fmla="*/ 256 h 265"/>
                <a:gd name="T74" fmla="*/ 1 w 154"/>
                <a:gd name="T75" fmla="*/ 256 h 265"/>
                <a:gd name="T76" fmla="*/ 0 w 154"/>
                <a:gd name="T77" fmla="*/ 257 h 265"/>
                <a:gd name="T78" fmla="*/ 0 w 154"/>
                <a:gd name="T79" fmla="*/ 257 h 265"/>
                <a:gd name="T80" fmla="*/ 0 w 154"/>
                <a:gd name="T81" fmla="*/ 258 h 265"/>
                <a:gd name="T82" fmla="*/ 0 w 154"/>
                <a:gd name="T83" fmla="*/ 259 h 265"/>
                <a:gd name="T84" fmla="*/ 1 w 154"/>
                <a:gd name="T85" fmla="*/ 265 h 265"/>
                <a:gd name="T86" fmla="*/ 154 w 154"/>
                <a:gd name="T87" fmla="*/ 0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4" h="265">
                  <a:moveTo>
                    <a:pt x="154" y="0"/>
                  </a:moveTo>
                  <a:cubicBezTo>
                    <a:pt x="72" y="4"/>
                    <a:pt x="6" y="109"/>
                    <a:pt x="1" y="241"/>
                  </a:cubicBezTo>
                  <a:cubicBezTo>
                    <a:pt x="1" y="241"/>
                    <a:pt x="1" y="241"/>
                    <a:pt x="1" y="241"/>
                  </a:cubicBezTo>
                  <a:cubicBezTo>
                    <a:pt x="1" y="242"/>
                    <a:pt x="1" y="242"/>
                    <a:pt x="1" y="242"/>
                  </a:cubicBezTo>
                  <a:cubicBezTo>
                    <a:pt x="1" y="242"/>
                    <a:pt x="1" y="242"/>
                    <a:pt x="1" y="242"/>
                  </a:cubicBezTo>
                  <a:cubicBezTo>
                    <a:pt x="1" y="242"/>
                    <a:pt x="1" y="242"/>
                    <a:pt x="1" y="242"/>
                  </a:cubicBezTo>
                  <a:cubicBezTo>
                    <a:pt x="1" y="242"/>
                    <a:pt x="1" y="242"/>
                    <a:pt x="1" y="242"/>
                  </a:cubicBezTo>
                  <a:cubicBezTo>
                    <a:pt x="1" y="242"/>
                    <a:pt x="1" y="242"/>
                    <a:pt x="1" y="243"/>
                  </a:cubicBezTo>
                  <a:cubicBezTo>
                    <a:pt x="1" y="243"/>
                    <a:pt x="1" y="243"/>
                    <a:pt x="1" y="243"/>
                  </a:cubicBezTo>
                  <a:cubicBezTo>
                    <a:pt x="1" y="243"/>
                    <a:pt x="1" y="243"/>
                    <a:pt x="1" y="243"/>
                  </a:cubicBezTo>
                  <a:cubicBezTo>
                    <a:pt x="1" y="243"/>
                    <a:pt x="1" y="243"/>
                    <a:pt x="1" y="243"/>
                  </a:cubicBezTo>
                  <a:cubicBezTo>
                    <a:pt x="1" y="243"/>
                    <a:pt x="1" y="243"/>
                    <a:pt x="1" y="243"/>
                  </a:cubicBezTo>
                  <a:cubicBezTo>
                    <a:pt x="1" y="243"/>
                    <a:pt x="1" y="243"/>
                    <a:pt x="1" y="243"/>
                  </a:cubicBezTo>
                  <a:cubicBezTo>
                    <a:pt x="1" y="244"/>
                    <a:pt x="1" y="244"/>
                    <a:pt x="1" y="244"/>
                  </a:cubicBezTo>
                  <a:cubicBezTo>
                    <a:pt x="1" y="244"/>
                    <a:pt x="1" y="244"/>
                    <a:pt x="1" y="244"/>
                  </a:cubicBezTo>
                  <a:cubicBezTo>
                    <a:pt x="1" y="244"/>
                    <a:pt x="1" y="244"/>
                    <a:pt x="1" y="244"/>
                  </a:cubicBezTo>
                  <a:cubicBezTo>
                    <a:pt x="1" y="244"/>
                    <a:pt x="1" y="244"/>
                    <a:pt x="1" y="244"/>
                  </a:cubicBezTo>
                  <a:cubicBezTo>
                    <a:pt x="1" y="244"/>
                    <a:pt x="1" y="244"/>
                    <a:pt x="1" y="245"/>
                  </a:cubicBezTo>
                  <a:cubicBezTo>
                    <a:pt x="1" y="245"/>
                    <a:pt x="1" y="245"/>
                    <a:pt x="1" y="245"/>
                  </a:cubicBezTo>
                  <a:cubicBezTo>
                    <a:pt x="1" y="245"/>
                    <a:pt x="1" y="245"/>
                    <a:pt x="1" y="245"/>
                  </a:cubicBezTo>
                  <a:cubicBezTo>
                    <a:pt x="1" y="245"/>
                    <a:pt x="1" y="245"/>
                    <a:pt x="1" y="245"/>
                  </a:cubicBezTo>
                  <a:cubicBezTo>
                    <a:pt x="1" y="245"/>
                    <a:pt x="1" y="245"/>
                    <a:pt x="1" y="245"/>
                  </a:cubicBezTo>
                  <a:cubicBezTo>
                    <a:pt x="1" y="245"/>
                    <a:pt x="1" y="245"/>
                    <a:pt x="1" y="246"/>
                  </a:cubicBezTo>
                  <a:cubicBezTo>
                    <a:pt x="1" y="246"/>
                    <a:pt x="1" y="246"/>
                    <a:pt x="1" y="246"/>
                  </a:cubicBezTo>
                  <a:cubicBezTo>
                    <a:pt x="1" y="246"/>
                    <a:pt x="1" y="246"/>
                    <a:pt x="1" y="246"/>
                  </a:cubicBezTo>
                  <a:cubicBezTo>
                    <a:pt x="1" y="246"/>
                    <a:pt x="1" y="246"/>
                    <a:pt x="1" y="246"/>
                  </a:cubicBezTo>
                  <a:cubicBezTo>
                    <a:pt x="1" y="246"/>
                    <a:pt x="1" y="246"/>
                    <a:pt x="1" y="246"/>
                  </a:cubicBezTo>
                  <a:cubicBezTo>
                    <a:pt x="1" y="246"/>
                    <a:pt x="1" y="247"/>
                    <a:pt x="1" y="247"/>
                  </a:cubicBezTo>
                  <a:cubicBezTo>
                    <a:pt x="1" y="247"/>
                    <a:pt x="1" y="247"/>
                    <a:pt x="1" y="247"/>
                  </a:cubicBezTo>
                  <a:cubicBezTo>
                    <a:pt x="1" y="247"/>
                    <a:pt x="1" y="247"/>
                    <a:pt x="1" y="247"/>
                  </a:cubicBezTo>
                  <a:cubicBezTo>
                    <a:pt x="1" y="247"/>
                    <a:pt x="1" y="247"/>
                    <a:pt x="1" y="247"/>
                  </a:cubicBezTo>
                  <a:cubicBezTo>
                    <a:pt x="1" y="247"/>
                    <a:pt x="1" y="247"/>
                    <a:pt x="1" y="247"/>
                  </a:cubicBezTo>
                  <a:cubicBezTo>
                    <a:pt x="1" y="247"/>
                    <a:pt x="1" y="248"/>
                    <a:pt x="1" y="248"/>
                  </a:cubicBezTo>
                  <a:cubicBezTo>
                    <a:pt x="1" y="248"/>
                    <a:pt x="1" y="248"/>
                    <a:pt x="1" y="248"/>
                  </a:cubicBezTo>
                  <a:cubicBezTo>
                    <a:pt x="1" y="248"/>
                    <a:pt x="1" y="248"/>
                    <a:pt x="1" y="248"/>
                  </a:cubicBezTo>
                  <a:cubicBezTo>
                    <a:pt x="1" y="248"/>
                    <a:pt x="1" y="248"/>
                    <a:pt x="1" y="248"/>
                  </a:cubicBezTo>
                  <a:cubicBezTo>
                    <a:pt x="1" y="248"/>
                    <a:pt x="1" y="248"/>
                    <a:pt x="1" y="248"/>
                  </a:cubicBezTo>
                  <a:cubicBezTo>
                    <a:pt x="1" y="248"/>
                    <a:pt x="1" y="249"/>
                    <a:pt x="1" y="249"/>
                  </a:cubicBezTo>
                  <a:cubicBezTo>
                    <a:pt x="1" y="249"/>
                    <a:pt x="1" y="249"/>
                    <a:pt x="1" y="249"/>
                  </a:cubicBezTo>
                  <a:cubicBezTo>
                    <a:pt x="1" y="249"/>
                    <a:pt x="1" y="249"/>
                    <a:pt x="1" y="249"/>
                  </a:cubicBezTo>
                  <a:cubicBezTo>
                    <a:pt x="1" y="249"/>
                    <a:pt x="1" y="249"/>
                    <a:pt x="1" y="249"/>
                  </a:cubicBezTo>
                  <a:cubicBezTo>
                    <a:pt x="1" y="249"/>
                    <a:pt x="1" y="249"/>
                    <a:pt x="1" y="249"/>
                  </a:cubicBezTo>
                  <a:cubicBezTo>
                    <a:pt x="1" y="249"/>
                    <a:pt x="1" y="250"/>
                    <a:pt x="1" y="250"/>
                  </a:cubicBezTo>
                  <a:cubicBezTo>
                    <a:pt x="1" y="250"/>
                    <a:pt x="1" y="250"/>
                    <a:pt x="1" y="250"/>
                  </a:cubicBezTo>
                  <a:cubicBezTo>
                    <a:pt x="1" y="250"/>
                    <a:pt x="1" y="250"/>
                    <a:pt x="1" y="250"/>
                  </a:cubicBezTo>
                  <a:cubicBezTo>
                    <a:pt x="1" y="250"/>
                    <a:pt x="1" y="250"/>
                    <a:pt x="1" y="250"/>
                  </a:cubicBezTo>
                  <a:cubicBezTo>
                    <a:pt x="1" y="250"/>
                    <a:pt x="1" y="250"/>
                    <a:pt x="1" y="250"/>
                  </a:cubicBezTo>
                  <a:cubicBezTo>
                    <a:pt x="1" y="251"/>
                    <a:pt x="1" y="251"/>
                    <a:pt x="1" y="251"/>
                  </a:cubicBezTo>
                  <a:cubicBezTo>
                    <a:pt x="1" y="251"/>
                    <a:pt x="1" y="251"/>
                    <a:pt x="1" y="251"/>
                  </a:cubicBezTo>
                  <a:cubicBezTo>
                    <a:pt x="1" y="251"/>
                    <a:pt x="1" y="251"/>
                    <a:pt x="1" y="251"/>
                  </a:cubicBezTo>
                  <a:cubicBezTo>
                    <a:pt x="1" y="251"/>
                    <a:pt x="1" y="251"/>
                    <a:pt x="1" y="251"/>
                  </a:cubicBezTo>
                  <a:cubicBezTo>
                    <a:pt x="1" y="251"/>
                    <a:pt x="1" y="251"/>
                    <a:pt x="1" y="251"/>
                  </a:cubicBezTo>
                  <a:cubicBezTo>
                    <a:pt x="1" y="252"/>
                    <a:pt x="1" y="252"/>
                    <a:pt x="1" y="252"/>
                  </a:cubicBezTo>
                  <a:cubicBezTo>
                    <a:pt x="1" y="252"/>
                    <a:pt x="1" y="252"/>
                    <a:pt x="1" y="252"/>
                  </a:cubicBezTo>
                  <a:cubicBezTo>
                    <a:pt x="1" y="252"/>
                    <a:pt x="1" y="252"/>
                    <a:pt x="1" y="252"/>
                  </a:cubicBezTo>
                  <a:cubicBezTo>
                    <a:pt x="1" y="252"/>
                    <a:pt x="1" y="252"/>
                    <a:pt x="1" y="252"/>
                  </a:cubicBezTo>
                  <a:cubicBezTo>
                    <a:pt x="1" y="252"/>
                    <a:pt x="1" y="252"/>
                    <a:pt x="1" y="253"/>
                  </a:cubicBezTo>
                  <a:cubicBezTo>
                    <a:pt x="1" y="253"/>
                    <a:pt x="1" y="253"/>
                    <a:pt x="1" y="253"/>
                  </a:cubicBezTo>
                  <a:cubicBezTo>
                    <a:pt x="1" y="253"/>
                    <a:pt x="1" y="253"/>
                    <a:pt x="1" y="253"/>
                  </a:cubicBezTo>
                  <a:cubicBezTo>
                    <a:pt x="1" y="253"/>
                    <a:pt x="1" y="253"/>
                    <a:pt x="1" y="253"/>
                  </a:cubicBezTo>
                  <a:cubicBezTo>
                    <a:pt x="1" y="253"/>
                    <a:pt x="1" y="253"/>
                    <a:pt x="1" y="253"/>
                  </a:cubicBezTo>
                  <a:cubicBezTo>
                    <a:pt x="1" y="253"/>
                    <a:pt x="1" y="253"/>
                    <a:pt x="1" y="254"/>
                  </a:cubicBezTo>
                  <a:cubicBezTo>
                    <a:pt x="1" y="254"/>
                    <a:pt x="1" y="254"/>
                    <a:pt x="1" y="254"/>
                  </a:cubicBezTo>
                  <a:cubicBezTo>
                    <a:pt x="1" y="254"/>
                    <a:pt x="1" y="254"/>
                    <a:pt x="1" y="254"/>
                  </a:cubicBezTo>
                  <a:cubicBezTo>
                    <a:pt x="1" y="254"/>
                    <a:pt x="1" y="254"/>
                    <a:pt x="1" y="254"/>
                  </a:cubicBezTo>
                  <a:cubicBezTo>
                    <a:pt x="1" y="254"/>
                    <a:pt x="1" y="254"/>
                    <a:pt x="1" y="254"/>
                  </a:cubicBezTo>
                  <a:cubicBezTo>
                    <a:pt x="1" y="254"/>
                    <a:pt x="1" y="255"/>
                    <a:pt x="1" y="255"/>
                  </a:cubicBezTo>
                  <a:cubicBezTo>
                    <a:pt x="1" y="255"/>
                    <a:pt x="1" y="255"/>
                    <a:pt x="1" y="255"/>
                  </a:cubicBezTo>
                  <a:cubicBezTo>
                    <a:pt x="1" y="255"/>
                    <a:pt x="1" y="255"/>
                    <a:pt x="1" y="255"/>
                  </a:cubicBezTo>
                  <a:cubicBezTo>
                    <a:pt x="1" y="255"/>
                    <a:pt x="1" y="255"/>
                    <a:pt x="1" y="255"/>
                  </a:cubicBezTo>
                  <a:cubicBezTo>
                    <a:pt x="1" y="255"/>
                    <a:pt x="1" y="255"/>
                    <a:pt x="1" y="255"/>
                  </a:cubicBezTo>
                  <a:cubicBezTo>
                    <a:pt x="1" y="255"/>
                    <a:pt x="1" y="256"/>
                    <a:pt x="1" y="256"/>
                  </a:cubicBezTo>
                  <a:cubicBezTo>
                    <a:pt x="1" y="256"/>
                    <a:pt x="1" y="256"/>
                    <a:pt x="1" y="256"/>
                  </a:cubicBezTo>
                  <a:cubicBezTo>
                    <a:pt x="1" y="256"/>
                    <a:pt x="1" y="256"/>
                    <a:pt x="1" y="256"/>
                  </a:cubicBezTo>
                  <a:cubicBezTo>
                    <a:pt x="1" y="256"/>
                    <a:pt x="1" y="256"/>
                    <a:pt x="1" y="256"/>
                  </a:cubicBezTo>
                  <a:cubicBezTo>
                    <a:pt x="1" y="256"/>
                    <a:pt x="1" y="256"/>
                    <a:pt x="1" y="256"/>
                  </a:cubicBezTo>
                  <a:cubicBezTo>
                    <a:pt x="1" y="257"/>
                    <a:pt x="1" y="257"/>
                    <a:pt x="1" y="257"/>
                  </a:cubicBezTo>
                  <a:cubicBezTo>
                    <a:pt x="1" y="257"/>
                    <a:pt x="0" y="257"/>
                    <a:pt x="0" y="257"/>
                  </a:cubicBezTo>
                  <a:cubicBezTo>
                    <a:pt x="0" y="257"/>
                    <a:pt x="0" y="257"/>
                    <a:pt x="0" y="257"/>
                  </a:cubicBezTo>
                  <a:cubicBezTo>
                    <a:pt x="0" y="257"/>
                    <a:pt x="0" y="257"/>
                    <a:pt x="0" y="257"/>
                  </a:cubicBezTo>
                  <a:cubicBezTo>
                    <a:pt x="0" y="257"/>
                    <a:pt x="0" y="257"/>
                    <a:pt x="0" y="257"/>
                  </a:cubicBezTo>
                  <a:cubicBezTo>
                    <a:pt x="0" y="258"/>
                    <a:pt x="0" y="258"/>
                    <a:pt x="0" y="258"/>
                  </a:cubicBezTo>
                  <a:cubicBezTo>
                    <a:pt x="0" y="258"/>
                    <a:pt x="0" y="258"/>
                    <a:pt x="0" y="258"/>
                  </a:cubicBezTo>
                  <a:cubicBezTo>
                    <a:pt x="0" y="258"/>
                    <a:pt x="0" y="258"/>
                    <a:pt x="0" y="259"/>
                  </a:cubicBezTo>
                  <a:cubicBezTo>
                    <a:pt x="0" y="259"/>
                    <a:pt x="0" y="259"/>
                    <a:pt x="0" y="259"/>
                  </a:cubicBezTo>
                  <a:cubicBezTo>
                    <a:pt x="0" y="261"/>
                    <a:pt x="1" y="263"/>
                    <a:pt x="1" y="265"/>
                  </a:cubicBezTo>
                  <a:cubicBezTo>
                    <a:pt x="154" y="265"/>
                    <a:pt x="154" y="265"/>
                    <a:pt x="154" y="265"/>
                  </a:cubicBezTo>
                  <a:cubicBezTo>
                    <a:pt x="154" y="0"/>
                    <a:pt x="154" y="0"/>
                    <a:pt x="154" y="0"/>
                  </a:cubicBezTo>
                </a:path>
              </a:pathLst>
            </a:custGeom>
            <a:solidFill>
              <a:srgbClr val="EBE9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7" name="Freeform 38"/>
            <p:cNvSpPr>
              <a:spLocks/>
            </p:cNvSpPr>
            <p:nvPr/>
          </p:nvSpPr>
          <p:spPr bwMode="auto">
            <a:xfrm>
              <a:off x="8877300" y="6132513"/>
              <a:ext cx="1093788" cy="415925"/>
            </a:xfrm>
            <a:custGeom>
              <a:avLst/>
              <a:gdLst>
                <a:gd name="T0" fmla="*/ 0 w 255"/>
                <a:gd name="T1" fmla="*/ 97 h 97"/>
                <a:gd name="T2" fmla="*/ 255 w 255"/>
                <a:gd name="T3" fmla="*/ 97 h 97"/>
                <a:gd name="T4" fmla="*/ 254 w 255"/>
                <a:gd name="T5" fmla="*/ 89 h 97"/>
                <a:gd name="T6" fmla="*/ 249 w 255"/>
                <a:gd name="T7" fmla="*/ 78 h 97"/>
                <a:gd name="T8" fmla="*/ 232 w 255"/>
                <a:gd name="T9" fmla="*/ 61 h 97"/>
                <a:gd name="T10" fmla="*/ 232 w 255"/>
                <a:gd name="T11" fmla="*/ 61 h 97"/>
                <a:gd name="T12" fmla="*/ 209 w 255"/>
                <a:gd name="T13" fmla="*/ 54 h 97"/>
                <a:gd name="T14" fmla="*/ 202 w 255"/>
                <a:gd name="T15" fmla="*/ 55 h 97"/>
                <a:gd name="T16" fmla="*/ 202 w 255"/>
                <a:gd name="T17" fmla="*/ 52 h 97"/>
                <a:gd name="T18" fmla="*/ 159 w 255"/>
                <a:gd name="T19" fmla="*/ 9 h 97"/>
                <a:gd name="T20" fmla="*/ 135 w 255"/>
                <a:gd name="T21" fmla="*/ 16 h 97"/>
                <a:gd name="T22" fmla="*/ 108 w 255"/>
                <a:gd name="T23" fmla="*/ 0 h 97"/>
                <a:gd name="T24" fmla="*/ 78 w 255"/>
                <a:gd name="T25" fmla="*/ 26 h 97"/>
                <a:gd name="T26" fmla="*/ 67 w 255"/>
                <a:gd name="T27" fmla="*/ 24 h 97"/>
                <a:gd name="T28" fmla="*/ 37 w 255"/>
                <a:gd name="T29" fmla="*/ 55 h 97"/>
                <a:gd name="T30" fmla="*/ 38 w 255"/>
                <a:gd name="T31" fmla="*/ 62 h 97"/>
                <a:gd name="T32" fmla="*/ 37 w 255"/>
                <a:gd name="T33" fmla="*/ 62 h 97"/>
                <a:gd name="T34" fmla="*/ 0 w 255"/>
                <a:gd name="T35" fmla="*/ 9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5" h="97">
                  <a:moveTo>
                    <a:pt x="0" y="97"/>
                  </a:moveTo>
                  <a:cubicBezTo>
                    <a:pt x="255" y="97"/>
                    <a:pt x="255" y="97"/>
                    <a:pt x="255" y="97"/>
                  </a:cubicBezTo>
                  <a:cubicBezTo>
                    <a:pt x="255" y="94"/>
                    <a:pt x="254" y="91"/>
                    <a:pt x="254" y="89"/>
                  </a:cubicBezTo>
                  <a:cubicBezTo>
                    <a:pt x="252" y="85"/>
                    <a:pt x="251" y="81"/>
                    <a:pt x="249" y="78"/>
                  </a:cubicBezTo>
                  <a:cubicBezTo>
                    <a:pt x="245" y="71"/>
                    <a:pt x="239" y="65"/>
                    <a:pt x="232" y="61"/>
                  </a:cubicBezTo>
                  <a:cubicBezTo>
                    <a:pt x="232" y="61"/>
                    <a:pt x="232" y="61"/>
                    <a:pt x="232" y="61"/>
                  </a:cubicBezTo>
                  <a:cubicBezTo>
                    <a:pt x="225" y="57"/>
                    <a:pt x="217" y="54"/>
                    <a:pt x="209" y="54"/>
                  </a:cubicBezTo>
                  <a:cubicBezTo>
                    <a:pt x="206" y="55"/>
                    <a:pt x="204" y="55"/>
                    <a:pt x="202" y="55"/>
                  </a:cubicBezTo>
                  <a:cubicBezTo>
                    <a:pt x="202" y="54"/>
                    <a:pt x="202" y="53"/>
                    <a:pt x="202" y="52"/>
                  </a:cubicBezTo>
                  <a:cubicBezTo>
                    <a:pt x="202" y="29"/>
                    <a:pt x="182" y="9"/>
                    <a:pt x="159" y="9"/>
                  </a:cubicBezTo>
                  <a:cubicBezTo>
                    <a:pt x="150" y="9"/>
                    <a:pt x="142" y="12"/>
                    <a:pt x="135" y="16"/>
                  </a:cubicBezTo>
                  <a:cubicBezTo>
                    <a:pt x="130" y="7"/>
                    <a:pt x="121" y="0"/>
                    <a:pt x="108" y="0"/>
                  </a:cubicBezTo>
                  <a:cubicBezTo>
                    <a:pt x="90" y="0"/>
                    <a:pt x="80" y="12"/>
                    <a:pt x="78" y="26"/>
                  </a:cubicBezTo>
                  <a:cubicBezTo>
                    <a:pt x="74" y="25"/>
                    <a:pt x="71" y="24"/>
                    <a:pt x="67" y="24"/>
                  </a:cubicBezTo>
                  <a:cubicBezTo>
                    <a:pt x="50" y="24"/>
                    <a:pt x="37" y="38"/>
                    <a:pt x="37" y="55"/>
                  </a:cubicBezTo>
                  <a:cubicBezTo>
                    <a:pt x="37" y="57"/>
                    <a:pt x="37" y="60"/>
                    <a:pt x="38" y="62"/>
                  </a:cubicBezTo>
                  <a:cubicBezTo>
                    <a:pt x="37" y="62"/>
                    <a:pt x="37" y="62"/>
                    <a:pt x="37" y="62"/>
                  </a:cubicBezTo>
                  <a:cubicBezTo>
                    <a:pt x="18" y="62"/>
                    <a:pt x="1" y="78"/>
                    <a:pt x="0" y="97"/>
                  </a:cubicBezTo>
                </a:path>
              </a:pathLst>
            </a:custGeom>
            <a:solidFill>
              <a:srgbClr val="F7D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8" name="Freeform 39"/>
            <p:cNvSpPr>
              <a:spLocks/>
            </p:cNvSpPr>
            <p:nvPr/>
          </p:nvSpPr>
          <p:spPr bwMode="auto">
            <a:xfrm>
              <a:off x="9426575" y="6167438"/>
              <a:ext cx="544513" cy="381000"/>
            </a:xfrm>
            <a:custGeom>
              <a:avLst/>
              <a:gdLst>
                <a:gd name="T0" fmla="*/ 0 w 127"/>
                <a:gd name="T1" fmla="*/ 0 h 89"/>
                <a:gd name="T2" fmla="*/ 0 w 127"/>
                <a:gd name="T3" fmla="*/ 89 h 89"/>
                <a:gd name="T4" fmla="*/ 127 w 127"/>
                <a:gd name="T5" fmla="*/ 89 h 89"/>
                <a:gd name="T6" fmla="*/ 126 w 127"/>
                <a:gd name="T7" fmla="*/ 81 h 89"/>
                <a:gd name="T8" fmla="*/ 121 w 127"/>
                <a:gd name="T9" fmla="*/ 70 h 89"/>
                <a:gd name="T10" fmla="*/ 104 w 127"/>
                <a:gd name="T11" fmla="*/ 53 h 89"/>
                <a:gd name="T12" fmla="*/ 104 w 127"/>
                <a:gd name="T13" fmla="*/ 53 h 89"/>
                <a:gd name="T14" fmla="*/ 81 w 127"/>
                <a:gd name="T15" fmla="*/ 46 h 89"/>
                <a:gd name="T16" fmla="*/ 74 w 127"/>
                <a:gd name="T17" fmla="*/ 47 h 89"/>
                <a:gd name="T18" fmla="*/ 74 w 127"/>
                <a:gd name="T19" fmla="*/ 47 h 89"/>
                <a:gd name="T20" fmla="*/ 74 w 127"/>
                <a:gd name="T21" fmla="*/ 47 h 89"/>
                <a:gd name="T22" fmla="*/ 74 w 127"/>
                <a:gd name="T23" fmla="*/ 44 h 89"/>
                <a:gd name="T24" fmla="*/ 31 w 127"/>
                <a:gd name="T25" fmla="*/ 1 h 89"/>
                <a:gd name="T26" fmla="*/ 7 w 127"/>
                <a:gd name="T27" fmla="*/ 8 h 89"/>
                <a:gd name="T28" fmla="*/ 7 w 127"/>
                <a:gd name="T29" fmla="*/ 8 h 89"/>
                <a:gd name="T30" fmla="*/ 7 w 127"/>
                <a:gd name="T31" fmla="*/ 8 h 89"/>
                <a:gd name="T32" fmla="*/ 7 w 127"/>
                <a:gd name="T33" fmla="*/ 8 h 89"/>
                <a:gd name="T34" fmla="*/ 0 w 127"/>
                <a:gd name="T35"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7" h="89">
                  <a:moveTo>
                    <a:pt x="0" y="0"/>
                  </a:moveTo>
                  <a:cubicBezTo>
                    <a:pt x="0" y="89"/>
                    <a:pt x="0" y="89"/>
                    <a:pt x="0" y="89"/>
                  </a:cubicBezTo>
                  <a:cubicBezTo>
                    <a:pt x="127" y="89"/>
                    <a:pt x="127" y="89"/>
                    <a:pt x="127" y="89"/>
                  </a:cubicBezTo>
                  <a:cubicBezTo>
                    <a:pt x="127" y="86"/>
                    <a:pt x="126" y="83"/>
                    <a:pt x="126" y="81"/>
                  </a:cubicBezTo>
                  <a:cubicBezTo>
                    <a:pt x="124" y="77"/>
                    <a:pt x="123" y="73"/>
                    <a:pt x="121" y="70"/>
                  </a:cubicBezTo>
                  <a:cubicBezTo>
                    <a:pt x="117" y="63"/>
                    <a:pt x="111" y="57"/>
                    <a:pt x="104" y="53"/>
                  </a:cubicBezTo>
                  <a:cubicBezTo>
                    <a:pt x="104" y="53"/>
                    <a:pt x="104" y="53"/>
                    <a:pt x="104" y="53"/>
                  </a:cubicBezTo>
                  <a:cubicBezTo>
                    <a:pt x="97" y="49"/>
                    <a:pt x="89" y="46"/>
                    <a:pt x="81" y="46"/>
                  </a:cubicBezTo>
                  <a:cubicBezTo>
                    <a:pt x="78" y="47"/>
                    <a:pt x="76" y="47"/>
                    <a:pt x="74" y="47"/>
                  </a:cubicBezTo>
                  <a:cubicBezTo>
                    <a:pt x="74" y="47"/>
                    <a:pt x="74" y="47"/>
                    <a:pt x="74" y="47"/>
                  </a:cubicBezTo>
                  <a:cubicBezTo>
                    <a:pt x="74" y="47"/>
                    <a:pt x="74" y="47"/>
                    <a:pt x="74" y="47"/>
                  </a:cubicBezTo>
                  <a:cubicBezTo>
                    <a:pt x="74" y="46"/>
                    <a:pt x="74" y="45"/>
                    <a:pt x="74" y="44"/>
                  </a:cubicBezTo>
                  <a:cubicBezTo>
                    <a:pt x="74" y="21"/>
                    <a:pt x="54" y="1"/>
                    <a:pt x="31" y="1"/>
                  </a:cubicBezTo>
                  <a:cubicBezTo>
                    <a:pt x="22" y="1"/>
                    <a:pt x="14" y="4"/>
                    <a:pt x="7" y="8"/>
                  </a:cubicBezTo>
                  <a:cubicBezTo>
                    <a:pt x="7" y="8"/>
                    <a:pt x="7" y="8"/>
                    <a:pt x="7" y="8"/>
                  </a:cubicBezTo>
                  <a:cubicBezTo>
                    <a:pt x="7" y="8"/>
                    <a:pt x="7" y="8"/>
                    <a:pt x="7" y="8"/>
                  </a:cubicBezTo>
                  <a:cubicBezTo>
                    <a:pt x="7" y="8"/>
                    <a:pt x="7" y="8"/>
                    <a:pt x="7" y="8"/>
                  </a:cubicBezTo>
                  <a:cubicBezTo>
                    <a:pt x="5" y="5"/>
                    <a:pt x="3" y="2"/>
                    <a:pt x="0" y="0"/>
                  </a:cubicBezTo>
                </a:path>
              </a:pathLst>
            </a:custGeom>
            <a:solidFill>
              <a:srgbClr val="F9DA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9" name="Freeform 40"/>
            <p:cNvSpPr>
              <a:spLocks/>
            </p:cNvSpPr>
            <p:nvPr/>
          </p:nvSpPr>
          <p:spPr bwMode="auto">
            <a:xfrm>
              <a:off x="9061450" y="6369050"/>
              <a:ext cx="120650" cy="93663"/>
            </a:xfrm>
            <a:custGeom>
              <a:avLst/>
              <a:gdLst>
                <a:gd name="T0" fmla="*/ 16 w 28"/>
                <a:gd name="T1" fmla="*/ 0 h 22"/>
                <a:gd name="T2" fmla="*/ 16 w 28"/>
                <a:gd name="T3" fmla="*/ 22 h 22"/>
                <a:gd name="T4" fmla="*/ 16 w 28"/>
                <a:gd name="T5" fmla="*/ 0 h 22"/>
              </a:gdLst>
              <a:ahLst/>
              <a:cxnLst>
                <a:cxn ang="0">
                  <a:pos x="T0" y="T1"/>
                </a:cxn>
                <a:cxn ang="0">
                  <a:pos x="T2" y="T3"/>
                </a:cxn>
                <a:cxn ang="0">
                  <a:pos x="T4" y="T5"/>
                </a:cxn>
              </a:cxnLst>
              <a:rect l="0" t="0" r="r" b="b"/>
              <a:pathLst>
                <a:path w="28" h="22">
                  <a:moveTo>
                    <a:pt x="16" y="0"/>
                  </a:moveTo>
                  <a:cubicBezTo>
                    <a:pt x="0" y="0"/>
                    <a:pt x="0" y="22"/>
                    <a:pt x="16" y="22"/>
                  </a:cubicBezTo>
                  <a:cubicBezTo>
                    <a:pt x="28" y="22"/>
                    <a:pt x="28" y="0"/>
                    <a:pt x="16" y="0"/>
                  </a:cubicBezTo>
                  <a:close/>
                </a:path>
              </a:pathLst>
            </a:custGeom>
            <a:solidFill>
              <a:srgbClr val="FFA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0" name="Freeform 41"/>
            <p:cNvSpPr>
              <a:spLocks/>
            </p:cNvSpPr>
            <p:nvPr/>
          </p:nvSpPr>
          <p:spPr bwMode="auto">
            <a:xfrm>
              <a:off x="9250363" y="6223000"/>
              <a:ext cx="138113" cy="107950"/>
            </a:xfrm>
            <a:custGeom>
              <a:avLst/>
              <a:gdLst>
                <a:gd name="T0" fmla="*/ 16 w 32"/>
                <a:gd name="T1" fmla="*/ 0 h 25"/>
                <a:gd name="T2" fmla="*/ 16 w 32"/>
                <a:gd name="T3" fmla="*/ 25 h 25"/>
                <a:gd name="T4" fmla="*/ 16 w 32"/>
                <a:gd name="T5" fmla="*/ 0 h 25"/>
              </a:gdLst>
              <a:ahLst/>
              <a:cxnLst>
                <a:cxn ang="0">
                  <a:pos x="T0" y="T1"/>
                </a:cxn>
                <a:cxn ang="0">
                  <a:pos x="T2" y="T3"/>
                </a:cxn>
                <a:cxn ang="0">
                  <a:pos x="T4" y="T5"/>
                </a:cxn>
              </a:cxnLst>
              <a:rect l="0" t="0" r="r" b="b"/>
              <a:pathLst>
                <a:path w="32" h="25">
                  <a:moveTo>
                    <a:pt x="16" y="0"/>
                  </a:moveTo>
                  <a:cubicBezTo>
                    <a:pt x="0" y="0"/>
                    <a:pt x="0" y="25"/>
                    <a:pt x="16" y="25"/>
                  </a:cubicBezTo>
                  <a:cubicBezTo>
                    <a:pt x="32" y="25"/>
                    <a:pt x="32" y="0"/>
                    <a:pt x="16" y="0"/>
                  </a:cubicBezTo>
                  <a:close/>
                </a:path>
              </a:pathLst>
            </a:custGeom>
            <a:solidFill>
              <a:srgbClr val="FFA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1" name="Freeform 42"/>
            <p:cNvSpPr>
              <a:spLocks/>
            </p:cNvSpPr>
            <p:nvPr/>
          </p:nvSpPr>
          <p:spPr bwMode="auto">
            <a:xfrm>
              <a:off x="9302750" y="6381750"/>
              <a:ext cx="136525" cy="107950"/>
            </a:xfrm>
            <a:custGeom>
              <a:avLst/>
              <a:gdLst>
                <a:gd name="T0" fmla="*/ 16 w 32"/>
                <a:gd name="T1" fmla="*/ 0 h 25"/>
                <a:gd name="T2" fmla="*/ 16 w 32"/>
                <a:gd name="T3" fmla="*/ 25 h 25"/>
                <a:gd name="T4" fmla="*/ 16 w 32"/>
                <a:gd name="T5" fmla="*/ 0 h 25"/>
              </a:gdLst>
              <a:ahLst/>
              <a:cxnLst>
                <a:cxn ang="0">
                  <a:pos x="T0" y="T1"/>
                </a:cxn>
                <a:cxn ang="0">
                  <a:pos x="T2" y="T3"/>
                </a:cxn>
                <a:cxn ang="0">
                  <a:pos x="T4" y="T5"/>
                </a:cxn>
              </a:cxnLst>
              <a:rect l="0" t="0" r="r" b="b"/>
              <a:pathLst>
                <a:path w="32" h="25">
                  <a:moveTo>
                    <a:pt x="16" y="0"/>
                  </a:moveTo>
                  <a:cubicBezTo>
                    <a:pt x="0" y="0"/>
                    <a:pt x="0" y="25"/>
                    <a:pt x="16" y="25"/>
                  </a:cubicBezTo>
                  <a:cubicBezTo>
                    <a:pt x="32" y="25"/>
                    <a:pt x="32" y="0"/>
                    <a:pt x="16" y="0"/>
                  </a:cubicBezTo>
                  <a:close/>
                </a:path>
              </a:pathLst>
            </a:custGeom>
            <a:solidFill>
              <a:srgbClr val="FFA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2" name="Freeform 43"/>
            <p:cNvSpPr>
              <a:spLocks/>
            </p:cNvSpPr>
            <p:nvPr/>
          </p:nvSpPr>
          <p:spPr bwMode="auto">
            <a:xfrm>
              <a:off x="9491663" y="6270625"/>
              <a:ext cx="119063" cy="93663"/>
            </a:xfrm>
            <a:custGeom>
              <a:avLst/>
              <a:gdLst>
                <a:gd name="T0" fmla="*/ 16 w 28"/>
                <a:gd name="T1" fmla="*/ 0 h 22"/>
                <a:gd name="T2" fmla="*/ 16 w 28"/>
                <a:gd name="T3" fmla="*/ 22 h 22"/>
                <a:gd name="T4" fmla="*/ 16 w 28"/>
                <a:gd name="T5" fmla="*/ 0 h 22"/>
              </a:gdLst>
              <a:ahLst/>
              <a:cxnLst>
                <a:cxn ang="0">
                  <a:pos x="T0" y="T1"/>
                </a:cxn>
                <a:cxn ang="0">
                  <a:pos x="T2" y="T3"/>
                </a:cxn>
                <a:cxn ang="0">
                  <a:pos x="T4" y="T5"/>
                </a:cxn>
              </a:cxnLst>
              <a:rect l="0" t="0" r="r" b="b"/>
              <a:pathLst>
                <a:path w="28" h="22">
                  <a:moveTo>
                    <a:pt x="16" y="0"/>
                  </a:moveTo>
                  <a:cubicBezTo>
                    <a:pt x="0" y="0"/>
                    <a:pt x="0" y="22"/>
                    <a:pt x="16" y="22"/>
                  </a:cubicBezTo>
                  <a:cubicBezTo>
                    <a:pt x="28" y="22"/>
                    <a:pt x="28" y="0"/>
                    <a:pt x="16" y="0"/>
                  </a:cubicBezTo>
                  <a:close/>
                </a:path>
              </a:pathLst>
            </a:custGeom>
            <a:solidFill>
              <a:srgbClr val="FFA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3" name="Freeform 44"/>
            <p:cNvSpPr>
              <a:spLocks/>
            </p:cNvSpPr>
            <p:nvPr/>
          </p:nvSpPr>
          <p:spPr bwMode="auto">
            <a:xfrm>
              <a:off x="9628188" y="6389688"/>
              <a:ext cx="120650" cy="95250"/>
            </a:xfrm>
            <a:custGeom>
              <a:avLst/>
              <a:gdLst>
                <a:gd name="T0" fmla="*/ 16 w 28"/>
                <a:gd name="T1" fmla="*/ 0 h 22"/>
                <a:gd name="T2" fmla="*/ 16 w 28"/>
                <a:gd name="T3" fmla="*/ 22 h 22"/>
                <a:gd name="T4" fmla="*/ 16 w 28"/>
                <a:gd name="T5" fmla="*/ 0 h 22"/>
              </a:gdLst>
              <a:ahLst/>
              <a:cxnLst>
                <a:cxn ang="0">
                  <a:pos x="T0" y="T1"/>
                </a:cxn>
                <a:cxn ang="0">
                  <a:pos x="T2" y="T3"/>
                </a:cxn>
                <a:cxn ang="0">
                  <a:pos x="T4" y="T5"/>
                </a:cxn>
              </a:cxnLst>
              <a:rect l="0" t="0" r="r" b="b"/>
              <a:pathLst>
                <a:path w="28" h="22">
                  <a:moveTo>
                    <a:pt x="16" y="0"/>
                  </a:moveTo>
                  <a:cubicBezTo>
                    <a:pt x="0" y="0"/>
                    <a:pt x="0" y="22"/>
                    <a:pt x="16" y="22"/>
                  </a:cubicBezTo>
                  <a:cubicBezTo>
                    <a:pt x="28" y="22"/>
                    <a:pt x="28" y="0"/>
                    <a:pt x="16" y="0"/>
                  </a:cubicBezTo>
                  <a:close/>
                </a:path>
              </a:pathLst>
            </a:custGeom>
            <a:solidFill>
              <a:srgbClr val="FFA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4" name="Freeform 45"/>
            <p:cNvSpPr>
              <a:spLocks/>
            </p:cNvSpPr>
            <p:nvPr/>
          </p:nvSpPr>
          <p:spPr bwMode="auto">
            <a:xfrm>
              <a:off x="3789363" y="6081713"/>
              <a:ext cx="974725" cy="471488"/>
            </a:xfrm>
            <a:custGeom>
              <a:avLst/>
              <a:gdLst>
                <a:gd name="T0" fmla="*/ 226 w 227"/>
                <a:gd name="T1" fmla="*/ 110 h 110"/>
                <a:gd name="T2" fmla="*/ 227 w 227"/>
                <a:gd name="T3" fmla="*/ 97 h 110"/>
                <a:gd name="T4" fmla="*/ 170 w 227"/>
                <a:gd name="T5" fmla="*/ 40 h 110"/>
                <a:gd name="T6" fmla="*/ 165 w 227"/>
                <a:gd name="T7" fmla="*/ 40 h 110"/>
                <a:gd name="T8" fmla="*/ 115 w 227"/>
                <a:gd name="T9" fmla="*/ 0 h 110"/>
                <a:gd name="T10" fmla="*/ 63 w 227"/>
                <a:gd name="T11" fmla="*/ 51 h 110"/>
                <a:gd name="T12" fmla="*/ 49 w 227"/>
                <a:gd name="T13" fmla="*/ 49 h 110"/>
                <a:gd name="T14" fmla="*/ 0 w 227"/>
                <a:gd name="T15" fmla="*/ 99 h 110"/>
                <a:gd name="T16" fmla="*/ 1 w 227"/>
                <a:gd name="T17" fmla="*/ 110 h 110"/>
                <a:gd name="T18" fmla="*/ 226 w 227"/>
                <a:gd name="T19" fmla="*/ 11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7" h="110">
                  <a:moveTo>
                    <a:pt x="226" y="110"/>
                  </a:moveTo>
                  <a:cubicBezTo>
                    <a:pt x="227" y="106"/>
                    <a:pt x="227" y="102"/>
                    <a:pt x="227" y="97"/>
                  </a:cubicBezTo>
                  <a:cubicBezTo>
                    <a:pt x="227" y="66"/>
                    <a:pt x="201" y="39"/>
                    <a:pt x="170" y="40"/>
                  </a:cubicBezTo>
                  <a:cubicBezTo>
                    <a:pt x="168" y="40"/>
                    <a:pt x="166" y="40"/>
                    <a:pt x="165" y="40"/>
                  </a:cubicBezTo>
                  <a:cubicBezTo>
                    <a:pt x="159" y="17"/>
                    <a:pt x="139" y="0"/>
                    <a:pt x="115" y="0"/>
                  </a:cubicBezTo>
                  <a:cubicBezTo>
                    <a:pt x="87" y="0"/>
                    <a:pt x="64" y="24"/>
                    <a:pt x="63" y="51"/>
                  </a:cubicBezTo>
                  <a:cubicBezTo>
                    <a:pt x="59" y="50"/>
                    <a:pt x="54" y="49"/>
                    <a:pt x="49" y="49"/>
                  </a:cubicBezTo>
                  <a:cubicBezTo>
                    <a:pt x="23" y="49"/>
                    <a:pt x="0" y="72"/>
                    <a:pt x="0" y="99"/>
                  </a:cubicBezTo>
                  <a:cubicBezTo>
                    <a:pt x="0" y="102"/>
                    <a:pt x="1" y="106"/>
                    <a:pt x="1" y="110"/>
                  </a:cubicBezTo>
                  <a:cubicBezTo>
                    <a:pt x="226" y="110"/>
                    <a:pt x="226" y="110"/>
                    <a:pt x="226" y="110"/>
                  </a:cubicBezTo>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5" name="Freeform 46"/>
            <p:cNvSpPr>
              <a:spLocks/>
            </p:cNvSpPr>
            <p:nvPr/>
          </p:nvSpPr>
          <p:spPr bwMode="auto">
            <a:xfrm>
              <a:off x="3879850" y="6376988"/>
              <a:ext cx="136525" cy="107950"/>
            </a:xfrm>
            <a:custGeom>
              <a:avLst/>
              <a:gdLst>
                <a:gd name="T0" fmla="*/ 16 w 32"/>
                <a:gd name="T1" fmla="*/ 0 h 25"/>
                <a:gd name="T2" fmla="*/ 16 w 32"/>
                <a:gd name="T3" fmla="*/ 25 h 25"/>
                <a:gd name="T4" fmla="*/ 16 w 32"/>
                <a:gd name="T5" fmla="*/ 0 h 25"/>
              </a:gdLst>
              <a:ahLst/>
              <a:cxnLst>
                <a:cxn ang="0">
                  <a:pos x="T0" y="T1"/>
                </a:cxn>
                <a:cxn ang="0">
                  <a:pos x="T2" y="T3"/>
                </a:cxn>
                <a:cxn ang="0">
                  <a:pos x="T4" y="T5"/>
                </a:cxn>
              </a:cxnLst>
              <a:rect l="0" t="0" r="r" b="b"/>
              <a:pathLst>
                <a:path w="32" h="25">
                  <a:moveTo>
                    <a:pt x="16" y="0"/>
                  </a:moveTo>
                  <a:cubicBezTo>
                    <a:pt x="0" y="0"/>
                    <a:pt x="0" y="25"/>
                    <a:pt x="16" y="25"/>
                  </a:cubicBezTo>
                  <a:cubicBezTo>
                    <a:pt x="32" y="25"/>
                    <a:pt x="32" y="0"/>
                    <a:pt x="16" y="0"/>
                  </a:cubicBezTo>
                </a:path>
              </a:pathLst>
            </a:custGeom>
            <a:solidFill>
              <a:srgbClr val="FF7C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6" name="Freeform 47"/>
            <p:cNvSpPr>
              <a:spLocks/>
            </p:cNvSpPr>
            <p:nvPr/>
          </p:nvSpPr>
          <p:spPr bwMode="auto">
            <a:xfrm>
              <a:off x="4114800" y="6369050"/>
              <a:ext cx="120650" cy="133350"/>
            </a:xfrm>
            <a:custGeom>
              <a:avLst/>
              <a:gdLst>
                <a:gd name="T0" fmla="*/ 25 w 28"/>
                <a:gd name="T1" fmla="*/ 7 h 31"/>
                <a:gd name="T2" fmla="*/ 11 w 28"/>
                <a:gd name="T3" fmla="*/ 2 h 31"/>
                <a:gd name="T4" fmla="*/ 5 w 28"/>
                <a:gd name="T5" fmla="*/ 5 h 31"/>
                <a:gd name="T6" fmla="*/ 1 w 28"/>
                <a:gd name="T7" fmla="*/ 18 h 31"/>
                <a:gd name="T8" fmla="*/ 23 w 28"/>
                <a:gd name="T9" fmla="*/ 24 h 31"/>
                <a:gd name="T10" fmla="*/ 25 w 28"/>
                <a:gd name="T11" fmla="*/ 7 h 31"/>
              </a:gdLst>
              <a:ahLst/>
              <a:cxnLst>
                <a:cxn ang="0">
                  <a:pos x="T0" y="T1"/>
                </a:cxn>
                <a:cxn ang="0">
                  <a:pos x="T2" y="T3"/>
                </a:cxn>
                <a:cxn ang="0">
                  <a:pos x="T4" y="T5"/>
                </a:cxn>
                <a:cxn ang="0">
                  <a:pos x="T6" y="T7"/>
                </a:cxn>
                <a:cxn ang="0">
                  <a:pos x="T8" y="T9"/>
                </a:cxn>
                <a:cxn ang="0">
                  <a:pos x="T10" y="T11"/>
                </a:cxn>
              </a:cxnLst>
              <a:rect l="0" t="0" r="r" b="b"/>
              <a:pathLst>
                <a:path w="28" h="31">
                  <a:moveTo>
                    <a:pt x="25" y="7"/>
                  </a:moveTo>
                  <a:cubicBezTo>
                    <a:pt x="23" y="1"/>
                    <a:pt x="16" y="0"/>
                    <a:pt x="11" y="2"/>
                  </a:cubicBezTo>
                  <a:cubicBezTo>
                    <a:pt x="8" y="2"/>
                    <a:pt x="6" y="3"/>
                    <a:pt x="5" y="5"/>
                  </a:cubicBezTo>
                  <a:cubicBezTo>
                    <a:pt x="1" y="9"/>
                    <a:pt x="0" y="13"/>
                    <a:pt x="1" y="18"/>
                  </a:cubicBezTo>
                  <a:cubicBezTo>
                    <a:pt x="4" y="27"/>
                    <a:pt x="16" y="31"/>
                    <a:pt x="23" y="24"/>
                  </a:cubicBezTo>
                  <a:cubicBezTo>
                    <a:pt x="28" y="19"/>
                    <a:pt x="28" y="13"/>
                    <a:pt x="25" y="7"/>
                  </a:cubicBezTo>
                </a:path>
              </a:pathLst>
            </a:custGeom>
            <a:solidFill>
              <a:srgbClr val="FF7C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7" name="Freeform 48"/>
            <p:cNvSpPr>
              <a:spLocks/>
            </p:cNvSpPr>
            <p:nvPr/>
          </p:nvSpPr>
          <p:spPr bwMode="auto">
            <a:xfrm>
              <a:off x="4137025" y="6215063"/>
              <a:ext cx="153988" cy="119063"/>
            </a:xfrm>
            <a:custGeom>
              <a:avLst/>
              <a:gdLst>
                <a:gd name="T0" fmla="*/ 20 w 36"/>
                <a:gd name="T1" fmla="*/ 0 h 28"/>
                <a:gd name="T2" fmla="*/ 20 w 36"/>
                <a:gd name="T3" fmla="*/ 28 h 28"/>
                <a:gd name="T4" fmla="*/ 20 w 36"/>
                <a:gd name="T5" fmla="*/ 0 h 28"/>
              </a:gdLst>
              <a:ahLst/>
              <a:cxnLst>
                <a:cxn ang="0">
                  <a:pos x="T0" y="T1"/>
                </a:cxn>
                <a:cxn ang="0">
                  <a:pos x="T2" y="T3"/>
                </a:cxn>
                <a:cxn ang="0">
                  <a:pos x="T4" y="T5"/>
                </a:cxn>
              </a:cxnLst>
              <a:rect l="0" t="0" r="r" b="b"/>
              <a:pathLst>
                <a:path w="36" h="28">
                  <a:moveTo>
                    <a:pt x="20" y="0"/>
                  </a:moveTo>
                  <a:cubicBezTo>
                    <a:pt x="0" y="0"/>
                    <a:pt x="0" y="28"/>
                    <a:pt x="20" y="28"/>
                  </a:cubicBezTo>
                  <a:cubicBezTo>
                    <a:pt x="36" y="28"/>
                    <a:pt x="36" y="0"/>
                    <a:pt x="20" y="0"/>
                  </a:cubicBezTo>
                </a:path>
              </a:pathLst>
            </a:custGeom>
            <a:solidFill>
              <a:srgbClr val="FF7C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8" name="Freeform 49"/>
            <p:cNvSpPr>
              <a:spLocks/>
            </p:cNvSpPr>
            <p:nvPr/>
          </p:nvSpPr>
          <p:spPr bwMode="auto">
            <a:xfrm>
              <a:off x="4346575" y="6343650"/>
              <a:ext cx="115888" cy="128588"/>
            </a:xfrm>
            <a:custGeom>
              <a:avLst/>
              <a:gdLst>
                <a:gd name="T0" fmla="*/ 24 w 27"/>
                <a:gd name="T1" fmla="*/ 6 h 30"/>
                <a:gd name="T2" fmla="*/ 20 w 27"/>
                <a:gd name="T3" fmla="*/ 3 h 30"/>
                <a:gd name="T4" fmla="*/ 7 w 27"/>
                <a:gd name="T5" fmla="*/ 3 h 30"/>
                <a:gd name="T6" fmla="*/ 2 w 27"/>
                <a:gd name="T7" fmla="*/ 8 h 30"/>
                <a:gd name="T8" fmla="*/ 0 w 27"/>
                <a:gd name="T9" fmla="*/ 15 h 30"/>
                <a:gd name="T10" fmla="*/ 10 w 27"/>
                <a:gd name="T11" fmla="*/ 28 h 30"/>
                <a:gd name="T12" fmla="*/ 26 w 27"/>
                <a:gd name="T13" fmla="*/ 22 h 30"/>
                <a:gd name="T14" fmla="*/ 27 w 27"/>
                <a:gd name="T15" fmla="*/ 15 h 30"/>
                <a:gd name="T16" fmla="*/ 24 w 27"/>
                <a:gd name="T17" fmla="*/ 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30">
                  <a:moveTo>
                    <a:pt x="24" y="6"/>
                  </a:moveTo>
                  <a:cubicBezTo>
                    <a:pt x="23" y="5"/>
                    <a:pt x="22" y="3"/>
                    <a:pt x="20" y="3"/>
                  </a:cubicBezTo>
                  <a:cubicBezTo>
                    <a:pt x="16" y="0"/>
                    <a:pt x="11" y="0"/>
                    <a:pt x="7" y="3"/>
                  </a:cubicBezTo>
                  <a:cubicBezTo>
                    <a:pt x="4" y="4"/>
                    <a:pt x="3" y="6"/>
                    <a:pt x="2" y="8"/>
                  </a:cubicBezTo>
                  <a:cubicBezTo>
                    <a:pt x="0" y="10"/>
                    <a:pt x="0" y="12"/>
                    <a:pt x="0" y="15"/>
                  </a:cubicBezTo>
                  <a:cubicBezTo>
                    <a:pt x="0" y="21"/>
                    <a:pt x="4" y="27"/>
                    <a:pt x="10" y="28"/>
                  </a:cubicBezTo>
                  <a:cubicBezTo>
                    <a:pt x="16" y="30"/>
                    <a:pt x="22" y="27"/>
                    <a:pt x="26" y="22"/>
                  </a:cubicBezTo>
                  <a:cubicBezTo>
                    <a:pt x="27" y="20"/>
                    <a:pt x="27" y="17"/>
                    <a:pt x="27" y="15"/>
                  </a:cubicBezTo>
                  <a:cubicBezTo>
                    <a:pt x="27" y="12"/>
                    <a:pt x="26" y="9"/>
                    <a:pt x="24" y="6"/>
                  </a:cubicBezTo>
                  <a:close/>
                </a:path>
              </a:pathLst>
            </a:custGeom>
            <a:solidFill>
              <a:srgbClr val="FF7C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9" name="Freeform 50"/>
            <p:cNvSpPr>
              <a:spLocks/>
            </p:cNvSpPr>
            <p:nvPr/>
          </p:nvSpPr>
          <p:spPr bwMode="auto">
            <a:xfrm>
              <a:off x="4514850" y="6373813"/>
              <a:ext cx="153988" cy="115888"/>
            </a:xfrm>
            <a:custGeom>
              <a:avLst/>
              <a:gdLst>
                <a:gd name="T0" fmla="*/ 16 w 36"/>
                <a:gd name="T1" fmla="*/ 0 h 27"/>
                <a:gd name="T2" fmla="*/ 16 w 36"/>
                <a:gd name="T3" fmla="*/ 27 h 27"/>
                <a:gd name="T4" fmla="*/ 16 w 36"/>
                <a:gd name="T5" fmla="*/ 0 h 27"/>
              </a:gdLst>
              <a:ahLst/>
              <a:cxnLst>
                <a:cxn ang="0">
                  <a:pos x="T0" y="T1"/>
                </a:cxn>
                <a:cxn ang="0">
                  <a:pos x="T2" y="T3"/>
                </a:cxn>
                <a:cxn ang="0">
                  <a:pos x="T4" y="T5"/>
                </a:cxn>
              </a:cxnLst>
              <a:rect l="0" t="0" r="r" b="b"/>
              <a:pathLst>
                <a:path w="36" h="27">
                  <a:moveTo>
                    <a:pt x="16" y="0"/>
                  </a:moveTo>
                  <a:cubicBezTo>
                    <a:pt x="0" y="0"/>
                    <a:pt x="0" y="27"/>
                    <a:pt x="16" y="27"/>
                  </a:cubicBezTo>
                  <a:cubicBezTo>
                    <a:pt x="36" y="27"/>
                    <a:pt x="36" y="0"/>
                    <a:pt x="16" y="0"/>
                  </a:cubicBezTo>
                  <a:close/>
                </a:path>
              </a:pathLst>
            </a:custGeom>
            <a:solidFill>
              <a:srgbClr val="FF7C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0" name="Freeform 51"/>
            <p:cNvSpPr>
              <a:spLocks noEditPoints="1"/>
            </p:cNvSpPr>
            <p:nvPr/>
          </p:nvSpPr>
          <p:spPr bwMode="auto">
            <a:xfrm>
              <a:off x="3789363" y="6291263"/>
              <a:ext cx="269875" cy="214313"/>
            </a:xfrm>
            <a:custGeom>
              <a:avLst/>
              <a:gdLst>
                <a:gd name="T0" fmla="*/ 63 w 63"/>
                <a:gd name="T1" fmla="*/ 2 h 50"/>
                <a:gd name="T2" fmla="*/ 63 w 63"/>
                <a:gd name="T3" fmla="*/ 2 h 50"/>
                <a:gd name="T4" fmla="*/ 63 w 63"/>
                <a:gd name="T5" fmla="*/ 2 h 50"/>
                <a:gd name="T6" fmla="*/ 63 w 63"/>
                <a:gd name="T7" fmla="*/ 2 h 50"/>
                <a:gd name="T8" fmla="*/ 63 w 63"/>
                <a:gd name="T9" fmla="*/ 2 h 50"/>
                <a:gd name="T10" fmla="*/ 63 w 63"/>
                <a:gd name="T11" fmla="*/ 2 h 50"/>
                <a:gd name="T12" fmla="*/ 63 w 63"/>
                <a:gd name="T13" fmla="*/ 2 h 50"/>
                <a:gd name="T14" fmla="*/ 63 w 63"/>
                <a:gd name="T15" fmla="*/ 2 h 50"/>
                <a:gd name="T16" fmla="*/ 63 w 63"/>
                <a:gd name="T17" fmla="*/ 2 h 50"/>
                <a:gd name="T18" fmla="*/ 63 w 63"/>
                <a:gd name="T19" fmla="*/ 2 h 50"/>
                <a:gd name="T20" fmla="*/ 63 w 63"/>
                <a:gd name="T21" fmla="*/ 2 h 50"/>
                <a:gd name="T22" fmla="*/ 63 w 63"/>
                <a:gd name="T23" fmla="*/ 2 h 50"/>
                <a:gd name="T24" fmla="*/ 63 w 63"/>
                <a:gd name="T25" fmla="*/ 1 h 50"/>
                <a:gd name="T26" fmla="*/ 63 w 63"/>
                <a:gd name="T27" fmla="*/ 2 h 50"/>
                <a:gd name="T28" fmla="*/ 63 w 63"/>
                <a:gd name="T29" fmla="*/ 1 h 50"/>
                <a:gd name="T30" fmla="*/ 63 w 63"/>
                <a:gd name="T31" fmla="*/ 1 h 50"/>
                <a:gd name="T32" fmla="*/ 63 w 63"/>
                <a:gd name="T33" fmla="*/ 1 h 50"/>
                <a:gd name="T34" fmla="*/ 63 w 63"/>
                <a:gd name="T35" fmla="*/ 1 h 50"/>
                <a:gd name="T36" fmla="*/ 63 w 63"/>
                <a:gd name="T37" fmla="*/ 1 h 50"/>
                <a:gd name="T38" fmla="*/ 63 w 63"/>
                <a:gd name="T39" fmla="*/ 1 h 50"/>
                <a:gd name="T40" fmla="*/ 63 w 63"/>
                <a:gd name="T41" fmla="*/ 1 h 50"/>
                <a:gd name="T42" fmla="*/ 63 w 63"/>
                <a:gd name="T43" fmla="*/ 1 h 50"/>
                <a:gd name="T44" fmla="*/ 63 w 63"/>
                <a:gd name="T45" fmla="*/ 1 h 50"/>
                <a:gd name="T46" fmla="*/ 63 w 63"/>
                <a:gd name="T47" fmla="*/ 1 h 50"/>
                <a:gd name="T48" fmla="*/ 63 w 63"/>
                <a:gd name="T49" fmla="*/ 1 h 50"/>
                <a:gd name="T50" fmla="*/ 63 w 63"/>
                <a:gd name="T51" fmla="*/ 1 h 50"/>
                <a:gd name="T52" fmla="*/ 63 w 63"/>
                <a:gd name="T53" fmla="*/ 1 h 50"/>
                <a:gd name="T54" fmla="*/ 63 w 63"/>
                <a:gd name="T55" fmla="*/ 1 h 50"/>
                <a:gd name="T56" fmla="*/ 63 w 63"/>
                <a:gd name="T57" fmla="*/ 1 h 50"/>
                <a:gd name="T58" fmla="*/ 63 w 63"/>
                <a:gd name="T59" fmla="*/ 1 h 50"/>
                <a:gd name="T60" fmla="*/ 63 w 63"/>
                <a:gd name="T61" fmla="*/ 0 h 50"/>
                <a:gd name="T62" fmla="*/ 63 w 63"/>
                <a:gd name="T63" fmla="*/ 1 h 50"/>
                <a:gd name="T64" fmla="*/ 63 w 63"/>
                <a:gd name="T65" fmla="*/ 0 h 50"/>
                <a:gd name="T66" fmla="*/ 63 w 63"/>
                <a:gd name="T67" fmla="*/ 0 h 50"/>
                <a:gd name="T68" fmla="*/ 63 w 63"/>
                <a:gd name="T69" fmla="*/ 0 h 50"/>
                <a:gd name="T70" fmla="*/ 63 w 63"/>
                <a:gd name="T71" fmla="*/ 0 h 50"/>
                <a:gd name="T72" fmla="*/ 49 w 63"/>
                <a:gd name="T73" fmla="*/ 0 h 50"/>
                <a:gd name="T74" fmla="*/ 0 w 63"/>
                <a:gd name="T75" fmla="*/ 50 h 50"/>
                <a:gd name="T76" fmla="*/ 0 w 63"/>
                <a:gd name="T77" fmla="*/ 50 h 50"/>
                <a:gd name="T78" fmla="*/ 49 w 63"/>
                <a:gd name="T79" fmla="*/ 0 h 50"/>
                <a:gd name="T80" fmla="*/ 63 w 63"/>
                <a:gd name="T81" fmla="*/ 2 h 50"/>
                <a:gd name="T82" fmla="*/ 63 w 63"/>
                <a:gd name="T83" fmla="*/ 2 h 50"/>
                <a:gd name="T84" fmla="*/ 63 w 63"/>
                <a:gd name="T85" fmla="*/ 2 h 50"/>
                <a:gd name="T86" fmla="*/ 49 w 63"/>
                <a:gd name="T87" fmla="*/ 0 h 50"/>
                <a:gd name="T88" fmla="*/ 63 w 63"/>
                <a:gd name="T89" fmla="*/ 0 h 50"/>
                <a:gd name="T90" fmla="*/ 63 w 63"/>
                <a:gd name="T91" fmla="*/ 0 h 50"/>
                <a:gd name="T92" fmla="*/ 63 w 63"/>
                <a:gd name="T93" fmla="*/ 0 h 50"/>
                <a:gd name="T94" fmla="*/ 63 w 63"/>
                <a:gd name="T95" fmla="*/ 0 h 50"/>
                <a:gd name="T96" fmla="*/ 63 w 63"/>
                <a:gd name="T97" fmla="*/ 0 h 50"/>
                <a:gd name="T98" fmla="*/ 63 w 63"/>
                <a:gd name="T99" fmla="*/ 0 h 50"/>
                <a:gd name="T100" fmla="*/ 63 w 63"/>
                <a:gd name="T101" fmla="*/ 0 h 50"/>
                <a:gd name="T102" fmla="*/ 63 w 63"/>
                <a:gd name="T103" fmla="*/ 0 h 50"/>
                <a:gd name="T104" fmla="*/ 63 w 63"/>
                <a:gd name="T105" fmla="*/ 0 h 50"/>
                <a:gd name="T106" fmla="*/ 63 w 63"/>
                <a:gd name="T107" fmla="*/ 0 h 50"/>
                <a:gd name="T108" fmla="*/ 63 w 63"/>
                <a:gd name="T109" fmla="*/ 0 h 50"/>
                <a:gd name="T110" fmla="*/ 63 w 63"/>
                <a:gd name="T111" fmla="*/ 0 h 50"/>
                <a:gd name="T112" fmla="*/ 63 w 63"/>
                <a:gd name="T113" fmla="*/ 0 h 50"/>
                <a:gd name="T114" fmla="*/ 63 w 63"/>
                <a:gd name="T115" fmla="*/ 0 h 50"/>
                <a:gd name="T116" fmla="*/ 63 w 63"/>
                <a:gd name="T117"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3" h="50">
                  <a:moveTo>
                    <a:pt x="63" y="2"/>
                  </a:moveTo>
                  <a:cubicBezTo>
                    <a:pt x="63" y="2"/>
                    <a:pt x="63" y="2"/>
                    <a:pt x="63" y="2"/>
                  </a:cubicBezTo>
                  <a:cubicBezTo>
                    <a:pt x="63" y="2"/>
                    <a:pt x="63" y="2"/>
                    <a:pt x="63" y="2"/>
                  </a:cubicBezTo>
                  <a:moveTo>
                    <a:pt x="63" y="2"/>
                  </a:moveTo>
                  <a:cubicBezTo>
                    <a:pt x="63" y="2"/>
                    <a:pt x="63" y="2"/>
                    <a:pt x="63" y="2"/>
                  </a:cubicBezTo>
                  <a:cubicBezTo>
                    <a:pt x="63" y="2"/>
                    <a:pt x="63" y="2"/>
                    <a:pt x="63" y="2"/>
                  </a:cubicBezTo>
                  <a:moveTo>
                    <a:pt x="63" y="2"/>
                  </a:moveTo>
                  <a:cubicBezTo>
                    <a:pt x="63" y="2"/>
                    <a:pt x="63" y="2"/>
                    <a:pt x="63" y="2"/>
                  </a:cubicBezTo>
                  <a:cubicBezTo>
                    <a:pt x="63" y="2"/>
                    <a:pt x="63" y="2"/>
                    <a:pt x="63" y="2"/>
                  </a:cubicBezTo>
                  <a:moveTo>
                    <a:pt x="63" y="2"/>
                  </a:moveTo>
                  <a:cubicBezTo>
                    <a:pt x="63" y="2"/>
                    <a:pt x="63" y="2"/>
                    <a:pt x="63" y="2"/>
                  </a:cubicBezTo>
                  <a:cubicBezTo>
                    <a:pt x="63" y="2"/>
                    <a:pt x="63" y="2"/>
                    <a:pt x="63" y="2"/>
                  </a:cubicBezTo>
                  <a:moveTo>
                    <a:pt x="63" y="1"/>
                  </a:moveTo>
                  <a:cubicBezTo>
                    <a:pt x="63" y="1"/>
                    <a:pt x="63" y="2"/>
                    <a:pt x="63" y="2"/>
                  </a:cubicBezTo>
                  <a:cubicBezTo>
                    <a:pt x="63" y="2"/>
                    <a:pt x="63" y="1"/>
                    <a:pt x="63" y="1"/>
                  </a:cubicBezTo>
                  <a:moveTo>
                    <a:pt x="63" y="1"/>
                  </a:moveTo>
                  <a:cubicBezTo>
                    <a:pt x="63" y="1"/>
                    <a:pt x="63" y="1"/>
                    <a:pt x="63" y="1"/>
                  </a:cubicBezTo>
                  <a:cubicBezTo>
                    <a:pt x="63" y="1"/>
                    <a:pt x="63" y="1"/>
                    <a:pt x="63" y="1"/>
                  </a:cubicBezTo>
                  <a:moveTo>
                    <a:pt x="63" y="1"/>
                  </a:moveTo>
                  <a:cubicBezTo>
                    <a:pt x="63" y="1"/>
                    <a:pt x="63" y="1"/>
                    <a:pt x="63" y="1"/>
                  </a:cubicBezTo>
                  <a:cubicBezTo>
                    <a:pt x="63" y="1"/>
                    <a:pt x="63" y="1"/>
                    <a:pt x="63" y="1"/>
                  </a:cubicBezTo>
                  <a:moveTo>
                    <a:pt x="63" y="1"/>
                  </a:moveTo>
                  <a:cubicBezTo>
                    <a:pt x="63" y="1"/>
                    <a:pt x="63" y="1"/>
                    <a:pt x="63" y="1"/>
                  </a:cubicBezTo>
                  <a:cubicBezTo>
                    <a:pt x="63" y="1"/>
                    <a:pt x="63" y="1"/>
                    <a:pt x="63" y="1"/>
                  </a:cubicBezTo>
                  <a:moveTo>
                    <a:pt x="63" y="1"/>
                  </a:moveTo>
                  <a:cubicBezTo>
                    <a:pt x="63" y="1"/>
                    <a:pt x="63" y="1"/>
                    <a:pt x="63" y="1"/>
                  </a:cubicBezTo>
                  <a:cubicBezTo>
                    <a:pt x="63" y="1"/>
                    <a:pt x="63" y="1"/>
                    <a:pt x="63" y="1"/>
                  </a:cubicBezTo>
                  <a:moveTo>
                    <a:pt x="63" y="1"/>
                  </a:moveTo>
                  <a:cubicBezTo>
                    <a:pt x="63" y="1"/>
                    <a:pt x="63" y="1"/>
                    <a:pt x="63" y="1"/>
                  </a:cubicBezTo>
                  <a:cubicBezTo>
                    <a:pt x="63" y="1"/>
                    <a:pt x="63" y="1"/>
                    <a:pt x="63" y="1"/>
                  </a:cubicBezTo>
                  <a:moveTo>
                    <a:pt x="63" y="0"/>
                  </a:moveTo>
                  <a:cubicBezTo>
                    <a:pt x="63" y="1"/>
                    <a:pt x="63" y="1"/>
                    <a:pt x="63" y="1"/>
                  </a:cubicBezTo>
                  <a:cubicBezTo>
                    <a:pt x="63" y="1"/>
                    <a:pt x="63" y="1"/>
                    <a:pt x="63" y="0"/>
                  </a:cubicBezTo>
                  <a:moveTo>
                    <a:pt x="63" y="0"/>
                  </a:moveTo>
                  <a:cubicBezTo>
                    <a:pt x="63" y="0"/>
                    <a:pt x="63" y="0"/>
                    <a:pt x="63" y="0"/>
                  </a:cubicBezTo>
                  <a:cubicBezTo>
                    <a:pt x="63" y="0"/>
                    <a:pt x="63" y="0"/>
                    <a:pt x="63" y="0"/>
                  </a:cubicBezTo>
                  <a:moveTo>
                    <a:pt x="49" y="0"/>
                  </a:moveTo>
                  <a:cubicBezTo>
                    <a:pt x="23" y="0"/>
                    <a:pt x="0" y="23"/>
                    <a:pt x="0" y="50"/>
                  </a:cubicBezTo>
                  <a:cubicBezTo>
                    <a:pt x="0" y="50"/>
                    <a:pt x="0" y="50"/>
                    <a:pt x="0" y="50"/>
                  </a:cubicBezTo>
                  <a:cubicBezTo>
                    <a:pt x="0" y="23"/>
                    <a:pt x="23" y="0"/>
                    <a:pt x="49" y="0"/>
                  </a:cubicBezTo>
                  <a:cubicBezTo>
                    <a:pt x="54" y="0"/>
                    <a:pt x="59" y="1"/>
                    <a:pt x="63" y="2"/>
                  </a:cubicBezTo>
                  <a:cubicBezTo>
                    <a:pt x="63" y="2"/>
                    <a:pt x="63" y="2"/>
                    <a:pt x="63" y="2"/>
                  </a:cubicBezTo>
                  <a:cubicBezTo>
                    <a:pt x="63" y="2"/>
                    <a:pt x="63" y="2"/>
                    <a:pt x="63" y="2"/>
                  </a:cubicBezTo>
                  <a:cubicBezTo>
                    <a:pt x="59" y="1"/>
                    <a:pt x="54" y="0"/>
                    <a:pt x="49" y="0"/>
                  </a:cubicBezTo>
                  <a:moveTo>
                    <a:pt x="63" y="0"/>
                  </a:moveTo>
                  <a:cubicBezTo>
                    <a:pt x="63" y="0"/>
                    <a:pt x="63" y="0"/>
                    <a:pt x="63" y="0"/>
                  </a:cubicBezTo>
                  <a:cubicBezTo>
                    <a:pt x="63" y="0"/>
                    <a:pt x="63" y="0"/>
                    <a:pt x="63" y="0"/>
                  </a:cubicBezTo>
                  <a:moveTo>
                    <a:pt x="63" y="0"/>
                  </a:moveTo>
                  <a:cubicBezTo>
                    <a:pt x="63" y="0"/>
                    <a:pt x="63" y="0"/>
                    <a:pt x="63" y="0"/>
                  </a:cubicBezTo>
                  <a:cubicBezTo>
                    <a:pt x="63" y="0"/>
                    <a:pt x="63" y="0"/>
                    <a:pt x="63" y="0"/>
                  </a:cubicBezTo>
                  <a:moveTo>
                    <a:pt x="63" y="0"/>
                  </a:moveTo>
                  <a:cubicBezTo>
                    <a:pt x="63" y="0"/>
                    <a:pt x="63" y="0"/>
                    <a:pt x="63" y="0"/>
                  </a:cubicBezTo>
                  <a:cubicBezTo>
                    <a:pt x="63" y="0"/>
                    <a:pt x="63" y="0"/>
                    <a:pt x="63" y="0"/>
                  </a:cubicBezTo>
                  <a:moveTo>
                    <a:pt x="63" y="0"/>
                  </a:moveTo>
                  <a:cubicBezTo>
                    <a:pt x="63" y="0"/>
                    <a:pt x="63" y="0"/>
                    <a:pt x="63" y="0"/>
                  </a:cubicBezTo>
                  <a:cubicBezTo>
                    <a:pt x="63" y="0"/>
                    <a:pt x="63" y="0"/>
                    <a:pt x="63" y="0"/>
                  </a:cubicBezTo>
                  <a:moveTo>
                    <a:pt x="63" y="0"/>
                  </a:moveTo>
                  <a:cubicBezTo>
                    <a:pt x="63" y="0"/>
                    <a:pt x="63" y="0"/>
                    <a:pt x="63" y="0"/>
                  </a:cubicBezTo>
                  <a:cubicBezTo>
                    <a:pt x="63" y="0"/>
                    <a:pt x="63" y="0"/>
                    <a:pt x="63" y="0"/>
                  </a:cubicBezTo>
                </a:path>
              </a:pathLst>
            </a:custGeom>
            <a:solidFill>
              <a:srgbClr val="F2F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1" name="Freeform 52"/>
            <p:cNvSpPr>
              <a:spLocks noEditPoints="1"/>
            </p:cNvSpPr>
            <p:nvPr/>
          </p:nvSpPr>
          <p:spPr bwMode="auto">
            <a:xfrm>
              <a:off x="3789363" y="6086475"/>
              <a:ext cx="458788" cy="466725"/>
            </a:xfrm>
            <a:custGeom>
              <a:avLst/>
              <a:gdLst>
                <a:gd name="T0" fmla="*/ 37 w 107"/>
                <a:gd name="T1" fmla="*/ 93 h 109"/>
                <a:gd name="T2" fmla="*/ 37 w 107"/>
                <a:gd name="T3" fmla="*/ 68 h 109"/>
                <a:gd name="T4" fmla="*/ 37 w 107"/>
                <a:gd name="T5" fmla="*/ 93 h 109"/>
                <a:gd name="T6" fmla="*/ 90 w 107"/>
                <a:gd name="T7" fmla="*/ 94 h 109"/>
                <a:gd name="T8" fmla="*/ 77 w 107"/>
                <a:gd name="T9" fmla="*/ 84 h 109"/>
                <a:gd name="T10" fmla="*/ 81 w 107"/>
                <a:gd name="T11" fmla="*/ 71 h 109"/>
                <a:gd name="T12" fmla="*/ 87 w 107"/>
                <a:gd name="T13" fmla="*/ 68 h 109"/>
                <a:gd name="T14" fmla="*/ 92 w 107"/>
                <a:gd name="T15" fmla="*/ 67 h 109"/>
                <a:gd name="T16" fmla="*/ 101 w 107"/>
                <a:gd name="T17" fmla="*/ 73 h 109"/>
                <a:gd name="T18" fmla="*/ 99 w 107"/>
                <a:gd name="T19" fmla="*/ 90 h 109"/>
                <a:gd name="T20" fmla="*/ 90 w 107"/>
                <a:gd name="T21" fmla="*/ 94 h 109"/>
                <a:gd name="T22" fmla="*/ 107 w 107"/>
                <a:gd name="T23" fmla="*/ 0 h 109"/>
                <a:gd name="T24" fmla="*/ 63 w 107"/>
                <a:gd name="T25" fmla="*/ 48 h 109"/>
                <a:gd name="T26" fmla="*/ 63 w 107"/>
                <a:gd name="T27" fmla="*/ 48 h 109"/>
                <a:gd name="T28" fmla="*/ 63 w 107"/>
                <a:gd name="T29" fmla="*/ 48 h 109"/>
                <a:gd name="T30" fmla="*/ 63 w 107"/>
                <a:gd name="T31" fmla="*/ 48 h 109"/>
                <a:gd name="T32" fmla="*/ 63 w 107"/>
                <a:gd name="T33" fmla="*/ 48 h 109"/>
                <a:gd name="T34" fmla="*/ 63 w 107"/>
                <a:gd name="T35" fmla="*/ 48 h 109"/>
                <a:gd name="T36" fmla="*/ 63 w 107"/>
                <a:gd name="T37" fmla="*/ 48 h 109"/>
                <a:gd name="T38" fmla="*/ 63 w 107"/>
                <a:gd name="T39" fmla="*/ 48 h 109"/>
                <a:gd name="T40" fmla="*/ 63 w 107"/>
                <a:gd name="T41" fmla="*/ 48 h 109"/>
                <a:gd name="T42" fmla="*/ 63 w 107"/>
                <a:gd name="T43" fmla="*/ 48 h 109"/>
                <a:gd name="T44" fmla="*/ 63 w 107"/>
                <a:gd name="T45" fmla="*/ 48 h 109"/>
                <a:gd name="T46" fmla="*/ 63 w 107"/>
                <a:gd name="T47" fmla="*/ 48 h 109"/>
                <a:gd name="T48" fmla="*/ 63 w 107"/>
                <a:gd name="T49" fmla="*/ 48 h 109"/>
                <a:gd name="T50" fmla="*/ 63 w 107"/>
                <a:gd name="T51" fmla="*/ 49 h 109"/>
                <a:gd name="T52" fmla="*/ 63 w 107"/>
                <a:gd name="T53" fmla="*/ 49 h 109"/>
                <a:gd name="T54" fmla="*/ 63 w 107"/>
                <a:gd name="T55" fmla="*/ 49 h 109"/>
                <a:gd name="T56" fmla="*/ 63 w 107"/>
                <a:gd name="T57" fmla="*/ 49 h 109"/>
                <a:gd name="T58" fmla="*/ 63 w 107"/>
                <a:gd name="T59" fmla="*/ 49 h 109"/>
                <a:gd name="T60" fmla="*/ 63 w 107"/>
                <a:gd name="T61" fmla="*/ 49 h 109"/>
                <a:gd name="T62" fmla="*/ 63 w 107"/>
                <a:gd name="T63" fmla="*/ 49 h 109"/>
                <a:gd name="T64" fmla="*/ 63 w 107"/>
                <a:gd name="T65" fmla="*/ 49 h 109"/>
                <a:gd name="T66" fmla="*/ 63 w 107"/>
                <a:gd name="T67" fmla="*/ 49 h 109"/>
                <a:gd name="T68" fmla="*/ 63 w 107"/>
                <a:gd name="T69" fmla="*/ 49 h 109"/>
                <a:gd name="T70" fmla="*/ 63 w 107"/>
                <a:gd name="T71" fmla="*/ 49 h 109"/>
                <a:gd name="T72" fmla="*/ 63 w 107"/>
                <a:gd name="T73" fmla="*/ 49 h 109"/>
                <a:gd name="T74" fmla="*/ 63 w 107"/>
                <a:gd name="T75" fmla="*/ 50 h 109"/>
                <a:gd name="T76" fmla="*/ 63 w 107"/>
                <a:gd name="T77" fmla="*/ 50 h 109"/>
                <a:gd name="T78" fmla="*/ 63 w 107"/>
                <a:gd name="T79" fmla="*/ 50 h 109"/>
                <a:gd name="T80" fmla="*/ 63 w 107"/>
                <a:gd name="T81" fmla="*/ 50 h 109"/>
                <a:gd name="T82" fmla="*/ 63 w 107"/>
                <a:gd name="T83" fmla="*/ 50 h 109"/>
                <a:gd name="T84" fmla="*/ 63 w 107"/>
                <a:gd name="T85" fmla="*/ 50 h 109"/>
                <a:gd name="T86" fmla="*/ 63 w 107"/>
                <a:gd name="T87" fmla="*/ 50 h 109"/>
                <a:gd name="T88" fmla="*/ 63 w 107"/>
                <a:gd name="T89" fmla="*/ 50 h 109"/>
                <a:gd name="T90" fmla="*/ 63 w 107"/>
                <a:gd name="T91" fmla="*/ 50 h 109"/>
                <a:gd name="T92" fmla="*/ 63 w 107"/>
                <a:gd name="T93" fmla="*/ 50 h 109"/>
                <a:gd name="T94" fmla="*/ 63 w 107"/>
                <a:gd name="T95" fmla="*/ 50 h 109"/>
                <a:gd name="T96" fmla="*/ 49 w 107"/>
                <a:gd name="T97" fmla="*/ 48 h 109"/>
                <a:gd name="T98" fmla="*/ 0 w 107"/>
                <a:gd name="T99" fmla="*/ 98 h 109"/>
                <a:gd name="T100" fmla="*/ 1 w 107"/>
                <a:gd name="T101" fmla="*/ 109 h 109"/>
                <a:gd name="T102" fmla="*/ 107 w 107"/>
                <a:gd name="T103" fmla="*/ 109 h 109"/>
                <a:gd name="T104" fmla="*/ 107 w 107"/>
                <a:gd name="T105" fmla="*/ 56 h 109"/>
                <a:gd name="T106" fmla="*/ 101 w 107"/>
                <a:gd name="T107" fmla="*/ 58 h 109"/>
                <a:gd name="T108" fmla="*/ 101 w 107"/>
                <a:gd name="T109" fmla="*/ 30 h 109"/>
                <a:gd name="T110" fmla="*/ 107 w 107"/>
                <a:gd name="T111" fmla="*/ 31 h 109"/>
                <a:gd name="T112" fmla="*/ 107 w 107"/>
                <a:gd name="T11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7" h="109">
                  <a:moveTo>
                    <a:pt x="37" y="93"/>
                  </a:moveTo>
                  <a:cubicBezTo>
                    <a:pt x="21" y="93"/>
                    <a:pt x="21" y="68"/>
                    <a:pt x="37" y="68"/>
                  </a:cubicBezTo>
                  <a:cubicBezTo>
                    <a:pt x="53" y="68"/>
                    <a:pt x="53" y="93"/>
                    <a:pt x="37" y="93"/>
                  </a:cubicBezTo>
                  <a:moveTo>
                    <a:pt x="90" y="94"/>
                  </a:moveTo>
                  <a:cubicBezTo>
                    <a:pt x="85" y="94"/>
                    <a:pt x="79" y="90"/>
                    <a:pt x="77" y="84"/>
                  </a:cubicBezTo>
                  <a:cubicBezTo>
                    <a:pt x="76" y="79"/>
                    <a:pt x="77" y="75"/>
                    <a:pt x="81" y="71"/>
                  </a:cubicBezTo>
                  <a:cubicBezTo>
                    <a:pt x="82" y="69"/>
                    <a:pt x="84" y="68"/>
                    <a:pt x="87" y="68"/>
                  </a:cubicBezTo>
                  <a:cubicBezTo>
                    <a:pt x="88" y="67"/>
                    <a:pt x="90" y="67"/>
                    <a:pt x="92" y="67"/>
                  </a:cubicBezTo>
                  <a:cubicBezTo>
                    <a:pt x="96" y="67"/>
                    <a:pt x="99" y="69"/>
                    <a:pt x="101" y="73"/>
                  </a:cubicBezTo>
                  <a:cubicBezTo>
                    <a:pt x="104" y="79"/>
                    <a:pt x="104" y="85"/>
                    <a:pt x="99" y="90"/>
                  </a:cubicBezTo>
                  <a:cubicBezTo>
                    <a:pt x="97" y="92"/>
                    <a:pt x="93" y="94"/>
                    <a:pt x="90" y="94"/>
                  </a:cubicBezTo>
                  <a:moveTo>
                    <a:pt x="107" y="0"/>
                  </a:moveTo>
                  <a:cubicBezTo>
                    <a:pt x="83" y="4"/>
                    <a:pt x="65" y="24"/>
                    <a:pt x="63" y="48"/>
                  </a:cubicBezTo>
                  <a:cubicBezTo>
                    <a:pt x="63" y="48"/>
                    <a:pt x="63" y="48"/>
                    <a:pt x="63" y="48"/>
                  </a:cubicBezTo>
                  <a:cubicBezTo>
                    <a:pt x="63" y="48"/>
                    <a:pt x="63" y="48"/>
                    <a:pt x="63" y="48"/>
                  </a:cubicBezTo>
                  <a:cubicBezTo>
                    <a:pt x="63" y="48"/>
                    <a:pt x="63" y="48"/>
                    <a:pt x="63" y="48"/>
                  </a:cubicBezTo>
                  <a:cubicBezTo>
                    <a:pt x="63" y="48"/>
                    <a:pt x="63" y="48"/>
                    <a:pt x="63" y="48"/>
                  </a:cubicBezTo>
                  <a:cubicBezTo>
                    <a:pt x="63" y="48"/>
                    <a:pt x="63" y="48"/>
                    <a:pt x="63" y="48"/>
                  </a:cubicBezTo>
                  <a:cubicBezTo>
                    <a:pt x="63" y="48"/>
                    <a:pt x="63" y="48"/>
                    <a:pt x="63" y="48"/>
                  </a:cubicBezTo>
                  <a:cubicBezTo>
                    <a:pt x="63" y="48"/>
                    <a:pt x="63" y="48"/>
                    <a:pt x="63" y="48"/>
                  </a:cubicBezTo>
                  <a:cubicBezTo>
                    <a:pt x="63" y="48"/>
                    <a:pt x="63" y="48"/>
                    <a:pt x="63" y="48"/>
                  </a:cubicBezTo>
                  <a:cubicBezTo>
                    <a:pt x="63" y="48"/>
                    <a:pt x="63" y="48"/>
                    <a:pt x="63" y="48"/>
                  </a:cubicBezTo>
                  <a:cubicBezTo>
                    <a:pt x="63" y="48"/>
                    <a:pt x="63" y="48"/>
                    <a:pt x="63" y="48"/>
                  </a:cubicBezTo>
                  <a:cubicBezTo>
                    <a:pt x="63" y="48"/>
                    <a:pt x="63" y="48"/>
                    <a:pt x="63" y="48"/>
                  </a:cubicBezTo>
                  <a:cubicBezTo>
                    <a:pt x="63" y="48"/>
                    <a:pt x="63" y="48"/>
                    <a:pt x="63" y="48"/>
                  </a:cubicBezTo>
                  <a:cubicBezTo>
                    <a:pt x="63" y="49"/>
                    <a:pt x="63" y="49"/>
                    <a:pt x="63" y="49"/>
                  </a:cubicBezTo>
                  <a:cubicBezTo>
                    <a:pt x="63" y="49"/>
                    <a:pt x="63" y="49"/>
                    <a:pt x="63" y="49"/>
                  </a:cubicBezTo>
                  <a:cubicBezTo>
                    <a:pt x="63" y="49"/>
                    <a:pt x="63" y="49"/>
                    <a:pt x="63" y="49"/>
                  </a:cubicBezTo>
                  <a:cubicBezTo>
                    <a:pt x="63" y="49"/>
                    <a:pt x="63" y="49"/>
                    <a:pt x="63" y="49"/>
                  </a:cubicBezTo>
                  <a:cubicBezTo>
                    <a:pt x="63" y="49"/>
                    <a:pt x="63" y="49"/>
                    <a:pt x="63" y="49"/>
                  </a:cubicBezTo>
                  <a:cubicBezTo>
                    <a:pt x="63" y="49"/>
                    <a:pt x="63" y="49"/>
                    <a:pt x="63" y="49"/>
                  </a:cubicBezTo>
                  <a:cubicBezTo>
                    <a:pt x="63" y="49"/>
                    <a:pt x="63" y="49"/>
                    <a:pt x="63" y="49"/>
                  </a:cubicBezTo>
                  <a:cubicBezTo>
                    <a:pt x="63" y="49"/>
                    <a:pt x="63" y="49"/>
                    <a:pt x="63" y="49"/>
                  </a:cubicBezTo>
                  <a:cubicBezTo>
                    <a:pt x="63" y="49"/>
                    <a:pt x="63" y="49"/>
                    <a:pt x="63" y="49"/>
                  </a:cubicBezTo>
                  <a:cubicBezTo>
                    <a:pt x="63" y="49"/>
                    <a:pt x="63" y="49"/>
                    <a:pt x="63" y="49"/>
                  </a:cubicBezTo>
                  <a:cubicBezTo>
                    <a:pt x="63" y="49"/>
                    <a:pt x="63" y="49"/>
                    <a:pt x="63" y="49"/>
                  </a:cubicBezTo>
                  <a:cubicBezTo>
                    <a:pt x="63" y="49"/>
                    <a:pt x="63" y="49"/>
                    <a:pt x="63" y="49"/>
                  </a:cubicBezTo>
                  <a:cubicBezTo>
                    <a:pt x="63" y="49"/>
                    <a:pt x="63" y="50"/>
                    <a:pt x="63" y="50"/>
                  </a:cubicBezTo>
                  <a:cubicBezTo>
                    <a:pt x="63" y="50"/>
                    <a:pt x="63" y="50"/>
                    <a:pt x="63" y="50"/>
                  </a:cubicBezTo>
                  <a:cubicBezTo>
                    <a:pt x="63" y="50"/>
                    <a:pt x="63" y="50"/>
                    <a:pt x="63" y="50"/>
                  </a:cubicBezTo>
                  <a:cubicBezTo>
                    <a:pt x="63" y="50"/>
                    <a:pt x="63" y="50"/>
                    <a:pt x="63" y="50"/>
                  </a:cubicBezTo>
                  <a:cubicBezTo>
                    <a:pt x="63" y="50"/>
                    <a:pt x="63" y="50"/>
                    <a:pt x="63" y="50"/>
                  </a:cubicBezTo>
                  <a:cubicBezTo>
                    <a:pt x="63" y="50"/>
                    <a:pt x="63" y="50"/>
                    <a:pt x="63" y="50"/>
                  </a:cubicBezTo>
                  <a:cubicBezTo>
                    <a:pt x="63" y="50"/>
                    <a:pt x="63" y="50"/>
                    <a:pt x="63" y="50"/>
                  </a:cubicBezTo>
                  <a:cubicBezTo>
                    <a:pt x="63" y="50"/>
                    <a:pt x="63" y="50"/>
                    <a:pt x="63" y="50"/>
                  </a:cubicBezTo>
                  <a:cubicBezTo>
                    <a:pt x="63" y="50"/>
                    <a:pt x="63" y="50"/>
                    <a:pt x="63" y="50"/>
                  </a:cubicBezTo>
                  <a:cubicBezTo>
                    <a:pt x="63" y="50"/>
                    <a:pt x="63" y="50"/>
                    <a:pt x="63" y="50"/>
                  </a:cubicBezTo>
                  <a:cubicBezTo>
                    <a:pt x="63" y="50"/>
                    <a:pt x="63" y="50"/>
                    <a:pt x="63" y="50"/>
                  </a:cubicBezTo>
                  <a:cubicBezTo>
                    <a:pt x="59" y="49"/>
                    <a:pt x="54" y="48"/>
                    <a:pt x="49" y="48"/>
                  </a:cubicBezTo>
                  <a:cubicBezTo>
                    <a:pt x="23" y="48"/>
                    <a:pt x="0" y="71"/>
                    <a:pt x="0" y="98"/>
                  </a:cubicBezTo>
                  <a:cubicBezTo>
                    <a:pt x="0" y="101"/>
                    <a:pt x="1" y="105"/>
                    <a:pt x="1" y="109"/>
                  </a:cubicBezTo>
                  <a:cubicBezTo>
                    <a:pt x="107" y="109"/>
                    <a:pt x="107" y="109"/>
                    <a:pt x="107" y="109"/>
                  </a:cubicBezTo>
                  <a:cubicBezTo>
                    <a:pt x="107" y="56"/>
                    <a:pt x="107" y="56"/>
                    <a:pt x="107" y="56"/>
                  </a:cubicBezTo>
                  <a:cubicBezTo>
                    <a:pt x="105" y="57"/>
                    <a:pt x="103" y="58"/>
                    <a:pt x="101" y="58"/>
                  </a:cubicBezTo>
                  <a:cubicBezTo>
                    <a:pt x="81" y="58"/>
                    <a:pt x="81" y="30"/>
                    <a:pt x="101" y="30"/>
                  </a:cubicBezTo>
                  <a:cubicBezTo>
                    <a:pt x="103" y="30"/>
                    <a:pt x="105" y="30"/>
                    <a:pt x="107" y="31"/>
                  </a:cubicBezTo>
                  <a:cubicBezTo>
                    <a:pt x="107" y="0"/>
                    <a:pt x="107" y="0"/>
                    <a:pt x="107" y="0"/>
                  </a:cubicBezTo>
                </a:path>
              </a:pathLst>
            </a:custGeom>
            <a:solidFill>
              <a:srgbClr val="FFDD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2" name="Freeform 53"/>
            <p:cNvSpPr>
              <a:spLocks/>
            </p:cNvSpPr>
            <p:nvPr/>
          </p:nvSpPr>
          <p:spPr bwMode="auto">
            <a:xfrm>
              <a:off x="3879850" y="6376988"/>
              <a:ext cx="136525" cy="107950"/>
            </a:xfrm>
            <a:custGeom>
              <a:avLst/>
              <a:gdLst>
                <a:gd name="T0" fmla="*/ 16 w 32"/>
                <a:gd name="T1" fmla="*/ 0 h 25"/>
                <a:gd name="T2" fmla="*/ 16 w 32"/>
                <a:gd name="T3" fmla="*/ 25 h 25"/>
                <a:gd name="T4" fmla="*/ 16 w 32"/>
                <a:gd name="T5" fmla="*/ 0 h 25"/>
              </a:gdLst>
              <a:ahLst/>
              <a:cxnLst>
                <a:cxn ang="0">
                  <a:pos x="T0" y="T1"/>
                </a:cxn>
                <a:cxn ang="0">
                  <a:pos x="T2" y="T3"/>
                </a:cxn>
                <a:cxn ang="0">
                  <a:pos x="T4" y="T5"/>
                </a:cxn>
              </a:cxnLst>
              <a:rect l="0" t="0" r="r" b="b"/>
              <a:pathLst>
                <a:path w="32" h="25">
                  <a:moveTo>
                    <a:pt x="16" y="0"/>
                  </a:moveTo>
                  <a:cubicBezTo>
                    <a:pt x="0" y="0"/>
                    <a:pt x="0" y="25"/>
                    <a:pt x="16" y="25"/>
                  </a:cubicBezTo>
                  <a:cubicBezTo>
                    <a:pt x="32" y="25"/>
                    <a:pt x="32" y="0"/>
                    <a:pt x="16" y="0"/>
                  </a:cubicBezTo>
                </a:path>
              </a:pathLst>
            </a:custGeom>
            <a:solidFill>
              <a:srgbClr val="FFB2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3" name="Freeform 54"/>
            <p:cNvSpPr>
              <a:spLocks/>
            </p:cNvSpPr>
            <p:nvPr/>
          </p:nvSpPr>
          <p:spPr bwMode="auto">
            <a:xfrm>
              <a:off x="4114800" y="6373813"/>
              <a:ext cx="120650" cy="115888"/>
            </a:xfrm>
            <a:custGeom>
              <a:avLst/>
              <a:gdLst>
                <a:gd name="T0" fmla="*/ 16 w 28"/>
                <a:gd name="T1" fmla="*/ 0 h 27"/>
                <a:gd name="T2" fmla="*/ 11 w 28"/>
                <a:gd name="T3" fmla="*/ 1 h 27"/>
                <a:gd name="T4" fmla="*/ 5 w 28"/>
                <a:gd name="T5" fmla="*/ 4 h 27"/>
                <a:gd name="T6" fmla="*/ 1 w 28"/>
                <a:gd name="T7" fmla="*/ 17 h 27"/>
                <a:gd name="T8" fmla="*/ 14 w 28"/>
                <a:gd name="T9" fmla="*/ 27 h 27"/>
                <a:gd name="T10" fmla="*/ 23 w 28"/>
                <a:gd name="T11" fmla="*/ 23 h 27"/>
                <a:gd name="T12" fmla="*/ 25 w 28"/>
                <a:gd name="T13" fmla="*/ 6 h 27"/>
                <a:gd name="T14" fmla="*/ 16 w 28"/>
                <a:gd name="T15" fmla="*/ 0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27">
                  <a:moveTo>
                    <a:pt x="16" y="0"/>
                  </a:moveTo>
                  <a:cubicBezTo>
                    <a:pt x="14" y="0"/>
                    <a:pt x="12" y="0"/>
                    <a:pt x="11" y="1"/>
                  </a:cubicBezTo>
                  <a:cubicBezTo>
                    <a:pt x="8" y="1"/>
                    <a:pt x="6" y="2"/>
                    <a:pt x="5" y="4"/>
                  </a:cubicBezTo>
                  <a:cubicBezTo>
                    <a:pt x="1" y="8"/>
                    <a:pt x="0" y="12"/>
                    <a:pt x="1" y="17"/>
                  </a:cubicBezTo>
                  <a:cubicBezTo>
                    <a:pt x="3" y="23"/>
                    <a:pt x="9" y="27"/>
                    <a:pt x="14" y="27"/>
                  </a:cubicBezTo>
                  <a:cubicBezTo>
                    <a:pt x="17" y="27"/>
                    <a:pt x="21" y="25"/>
                    <a:pt x="23" y="23"/>
                  </a:cubicBezTo>
                  <a:cubicBezTo>
                    <a:pt x="28" y="18"/>
                    <a:pt x="28" y="12"/>
                    <a:pt x="25" y="6"/>
                  </a:cubicBezTo>
                  <a:cubicBezTo>
                    <a:pt x="23" y="2"/>
                    <a:pt x="20" y="0"/>
                    <a:pt x="16" y="0"/>
                  </a:cubicBezTo>
                </a:path>
              </a:pathLst>
            </a:custGeom>
            <a:solidFill>
              <a:srgbClr val="FFB2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4" name="Freeform 55"/>
            <p:cNvSpPr>
              <a:spLocks/>
            </p:cNvSpPr>
            <p:nvPr/>
          </p:nvSpPr>
          <p:spPr bwMode="auto">
            <a:xfrm>
              <a:off x="4137025" y="6215063"/>
              <a:ext cx="111125" cy="119063"/>
            </a:xfrm>
            <a:custGeom>
              <a:avLst/>
              <a:gdLst>
                <a:gd name="T0" fmla="*/ 20 w 26"/>
                <a:gd name="T1" fmla="*/ 0 h 28"/>
                <a:gd name="T2" fmla="*/ 20 w 26"/>
                <a:gd name="T3" fmla="*/ 28 h 28"/>
                <a:gd name="T4" fmla="*/ 26 w 26"/>
                <a:gd name="T5" fmla="*/ 26 h 28"/>
                <a:gd name="T6" fmla="*/ 26 w 26"/>
                <a:gd name="T7" fmla="*/ 1 h 28"/>
                <a:gd name="T8" fmla="*/ 20 w 26"/>
                <a:gd name="T9" fmla="*/ 0 h 28"/>
              </a:gdLst>
              <a:ahLst/>
              <a:cxnLst>
                <a:cxn ang="0">
                  <a:pos x="T0" y="T1"/>
                </a:cxn>
                <a:cxn ang="0">
                  <a:pos x="T2" y="T3"/>
                </a:cxn>
                <a:cxn ang="0">
                  <a:pos x="T4" y="T5"/>
                </a:cxn>
                <a:cxn ang="0">
                  <a:pos x="T6" y="T7"/>
                </a:cxn>
                <a:cxn ang="0">
                  <a:pos x="T8" y="T9"/>
                </a:cxn>
              </a:cxnLst>
              <a:rect l="0" t="0" r="r" b="b"/>
              <a:pathLst>
                <a:path w="26" h="28">
                  <a:moveTo>
                    <a:pt x="20" y="0"/>
                  </a:moveTo>
                  <a:cubicBezTo>
                    <a:pt x="0" y="0"/>
                    <a:pt x="0" y="28"/>
                    <a:pt x="20" y="28"/>
                  </a:cubicBezTo>
                  <a:cubicBezTo>
                    <a:pt x="22" y="28"/>
                    <a:pt x="24" y="27"/>
                    <a:pt x="26" y="26"/>
                  </a:cubicBezTo>
                  <a:cubicBezTo>
                    <a:pt x="26" y="1"/>
                    <a:pt x="26" y="1"/>
                    <a:pt x="26" y="1"/>
                  </a:cubicBezTo>
                  <a:cubicBezTo>
                    <a:pt x="24" y="0"/>
                    <a:pt x="22" y="0"/>
                    <a:pt x="20" y="0"/>
                  </a:cubicBezTo>
                </a:path>
              </a:pathLst>
            </a:custGeom>
            <a:solidFill>
              <a:srgbClr val="FFB2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5" name="Freeform 62"/>
            <p:cNvSpPr>
              <a:spLocks/>
            </p:cNvSpPr>
            <p:nvPr/>
          </p:nvSpPr>
          <p:spPr bwMode="auto">
            <a:xfrm>
              <a:off x="2773363" y="6069013"/>
              <a:ext cx="158750" cy="698500"/>
            </a:xfrm>
            <a:custGeom>
              <a:avLst/>
              <a:gdLst>
                <a:gd name="T0" fmla="*/ 7 w 37"/>
                <a:gd name="T1" fmla="*/ 163 h 163"/>
                <a:gd name="T2" fmla="*/ 7 w 37"/>
                <a:gd name="T3" fmla="*/ 156 h 163"/>
                <a:gd name="T4" fmla="*/ 9 w 37"/>
                <a:gd name="T5" fmla="*/ 137 h 163"/>
                <a:gd name="T6" fmla="*/ 11 w 37"/>
                <a:gd name="T7" fmla="*/ 81 h 163"/>
                <a:gd name="T8" fmla="*/ 11 w 37"/>
                <a:gd name="T9" fmla="*/ 66 h 163"/>
                <a:gd name="T10" fmla="*/ 10 w 37"/>
                <a:gd name="T11" fmla="*/ 51 h 163"/>
                <a:gd name="T12" fmla="*/ 9 w 37"/>
                <a:gd name="T13" fmla="*/ 37 h 163"/>
                <a:gd name="T14" fmla="*/ 7 w 37"/>
                <a:gd name="T15" fmla="*/ 25 h 163"/>
                <a:gd name="T16" fmla="*/ 5 w 37"/>
                <a:gd name="T17" fmla="*/ 14 h 163"/>
                <a:gd name="T18" fmla="*/ 2 w 37"/>
                <a:gd name="T19" fmla="*/ 6 h 163"/>
                <a:gd name="T20" fmla="*/ 0 w 37"/>
                <a:gd name="T21" fmla="*/ 0 h 163"/>
                <a:gd name="T22" fmla="*/ 3 w 37"/>
                <a:gd name="T23" fmla="*/ 6 h 163"/>
                <a:gd name="T24" fmla="*/ 7 w 37"/>
                <a:gd name="T25" fmla="*/ 13 h 163"/>
                <a:gd name="T26" fmla="*/ 11 w 37"/>
                <a:gd name="T27" fmla="*/ 23 h 163"/>
                <a:gd name="T28" fmla="*/ 16 w 37"/>
                <a:gd name="T29" fmla="*/ 35 h 163"/>
                <a:gd name="T30" fmla="*/ 20 w 37"/>
                <a:gd name="T31" fmla="*/ 49 h 163"/>
                <a:gd name="T32" fmla="*/ 23 w 37"/>
                <a:gd name="T33" fmla="*/ 64 h 163"/>
                <a:gd name="T34" fmla="*/ 26 w 37"/>
                <a:gd name="T35" fmla="*/ 79 h 163"/>
                <a:gd name="T36" fmla="*/ 35 w 37"/>
                <a:gd name="T37" fmla="*/ 137 h 163"/>
                <a:gd name="T38" fmla="*/ 37 w 37"/>
                <a:gd name="T39" fmla="*/ 156 h 163"/>
                <a:gd name="T40" fmla="*/ 37 w 37"/>
                <a:gd name="T41" fmla="*/ 163 h 163"/>
                <a:gd name="T42" fmla="*/ 7 w 37"/>
                <a:gd name="T43" fmla="*/ 16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 h="163">
                  <a:moveTo>
                    <a:pt x="7" y="163"/>
                  </a:moveTo>
                  <a:cubicBezTo>
                    <a:pt x="7" y="163"/>
                    <a:pt x="7" y="160"/>
                    <a:pt x="7" y="156"/>
                  </a:cubicBezTo>
                  <a:cubicBezTo>
                    <a:pt x="8" y="151"/>
                    <a:pt x="8" y="145"/>
                    <a:pt x="9" y="137"/>
                  </a:cubicBezTo>
                  <a:cubicBezTo>
                    <a:pt x="10" y="122"/>
                    <a:pt x="11" y="101"/>
                    <a:pt x="11" y="81"/>
                  </a:cubicBezTo>
                  <a:cubicBezTo>
                    <a:pt x="11" y="76"/>
                    <a:pt x="11" y="71"/>
                    <a:pt x="11" y="66"/>
                  </a:cubicBezTo>
                  <a:cubicBezTo>
                    <a:pt x="11" y="60"/>
                    <a:pt x="10" y="56"/>
                    <a:pt x="10" y="51"/>
                  </a:cubicBezTo>
                  <a:cubicBezTo>
                    <a:pt x="9" y="46"/>
                    <a:pt x="9" y="41"/>
                    <a:pt x="9" y="37"/>
                  </a:cubicBezTo>
                  <a:cubicBezTo>
                    <a:pt x="8" y="33"/>
                    <a:pt x="8" y="28"/>
                    <a:pt x="7" y="25"/>
                  </a:cubicBezTo>
                  <a:cubicBezTo>
                    <a:pt x="6" y="21"/>
                    <a:pt x="5" y="17"/>
                    <a:pt x="5" y="14"/>
                  </a:cubicBezTo>
                  <a:cubicBezTo>
                    <a:pt x="4" y="11"/>
                    <a:pt x="3" y="9"/>
                    <a:pt x="2" y="6"/>
                  </a:cubicBezTo>
                  <a:cubicBezTo>
                    <a:pt x="1" y="2"/>
                    <a:pt x="0" y="0"/>
                    <a:pt x="0" y="0"/>
                  </a:cubicBezTo>
                  <a:cubicBezTo>
                    <a:pt x="0" y="0"/>
                    <a:pt x="1" y="2"/>
                    <a:pt x="3" y="6"/>
                  </a:cubicBezTo>
                  <a:cubicBezTo>
                    <a:pt x="5" y="8"/>
                    <a:pt x="6" y="10"/>
                    <a:pt x="7" y="13"/>
                  </a:cubicBezTo>
                  <a:cubicBezTo>
                    <a:pt x="9" y="16"/>
                    <a:pt x="10" y="20"/>
                    <a:pt x="11" y="23"/>
                  </a:cubicBezTo>
                  <a:cubicBezTo>
                    <a:pt x="13" y="27"/>
                    <a:pt x="14" y="31"/>
                    <a:pt x="16" y="35"/>
                  </a:cubicBezTo>
                  <a:cubicBezTo>
                    <a:pt x="17" y="40"/>
                    <a:pt x="18" y="44"/>
                    <a:pt x="20" y="49"/>
                  </a:cubicBezTo>
                  <a:cubicBezTo>
                    <a:pt x="21" y="54"/>
                    <a:pt x="22" y="59"/>
                    <a:pt x="23" y="64"/>
                  </a:cubicBezTo>
                  <a:cubicBezTo>
                    <a:pt x="24" y="69"/>
                    <a:pt x="25" y="74"/>
                    <a:pt x="26" y="79"/>
                  </a:cubicBezTo>
                  <a:cubicBezTo>
                    <a:pt x="30" y="100"/>
                    <a:pt x="33" y="121"/>
                    <a:pt x="35" y="137"/>
                  </a:cubicBezTo>
                  <a:cubicBezTo>
                    <a:pt x="36" y="145"/>
                    <a:pt x="36" y="151"/>
                    <a:pt x="37" y="156"/>
                  </a:cubicBezTo>
                  <a:cubicBezTo>
                    <a:pt x="37" y="160"/>
                    <a:pt x="37" y="163"/>
                    <a:pt x="37" y="163"/>
                  </a:cubicBezTo>
                  <a:lnTo>
                    <a:pt x="7" y="163"/>
                  </a:lnTo>
                  <a:close/>
                </a:path>
              </a:pathLst>
            </a:custGeom>
            <a:solidFill>
              <a:srgbClr val="768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6" name="Freeform 63"/>
            <p:cNvSpPr>
              <a:spLocks/>
            </p:cNvSpPr>
            <p:nvPr/>
          </p:nvSpPr>
          <p:spPr bwMode="auto">
            <a:xfrm>
              <a:off x="2506663" y="5772150"/>
              <a:ext cx="531813" cy="561975"/>
            </a:xfrm>
            <a:custGeom>
              <a:avLst/>
              <a:gdLst>
                <a:gd name="T0" fmla="*/ 105 w 124"/>
                <a:gd name="T1" fmla="*/ 55 h 131"/>
                <a:gd name="T2" fmla="*/ 92 w 124"/>
                <a:gd name="T3" fmla="*/ 52 h 131"/>
                <a:gd name="T4" fmla="*/ 82 w 124"/>
                <a:gd name="T5" fmla="*/ 11 h 131"/>
                <a:gd name="T6" fmla="*/ 41 w 124"/>
                <a:gd name="T7" fmla="*/ 33 h 131"/>
                <a:gd name="T8" fmla="*/ 30 w 124"/>
                <a:gd name="T9" fmla="*/ 31 h 131"/>
                <a:gd name="T10" fmla="*/ 20 w 124"/>
                <a:gd name="T11" fmla="*/ 34 h 131"/>
                <a:gd name="T12" fmla="*/ 20 w 124"/>
                <a:gd name="T13" fmla="*/ 34 h 131"/>
                <a:gd name="T14" fmla="*/ 7 w 124"/>
                <a:gd name="T15" fmla="*/ 46 h 131"/>
                <a:gd name="T16" fmla="*/ 17 w 124"/>
                <a:gd name="T17" fmla="*/ 80 h 131"/>
                <a:gd name="T18" fmla="*/ 21 w 124"/>
                <a:gd name="T19" fmla="*/ 81 h 131"/>
                <a:gd name="T20" fmla="*/ 18 w 124"/>
                <a:gd name="T21" fmla="*/ 86 h 131"/>
                <a:gd name="T22" fmla="*/ 30 w 124"/>
                <a:gd name="T23" fmla="*/ 124 h 131"/>
                <a:gd name="T24" fmla="*/ 68 w 124"/>
                <a:gd name="T25" fmla="*/ 112 h 131"/>
                <a:gd name="T26" fmla="*/ 71 w 124"/>
                <a:gd name="T27" fmla="*/ 102 h 131"/>
                <a:gd name="T28" fmla="*/ 72 w 124"/>
                <a:gd name="T29" fmla="*/ 104 h 131"/>
                <a:gd name="T30" fmla="*/ 84 w 124"/>
                <a:gd name="T31" fmla="*/ 110 h 131"/>
                <a:gd name="T32" fmla="*/ 90 w 124"/>
                <a:gd name="T33" fmla="*/ 110 h 131"/>
                <a:gd name="T34" fmla="*/ 96 w 124"/>
                <a:gd name="T35" fmla="*/ 110 h 131"/>
                <a:gd name="T36" fmla="*/ 100 w 124"/>
                <a:gd name="T37" fmla="*/ 109 h 131"/>
                <a:gd name="T38" fmla="*/ 117 w 124"/>
                <a:gd name="T39" fmla="*/ 94 h 131"/>
                <a:gd name="T40" fmla="*/ 105 w 124"/>
                <a:gd name="T41" fmla="*/ 5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4" h="131">
                  <a:moveTo>
                    <a:pt x="105" y="55"/>
                  </a:moveTo>
                  <a:cubicBezTo>
                    <a:pt x="101" y="53"/>
                    <a:pt x="97" y="52"/>
                    <a:pt x="92" y="52"/>
                  </a:cubicBezTo>
                  <a:cubicBezTo>
                    <a:pt x="101" y="39"/>
                    <a:pt x="100" y="20"/>
                    <a:pt x="82" y="11"/>
                  </a:cubicBezTo>
                  <a:cubicBezTo>
                    <a:pt x="62" y="0"/>
                    <a:pt x="44" y="15"/>
                    <a:pt x="41" y="33"/>
                  </a:cubicBezTo>
                  <a:cubicBezTo>
                    <a:pt x="37" y="31"/>
                    <a:pt x="34" y="31"/>
                    <a:pt x="30" y="31"/>
                  </a:cubicBezTo>
                  <a:cubicBezTo>
                    <a:pt x="27" y="31"/>
                    <a:pt x="23" y="32"/>
                    <a:pt x="20" y="34"/>
                  </a:cubicBezTo>
                  <a:cubicBezTo>
                    <a:pt x="20" y="34"/>
                    <a:pt x="20" y="34"/>
                    <a:pt x="20" y="34"/>
                  </a:cubicBezTo>
                  <a:cubicBezTo>
                    <a:pt x="14" y="36"/>
                    <a:pt x="9" y="41"/>
                    <a:pt x="7" y="46"/>
                  </a:cubicBezTo>
                  <a:cubicBezTo>
                    <a:pt x="0" y="58"/>
                    <a:pt x="5" y="73"/>
                    <a:pt x="17" y="80"/>
                  </a:cubicBezTo>
                  <a:cubicBezTo>
                    <a:pt x="19" y="80"/>
                    <a:pt x="20" y="81"/>
                    <a:pt x="21" y="81"/>
                  </a:cubicBezTo>
                  <a:cubicBezTo>
                    <a:pt x="20" y="83"/>
                    <a:pt x="19" y="84"/>
                    <a:pt x="18" y="86"/>
                  </a:cubicBezTo>
                  <a:cubicBezTo>
                    <a:pt x="11" y="99"/>
                    <a:pt x="17" y="117"/>
                    <a:pt x="30" y="124"/>
                  </a:cubicBezTo>
                  <a:cubicBezTo>
                    <a:pt x="44" y="131"/>
                    <a:pt x="61" y="125"/>
                    <a:pt x="68" y="112"/>
                  </a:cubicBezTo>
                  <a:cubicBezTo>
                    <a:pt x="70" y="109"/>
                    <a:pt x="70" y="106"/>
                    <a:pt x="71" y="102"/>
                  </a:cubicBezTo>
                  <a:cubicBezTo>
                    <a:pt x="71" y="103"/>
                    <a:pt x="72" y="103"/>
                    <a:pt x="72" y="104"/>
                  </a:cubicBezTo>
                  <a:cubicBezTo>
                    <a:pt x="76" y="107"/>
                    <a:pt x="79" y="109"/>
                    <a:pt x="84" y="110"/>
                  </a:cubicBezTo>
                  <a:cubicBezTo>
                    <a:pt x="86" y="110"/>
                    <a:pt x="88" y="110"/>
                    <a:pt x="90" y="110"/>
                  </a:cubicBezTo>
                  <a:cubicBezTo>
                    <a:pt x="92" y="110"/>
                    <a:pt x="94" y="110"/>
                    <a:pt x="96" y="110"/>
                  </a:cubicBezTo>
                  <a:cubicBezTo>
                    <a:pt x="97" y="109"/>
                    <a:pt x="98" y="109"/>
                    <a:pt x="100" y="109"/>
                  </a:cubicBezTo>
                  <a:cubicBezTo>
                    <a:pt x="107" y="106"/>
                    <a:pt x="114" y="101"/>
                    <a:pt x="117" y="94"/>
                  </a:cubicBezTo>
                  <a:cubicBezTo>
                    <a:pt x="124" y="80"/>
                    <a:pt x="119" y="63"/>
                    <a:pt x="105" y="5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7" name="Freeform 64"/>
            <p:cNvSpPr>
              <a:spLocks/>
            </p:cNvSpPr>
            <p:nvPr/>
          </p:nvSpPr>
          <p:spPr bwMode="auto">
            <a:xfrm>
              <a:off x="2597150" y="5915025"/>
              <a:ext cx="320675" cy="295275"/>
            </a:xfrm>
            <a:custGeom>
              <a:avLst/>
              <a:gdLst>
                <a:gd name="T0" fmla="*/ 48 w 75"/>
                <a:gd name="T1" fmla="*/ 15 h 69"/>
                <a:gd name="T2" fmla="*/ 27 w 75"/>
                <a:gd name="T3" fmla="*/ 55 h 69"/>
                <a:gd name="T4" fmla="*/ 48 w 75"/>
                <a:gd name="T5" fmla="*/ 15 h 69"/>
              </a:gdLst>
              <a:ahLst/>
              <a:cxnLst>
                <a:cxn ang="0">
                  <a:pos x="T0" y="T1"/>
                </a:cxn>
                <a:cxn ang="0">
                  <a:pos x="T2" y="T3"/>
                </a:cxn>
                <a:cxn ang="0">
                  <a:pos x="T4" y="T5"/>
                </a:cxn>
              </a:cxnLst>
              <a:rect l="0" t="0" r="r" b="b"/>
              <a:pathLst>
                <a:path w="75" h="69">
                  <a:moveTo>
                    <a:pt x="48" y="15"/>
                  </a:moveTo>
                  <a:cubicBezTo>
                    <a:pt x="21" y="0"/>
                    <a:pt x="0" y="41"/>
                    <a:pt x="27" y="55"/>
                  </a:cubicBezTo>
                  <a:cubicBezTo>
                    <a:pt x="54" y="69"/>
                    <a:pt x="75" y="29"/>
                    <a:pt x="48" y="15"/>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8" name="Freeform 65"/>
            <p:cNvSpPr>
              <a:spLocks/>
            </p:cNvSpPr>
            <p:nvPr/>
          </p:nvSpPr>
          <p:spPr bwMode="auto">
            <a:xfrm>
              <a:off x="2862263" y="6283325"/>
              <a:ext cx="236538" cy="188913"/>
            </a:xfrm>
            <a:custGeom>
              <a:avLst/>
              <a:gdLst>
                <a:gd name="T0" fmla="*/ 7 w 55"/>
                <a:gd name="T1" fmla="*/ 44 h 44"/>
                <a:gd name="T2" fmla="*/ 43 w 55"/>
                <a:gd name="T3" fmla="*/ 0 h 44"/>
                <a:gd name="T4" fmla="*/ 7 w 55"/>
                <a:gd name="T5" fmla="*/ 44 h 44"/>
              </a:gdLst>
              <a:ahLst/>
              <a:cxnLst>
                <a:cxn ang="0">
                  <a:pos x="T0" y="T1"/>
                </a:cxn>
                <a:cxn ang="0">
                  <a:pos x="T2" y="T3"/>
                </a:cxn>
                <a:cxn ang="0">
                  <a:pos x="T4" y="T5"/>
                </a:cxn>
              </a:cxnLst>
              <a:rect l="0" t="0" r="r" b="b"/>
              <a:pathLst>
                <a:path w="55" h="44">
                  <a:moveTo>
                    <a:pt x="7" y="44"/>
                  </a:moveTo>
                  <a:cubicBezTo>
                    <a:pt x="7" y="44"/>
                    <a:pt x="0" y="5"/>
                    <a:pt x="43" y="0"/>
                  </a:cubicBezTo>
                  <a:cubicBezTo>
                    <a:pt x="43" y="0"/>
                    <a:pt x="55" y="40"/>
                    <a:pt x="7" y="44"/>
                  </a:cubicBezTo>
                  <a:close/>
                </a:path>
              </a:pathLst>
            </a:custGeom>
            <a:solidFill>
              <a:srgbClr val="9D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9" name="Freeform 66"/>
            <p:cNvSpPr>
              <a:spLocks/>
            </p:cNvSpPr>
            <p:nvPr/>
          </p:nvSpPr>
          <p:spPr bwMode="auto">
            <a:xfrm>
              <a:off x="2047875" y="6154738"/>
              <a:ext cx="158750" cy="698500"/>
            </a:xfrm>
            <a:custGeom>
              <a:avLst/>
              <a:gdLst>
                <a:gd name="T0" fmla="*/ 0 w 37"/>
                <a:gd name="T1" fmla="*/ 163 h 163"/>
                <a:gd name="T2" fmla="*/ 0 w 37"/>
                <a:gd name="T3" fmla="*/ 156 h 163"/>
                <a:gd name="T4" fmla="*/ 2 w 37"/>
                <a:gd name="T5" fmla="*/ 137 h 163"/>
                <a:gd name="T6" fmla="*/ 11 w 37"/>
                <a:gd name="T7" fmla="*/ 79 h 163"/>
                <a:gd name="T8" fmla="*/ 14 w 37"/>
                <a:gd name="T9" fmla="*/ 64 h 163"/>
                <a:gd name="T10" fmla="*/ 17 w 37"/>
                <a:gd name="T11" fmla="*/ 49 h 163"/>
                <a:gd name="T12" fmla="*/ 21 w 37"/>
                <a:gd name="T13" fmla="*/ 35 h 163"/>
                <a:gd name="T14" fmla="*/ 26 w 37"/>
                <a:gd name="T15" fmla="*/ 23 h 163"/>
                <a:gd name="T16" fmla="*/ 30 w 37"/>
                <a:gd name="T17" fmla="*/ 13 h 163"/>
                <a:gd name="T18" fmla="*/ 34 w 37"/>
                <a:gd name="T19" fmla="*/ 6 h 163"/>
                <a:gd name="T20" fmla="*/ 37 w 37"/>
                <a:gd name="T21" fmla="*/ 0 h 163"/>
                <a:gd name="T22" fmla="*/ 35 w 37"/>
                <a:gd name="T23" fmla="*/ 6 h 163"/>
                <a:gd name="T24" fmla="*/ 32 w 37"/>
                <a:gd name="T25" fmla="*/ 14 h 163"/>
                <a:gd name="T26" fmla="*/ 30 w 37"/>
                <a:gd name="T27" fmla="*/ 25 h 163"/>
                <a:gd name="T28" fmla="*/ 28 w 37"/>
                <a:gd name="T29" fmla="*/ 37 h 163"/>
                <a:gd name="T30" fmla="*/ 27 w 37"/>
                <a:gd name="T31" fmla="*/ 51 h 163"/>
                <a:gd name="T32" fmla="*/ 26 w 37"/>
                <a:gd name="T33" fmla="*/ 66 h 163"/>
                <a:gd name="T34" fmla="*/ 26 w 37"/>
                <a:gd name="T35" fmla="*/ 81 h 163"/>
                <a:gd name="T36" fmla="*/ 28 w 37"/>
                <a:gd name="T37" fmla="*/ 137 h 163"/>
                <a:gd name="T38" fmla="*/ 30 w 37"/>
                <a:gd name="T39" fmla="*/ 156 h 163"/>
                <a:gd name="T40" fmla="*/ 30 w 37"/>
                <a:gd name="T41" fmla="*/ 163 h 163"/>
                <a:gd name="T42" fmla="*/ 0 w 37"/>
                <a:gd name="T43" fmla="*/ 16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 h="163">
                  <a:moveTo>
                    <a:pt x="0" y="163"/>
                  </a:moveTo>
                  <a:cubicBezTo>
                    <a:pt x="0" y="163"/>
                    <a:pt x="0" y="160"/>
                    <a:pt x="0" y="156"/>
                  </a:cubicBezTo>
                  <a:cubicBezTo>
                    <a:pt x="1" y="151"/>
                    <a:pt x="1" y="145"/>
                    <a:pt x="2" y="137"/>
                  </a:cubicBezTo>
                  <a:cubicBezTo>
                    <a:pt x="4" y="121"/>
                    <a:pt x="7" y="100"/>
                    <a:pt x="11" y="79"/>
                  </a:cubicBezTo>
                  <a:cubicBezTo>
                    <a:pt x="12" y="74"/>
                    <a:pt x="13" y="69"/>
                    <a:pt x="14" y="64"/>
                  </a:cubicBezTo>
                  <a:cubicBezTo>
                    <a:pt x="15" y="59"/>
                    <a:pt x="16" y="54"/>
                    <a:pt x="17" y="49"/>
                  </a:cubicBezTo>
                  <a:cubicBezTo>
                    <a:pt x="19" y="44"/>
                    <a:pt x="20" y="40"/>
                    <a:pt x="21" y="35"/>
                  </a:cubicBezTo>
                  <a:cubicBezTo>
                    <a:pt x="23" y="31"/>
                    <a:pt x="24" y="27"/>
                    <a:pt x="26" y="23"/>
                  </a:cubicBezTo>
                  <a:cubicBezTo>
                    <a:pt x="27" y="20"/>
                    <a:pt x="28" y="16"/>
                    <a:pt x="30" y="13"/>
                  </a:cubicBezTo>
                  <a:cubicBezTo>
                    <a:pt x="31" y="10"/>
                    <a:pt x="32" y="8"/>
                    <a:pt x="34" y="6"/>
                  </a:cubicBezTo>
                  <a:cubicBezTo>
                    <a:pt x="36" y="2"/>
                    <a:pt x="37" y="0"/>
                    <a:pt x="37" y="0"/>
                  </a:cubicBezTo>
                  <a:cubicBezTo>
                    <a:pt x="37" y="0"/>
                    <a:pt x="36" y="2"/>
                    <a:pt x="35" y="6"/>
                  </a:cubicBezTo>
                  <a:cubicBezTo>
                    <a:pt x="34" y="9"/>
                    <a:pt x="33" y="11"/>
                    <a:pt x="32" y="14"/>
                  </a:cubicBezTo>
                  <a:cubicBezTo>
                    <a:pt x="32" y="17"/>
                    <a:pt x="31" y="21"/>
                    <a:pt x="30" y="25"/>
                  </a:cubicBezTo>
                  <a:cubicBezTo>
                    <a:pt x="29" y="28"/>
                    <a:pt x="29" y="33"/>
                    <a:pt x="28" y="37"/>
                  </a:cubicBezTo>
                  <a:cubicBezTo>
                    <a:pt x="28" y="41"/>
                    <a:pt x="28" y="46"/>
                    <a:pt x="27" y="51"/>
                  </a:cubicBezTo>
                  <a:cubicBezTo>
                    <a:pt x="27" y="56"/>
                    <a:pt x="26" y="60"/>
                    <a:pt x="26" y="66"/>
                  </a:cubicBezTo>
                  <a:cubicBezTo>
                    <a:pt x="26" y="71"/>
                    <a:pt x="26" y="76"/>
                    <a:pt x="26" y="81"/>
                  </a:cubicBezTo>
                  <a:cubicBezTo>
                    <a:pt x="26" y="101"/>
                    <a:pt x="27" y="122"/>
                    <a:pt x="28" y="137"/>
                  </a:cubicBezTo>
                  <a:cubicBezTo>
                    <a:pt x="29" y="145"/>
                    <a:pt x="29" y="151"/>
                    <a:pt x="30" y="156"/>
                  </a:cubicBezTo>
                  <a:cubicBezTo>
                    <a:pt x="30" y="160"/>
                    <a:pt x="30" y="163"/>
                    <a:pt x="30" y="163"/>
                  </a:cubicBezTo>
                  <a:lnTo>
                    <a:pt x="0" y="163"/>
                  </a:lnTo>
                  <a:close/>
                </a:path>
              </a:pathLst>
            </a:custGeom>
            <a:solidFill>
              <a:srgbClr val="768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0" name="Freeform 67"/>
            <p:cNvSpPr>
              <a:spLocks/>
            </p:cNvSpPr>
            <p:nvPr/>
          </p:nvSpPr>
          <p:spPr bwMode="auto">
            <a:xfrm>
              <a:off x="1939925" y="5857875"/>
              <a:ext cx="531813" cy="561975"/>
            </a:xfrm>
            <a:custGeom>
              <a:avLst/>
              <a:gdLst>
                <a:gd name="T0" fmla="*/ 19 w 124"/>
                <a:gd name="T1" fmla="*/ 55 h 131"/>
                <a:gd name="T2" fmla="*/ 32 w 124"/>
                <a:gd name="T3" fmla="*/ 52 h 131"/>
                <a:gd name="T4" fmla="*/ 42 w 124"/>
                <a:gd name="T5" fmla="*/ 11 h 131"/>
                <a:gd name="T6" fmla="*/ 83 w 124"/>
                <a:gd name="T7" fmla="*/ 33 h 131"/>
                <a:gd name="T8" fmla="*/ 94 w 124"/>
                <a:gd name="T9" fmla="*/ 31 h 131"/>
                <a:gd name="T10" fmla="*/ 104 w 124"/>
                <a:gd name="T11" fmla="*/ 34 h 131"/>
                <a:gd name="T12" fmla="*/ 104 w 124"/>
                <a:gd name="T13" fmla="*/ 34 h 131"/>
                <a:gd name="T14" fmla="*/ 117 w 124"/>
                <a:gd name="T15" fmla="*/ 46 h 131"/>
                <a:gd name="T16" fmla="*/ 107 w 124"/>
                <a:gd name="T17" fmla="*/ 80 h 131"/>
                <a:gd name="T18" fmla="*/ 103 w 124"/>
                <a:gd name="T19" fmla="*/ 81 h 131"/>
                <a:gd name="T20" fmla="*/ 106 w 124"/>
                <a:gd name="T21" fmla="*/ 86 h 131"/>
                <a:gd name="T22" fmla="*/ 94 w 124"/>
                <a:gd name="T23" fmla="*/ 124 h 131"/>
                <a:gd name="T24" fmla="*/ 56 w 124"/>
                <a:gd name="T25" fmla="*/ 112 h 131"/>
                <a:gd name="T26" fmla="*/ 53 w 124"/>
                <a:gd name="T27" fmla="*/ 102 h 131"/>
                <a:gd name="T28" fmla="*/ 52 w 124"/>
                <a:gd name="T29" fmla="*/ 104 h 131"/>
                <a:gd name="T30" fmla="*/ 40 w 124"/>
                <a:gd name="T31" fmla="*/ 110 h 131"/>
                <a:gd name="T32" fmla="*/ 34 w 124"/>
                <a:gd name="T33" fmla="*/ 110 h 131"/>
                <a:gd name="T34" fmla="*/ 28 w 124"/>
                <a:gd name="T35" fmla="*/ 110 h 131"/>
                <a:gd name="T36" fmla="*/ 24 w 124"/>
                <a:gd name="T37" fmla="*/ 109 h 131"/>
                <a:gd name="T38" fmla="*/ 7 w 124"/>
                <a:gd name="T39" fmla="*/ 94 h 131"/>
                <a:gd name="T40" fmla="*/ 19 w 124"/>
                <a:gd name="T41" fmla="*/ 5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4" h="131">
                  <a:moveTo>
                    <a:pt x="19" y="55"/>
                  </a:moveTo>
                  <a:cubicBezTo>
                    <a:pt x="23" y="53"/>
                    <a:pt x="27" y="52"/>
                    <a:pt x="32" y="52"/>
                  </a:cubicBezTo>
                  <a:cubicBezTo>
                    <a:pt x="23" y="39"/>
                    <a:pt x="24" y="20"/>
                    <a:pt x="42" y="11"/>
                  </a:cubicBezTo>
                  <a:cubicBezTo>
                    <a:pt x="62" y="0"/>
                    <a:pt x="80" y="15"/>
                    <a:pt x="83" y="33"/>
                  </a:cubicBezTo>
                  <a:cubicBezTo>
                    <a:pt x="87" y="31"/>
                    <a:pt x="90" y="31"/>
                    <a:pt x="94" y="31"/>
                  </a:cubicBezTo>
                  <a:cubicBezTo>
                    <a:pt x="97" y="31"/>
                    <a:pt x="101" y="32"/>
                    <a:pt x="104" y="34"/>
                  </a:cubicBezTo>
                  <a:cubicBezTo>
                    <a:pt x="104" y="34"/>
                    <a:pt x="104" y="34"/>
                    <a:pt x="104" y="34"/>
                  </a:cubicBezTo>
                  <a:cubicBezTo>
                    <a:pt x="110" y="36"/>
                    <a:pt x="115" y="41"/>
                    <a:pt x="117" y="46"/>
                  </a:cubicBezTo>
                  <a:cubicBezTo>
                    <a:pt x="124" y="58"/>
                    <a:pt x="119" y="73"/>
                    <a:pt x="107" y="80"/>
                  </a:cubicBezTo>
                  <a:cubicBezTo>
                    <a:pt x="105" y="80"/>
                    <a:pt x="104" y="81"/>
                    <a:pt x="103" y="81"/>
                  </a:cubicBezTo>
                  <a:cubicBezTo>
                    <a:pt x="104" y="83"/>
                    <a:pt x="105" y="84"/>
                    <a:pt x="106" y="86"/>
                  </a:cubicBezTo>
                  <a:cubicBezTo>
                    <a:pt x="113" y="99"/>
                    <a:pt x="107" y="117"/>
                    <a:pt x="94" y="124"/>
                  </a:cubicBezTo>
                  <a:cubicBezTo>
                    <a:pt x="80" y="131"/>
                    <a:pt x="63" y="125"/>
                    <a:pt x="56" y="112"/>
                  </a:cubicBezTo>
                  <a:cubicBezTo>
                    <a:pt x="54" y="109"/>
                    <a:pt x="54" y="106"/>
                    <a:pt x="53" y="102"/>
                  </a:cubicBezTo>
                  <a:cubicBezTo>
                    <a:pt x="53" y="103"/>
                    <a:pt x="52" y="103"/>
                    <a:pt x="52" y="104"/>
                  </a:cubicBezTo>
                  <a:cubicBezTo>
                    <a:pt x="48" y="107"/>
                    <a:pt x="45" y="109"/>
                    <a:pt x="40" y="110"/>
                  </a:cubicBezTo>
                  <a:cubicBezTo>
                    <a:pt x="38" y="110"/>
                    <a:pt x="36" y="110"/>
                    <a:pt x="34" y="110"/>
                  </a:cubicBezTo>
                  <a:cubicBezTo>
                    <a:pt x="32" y="110"/>
                    <a:pt x="30" y="110"/>
                    <a:pt x="28" y="110"/>
                  </a:cubicBezTo>
                  <a:cubicBezTo>
                    <a:pt x="27" y="109"/>
                    <a:pt x="26" y="109"/>
                    <a:pt x="24" y="109"/>
                  </a:cubicBezTo>
                  <a:cubicBezTo>
                    <a:pt x="17" y="106"/>
                    <a:pt x="10" y="101"/>
                    <a:pt x="7" y="94"/>
                  </a:cubicBezTo>
                  <a:cubicBezTo>
                    <a:pt x="0" y="80"/>
                    <a:pt x="5" y="63"/>
                    <a:pt x="19" y="5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1" name="Freeform 68"/>
            <p:cNvSpPr>
              <a:spLocks/>
            </p:cNvSpPr>
            <p:nvPr/>
          </p:nvSpPr>
          <p:spPr bwMode="auto">
            <a:xfrm>
              <a:off x="2060575" y="6000750"/>
              <a:ext cx="322263" cy="295275"/>
            </a:xfrm>
            <a:custGeom>
              <a:avLst/>
              <a:gdLst>
                <a:gd name="T0" fmla="*/ 27 w 75"/>
                <a:gd name="T1" fmla="*/ 15 h 69"/>
                <a:gd name="T2" fmla="*/ 48 w 75"/>
                <a:gd name="T3" fmla="*/ 55 h 69"/>
                <a:gd name="T4" fmla="*/ 27 w 75"/>
                <a:gd name="T5" fmla="*/ 15 h 69"/>
              </a:gdLst>
              <a:ahLst/>
              <a:cxnLst>
                <a:cxn ang="0">
                  <a:pos x="T0" y="T1"/>
                </a:cxn>
                <a:cxn ang="0">
                  <a:pos x="T2" y="T3"/>
                </a:cxn>
                <a:cxn ang="0">
                  <a:pos x="T4" y="T5"/>
                </a:cxn>
              </a:cxnLst>
              <a:rect l="0" t="0" r="r" b="b"/>
              <a:pathLst>
                <a:path w="75" h="69">
                  <a:moveTo>
                    <a:pt x="27" y="15"/>
                  </a:moveTo>
                  <a:cubicBezTo>
                    <a:pt x="54" y="0"/>
                    <a:pt x="75" y="41"/>
                    <a:pt x="48" y="55"/>
                  </a:cubicBezTo>
                  <a:cubicBezTo>
                    <a:pt x="21" y="69"/>
                    <a:pt x="0" y="29"/>
                    <a:pt x="27" y="15"/>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2" name="Freeform 69"/>
            <p:cNvSpPr>
              <a:spLocks/>
            </p:cNvSpPr>
            <p:nvPr/>
          </p:nvSpPr>
          <p:spPr bwMode="auto">
            <a:xfrm>
              <a:off x="1879600" y="6369050"/>
              <a:ext cx="236538" cy="188913"/>
            </a:xfrm>
            <a:custGeom>
              <a:avLst/>
              <a:gdLst>
                <a:gd name="T0" fmla="*/ 48 w 55"/>
                <a:gd name="T1" fmla="*/ 44 h 44"/>
                <a:gd name="T2" fmla="*/ 12 w 55"/>
                <a:gd name="T3" fmla="*/ 0 h 44"/>
                <a:gd name="T4" fmla="*/ 48 w 55"/>
                <a:gd name="T5" fmla="*/ 44 h 44"/>
              </a:gdLst>
              <a:ahLst/>
              <a:cxnLst>
                <a:cxn ang="0">
                  <a:pos x="T0" y="T1"/>
                </a:cxn>
                <a:cxn ang="0">
                  <a:pos x="T2" y="T3"/>
                </a:cxn>
                <a:cxn ang="0">
                  <a:pos x="T4" y="T5"/>
                </a:cxn>
              </a:cxnLst>
              <a:rect l="0" t="0" r="r" b="b"/>
              <a:pathLst>
                <a:path w="55" h="44">
                  <a:moveTo>
                    <a:pt x="48" y="44"/>
                  </a:moveTo>
                  <a:cubicBezTo>
                    <a:pt x="48" y="44"/>
                    <a:pt x="55" y="5"/>
                    <a:pt x="12" y="0"/>
                  </a:cubicBezTo>
                  <a:cubicBezTo>
                    <a:pt x="12" y="0"/>
                    <a:pt x="0" y="40"/>
                    <a:pt x="48" y="44"/>
                  </a:cubicBezTo>
                  <a:close/>
                </a:path>
              </a:pathLst>
            </a:custGeom>
            <a:solidFill>
              <a:srgbClr val="9D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3" name="Rectangle 70"/>
            <p:cNvSpPr>
              <a:spLocks noChangeArrowheads="1"/>
            </p:cNvSpPr>
            <p:nvPr/>
          </p:nvSpPr>
          <p:spPr bwMode="auto">
            <a:xfrm>
              <a:off x="5646738" y="5154613"/>
              <a:ext cx="257175" cy="806450"/>
            </a:xfrm>
            <a:prstGeom prst="rect">
              <a:avLst/>
            </a:prstGeom>
            <a:solidFill>
              <a:srgbClr val="FFC89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4" name="Rectangle 71"/>
            <p:cNvSpPr>
              <a:spLocks noChangeArrowheads="1"/>
            </p:cNvSpPr>
            <p:nvPr/>
          </p:nvSpPr>
          <p:spPr bwMode="auto">
            <a:xfrm>
              <a:off x="5646738" y="5035550"/>
              <a:ext cx="257175" cy="136525"/>
            </a:xfrm>
            <a:prstGeom prst="rect">
              <a:avLst/>
            </a:prstGeom>
            <a:solidFill>
              <a:srgbClr val="D760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5" name="Freeform 72"/>
            <p:cNvSpPr>
              <a:spLocks/>
            </p:cNvSpPr>
            <p:nvPr/>
          </p:nvSpPr>
          <p:spPr bwMode="auto">
            <a:xfrm>
              <a:off x="4729163" y="5194300"/>
              <a:ext cx="1257300" cy="1350963"/>
            </a:xfrm>
            <a:custGeom>
              <a:avLst/>
              <a:gdLst>
                <a:gd name="T0" fmla="*/ 792 w 792"/>
                <a:gd name="T1" fmla="*/ 851 h 851"/>
                <a:gd name="T2" fmla="*/ 792 w 792"/>
                <a:gd name="T3" fmla="*/ 405 h 851"/>
                <a:gd name="T4" fmla="*/ 397 w 792"/>
                <a:gd name="T5" fmla="*/ 0 h 851"/>
                <a:gd name="T6" fmla="*/ 0 w 792"/>
                <a:gd name="T7" fmla="*/ 405 h 851"/>
                <a:gd name="T8" fmla="*/ 0 w 792"/>
                <a:gd name="T9" fmla="*/ 851 h 851"/>
                <a:gd name="T10" fmla="*/ 792 w 792"/>
                <a:gd name="T11" fmla="*/ 851 h 851"/>
              </a:gdLst>
              <a:ahLst/>
              <a:cxnLst>
                <a:cxn ang="0">
                  <a:pos x="T0" y="T1"/>
                </a:cxn>
                <a:cxn ang="0">
                  <a:pos x="T2" y="T3"/>
                </a:cxn>
                <a:cxn ang="0">
                  <a:pos x="T4" y="T5"/>
                </a:cxn>
                <a:cxn ang="0">
                  <a:pos x="T6" y="T7"/>
                </a:cxn>
                <a:cxn ang="0">
                  <a:pos x="T8" y="T9"/>
                </a:cxn>
                <a:cxn ang="0">
                  <a:pos x="T10" y="T11"/>
                </a:cxn>
              </a:cxnLst>
              <a:rect l="0" t="0" r="r" b="b"/>
              <a:pathLst>
                <a:path w="792" h="851">
                  <a:moveTo>
                    <a:pt x="792" y="851"/>
                  </a:moveTo>
                  <a:lnTo>
                    <a:pt x="792" y="405"/>
                  </a:lnTo>
                  <a:lnTo>
                    <a:pt x="397" y="0"/>
                  </a:lnTo>
                  <a:lnTo>
                    <a:pt x="0" y="405"/>
                  </a:lnTo>
                  <a:lnTo>
                    <a:pt x="0" y="851"/>
                  </a:lnTo>
                  <a:lnTo>
                    <a:pt x="792" y="851"/>
                  </a:lnTo>
                  <a:close/>
                </a:path>
              </a:pathLst>
            </a:custGeom>
            <a:solidFill>
              <a:srgbClr val="A4E7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6" name="Freeform 73"/>
            <p:cNvSpPr>
              <a:spLocks/>
            </p:cNvSpPr>
            <p:nvPr/>
          </p:nvSpPr>
          <p:spPr bwMode="auto">
            <a:xfrm>
              <a:off x="4651375" y="5103813"/>
              <a:ext cx="1408113" cy="814388"/>
            </a:xfrm>
            <a:custGeom>
              <a:avLst/>
              <a:gdLst>
                <a:gd name="T0" fmla="*/ 22 w 328"/>
                <a:gd name="T1" fmla="*/ 185 h 190"/>
                <a:gd name="T2" fmla="*/ 163 w 328"/>
                <a:gd name="T3" fmla="*/ 37 h 190"/>
                <a:gd name="T4" fmla="*/ 307 w 328"/>
                <a:gd name="T5" fmla="*/ 190 h 190"/>
                <a:gd name="T6" fmla="*/ 328 w 328"/>
                <a:gd name="T7" fmla="*/ 170 h 190"/>
                <a:gd name="T8" fmla="*/ 174 w 328"/>
                <a:gd name="T9" fmla="*/ 5 h 190"/>
                <a:gd name="T10" fmla="*/ 163 w 328"/>
                <a:gd name="T11" fmla="*/ 0 h 190"/>
                <a:gd name="T12" fmla="*/ 153 w 328"/>
                <a:gd name="T13" fmla="*/ 5 h 190"/>
                <a:gd name="T14" fmla="*/ 0 w 328"/>
                <a:gd name="T15" fmla="*/ 164 h 190"/>
                <a:gd name="T16" fmla="*/ 22 w 328"/>
                <a:gd name="T17" fmla="*/ 185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8" h="190">
                  <a:moveTo>
                    <a:pt x="22" y="185"/>
                  </a:moveTo>
                  <a:cubicBezTo>
                    <a:pt x="163" y="37"/>
                    <a:pt x="163" y="37"/>
                    <a:pt x="163" y="37"/>
                  </a:cubicBezTo>
                  <a:cubicBezTo>
                    <a:pt x="307" y="190"/>
                    <a:pt x="307" y="190"/>
                    <a:pt x="307" y="190"/>
                  </a:cubicBezTo>
                  <a:cubicBezTo>
                    <a:pt x="328" y="170"/>
                    <a:pt x="328" y="170"/>
                    <a:pt x="328" y="170"/>
                  </a:cubicBezTo>
                  <a:cubicBezTo>
                    <a:pt x="174" y="5"/>
                    <a:pt x="174" y="5"/>
                    <a:pt x="174" y="5"/>
                  </a:cubicBezTo>
                  <a:cubicBezTo>
                    <a:pt x="171" y="2"/>
                    <a:pt x="167" y="0"/>
                    <a:pt x="163" y="0"/>
                  </a:cubicBezTo>
                  <a:cubicBezTo>
                    <a:pt x="159" y="0"/>
                    <a:pt x="155" y="2"/>
                    <a:pt x="153" y="5"/>
                  </a:cubicBezTo>
                  <a:cubicBezTo>
                    <a:pt x="0" y="164"/>
                    <a:pt x="0" y="164"/>
                    <a:pt x="0" y="164"/>
                  </a:cubicBezTo>
                  <a:cubicBezTo>
                    <a:pt x="22" y="185"/>
                    <a:pt x="22" y="185"/>
                    <a:pt x="22" y="185"/>
                  </a:cubicBezTo>
                  <a:close/>
                </a:path>
              </a:pathLst>
            </a:custGeom>
            <a:solidFill>
              <a:srgbClr val="D760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7" name="Freeform 74"/>
            <p:cNvSpPr>
              <a:spLocks/>
            </p:cNvSpPr>
            <p:nvPr/>
          </p:nvSpPr>
          <p:spPr bwMode="auto">
            <a:xfrm>
              <a:off x="4883150" y="5927725"/>
              <a:ext cx="153988" cy="350838"/>
            </a:xfrm>
            <a:custGeom>
              <a:avLst/>
              <a:gdLst>
                <a:gd name="T0" fmla="*/ 36 w 36"/>
                <a:gd name="T1" fmla="*/ 82 h 82"/>
                <a:gd name="T2" fmla="*/ 36 w 36"/>
                <a:gd name="T3" fmla="*/ 23 h 82"/>
                <a:gd name="T4" fmla="*/ 18 w 36"/>
                <a:gd name="T5" fmla="*/ 0 h 82"/>
                <a:gd name="T6" fmla="*/ 0 w 36"/>
                <a:gd name="T7" fmla="*/ 23 h 82"/>
                <a:gd name="T8" fmla="*/ 0 w 36"/>
                <a:gd name="T9" fmla="*/ 82 h 82"/>
                <a:gd name="T10" fmla="*/ 36 w 36"/>
                <a:gd name="T11" fmla="*/ 82 h 82"/>
              </a:gdLst>
              <a:ahLst/>
              <a:cxnLst>
                <a:cxn ang="0">
                  <a:pos x="T0" y="T1"/>
                </a:cxn>
                <a:cxn ang="0">
                  <a:pos x="T2" y="T3"/>
                </a:cxn>
                <a:cxn ang="0">
                  <a:pos x="T4" y="T5"/>
                </a:cxn>
                <a:cxn ang="0">
                  <a:pos x="T6" y="T7"/>
                </a:cxn>
                <a:cxn ang="0">
                  <a:pos x="T8" y="T9"/>
                </a:cxn>
                <a:cxn ang="0">
                  <a:pos x="T10" y="T11"/>
                </a:cxn>
              </a:cxnLst>
              <a:rect l="0" t="0" r="r" b="b"/>
              <a:pathLst>
                <a:path w="36" h="82">
                  <a:moveTo>
                    <a:pt x="36" y="82"/>
                  </a:moveTo>
                  <a:cubicBezTo>
                    <a:pt x="36" y="23"/>
                    <a:pt x="36" y="23"/>
                    <a:pt x="36" y="23"/>
                  </a:cubicBezTo>
                  <a:cubicBezTo>
                    <a:pt x="36" y="10"/>
                    <a:pt x="28" y="0"/>
                    <a:pt x="18" y="0"/>
                  </a:cubicBezTo>
                  <a:cubicBezTo>
                    <a:pt x="8" y="0"/>
                    <a:pt x="0" y="10"/>
                    <a:pt x="0" y="23"/>
                  </a:cubicBezTo>
                  <a:cubicBezTo>
                    <a:pt x="0" y="82"/>
                    <a:pt x="0" y="82"/>
                    <a:pt x="0" y="82"/>
                  </a:cubicBezTo>
                  <a:lnTo>
                    <a:pt x="36"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8" name="Freeform 75"/>
            <p:cNvSpPr>
              <a:spLocks/>
            </p:cNvSpPr>
            <p:nvPr/>
          </p:nvSpPr>
          <p:spPr bwMode="auto">
            <a:xfrm>
              <a:off x="4840288" y="5884863"/>
              <a:ext cx="239713" cy="436563"/>
            </a:xfrm>
            <a:custGeom>
              <a:avLst/>
              <a:gdLst>
                <a:gd name="T0" fmla="*/ 46 w 56"/>
                <a:gd name="T1" fmla="*/ 92 h 102"/>
                <a:gd name="T2" fmla="*/ 56 w 56"/>
                <a:gd name="T3" fmla="*/ 92 h 102"/>
                <a:gd name="T4" fmla="*/ 56 w 56"/>
                <a:gd name="T5" fmla="*/ 33 h 102"/>
                <a:gd name="T6" fmla="*/ 49 w 56"/>
                <a:gd name="T7" fmla="*/ 11 h 102"/>
                <a:gd name="T8" fmla="*/ 40 w 56"/>
                <a:gd name="T9" fmla="*/ 3 h 102"/>
                <a:gd name="T10" fmla="*/ 28 w 56"/>
                <a:gd name="T11" fmla="*/ 0 h 102"/>
                <a:gd name="T12" fmla="*/ 16 w 56"/>
                <a:gd name="T13" fmla="*/ 3 h 102"/>
                <a:gd name="T14" fmla="*/ 4 w 56"/>
                <a:gd name="T15" fmla="*/ 15 h 102"/>
                <a:gd name="T16" fmla="*/ 0 w 56"/>
                <a:gd name="T17" fmla="*/ 33 h 102"/>
                <a:gd name="T18" fmla="*/ 0 w 56"/>
                <a:gd name="T19" fmla="*/ 102 h 102"/>
                <a:gd name="T20" fmla="*/ 56 w 56"/>
                <a:gd name="T21" fmla="*/ 102 h 102"/>
                <a:gd name="T22" fmla="*/ 56 w 56"/>
                <a:gd name="T23" fmla="*/ 92 h 102"/>
                <a:gd name="T24" fmla="*/ 46 w 56"/>
                <a:gd name="T25" fmla="*/ 92 h 102"/>
                <a:gd name="T26" fmla="*/ 46 w 56"/>
                <a:gd name="T27" fmla="*/ 82 h 102"/>
                <a:gd name="T28" fmla="*/ 20 w 56"/>
                <a:gd name="T29" fmla="*/ 82 h 102"/>
                <a:gd name="T30" fmla="*/ 20 w 56"/>
                <a:gd name="T31" fmla="*/ 33 h 102"/>
                <a:gd name="T32" fmla="*/ 23 w 56"/>
                <a:gd name="T33" fmla="*/ 23 h 102"/>
                <a:gd name="T34" fmla="*/ 25 w 56"/>
                <a:gd name="T35" fmla="*/ 21 h 102"/>
                <a:gd name="T36" fmla="*/ 28 w 56"/>
                <a:gd name="T37" fmla="*/ 20 h 102"/>
                <a:gd name="T38" fmla="*/ 31 w 56"/>
                <a:gd name="T39" fmla="*/ 21 h 102"/>
                <a:gd name="T40" fmla="*/ 34 w 56"/>
                <a:gd name="T41" fmla="*/ 25 h 102"/>
                <a:gd name="T42" fmla="*/ 36 w 56"/>
                <a:gd name="T43" fmla="*/ 33 h 102"/>
                <a:gd name="T44" fmla="*/ 36 w 56"/>
                <a:gd name="T45" fmla="*/ 92 h 102"/>
                <a:gd name="T46" fmla="*/ 46 w 56"/>
                <a:gd name="T47" fmla="*/ 92 h 102"/>
                <a:gd name="T48" fmla="*/ 46 w 56"/>
                <a:gd name="T49" fmla="*/ 82 h 102"/>
                <a:gd name="T50" fmla="*/ 46 w 56"/>
                <a:gd name="T51" fmla="*/ 9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6" h="102">
                  <a:moveTo>
                    <a:pt x="46" y="92"/>
                  </a:moveTo>
                  <a:cubicBezTo>
                    <a:pt x="56" y="92"/>
                    <a:pt x="56" y="92"/>
                    <a:pt x="56" y="92"/>
                  </a:cubicBezTo>
                  <a:cubicBezTo>
                    <a:pt x="56" y="33"/>
                    <a:pt x="56" y="33"/>
                    <a:pt x="56" y="33"/>
                  </a:cubicBezTo>
                  <a:cubicBezTo>
                    <a:pt x="56" y="24"/>
                    <a:pt x="53" y="17"/>
                    <a:pt x="49" y="11"/>
                  </a:cubicBezTo>
                  <a:cubicBezTo>
                    <a:pt x="46" y="8"/>
                    <a:pt x="43" y="5"/>
                    <a:pt x="40" y="3"/>
                  </a:cubicBezTo>
                  <a:cubicBezTo>
                    <a:pt x="36" y="1"/>
                    <a:pt x="32" y="0"/>
                    <a:pt x="28" y="0"/>
                  </a:cubicBezTo>
                  <a:cubicBezTo>
                    <a:pt x="24" y="0"/>
                    <a:pt x="20" y="1"/>
                    <a:pt x="16" y="3"/>
                  </a:cubicBezTo>
                  <a:cubicBezTo>
                    <a:pt x="11" y="6"/>
                    <a:pt x="7" y="10"/>
                    <a:pt x="4" y="15"/>
                  </a:cubicBezTo>
                  <a:cubicBezTo>
                    <a:pt x="1" y="21"/>
                    <a:pt x="0" y="27"/>
                    <a:pt x="0" y="33"/>
                  </a:cubicBezTo>
                  <a:cubicBezTo>
                    <a:pt x="0" y="102"/>
                    <a:pt x="0" y="102"/>
                    <a:pt x="0" y="102"/>
                  </a:cubicBezTo>
                  <a:cubicBezTo>
                    <a:pt x="56" y="102"/>
                    <a:pt x="56" y="102"/>
                    <a:pt x="56" y="102"/>
                  </a:cubicBezTo>
                  <a:cubicBezTo>
                    <a:pt x="56" y="92"/>
                    <a:pt x="56" y="92"/>
                    <a:pt x="56" y="92"/>
                  </a:cubicBezTo>
                  <a:cubicBezTo>
                    <a:pt x="46" y="92"/>
                    <a:pt x="46" y="92"/>
                    <a:pt x="46" y="92"/>
                  </a:cubicBezTo>
                  <a:cubicBezTo>
                    <a:pt x="46" y="82"/>
                    <a:pt x="46" y="82"/>
                    <a:pt x="46" y="82"/>
                  </a:cubicBezTo>
                  <a:cubicBezTo>
                    <a:pt x="20" y="82"/>
                    <a:pt x="20" y="82"/>
                    <a:pt x="20" y="82"/>
                  </a:cubicBezTo>
                  <a:cubicBezTo>
                    <a:pt x="20" y="33"/>
                    <a:pt x="20" y="33"/>
                    <a:pt x="20" y="33"/>
                  </a:cubicBezTo>
                  <a:cubicBezTo>
                    <a:pt x="20" y="29"/>
                    <a:pt x="21" y="25"/>
                    <a:pt x="23" y="23"/>
                  </a:cubicBezTo>
                  <a:cubicBezTo>
                    <a:pt x="24" y="22"/>
                    <a:pt x="25" y="21"/>
                    <a:pt x="25" y="21"/>
                  </a:cubicBezTo>
                  <a:cubicBezTo>
                    <a:pt x="26" y="20"/>
                    <a:pt x="27" y="20"/>
                    <a:pt x="28" y="20"/>
                  </a:cubicBezTo>
                  <a:cubicBezTo>
                    <a:pt x="29" y="20"/>
                    <a:pt x="30" y="20"/>
                    <a:pt x="31" y="21"/>
                  </a:cubicBezTo>
                  <a:cubicBezTo>
                    <a:pt x="32" y="21"/>
                    <a:pt x="33" y="23"/>
                    <a:pt x="34" y="25"/>
                  </a:cubicBezTo>
                  <a:cubicBezTo>
                    <a:pt x="36" y="27"/>
                    <a:pt x="36" y="30"/>
                    <a:pt x="36" y="33"/>
                  </a:cubicBezTo>
                  <a:cubicBezTo>
                    <a:pt x="36" y="92"/>
                    <a:pt x="36" y="92"/>
                    <a:pt x="36" y="92"/>
                  </a:cubicBezTo>
                  <a:cubicBezTo>
                    <a:pt x="46" y="92"/>
                    <a:pt x="46" y="92"/>
                    <a:pt x="46" y="92"/>
                  </a:cubicBezTo>
                  <a:cubicBezTo>
                    <a:pt x="46" y="82"/>
                    <a:pt x="46" y="82"/>
                    <a:pt x="46" y="82"/>
                  </a:cubicBezTo>
                  <a:lnTo>
                    <a:pt x="46" y="92"/>
                  </a:lnTo>
                  <a:close/>
                </a:path>
              </a:pathLst>
            </a:custGeom>
            <a:solidFill>
              <a:srgbClr val="D760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9" name="Freeform 76"/>
            <p:cNvSpPr>
              <a:spLocks/>
            </p:cNvSpPr>
            <p:nvPr/>
          </p:nvSpPr>
          <p:spPr bwMode="auto">
            <a:xfrm>
              <a:off x="5694363" y="5927725"/>
              <a:ext cx="158750" cy="350838"/>
            </a:xfrm>
            <a:custGeom>
              <a:avLst/>
              <a:gdLst>
                <a:gd name="T0" fmla="*/ 37 w 37"/>
                <a:gd name="T1" fmla="*/ 82 h 82"/>
                <a:gd name="T2" fmla="*/ 37 w 37"/>
                <a:gd name="T3" fmla="*/ 22 h 82"/>
                <a:gd name="T4" fmla="*/ 18 w 37"/>
                <a:gd name="T5" fmla="*/ 0 h 82"/>
                <a:gd name="T6" fmla="*/ 0 w 37"/>
                <a:gd name="T7" fmla="*/ 22 h 82"/>
                <a:gd name="T8" fmla="*/ 0 w 37"/>
                <a:gd name="T9" fmla="*/ 82 h 82"/>
                <a:gd name="T10" fmla="*/ 37 w 37"/>
                <a:gd name="T11" fmla="*/ 82 h 82"/>
              </a:gdLst>
              <a:ahLst/>
              <a:cxnLst>
                <a:cxn ang="0">
                  <a:pos x="T0" y="T1"/>
                </a:cxn>
                <a:cxn ang="0">
                  <a:pos x="T2" y="T3"/>
                </a:cxn>
                <a:cxn ang="0">
                  <a:pos x="T4" y="T5"/>
                </a:cxn>
                <a:cxn ang="0">
                  <a:pos x="T6" y="T7"/>
                </a:cxn>
                <a:cxn ang="0">
                  <a:pos x="T8" y="T9"/>
                </a:cxn>
                <a:cxn ang="0">
                  <a:pos x="T10" y="T11"/>
                </a:cxn>
              </a:cxnLst>
              <a:rect l="0" t="0" r="r" b="b"/>
              <a:pathLst>
                <a:path w="37" h="82">
                  <a:moveTo>
                    <a:pt x="37" y="82"/>
                  </a:moveTo>
                  <a:cubicBezTo>
                    <a:pt x="37" y="22"/>
                    <a:pt x="37" y="22"/>
                    <a:pt x="37" y="22"/>
                  </a:cubicBezTo>
                  <a:cubicBezTo>
                    <a:pt x="37" y="10"/>
                    <a:pt x="28" y="0"/>
                    <a:pt x="18" y="0"/>
                  </a:cubicBezTo>
                  <a:cubicBezTo>
                    <a:pt x="8" y="0"/>
                    <a:pt x="0" y="10"/>
                    <a:pt x="0" y="22"/>
                  </a:cubicBezTo>
                  <a:cubicBezTo>
                    <a:pt x="0" y="82"/>
                    <a:pt x="0" y="82"/>
                    <a:pt x="0" y="82"/>
                  </a:cubicBezTo>
                  <a:lnTo>
                    <a:pt x="37"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0" name="Freeform 77"/>
            <p:cNvSpPr>
              <a:spLocks/>
            </p:cNvSpPr>
            <p:nvPr/>
          </p:nvSpPr>
          <p:spPr bwMode="auto">
            <a:xfrm>
              <a:off x="5651500" y="5884863"/>
              <a:ext cx="239713" cy="436563"/>
            </a:xfrm>
            <a:custGeom>
              <a:avLst/>
              <a:gdLst>
                <a:gd name="T0" fmla="*/ 47 w 56"/>
                <a:gd name="T1" fmla="*/ 92 h 102"/>
                <a:gd name="T2" fmla="*/ 56 w 56"/>
                <a:gd name="T3" fmla="*/ 92 h 102"/>
                <a:gd name="T4" fmla="*/ 56 w 56"/>
                <a:gd name="T5" fmla="*/ 32 h 102"/>
                <a:gd name="T6" fmla="*/ 49 w 56"/>
                <a:gd name="T7" fmla="*/ 10 h 102"/>
                <a:gd name="T8" fmla="*/ 40 w 56"/>
                <a:gd name="T9" fmla="*/ 3 h 102"/>
                <a:gd name="T10" fmla="*/ 28 w 56"/>
                <a:gd name="T11" fmla="*/ 0 h 102"/>
                <a:gd name="T12" fmla="*/ 17 w 56"/>
                <a:gd name="T13" fmla="*/ 3 h 102"/>
                <a:gd name="T14" fmla="*/ 4 w 56"/>
                <a:gd name="T15" fmla="*/ 15 h 102"/>
                <a:gd name="T16" fmla="*/ 0 w 56"/>
                <a:gd name="T17" fmla="*/ 32 h 102"/>
                <a:gd name="T18" fmla="*/ 0 w 56"/>
                <a:gd name="T19" fmla="*/ 102 h 102"/>
                <a:gd name="T20" fmla="*/ 56 w 56"/>
                <a:gd name="T21" fmla="*/ 102 h 102"/>
                <a:gd name="T22" fmla="*/ 56 w 56"/>
                <a:gd name="T23" fmla="*/ 92 h 102"/>
                <a:gd name="T24" fmla="*/ 47 w 56"/>
                <a:gd name="T25" fmla="*/ 92 h 102"/>
                <a:gd name="T26" fmla="*/ 47 w 56"/>
                <a:gd name="T27" fmla="*/ 82 h 102"/>
                <a:gd name="T28" fmla="*/ 20 w 56"/>
                <a:gd name="T29" fmla="*/ 82 h 102"/>
                <a:gd name="T30" fmla="*/ 20 w 56"/>
                <a:gd name="T31" fmla="*/ 32 h 102"/>
                <a:gd name="T32" fmla="*/ 23 w 56"/>
                <a:gd name="T33" fmla="*/ 23 h 102"/>
                <a:gd name="T34" fmla="*/ 26 w 56"/>
                <a:gd name="T35" fmla="*/ 20 h 102"/>
                <a:gd name="T36" fmla="*/ 28 w 56"/>
                <a:gd name="T37" fmla="*/ 20 h 102"/>
                <a:gd name="T38" fmla="*/ 31 w 56"/>
                <a:gd name="T39" fmla="*/ 20 h 102"/>
                <a:gd name="T40" fmla="*/ 35 w 56"/>
                <a:gd name="T41" fmla="*/ 24 h 102"/>
                <a:gd name="T42" fmla="*/ 37 w 56"/>
                <a:gd name="T43" fmla="*/ 32 h 102"/>
                <a:gd name="T44" fmla="*/ 37 w 56"/>
                <a:gd name="T45" fmla="*/ 92 h 102"/>
                <a:gd name="T46" fmla="*/ 47 w 56"/>
                <a:gd name="T47" fmla="*/ 92 h 102"/>
                <a:gd name="T48" fmla="*/ 47 w 56"/>
                <a:gd name="T49" fmla="*/ 82 h 102"/>
                <a:gd name="T50" fmla="*/ 47 w 56"/>
                <a:gd name="T51" fmla="*/ 9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6" h="102">
                  <a:moveTo>
                    <a:pt x="47" y="92"/>
                  </a:moveTo>
                  <a:cubicBezTo>
                    <a:pt x="56" y="92"/>
                    <a:pt x="56" y="92"/>
                    <a:pt x="56" y="92"/>
                  </a:cubicBezTo>
                  <a:cubicBezTo>
                    <a:pt x="56" y="32"/>
                    <a:pt x="56" y="32"/>
                    <a:pt x="56" y="32"/>
                  </a:cubicBezTo>
                  <a:cubicBezTo>
                    <a:pt x="56" y="24"/>
                    <a:pt x="54" y="16"/>
                    <a:pt x="49" y="10"/>
                  </a:cubicBezTo>
                  <a:cubicBezTo>
                    <a:pt x="46" y="7"/>
                    <a:pt x="43" y="5"/>
                    <a:pt x="40" y="3"/>
                  </a:cubicBezTo>
                  <a:cubicBezTo>
                    <a:pt x="37" y="1"/>
                    <a:pt x="32" y="0"/>
                    <a:pt x="28" y="0"/>
                  </a:cubicBezTo>
                  <a:cubicBezTo>
                    <a:pt x="24" y="0"/>
                    <a:pt x="20" y="1"/>
                    <a:pt x="17" y="3"/>
                  </a:cubicBezTo>
                  <a:cubicBezTo>
                    <a:pt x="11" y="6"/>
                    <a:pt x="7" y="10"/>
                    <a:pt x="4" y="15"/>
                  </a:cubicBezTo>
                  <a:cubicBezTo>
                    <a:pt x="2" y="20"/>
                    <a:pt x="0" y="26"/>
                    <a:pt x="0" y="32"/>
                  </a:cubicBezTo>
                  <a:cubicBezTo>
                    <a:pt x="0" y="102"/>
                    <a:pt x="0" y="102"/>
                    <a:pt x="0" y="102"/>
                  </a:cubicBezTo>
                  <a:cubicBezTo>
                    <a:pt x="56" y="102"/>
                    <a:pt x="56" y="102"/>
                    <a:pt x="56" y="102"/>
                  </a:cubicBezTo>
                  <a:cubicBezTo>
                    <a:pt x="56" y="92"/>
                    <a:pt x="56" y="92"/>
                    <a:pt x="56" y="92"/>
                  </a:cubicBezTo>
                  <a:cubicBezTo>
                    <a:pt x="47" y="92"/>
                    <a:pt x="47" y="92"/>
                    <a:pt x="47" y="92"/>
                  </a:cubicBezTo>
                  <a:cubicBezTo>
                    <a:pt x="47" y="82"/>
                    <a:pt x="47" y="82"/>
                    <a:pt x="47" y="82"/>
                  </a:cubicBezTo>
                  <a:cubicBezTo>
                    <a:pt x="20" y="82"/>
                    <a:pt x="20" y="82"/>
                    <a:pt x="20" y="82"/>
                  </a:cubicBezTo>
                  <a:cubicBezTo>
                    <a:pt x="20" y="32"/>
                    <a:pt x="20" y="32"/>
                    <a:pt x="20" y="32"/>
                  </a:cubicBezTo>
                  <a:cubicBezTo>
                    <a:pt x="20" y="28"/>
                    <a:pt x="21" y="25"/>
                    <a:pt x="23" y="23"/>
                  </a:cubicBezTo>
                  <a:cubicBezTo>
                    <a:pt x="24" y="21"/>
                    <a:pt x="25" y="21"/>
                    <a:pt x="26" y="20"/>
                  </a:cubicBezTo>
                  <a:cubicBezTo>
                    <a:pt x="27" y="20"/>
                    <a:pt x="27" y="20"/>
                    <a:pt x="28" y="20"/>
                  </a:cubicBezTo>
                  <a:cubicBezTo>
                    <a:pt x="29" y="20"/>
                    <a:pt x="30" y="20"/>
                    <a:pt x="31" y="20"/>
                  </a:cubicBezTo>
                  <a:cubicBezTo>
                    <a:pt x="32" y="21"/>
                    <a:pt x="34" y="22"/>
                    <a:pt x="35" y="24"/>
                  </a:cubicBezTo>
                  <a:cubicBezTo>
                    <a:pt x="36" y="27"/>
                    <a:pt x="37" y="29"/>
                    <a:pt x="37" y="32"/>
                  </a:cubicBezTo>
                  <a:cubicBezTo>
                    <a:pt x="37" y="92"/>
                    <a:pt x="37" y="92"/>
                    <a:pt x="37" y="92"/>
                  </a:cubicBezTo>
                  <a:cubicBezTo>
                    <a:pt x="47" y="92"/>
                    <a:pt x="47" y="92"/>
                    <a:pt x="47" y="92"/>
                  </a:cubicBezTo>
                  <a:cubicBezTo>
                    <a:pt x="47" y="82"/>
                    <a:pt x="47" y="82"/>
                    <a:pt x="47" y="82"/>
                  </a:cubicBezTo>
                  <a:lnTo>
                    <a:pt x="47" y="92"/>
                  </a:lnTo>
                  <a:close/>
                </a:path>
              </a:pathLst>
            </a:custGeom>
            <a:solidFill>
              <a:srgbClr val="D760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1" name="Oval 78"/>
            <p:cNvSpPr>
              <a:spLocks noChangeArrowheads="1"/>
            </p:cNvSpPr>
            <p:nvPr/>
          </p:nvSpPr>
          <p:spPr bwMode="auto">
            <a:xfrm>
              <a:off x="5192713" y="5549900"/>
              <a:ext cx="330200" cy="33020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2" name="Freeform 79"/>
            <p:cNvSpPr>
              <a:spLocks/>
            </p:cNvSpPr>
            <p:nvPr/>
          </p:nvSpPr>
          <p:spPr bwMode="auto">
            <a:xfrm>
              <a:off x="5149850" y="5511800"/>
              <a:ext cx="415925" cy="411163"/>
            </a:xfrm>
            <a:custGeom>
              <a:avLst/>
              <a:gdLst>
                <a:gd name="T0" fmla="*/ 10 w 97"/>
                <a:gd name="T1" fmla="*/ 48 h 96"/>
                <a:gd name="T2" fmla="*/ 20 w 97"/>
                <a:gd name="T3" fmla="*/ 48 h 96"/>
                <a:gd name="T4" fmla="*/ 28 w 97"/>
                <a:gd name="T5" fmla="*/ 28 h 96"/>
                <a:gd name="T6" fmla="*/ 48 w 97"/>
                <a:gd name="T7" fmla="*/ 19 h 96"/>
                <a:gd name="T8" fmla="*/ 69 w 97"/>
                <a:gd name="T9" fmla="*/ 28 h 96"/>
                <a:gd name="T10" fmla="*/ 77 w 97"/>
                <a:gd name="T11" fmla="*/ 48 h 96"/>
                <a:gd name="T12" fmla="*/ 69 w 97"/>
                <a:gd name="T13" fmla="*/ 68 h 96"/>
                <a:gd name="T14" fmla="*/ 48 w 97"/>
                <a:gd name="T15" fmla="*/ 76 h 96"/>
                <a:gd name="T16" fmla="*/ 28 w 97"/>
                <a:gd name="T17" fmla="*/ 68 h 96"/>
                <a:gd name="T18" fmla="*/ 20 w 97"/>
                <a:gd name="T19" fmla="*/ 48 h 96"/>
                <a:gd name="T20" fmla="*/ 10 w 97"/>
                <a:gd name="T21" fmla="*/ 48 h 96"/>
                <a:gd name="T22" fmla="*/ 0 w 97"/>
                <a:gd name="T23" fmla="*/ 48 h 96"/>
                <a:gd name="T24" fmla="*/ 48 w 97"/>
                <a:gd name="T25" fmla="*/ 96 h 96"/>
                <a:gd name="T26" fmla="*/ 97 w 97"/>
                <a:gd name="T27" fmla="*/ 48 h 96"/>
                <a:gd name="T28" fmla="*/ 48 w 97"/>
                <a:gd name="T29" fmla="*/ 0 h 96"/>
                <a:gd name="T30" fmla="*/ 0 w 97"/>
                <a:gd name="T31" fmla="*/ 48 h 96"/>
                <a:gd name="T32" fmla="*/ 10 w 97"/>
                <a:gd name="T33" fmla="*/ 4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7" h="96">
                  <a:moveTo>
                    <a:pt x="10" y="48"/>
                  </a:moveTo>
                  <a:cubicBezTo>
                    <a:pt x="20" y="48"/>
                    <a:pt x="20" y="48"/>
                    <a:pt x="20" y="48"/>
                  </a:cubicBezTo>
                  <a:cubicBezTo>
                    <a:pt x="20" y="40"/>
                    <a:pt x="23" y="33"/>
                    <a:pt x="28" y="28"/>
                  </a:cubicBezTo>
                  <a:cubicBezTo>
                    <a:pt x="34" y="22"/>
                    <a:pt x="41" y="19"/>
                    <a:pt x="48" y="19"/>
                  </a:cubicBezTo>
                  <a:cubicBezTo>
                    <a:pt x="56" y="19"/>
                    <a:pt x="63" y="22"/>
                    <a:pt x="69" y="28"/>
                  </a:cubicBezTo>
                  <a:cubicBezTo>
                    <a:pt x="74" y="33"/>
                    <a:pt x="77" y="40"/>
                    <a:pt x="77" y="48"/>
                  </a:cubicBezTo>
                  <a:cubicBezTo>
                    <a:pt x="77" y="56"/>
                    <a:pt x="74" y="63"/>
                    <a:pt x="69" y="68"/>
                  </a:cubicBezTo>
                  <a:cubicBezTo>
                    <a:pt x="63" y="73"/>
                    <a:pt x="56" y="76"/>
                    <a:pt x="48" y="76"/>
                  </a:cubicBezTo>
                  <a:cubicBezTo>
                    <a:pt x="41" y="76"/>
                    <a:pt x="34" y="73"/>
                    <a:pt x="28" y="68"/>
                  </a:cubicBezTo>
                  <a:cubicBezTo>
                    <a:pt x="23" y="63"/>
                    <a:pt x="20" y="56"/>
                    <a:pt x="20" y="48"/>
                  </a:cubicBezTo>
                  <a:cubicBezTo>
                    <a:pt x="10" y="48"/>
                    <a:pt x="10" y="48"/>
                    <a:pt x="10" y="48"/>
                  </a:cubicBezTo>
                  <a:cubicBezTo>
                    <a:pt x="0" y="48"/>
                    <a:pt x="0" y="48"/>
                    <a:pt x="0" y="48"/>
                  </a:cubicBezTo>
                  <a:cubicBezTo>
                    <a:pt x="0" y="74"/>
                    <a:pt x="22" y="96"/>
                    <a:pt x="48" y="96"/>
                  </a:cubicBezTo>
                  <a:cubicBezTo>
                    <a:pt x="75" y="96"/>
                    <a:pt x="97" y="74"/>
                    <a:pt x="97" y="48"/>
                  </a:cubicBezTo>
                  <a:cubicBezTo>
                    <a:pt x="97" y="21"/>
                    <a:pt x="75" y="0"/>
                    <a:pt x="48" y="0"/>
                  </a:cubicBezTo>
                  <a:cubicBezTo>
                    <a:pt x="22" y="0"/>
                    <a:pt x="0" y="21"/>
                    <a:pt x="0" y="48"/>
                  </a:cubicBezTo>
                  <a:lnTo>
                    <a:pt x="10" y="48"/>
                  </a:lnTo>
                  <a:close/>
                </a:path>
              </a:pathLst>
            </a:custGeom>
            <a:solidFill>
              <a:srgbClr val="D760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3" name="Rectangle 80"/>
            <p:cNvSpPr>
              <a:spLocks noChangeArrowheads="1"/>
            </p:cNvSpPr>
            <p:nvPr/>
          </p:nvSpPr>
          <p:spPr bwMode="auto">
            <a:xfrm>
              <a:off x="5195888" y="6119813"/>
              <a:ext cx="322263" cy="425450"/>
            </a:xfrm>
            <a:prstGeom prst="rect">
              <a:avLst/>
            </a:prstGeom>
            <a:solidFill>
              <a:srgbClr val="8E503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4" name="Freeform 81"/>
            <p:cNvSpPr>
              <a:spLocks/>
            </p:cNvSpPr>
            <p:nvPr/>
          </p:nvSpPr>
          <p:spPr bwMode="auto">
            <a:xfrm>
              <a:off x="6145213" y="5519738"/>
              <a:ext cx="496888" cy="827088"/>
            </a:xfrm>
            <a:custGeom>
              <a:avLst/>
              <a:gdLst>
                <a:gd name="T0" fmla="*/ 313 w 313"/>
                <a:gd name="T1" fmla="*/ 521 h 521"/>
                <a:gd name="T2" fmla="*/ 156 w 313"/>
                <a:gd name="T3" fmla="*/ 0 h 521"/>
                <a:gd name="T4" fmla="*/ 0 w 313"/>
                <a:gd name="T5" fmla="*/ 521 h 521"/>
                <a:gd name="T6" fmla="*/ 313 w 313"/>
                <a:gd name="T7" fmla="*/ 521 h 521"/>
              </a:gdLst>
              <a:ahLst/>
              <a:cxnLst>
                <a:cxn ang="0">
                  <a:pos x="T0" y="T1"/>
                </a:cxn>
                <a:cxn ang="0">
                  <a:pos x="T2" y="T3"/>
                </a:cxn>
                <a:cxn ang="0">
                  <a:pos x="T4" y="T5"/>
                </a:cxn>
                <a:cxn ang="0">
                  <a:pos x="T6" y="T7"/>
                </a:cxn>
              </a:cxnLst>
              <a:rect l="0" t="0" r="r" b="b"/>
              <a:pathLst>
                <a:path w="313" h="521">
                  <a:moveTo>
                    <a:pt x="313" y="521"/>
                  </a:moveTo>
                  <a:lnTo>
                    <a:pt x="156" y="0"/>
                  </a:lnTo>
                  <a:lnTo>
                    <a:pt x="0" y="521"/>
                  </a:lnTo>
                  <a:lnTo>
                    <a:pt x="313" y="521"/>
                  </a:ln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5" name="Freeform 82"/>
            <p:cNvSpPr>
              <a:spLocks/>
            </p:cNvSpPr>
            <p:nvPr/>
          </p:nvSpPr>
          <p:spPr bwMode="auto">
            <a:xfrm>
              <a:off x="6342063" y="5875338"/>
              <a:ext cx="107950" cy="673100"/>
            </a:xfrm>
            <a:custGeom>
              <a:avLst/>
              <a:gdLst>
                <a:gd name="T0" fmla="*/ 68 w 68"/>
                <a:gd name="T1" fmla="*/ 424 h 424"/>
                <a:gd name="T2" fmla="*/ 32 w 68"/>
                <a:gd name="T3" fmla="*/ 0 h 424"/>
                <a:gd name="T4" fmla="*/ 0 w 68"/>
                <a:gd name="T5" fmla="*/ 424 h 424"/>
                <a:gd name="T6" fmla="*/ 68 w 68"/>
                <a:gd name="T7" fmla="*/ 424 h 424"/>
              </a:gdLst>
              <a:ahLst/>
              <a:cxnLst>
                <a:cxn ang="0">
                  <a:pos x="T0" y="T1"/>
                </a:cxn>
                <a:cxn ang="0">
                  <a:pos x="T2" y="T3"/>
                </a:cxn>
                <a:cxn ang="0">
                  <a:pos x="T4" y="T5"/>
                </a:cxn>
                <a:cxn ang="0">
                  <a:pos x="T6" y="T7"/>
                </a:cxn>
              </a:cxnLst>
              <a:rect l="0" t="0" r="r" b="b"/>
              <a:pathLst>
                <a:path w="68" h="424">
                  <a:moveTo>
                    <a:pt x="68" y="424"/>
                  </a:moveTo>
                  <a:lnTo>
                    <a:pt x="32" y="0"/>
                  </a:lnTo>
                  <a:lnTo>
                    <a:pt x="0" y="424"/>
                  </a:lnTo>
                  <a:lnTo>
                    <a:pt x="68" y="424"/>
                  </a:lnTo>
                  <a:close/>
                </a:path>
              </a:pathLst>
            </a:custGeom>
            <a:solidFill>
              <a:srgbClr val="D760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nvGrpSpPr>
            <p:cNvPr id="86" name="组合 85"/>
            <p:cNvGrpSpPr/>
            <p:nvPr/>
          </p:nvGrpSpPr>
          <p:grpSpPr>
            <a:xfrm>
              <a:off x="395288" y="5437503"/>
              <a:ext cx="498475" cy="1310960"/>
              <a:chOff x="395288" y="5237478"/>
              <a:chExt cx="498475" cy="1310960"/>
            </a:xfrm>
          </p:grpSpPr>
          <p:sp>
            <p:nvSpPr>
              <p:cNvPr id="120" name="Freeform 83"/>
              <p:cNvSpPr>
                <a:spLocks/>
              </p:cNvSpPr>
              <p:nvPr/>
            </p:nvSpPr>
            <p:spPr bwMode="auto">
              <a:xfrm>
                <a:off x="395288" y="5237478"/>
                <a:ext cx="498475" cy="827088"/>
              </a:xfrm>
              <a:custGeom>
                <a:avLst/>
                <a:gdLst>
                  <a:gd name="T0" fmla="*/ 314 w 314"/>
                  <a:gd name="T1" fmla="*/ 521 h 521"/>
                  <a:gd name="T2" fmla="*/ 157 w 314"/>
                  <a:gd name="T3" fmla="*/ 0 h 521"/>
                  <a:gd name="T4" fmla="*/ 0 w 314"/>
                  <a:gd name="T5" fmla="*/ 521 h 521"/>
                  <a:gd name="T6" fmla="*/ 314 w 314"/>
                  <a:gd name="T7" fmla="*/ 521 h 521"/>
                </a:gdLst>
                <a:ahLst/>
                <a:cxnLst>
                  <a:cxn ang="0">
                    <a:pos x="T0" y="T1"/>
                  </a:cxn>
                  <a:cxn ang="0">
                    <a:pos x="T2" y="T3"/>
                  </a:cxn>
                  <a:cxn ang="0">
                    <a:pos x="T4" y="T5"/>
                  </a:cxn>
                  <a:cxn ang="0">
                    <a:pos x="T6" y="T7"/>
                  </a:cxn>
                </a:cxnLst>
                <a:rect l="0" t="0" r="r" b="b"/>
                <a:pathLst>
                  <a:path w="314" h="521">
                    <a:moveTo>
                      <a:pt x="314" y="521"/>
                    </a:moveTo>
                    <a:lnTo>
                      <a:pt x="157" y="0"/>
                    </a:lnTo>
                    <a:lnTo>
                      <a:pt x="0" y="521"/>
                    </a:lnTo>
                    <a:lnTo>
                      <a:pt x="314" y="521"/>
                    </a:lnTo>
                    <a:close/>
                  </a:path>
                </a:pathLst>
              </a:custGeom>
              <a:solidFill>
                <a:srgbClr val="F590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1" name="Freeform 84"/>
              <p:cNvSpPr>
                <a:spLocks/>
              </p:cNvSpPr>
              <p:nvPr/>
            </p:nvSpPr>
            <p:spPr bwMode="auto">
              <a:xfrm>
                <a:off x="593725" y="5875338"/>
                <a:ext cx="106363" cy="673100"/>
              </a:xfrm>
              <a:custGeom>
                <a:avLst/>
                <a:gdLst>
                  <a:gd name="T0" fmla="*/ 67 w 67"/>
                  <a:gd name="T1" fmla="*/ 424 h 424"/>
                  <a:gd name="T2" fmla="*/ 32 w 67"/>
                  <a:gd name="T3" fmla="*/ 0 h 424"/>
                  <a:gd name="T4" fmla="*/ 0 w 67"/>
                  <a:gd name="T5" fmla="*/ 424 h 424"/>
                  <a:gd name="T6" fmla="*/ 67 w 67"/>
                  <a:gd name="T7" fmla="*/ 424 h 424"/>
                </a:gdLst>
                <a:ahLst/>
                <a:cxnLst>
                  <a:cxn ang="0">
                    <a:pos x="T0" y="T1"/>
                  </a:cxn>
                  <a:cxn ang="0">
                    <a:pos x="T2" y="T3"/>
                  </a:cxn>
                  <a:cxn ang="0">
                    <a:pos x="T4" y="T5"/>
                  </a:cxn>
                  <a:cxn ang="0">
                    <a:pos x="T6" y="T7"/>
                  </a:cxn>
                </a:cxnLst>
                <a:rect l="0" t="0" r="r" b="b"/>
                <a:pathLst>
                  <a:path w="67" h="424">
                    <a:moveTo>
                      <a:pt x="67" y="424"/>
                    </a:moveTo>
                    <a:lnTo>
                      <a:pt x="32" y="0"/>
                    </a:lnTo>
                    <a:lnTo>
                      <a:pt x="0" y="424"/>
                    </a:lnTo>
                    <a:lnTo>
                      <a:pt x="67" y="424"/>
                    </a:lnTo>
                    <a:close/>
                  </a:path>
                </a:pathLst>
              </a:custGeom>
              <a:solidFill>
                <a:srgbClr val="8E50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87" name="Freeform 85"/>
            <p:cNvSpPr>
              <a:spLocks/>
            </p:cNvSpPr>
            <p:nvPr/>
          </p:nvSpPr>
          <p:spPr bwMode="auto">
            <a:xfrm>
              <a:off x="654050" y="5434013"/>
              <a:ext cx="892175" cy="892175"/>
            </a:xfrm>
            <a:custGeom>
              <a:avLst/>
              <a:gdLst>
                <a:gd name="T0" fmla="*/ 152 w 208"/>
                <a:gd name="T1" fmla="*/ 68 h 208"/>
                <a:gd name="T2" fmla="*/ 105 w 208"/>
                <a:gd name="T3" fmla="*/ 0 h 208"/>
                <a:gd name="T4" fmla="*/ 58 w 208"/>
                <a:gd name="T5" fmla="*/ 68 h 208"/>
                <a:gd name="T6" fmla="*/ 104 w 208"/>
                <a:gd name="T7" fmla="*/ 208 h 208"/>
                <a:gd name="T8" fmla="*/ 104 w 208"/>
                <a:gd name="T9" fmla="*/ 208 h 208"/>
                <a:gd name="T10" fmla="*/ 104 w 208"/>
                <a:gd name="T11" fmla="*/ 208 h 208"/>
                <a:gd name="T12" fmla="*/ 104 w 208"/>
                <a:gd name="T13" fmla="*/ 208 h 208"/>
                <a:gd name="T14" fmla="*/ 104 w 208"/>
                <a:gd name="T15" fmla="*/ 208 h 208"/>
                <a:gd name="T16" fmla="*/ 152 w 208"/>
                <a:gd name="T17" fmla="*/ 68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8" h="208">
                  <a:moveTo>
                    <a:pt x="152" y="68"/>
                  </a:moveTo>
                  <a:cubicBezTo>
                    <a:pt x="128" y="29"/>
                    <a:pt x="105" y="0"/>
                    <a:pt x="105" y="0"/>
                  </a:cubicBezTo>
                  <a:cubicBezTo>
                    <a:pt x="105" y="0"/>
                    <a:pt x="83" y="30"/>
                    <a:pt x="58" y="68"/>
                  </a:cubicBezTo>
                  <a:cubicBezTo>
                    <a:pt x="0" y="154"/>
                    <a:pt x="64" y="205"/>
                    <a:pt x="104" y="208"/>
                  </a:cubicBezTo>
                  <a:cubicBezTo>
                    <a:pt x="104" y="208"/>
                    <a:pt x="104" y="208"/>
                    <a:pt x="104" y="208"/>
                  </a:cubicBezTo>
                  <a:cubicBezTo>
                    <a:pt x="104" y="208"/>
                    <a:pt x="104" y="208"/>
                    <a:pt x="104" y="208"/>
                  </a:cubicBezTo>
                  <a:cubicBezTo>
                    <a:pt x="104" y="208"/>
                    <a:pt x="104" y="208"/>
                    <a:pt x="104" y="208"/>
                  </a:cubicBezTo>
                  <a:cubicBezTo>
                    <a:pt x="104" y="208"/>
                    <a:pt x="104" y="208"/>
                    <a:pt x="104" y="208"/>
                  </a:cubicBezTo>
                  <a:cubicBezTo>
                    <a:pt x="148" y="205"/>
                    <a:pt x="208" y="160"/>
                    <a:pt x="152" y="68"/>
                  </a:cubicBezTo>
                  <a:close/>
                </a:path>
              </a:pathLst>
            </a:custGeom>
            <a:solidFill>
              <a:srgbClr val="FFEC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8" name="Freeform 86"/>
            <p:cNvSpPr>
              <a:spLocks/>
            </p:cNvSpPr>
            <p:nvPr/>
          </p:nvSpPr>
          <p:spPr bwMode="auto">
            <a:xfrm>
              <a:off x="914400" y="5884863"/>
              <a:ext cx="387350" cy="882650"/>
            </a:xfrm>
            <a:custGeom>
              <a:avLst/>
              <a:gdLst>
                <a:gd name="T0" fmla="*/ 244 w 244"/>
                <a:gd name="T1" fmla="*/ 97 h 556"/>
                <a:gd name="T2" fmla="*/ 138 w 244"/>
                <a:gd name="T3" fmla="*/ 159 h 556"/>
                <a:gd name="T4" fmla="*/ 122 w 244"/>
                <a:gd name="T5" fmla="*/ 0 h 556"/>
                <a:gd name="T6" fmla="*/ 106 w 244"/>
                <a:gd name="T7" fmla="*/ 159 h 556"/>
                <a:gd name="T8" fmla="*/ 0 w 244"/>
                <a:gd name="T9" fmla="*/ 97 h 556"/>
                <a:gd name="T10" fmla="*/ 98 w 244"/>
                <a:gd name="T11" fmla="*/ 210 h 556"/>
                <a:gd name="T12" fmla="*/ 100 w 244"/>
                <a:gd name="T13" fmla="*/ 556 h 556"/>
                <a:gd name="T14" fmla="*/ 152 w 244"/>
                <a:gd name="T15" fmla="*/ 556 h 556"/>
                <a:gd name="T16" fmla="*/ 146 w 244"/>
                <a:gd name="T17" fmla="*/ 210 h 556"/>
                <a:gd name="T18" fmla="*/ 244 w 244"/>
                <a:gd name="T19" fmla="*/ 97 h 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 h="556">
                  <a:moveTo>
                    <a:pt x="244" y="97"/>
                  </a:moveTo>
                  <a:lnTo>
                    <a:pt x="138" y="159"/>
                  </a:lnTo>
                  <a:lnTo>
                    <a:pt x="122" y="0"/>
                  </a:lnTo>
                  <a:lnTo>
                    <a:pt x="106" y="159"/>
                  </a:lnTo>
                  <a:lnTo>
                    <a:pt x="0" y="97"/>
                  </a:lnTo>
                  <a:lnTo>
                    <a:pt x="98" y="210"/>
                  </a:lnTo>
                  <a:lnTo>
                    <a:pt x="100" y="556"/>
                  </a:lnTo>
                  <a:lnTo>
                    <a:pt x="152" y="556"/>
                  </a:lnTo>
                  <a:lnTo>
                    <a:pt x="146" y="210"/>
                  </a:lnTo>
                  <a:lnTo>
                    <a:pt x="244" y="97"/>
                  </a:lnTo>
                  <a:close/>
                </a:path>
              </a:pathLst>
            </a:custGeom>
            <a:solidFill>
              <a:srgbClr val="C56D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9" name="Rectangle 87"/>
            <p:cNvSpPr>
              <a:spLocks noChangeArrowheads="1"/>
            </p:cNvSpPr>
            <p:nvPr/>
          </p:nvSpPr>
          <p:spPr bwMode="auto">
            <a:xfrm>
              <a:off x="10709275" y="6030913"/>
              <a:ext cx="120650" cy="514350"/>
            </a:xfrm>
            <a:prstGeom prst="rect">
              <a:avLst/>
            </a:prstGeom>
            <a:solidFill>
              <a:srgbClr val="FFC0A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0" name="Freeform 88"/>
            <p:cNvSpPr>
              <a:spLocks/>
            </p:cNvSpPr>
            <p:nvPr/>
          </p:nvSpPr>
          <p:spPr bwMode="auto">
            <a:xfrm>
              <a:off x="10709275" y="6030913"/>
              <a:ext cx="120650" cy="514350"/>
            </a:xfrm>
            <a:custGeom>
              <a:avLst/>
              <a:gdLst>
                <a:gd name="T0" fmla="*/ 0 w 76"/>
                <a:gd name="T1" fmla="*/ 0 h 324"/>
                <a:gd name="T2" fmla="*/ 0 w 76"/>
                <a:gd name="T3" fmla="*/ 324 h 324"/>
                <a:gd name="T4" fmla="*/ 76 w 76"/>
                <a:gd name="T5" fmla="*/ 324 h 324"/>
                <a:gd name="T6" fmla="*/ 76 w 76"/>
                <a:gd name="T7" fmla="*/ 0 h 324"/>
              </a:gdLst>
              <a:ahLst/>
              <a:cxnLst>
                <a:cxn ang="0">
                  <a:pos x="T0" y="T1"/>
                </a:cxn>
                <a:cxn ang="0">
                  <a:pos x="T2" y="T3"/>
                </a:cxn>
                <a:cxn ang="0">
                  <a:pos x="T4" y="T5"/>
                </a:cxn>
                <a:cxn ang="0">
                  <a:pos x="T6" y="T7"/>
                </a:cxn>
              </a:cxnLst>
              <a:rect l="0" t="0" r="r" b="b"/>
              <a:pathLst>
                <a:path w="76" h="324">
                  <a:moveTo>
                    <a:pt x="0" y="0"/>
                  </a:moveTo>
                  <a:lnTo>
                    <a:pt x="0" y="324"/>
                  </a:lnTo>
                  <a:lnTo>
                    <a:pt x="76" y="324"/>
                  </a:lnTo>
                  <a:lnTo>
                    <a:pt x="7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1" name="Rectangle 89"/>
            <p:cNvSpPr>
              <a:spLocks noChangeArrowheads="1"/>
            </p:cNvSpPr>
            <p:nvPr/>
          </p:nvSpPr>
          <p:spPr bwMode="auto">
            <a:xfrm>
              <a:off x="10401300" y="6030913"/>
              <a:ext cx="119063" cy="514350"/>
            </a:xfrm>
            <a:prstGeom prst="rect">
              <a:avLst/>
            </a:prstGeom>
            <a:solidFill>
              <a:srgbClr val="FFC0A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2" name="Freeform 90"/>
            <p:cNvSpPr>
              <a:spLocks/>
            </p:cNvSpPr>
            <p:nvPr/>
          </p:nvSpPr>
          <p:spPr bwMode="auto">
            <a:xfrm>
              <a:off x="10401300" y="6030913"/>
              <a:ext cx="119063" cy="514350"/>
            </a:xfrm>
            <a:custGeom>
              <a:avLst/>
              <a:gdLst>
                <a:gd name="T0" fmla="*/ 0 w 75"/>
                <a:gd name="T1" fmla="*/ 0 h 324"/>
                <a:gd name="T2" fmla="*/ 0 w 75"/>
                <a:gd name="T3" fmla="*/ 324 h 324"/>
                <a:gd name="T4" fmla="*/ 75 w 75"/>
                <a:gd name="T5" fmla="*/ 324 h 324"/>
                <a:gd name="T6" fmla="*/ 75 w 75"/>
                <a:gd name="T7" fmla="*/ 0 h 324"/>
              </a:gdLst>
              <a:ahLst/>
              <a:cxnLst>
                <a:cxn ang="0">
                  <a:pos x="T0" y="T1"/>
                </a:cxn>
                <a:cxn ang="0">
                  <a:pos x="T2" y="T3"/>
                </a:cxn>
                <a:cxn ang="0">
                  <a:pos x="T4" y="T5"/>
                </a:cxn>
                <a:cxn ang="0">
                  <a:pos x="T6" y="T7"/>
                </a:cxn>
              </a:cxnLst>
              <a:rect l="0" t="0" r="r" b="b"/>
              <a:pathLst>
                <a:path w="75" h="324">
                  <a:moveTo>
                    <a:pt x="0" y="0"/>
                  </a:moveTo>
                  <a:lnTo>
                    <a:pt x="0" y="324"/>
                  </a:lnTo>
                  <a:lnTo>
                    <a:pt x="75" y="324"/>
                  </a:lnTo>
                  <a:lnTo>
                    <a:pt x="7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3" name="Rectangle 91"/>
            <p:cNvSpPr>
              <a:spLocks noChangeArrowheads="1"/>
            </p:cNvSpPr>
            <p:nvPr/>
          </p:nvSpPr>
          <p:spPr bwMode="auto">
            <a:xfrm>
              <a:off x="10126663" y="6030913"/>
              <a:ext cx="119063" cy="514350"/>
            </a:xfrm>
            <a:prstGeom prst="rect">
              <a:avLst/>
            </a:prstGeom>
            <a:solidFill>
              <a:srgbClr val="FFC0A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4" name="Freeform 92"/>
            <p:cNvSpPr>
              <a:spLocks/>
            </p:cNvSpPr>
            <p:nvPr/>
          </p:nvSpPr>
          <p:spPr bwMode="auto">
            <a:xfrm>
              <a:off x="10126663" y="6030913"/>
              <a:ext cx="119063" cy="514350"/>
            </a:xfrm>
            <a:custGeom>
              <a:avLst/>
              <a:gdLst>
                <a:gd name="T0" fmla="*/ 0 w 75"/>
                <a:gd name="T1" fmla="*/ 0 h 324"/>
                <a:gd name="T2" fmla="*/ 0 w 75"/>
                <a:gd name="T3" fmla="*/ 324 h 324"/>
                <a:gd name="T4" fmla="*/ 75 w 75"/>
                <a:gd name="T5" fmla="*/ 324 h 324"/>
                <a:gd name="T6" fmla="*/ 75 w 75"/>
                <a:gd name="T7" fmla="*/ 0 h 324"/>
              </a:gdLst>
              <a:ahLst/>
              <a:cxnLst>
                <a:cxn ang="0">
                  <a:pos x="T0" y="T1"/>
                </a:cxn>
                <a:cxn ang="0">
                  <a:pos x="T2" y="T3"/>
                </a:cxn>
                <a:cxn ang="0">
                  <a:pos x="T4" y="T5"/>
                </a:cxn>
                <a:cxn ang="0">
                  <a:pos x="T6" y="T7"/>
                </a:cxn>
              </a:cxnLst>
              <a:rect l="0" t="0" r="r" b="b"/>
              <a:pathLst>
                <a:path w="75" h="324">
                  <a:moveTo>
                    <a:pt x="0" y="0"/>
                  </a:moveTo>
                  <a:lnTo>
                    <a:pt x="0" y="324"/>
                  </a:lnTo>
                  <a:lnTo>
                    <a:pt x="75" y="324"/>
                  </a:lnTo>
                  <a:lnTo>
                    <a:pt x="7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5" name="Rectangle 93"/>
            <p:cNvSpPr>
              <a:spLocks noChangeArrowheads="1"/>
            </p:cNvSpPr>
            <p:nvPr/>
          </p:nvSpPr>
          <p:spPr bwMode="auto">
            <a:xfrm>
              <a:off x="9834563" y="6030913"/>
              <a:ext cx="119063" cy="514350"/>
            </a:xfrm>
            <a:prstGeom prst="rect">
              <a:avLst/>
            </a:prstGeom>
            <a:solidFill>
              <a:srgbClr val="FFC0A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6" name="Freeform 94"/>
            <p:cNvSpPr>
              <a:spLocks/>
            </p:cNvSpPr>
            <p:nvPr/>
          </p:nvSpPr>
          <p:spPr bwMode="auto">
            <a:xfrm>
              <a:off x="9834563" y="6030913"/>
              <a:ext cx="119063" cy="514350"/>
            </a:xfrm>
            <a:custGeom>
              <a:avLst/>
              <a:gdLst>
                <a:gd name="T0" fmla="*/ 0 w 75"/>
                <a:gd name="T1" fmla="*/ 0 h 324"/>
                <a:gd name="T2" fmla="*/ 0 w 75"/>
                <a:gd name="T3" fmla="*/ 324 h 324"/>
                <a:gd name="T4" fmla="*/ 75 w 75"/>
                <a:gd name="T5" fmla="*/ 324 h 324"/>
                <a:gd name="T6" fmla="*/ 75 w 75"/>
                <a:gd name="T7" fmla="*/ 0 h 324"/>
              </a:gdLst>
              <a:ahLst/>
              <a:cxnLst>
                <a:cxn ang="0">
                  <a:pos x="T0" y="T1"/>
                </a:cxn>
                <a:cxn ang="0">
                  <a:pos x="T2" y="T3"/>
                </a:cxn>
                <a:cxn ang="0">
                  <a:pos x="T4" y="T5"/>
                </a:cxn>
                <a:cxn ang="0">
                  <a:pos x="T6" y="T7"/>
                </a:cxn>
              </a:cxnLst>
              <a:rect l="0" t="0" r="r" b="b"/>
              <a:pathLst>
                <a:path w="75" h="324">
                  <a:moveTo>
                    <a:pt x="0" y="0"/>
                  </a:moveTo>
                  <a:lnTo>
                    <a:pt x="0" y="324"/>
                  </a:lnTo>
                  <a:lnTo>
                    <a:pt x="75" y="324"/>
                  </a:lnTo>
                  <a:lnTo>
                    <a:pt x="7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7" name="Rectangle 95"/>
            <p:cNvSpPr>
              <a:spLocks noChangeArrowheads="1"/>
            </p:cNvSpPr>
            <p:nvPr/>
          </p:nvSpPr>
          <p:spPr bwMode="auto">
            <a:xfrm>
              <a:off x="9885363" y="6218238"/>
              <a:ext cx="858838" cy="155575"/>
            </a:xfrm>
            <a:prstGeom prst="rect">
              <a:avLst/>
            </a:prstGeom>
            <a:solidFill>
              <a:srgbClr val="FFC0A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8" name="Freeform 96"/>
            <p:cNvSpPr>
              <a:spLocks/>
            </p:cNvSpPr>
            <p:nvPr/>
          </p:nvSpPr>
          <p:spPr bwMode="auto">
            <a:xfrm>
              <a:off x="9885363" y="6218238"/>
              <a:ext cx="858838" cy="155575"/>
            </a:xfrm>
            <a:custGeom>
              <a:avLst/>
              <a:gdLst>
                <a:gd name="T0" fmla="*/ 0 w 541"/>
                <a:gd name="T1" fmla="*/ 98 h 98"/>
                <a:gd name="T2" fmla="*/ 541 w 541"/>
                <a:gd name="T3" fmla="*/ 98 h 98"/>
                <a:gd name="T4" fmla="*/ 541 w 541"/>
                <a:gd name="T5" fmla="*/ 0 h 98"/>
                <a:gd name="T6" fmla="*/ 0 w 541"/>
                <a:gd name="T7" fmla="*/ 0 h 98"/>
              </a:gdLst>
              <a:ahLst/>
              <a:cxnLst>
                <a:cxn ang="0">
                  <a:pos x="T0" y="T1"/>
                </a:cxn>
                <a:cxn ang="0">
                  <a:pos x="T2" y="T3"/>
                </a:cxn>
                <a:cxn ang="0">
                  <a:pos x="T4" y="T5"/>
                </a:cxn>
                <a:cxn ang="0">
                  <a:pos x="T6" y="T7"/>
                </a:cxn>
              </a:cxnLst>
              <a:rect l="0" t="0" r="r" b="b"/>
              <a:pathLst>
                <a:path w="541" h="98">
                  <a:moveTo>
                    <a:pt x="0" y="98"/>
                  </a:moveTo>
                  <a:lnTo>
                    <a:pt x="541" y="98"/>
                  </a:lnTo>
                  <a:lnTo>
                    <a:pt x="541"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9" name="Freeform 97"/>
            <p:cNvSpPr>
              <a:spLocks/>
            </p:cNvSpPr>
            <p:nvPr/>
          </p:nvSpPr>
          <p:spPr bwMode="auto">
            <a:xfrm>
              <a:off x="6762750" y="5824538"/>
              <a:ext cx="1355725" cy="617538"/>
            </a:xfrm>
            <a:custGeom>
              <a:avLst/>
              <a:gdLst>
                <a:gd name="T0" fmla="*/ 48 w 316"/>
                <a:gd name="T1" fmla="*/ 56 h 144"/>
                <a:gd name="T2" fmla="*/ 80 w 316"/>
                <a:gd name="T3" fmla="*/ 56 h 144"/>
                <a:gd name="T4" fmla="*/ 80 w 316"/>
                <a:gd name="T5" fmla="*/ 45 h 144"/>
                <a:gd name="T6" fmla="*/ 122 w 316"/>
                <a:gd name="T7" fmla="*/ 0 h 144"/>
                <a:gd name="T8" fmla="*/ 213 w 316"/>
                <a:gd name="T9" fmla="*/ 0 h 144"/>
                <a:gd name="T10" fmla="*/ 256 w 316"/>
                <a:gd name="T11" fmla="*/ 45 h 144"/>
                <a:gd name="T12" fmla="*/ 256 w 316"/>
                <a:gd name="T13" fmla="*/ 56 h 144"/>
                <a:gd name="T14" fmla="*/ 272 w 316"/>
                <a:gd name="T15" fmla="*/ 56 h 144"/>
                <a:gd name="T16" fmla="*/ 316 w 316"/>
                <a:gd name="T17" fmla="*/ 101 h 144"/>
                <a:gd name="T18" fmla="*/ 316 w 316"/>
                <a:gd name="T19" fmla="*/ 99 h 144"/>
                <a:gd name="T20" fmla="*/ 272 w 316"/>
                <a:gd name="T21" fmla="*/ 144 h 144"/>
                <a:gd name="T22" fmla="*/ 201 w 316"/>
                <a:gd name="T23" fmla="*/ 144 h 144"/>
                <a:gd name="T24" fmla="*/ 181 w 316"/>
                <a:gd name="T25" fmla="*/ 144 h 144"/>
                <a:gd name="T26" fmla="*/ 48 w 316"/>
                <a:gd name="T27" fmla="*/ 144 h 144"/>
                <a:gd name="T28" fmla="*/ 0 w 316"/>
                <a:gd name="T29" fmla="*/ 99 h 144"/>
                <a:gd name="T30" fmla="*/ 0 w 316"/>
                <a:gd name="T31" fmla="*/ 101 h 144"/>
                <a:gd name="T32" fmla="*/ 48 w 316"/>
                <a:gd name="T33" fmla="*/ 5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6" h="144">
                  <a:moveTo>
                    <a:pt x="48" y="56"/>
                  </a:moveTo>
                  <a:cubicBezTo>
                    <a:pt x="80" y="56"/>
                    <a:pt x="80" y="56"/>
                    <a:pt x="80" y="56"/>
                  </a:cubicBezTo>
                  <a:cubicBezTo>
                    <a:pt x="80" y="45"/>
                    <a:pt x="80" y="45"/>
                    <a:pt x="80" y="45"/>
                  </a:cubicBezTo>
                  <a:cubicBezTo>
                    <a:pt x="80" y="20"/>
                    <a:pt x="98" y="0"/>
                    <a:pt x="122" y="0"/>
                  </a:cubicBezTo>
                  <a:cubicBezTo>
                    <a:pt x="213" y="0"/>
                    <a:pt x="213" y="0"/>
                    <a:pt x="213" y="0"/>
                  </a:cubicBezTo>
                  <a:cubicBezTo>
                    <a:pt x="237" y="0"/>
                    <a:pt x="256" y="20"/>
                    <a:pt x="256" y="45"/>
                  </a:cubicBezTo>
                  <a:cubicBezTo>
                    <a:pt x="256" y="56"/>
                    <a:pt x="256" y="56"/>
                    <a:pt x="256" y="56"/>
                  </a:cubicBezTo>
                  <a:cubicBezTo>
                    <a:pt x="272" y="56"/>
                    <a:pt x="272" y="56"/>
                    <a:pt x="272" y="56"/>
                  </a:cubicBezTo>
                  <a:cubicBezTo>
                    <a:pt x="296" y="56"/>
                    <a:pt x="316" y="76"/>
                    <a:pt x="316" y="101"/>
                  </a:cubicBezTo>
                  <a:cubicBezTo>
                    <a:pt x="316" y="99"/>
                    <a:pt x="316" y="99"/>
                    <a:pt x="316" y="99"/>
                  </a:cubicBezTo>
                  <a:cubicBezTo>
                    <a:pt x="316" y="123"/>
                    <a:pt x="296" y="144"/>
                    <a:pt x="272" y="144"/>
                  </a:cubicBezTo>
                  <a:cubicBezTo>
                    <a:pt x="201" y="144"/>
                    <a:pt x="201" y="144"/>
                    <a:pt x="201" y="144"/>
                  </a:cubicBezTo>
                  <a:cubicBezTo>
                    <a:pt x="181" y="144"/>
                    <a:pt x="181" y="144"/>
                    <a:pt x="181" y="144"/>
                  </a:cubicBezTo>
                  <a:cubicBezTo>
                    <a:pt x="48" y="144"/>
                    <a:pt x="48" y="144"/>
                    <a:pt x="48" y="144"/>
                  </a:cubicBezTo>
                  <a:cubicBezTo>
                    <a:pt x="24" y="144"/>
                    <a:pt x="0" y="123"/>
                    <a:pt x="0" y="99"/>
                  </a:cubicBezTo>
                  <a:cubicBezTo>
                    <a:pt x="0" y="101"/>
                    <a:pt x="0" y="101"/>
                    <a:pt x="0" y="101"/>
                  </a:cubicBezTo>
                  <a:cubicBezTo>
                    <a:pt x="0" y="76"/>
                    <a:pt x="24" y="56"/>
                    <a:pt x="48" y="56"/>
                  </a:cubicBezTo>
                  <a:close/>
                </a:path>
              </a:pathLst>
            </a:custGeom>
            <a:solidFill>
              <a:srgbClr val="FF75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0" name="Freeform 98"/>
            <p:cNvSpPr>
              <a:spLocks/>
            </p:cNvSpPr>
            <p:nvPr/>
          </p:nvSpPr>
          <p:spPr bwMode="auto">
            <a:xfrm>
              <a:off x="6757988" y="6172200"/>
              <a:ext cx="77788" cy="179388"/>
            </a:xfrm>
            <a:custGeom>
              <a:avLst/>
              <a:gdLst>
                <a:gd name="T0" fmla="*/ 8 w 18"/>
                <a:gd name="T1" fmla="*/ 42 h 42"/>
                <a:gd name="T2" fmla="*/ 0 w 18"/>
                <a:gd name="T3" fmla="*/ 19 h 42"/>
                <a:gd name="T4" fmla="*/ 5 w 18"/>
                <a:gd name="T5" fmla="*/ 0 h 42"/>
                <a:gd name="T6" fmla="*/ 12 w 18"/>
                <a:gd name="T7" fmla="*/ 33 h 42"/>
                <a:gd name="T8" fmla="*/ 8 w 18"/>
                <a:gd name="T9" fmla="*/ 42 h 42"/>
              </a:gdLst>
              <a:ahLst/>
              <a:cxnLst>
                <a:cxn ang="0">
                  <a:pos x="T0" y="T1"/>
                </a:cxn>
                <a:cxn ang="0">
                  <a:pos x="T2" y="T3"/>
                </a:cxn>
                <a:cxn ang="0">
                  <a:pos x="T4" y="T5"/>
                </a:cxn>
                <a:cxn ang="0">
                  <a:pos x="T6" y="T7"/>
                </a:cxn>
                <a:cxn ang="0">
                  <a:pos x="T8" y="T9"/>
                </a:cxn>
              </a:cxnLst>
              <a:rect l="0" t="0" r="r" b="b"/>
              <a:pathLst>
                <a:path w="18" h="42">
                  <a:moveTo>
                    <a:pt x="8" y="42"/>
                  </a:moveTo>
                  <a:cubicBezTo>
                    <a:pt x="3" y="36"/>
                    <a:pt x="0" y="27"/>
                    <a:pt x="0" y="19"/>
                  </a:cubicBezTo>
                  <a:cubicBezTo>
                    <a:pt x="0" y="12"/>
                    <a:pt x="2" y="6"/>
                    <a:pt x="5" y="0"/>
                  </a:cubicBezTo>
                  <a:cubicBezTo>
                    <a:pt x="15" y="6"/>
                    <a:pt x="18" y="16"/>
                    <a:pt x="12" y="33"/>
                  </a:cubicBezTo>
                  <a:cubicBezTo>
                    <a:pt x="11" y="36"/>
                    <a:pt x="9" y="39"/>
                    <a:pt x="8" y="42"/>
                  </a:cubicBezTo>
                  <a:close/>
                </a:path>
              </a:pathLst>
            </a:custGeom>
            <a:solidFill>
              <a:srgbClr val="FCF9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1" name="Freeform 99"/>
            <p:cNvSpPr>
              <a:spLocks/>
            </p:cNvSpPr>
            <p:nvPr/>
          </p:nvSpPr>
          <p:spPr bwMode="auto">
            <a:xfrm>
              <a:off x="7213600" y="5918200"/>
              <a:ext cx="531813" cy="155575"/>
            </a:xfrm>
            <a:custGeom>
              <a:avLst/>
              <a:gdLst>
                <a:gd name="T0" fmla="*/ 0 w 124"/>
                <a:gd name="T1" fmla="*/ 36 h 36"/>
                <a:gd name="T2" fmla="*/ 0 w 124"/>
                <a:gd name="T3" fmla="*/ 11 h 36"/>
                <a:gd name="T4" fmla="*/ 11 w 124"/>
                <a:gd name="T5" fmla="*/ 0 h 36"/>
                <a:gd name="T6" fmla="*/ 113 w 124"/>
                <a:gd name="T7" fmla="*/ 0 h 36"/>
                <a:gd name="T8" fmla="*/ 124 w 124"/>
                <a:gd name="T9" fmla="*/ 11 h 36"/>
                <a:gd name="T10" fmla="*/ 124 w 124"/>
                <a:gd name="T11" fmla="*/ 36 h 36"/>
                <a:gd name="T12" fmla="*/ 0 w 124"/>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124" h="36">
                  <a:moveTo>
                    <a:pt x="0" y="36"/>
                  </a:moveTo>
                  <a:cubicBezTo>
                    <a:pt x="0" y="11"/>
                    <a:pt x="0" y="11"/>
                    <a:pt x="0" y="11"/>
                  </a:cubicBezTo>
                  <a:cubicBezTo>
                    <a:pt x="0" y="5"/>
                    <a:pt x="5" y="0"/>
                    <a:pt x="11" y="0"/>
                  </a:cubicBezTo>
                  <a:cubicBezTo>
                    <a:pt x="113" y="0"/>
                    <a:pt x="113" y="0"/>
                    <a:pt x="113" y="0"/>
                  </a:cubicBezTo>
                  <a:cubicBezTo>
                    <a:pt x="119" y="0"/>
                    <a:pt x="124" y="5"/>
                    <a:pt x="124" y="11"/>
                  </a:cubicBezTo>
                  <a:cubicBezTo>
                    <a:pt x="124" y="36"/>
                    <a:pt x="124" y="36"/>
                    <a:pt x="124" y="36"/>
                  </a:cubicBezTo>
                  <a:lnTo>
                    <a:pt x="0" y="36"/>
                  </a:lnTo>
                  <a:close/>
                </a:path>
              </a:pathLst>
            </a:custGeom>
            <a:solidFill>
              <a:srgbClr val="FCF9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2" name="Oval 100"/>
            <p:cNvSpPr>
              <a:spLocks noChangeArrowheads="1"/>
            </p:cNvSpPr>
            <p:nvPr/>
          </p:nvSpPr>
          <p:spPr bwMode="auto">
            <a:xfrm>
              <a:off x="7586663" y="6223000"/>
              <a:ext cx="334963" cy="334963"/>
            </a:xfrm>
            <a:prstGeom prst="ellipse">
              <a:avLst/>
            </a:prstGeom>
            <a:solidFill>
              <a:srgbClr val="FFC8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3" name="Oval 101"/>
            <p:cNvSpPr>
              <a:spLocks noChangeArrowheads="1"/>
            </p:cNvSpPr>
            <p:nvPr/>
          </p:nvSpPr>
          <p:spPr bwMode="auto">
            <a:xfrm>
              <a:off x="7659688" y="6296025"/>
              <a:ext cx="188913" cy="188913"/>
            </a:xfrm>
            <a:prstGeom prst="ellipse">
              <a:avLst/>
            </a:prstGeom>
            <a:solidFill>
              <a:srgbClr val="FCF9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4" name="Oval 102"/>
            <p:cNvSpPr>
              <a:spLocks noChangeArrowheads="1"/>
            </p:cNvSpPr>
            <p:nvPr/>
          </p:nvSpPr>
          <p:spPr bwMode="auto">
            <a:xfrm>
              <a:off x="7024688" y="6223000"/>
              <a:ext cx="334963" cy="334963"/>
            </a:xfrm>
            <a:prstGeom prst="ellipse">
              <a:avLst/>
            </a:prstGeom>
            <a:solidFill>
              <a:srgbClr val="FFC8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5" name="Oval 103"/>
            <p:cNvSpPr>
              <a:spLocks noChangeArrowheads="1"/>
            </p:cNvSpPr>
            <p:nvPr/>
          </p:nvSpPr>
          <p:spPr bwMode="auto">
            <a:xfrm>
              <a:off x="7097713" y="6296025"/>
              <a:ext cx="188913" cy="188913"/>
            </a:xfrm>
            <a:prstGeom prst="ellipse">
              <a:avLst/>
            </a:prstGeom>
            <a:solidFill>
              <a:srgbClr val="FCF9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6" name="Freeform 105"/>
            <p:cNvSpPr>
              <a:spLocks/>
            </p:cNvSpPr>
            <p:nvPr/>
          </p:nvSpPr>
          <p:spPr bwMode="auto">
            <a:xfrm>
              <a:off x="6551613" y="5026025"/>
              <a:ext cx="352425" cy="184150"/>
            </a:xfrm>
            <a:custGeom>
              <a:avLst/>
              <a:gdLst>
                <a:gd name="T0" fmla="*/ 45 w 82"/>
                <a:gd name="T1" fmla="*/ 26 h 43"/>
                <a:gd name="T2" fmla="*/ 19 w 82"/>
                <a:gd name="T3" fmla="*/ 3 h 43"/>
                <a:gd name="T4" fmla="*/ 43 w 82"/>
                <a:gd name="T5" fmla="*/ 41 h 43"/>
                <a:gd name="T6" fmla="*/ 45 w 82"/>
                <a:gd name="T7" fmla="*/ 26 h 43"/>
              </a:gdLst>
              <a:ahLst/>
              <a:cxnLst>
                <a:cxn ang="0">
                  <a:pos x="T0" y="T1"/>
                </a:cxn>
                <a:cxn ang="0">
                  <a:pos x="T2" y="T3"/>
                </a:cxn>
                <a:cxn ang="0">
                  <a:pos x="T4" y="T5"/>
                </a:cxn>
                <a:cxn ang="0">
                  <a:pos x="T6" y="T7"/>
                </a:cxn>
              </a:cxnLst>
              <a:rect l="0" t="0" r="r" b="b"/>
              <a:pathLst>
                <a:path w="82" h="43">
                  <a:moveTo>
                    <a:pt x="45" y="26"/>
                  </a:moveTo>
                  <a:cubicBezTo>
                    <a:pt x="45" y="26"/>
                    <a:pt x="37" y="0"/>
                    <a:pt x="19" y="3"/>
                  </a:cubicBezTo>
                  <a:cubicBezTo>
                    <a:pt x="0" y="7"/>
                    <a:pt x="5" y="40"/>
                    <a:pt x="43" y="41"/>
                  </a:cubicBezTo>
                  <a:cubicBezTo>
                    <a:pt x="82" y="43"/>
                    <a:pt x="45" y="26"/>
                    <a:pt x="45" y="26"/>
                  </a:cubicBezTo>
                  <a:close/>
                </a:path>
              </a:pathLst>
            </a:custGeom>
            <a:solidFill>
              <a:srgbClr val="D1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7" name="Freeform 106"/>
            <p:cNvSpPr>
              <a:spLocks/>
            </p:cNvSpPr>
            <p:nvPr/>
          </p:nvSpPr>
          <p:spPr bwMode="auto">
            <a:xfrm>
              <a:off x="6518275" y="5164138"/>
              <a:ext cx="381000" cy="201613"/>
            </a:xfrm>
            <a:custGeom>
              <a:avLst/>
              <a:gdLst>
                <a:gd name="T0" fmla="*/ 49 w 89"/>
                <a:gd name="T1" fmla="*/ 24 h 47"/>
                <a:gd name="T2" fmla="*/ 18 w 89"/>
                <a:gd name="T3" fmla="*/ 39 h 47"/>
                <a:gd name="T4" fmla="*/ 51 w 89"/>
                <a:gd name="T5" fmla="*/ 9 h 47"/>
                <a:gd name="T6" fmla="*/ 49 w 89"/>
                <a:gd name="T7" fmla="*/ 24 h 47"/>
              </a:gdLst>
              <a:ahLst/>
              <a:cxnLst>
                <a:cxn ang="0">
                  <a:pos x="T0" y="T1"/>
                </a:cxn>
                <a:cxn ang="0">
                  <a:pos x="T2" y="T3"/>
                </a:cxn>
                <a:cxn ang="0">
                  <a:pos x="T4" y="T5"/>
                </a:cxn>
                <a:cxn ang="0">
                  <a:pos x="T6" y="T7"/>
                </a:cxn>
              </a:cxnLst>
              <a:rect l="0" t="0" r="r" b="b"/>
              <a:pathLst>
                <a:path w="89" h="47">
                  <a:moveTo>
                    <a:pt x="49" y="24"/>
                  </a:moveTo>
                  <a:cubicBezTo>
                    <a:pt x="49" y="24"/>
                    <a:pt x="35" y="47"/>
                    <a:pt x="18" y="39"/>
                  </a:cubicBezTo>
                  <a:cubicBezTo>
                    <a:pt x="0" y="31"/>
                    <a:pt x="14" y="0"/>
                    <a:pt x="51" y="9"/>
                  </a:cubicBezTo>
                  <a:cubicBezTo>
                    <a:pt x="89" y="18"/>
                    <a:pt x="49" y="24"/>
                    <a:pt x="49" y="24"/>
                  </a:cubicBezTo>
                  <a:close/>
                </a:path>
              </a:pathLst>
            </a:custGeom>
            <a:solidFill>
              <a:srgbClr val="D1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8" name="Freeform 107"/>
            <p:cNvSpPr>
              <a:spLocks/>
            </p:cNvSpPr>
            <p:nvPr/>
          </p:nvSpPr>
          <p:spPr bwMode="auto">
            <a:xfrm>
              <a:off x="6621463" y="5051425"/>
              <a:ext cx="385763" cy="211138"/>
            </a:xfrm>
            <a:custGeom>
              <a:avLst/>
              <a:gdLst>
                <a:gd name="T0" fmla="*/ 41 w 90"/>
                <a:gd name="T1" fmla="*/ 22 h 49"/>
                <a:gd name="T2" fmla="*/ 73 w 90"/>
                <a:gd name="T3" fmla="*/ 9 h 49"/>
                <a:gd name="T4" fmla="*/ 37 w 90"/>
                <a:gd name="T5" fmla="*/ 37 h 49"/>
                <a:gd name="T6" fmla="*/ 41 w 90"/>
                <a:gd name="T7" fmla="*/ 22 h 49"/>
              </a:gdLst>
              <a:ahLst/>
              <a:cxnLst>
                <a:cxn ang="0">
                  <a:pos x="T0" y="T1"/>
                </a:cxn>
                <a:cxn ang="0">
                  <a:pos x="T2" y="T3"/>
                </a:cxn>
                <a:cxn ang="0">
                  <a:pos x="T4" y="T5"/>
                </a:cxn>
                <a:cxn ang="0">
                  <a:pos x="T6" y="T7"/>
                </a:cxn>
              </a:cxnLst>
              <a:rect l="0" t="0" r="r" b="b"/>
              <a:pathLst>
                <a:path w="90" h="49">
                  <a:moveTo>
                    <a:pt x="41" y="22"/>
                  </a:moveTo>
                  <a:cubicBezTo>
                    <a:pt x="41" y="22"/>
                    <a:pt x="57" y="0"/>
                    <a:pt x="73" y="9"/>
                  </a:cubicBezTo>
                  <a:cubicBezTo>
                    <a:pt x="90" y="19"/>
                    <a:pt x="74" y="49"/>
                    <a:pt x="37" y="37"/>
                  </a:cubicBezTo>
                  <a:cubicBezTo>
                    <a:pt x="0" y="26"/>
                    <a:pt x="41" y="22"/>
                    <a:pt x="41" y="22"/>
                  </a:cubicBezTo>
                  <a:close/>
                </a:path>
              </a:pathLst>
            </a:custGeom>
            <a:solidFill>
              <a:srgbClr val="D1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9" name="Freeform 108"/>
            <p:cNvSpPr>
              <a:spLocks/>
            </p:cNvSpPr>
            <p:nvPr/>
          </p:nvSpPr>
          <p:spPr bwMode="auto">
            <a:xfrm>
              <a:off x="6616700" y="5194300"/>
              <a:ext cx="338138" cy="192088"/>
            </a:xfrm>
            <a:custGeom>
              <a:avLst/>
              <a:gdLst>
                <a:gd name="T0" fmla="*/ 36 w 79"/>
                <a:gd name="T1" fmla="*/ 19 h 45"/>
                <a:gd name="T2" fmla="*/ 61 w 79"/>
                <a:gd name="T3" fmla="*/ 43 h 45"/>
                <a:gd name="T4" fmla="*/ 38 w 79"/>
                <a:gd name="T5" fmla="*/ 4 h 45"/>
                <a:gd name="T6" fmla="*/ 36 w 79"/>
                <a:gd name="T7" fmla="*/ 19 h 45"/>
              </a:gdLst>
              <a:ahLst/>
              <a:cxnLst>
                <a:cxn ang="0">
                  <a:pos x="T0" y="T1"/>
                </a:cxn>
                <a:cxn ang="0">
                  <a:pos x="T2" y="T3"/>
                </a:cxn>
                <a:cxn ang="0">
                  <a:pos x="T4" y="T5"/>
                </a:cxn>
                <a:cxn ang="0">
                  <a:pos x="T6" y="T7"/>
                </a:cxn>
              </a:cxnLst>
              <a:rect l="0" t="0" r="r" b="b"/>
              <a:pathLst>
                <a:path w="79" h="45">
                  <a:moveTo>
                    <a:pt x="36" y="19"/>
                  </a:moveTo>
                  <a:cubicBezTo>
                    <a:pt x="36" y="19"/>
                    <a:pt x="42" y="45"/>
                    <a:pt x="61" y="43"/>
                  </a:cubicBezTo>
                  <a:cubicBezTo>
                    <a:pt x="79" y="41"/>
                    <a:pt x="77" y="8"/>
                    <a:pt x="38" y="4"/>
                  </a:cubicBezTo>
                  <a:cubicBezTo>
                    <a:pt x="0" y="0"/>
                    <a:pt x="36" y="19"/>
                    <a:pt x="36" y="19"/>
                  </a:cubicBezTo>
                  <a:close/>
                </a:path>
              </a:pathLst>
            </a:custGeom>
            <a:solidFill>
              <a:srgbClr val="D1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0" name="Freeform 109"/>
            <p:cNvSpPr>
              <a:spLocks/>
            </p:cNvSpPr>
            <p:nvPr/>
          </p:nvSpPr>
          <p:spPr bwMode="auto">
            <a:xfrm>
              <a:off x="6694488" y="5091113"/>
              <a:ext cx="141288" cy="234950"/>
            </a:xfrm>
            <a:custGeom>
              <a:avLst/>
              <a:gdLst>
                <a:gd name="T0" fmla="*/ 31 w 33"/>
                <a:gd name="T1" fmla="*/ 30 h 55"/>
                <a:gd name="T2" fmla="*/ 12 w 33"/>
                <a:gd name="T3" fmla="*/ 54 h 55"/>
                <a:gd name="T4" fmla="*/ 3 w 33"/>
                <a:gd name="T5" fmla="*/ 25 h 55"/>
                <a:gd name="T6" fmla="*/ 21 w 33"/>
                <a:gd name="T7" fmla="*/ 1 h 55"/>
                <a:gd name="T8" fmla="*/ 31 w 33"/>
                <a:gd name="T9" fmla="*/ 30 h 55"/>
              </a:gdLst>
              <a:ahLst/>
              <a:cxnLst>
                <a:cxn ang="0">
                  <a:pos x="T0" y="T1"/>
                </a:cxn>
                <a:cxn ang="0">
                  <a:pos x="T2" y="T3"/>
                </a:cxn>
                <a:cxn ang="0">
                  <a:pos x="T4" y="T5"/>
                </a:cxn>
                <a:cxn ang="0">
                  <a:pos x="T6" y="T7"/>
                </a:cxn>
                <a:cxn ang="0">
                  <a:pos x="T8" y="T9"/>
                </a:cxn>
              </a:cxnLst>
              <a:rect l="0" t="0" r="r" b="b"/>
              <a:pathLst>
                <a:path w="33" h="55">
                  <a:moveTo>
                    <a:pt x="31" y="30"/>
                  </a:moveTo>
                  <a:cubicBezTo>
                    <a:pt x="28" y="44"/>
                    <a:pt x="20" y="55"/>
                    <a:pt x="12" y="54"/>
                  </a:cubicBezTo>
                  <a:cubicBezTo>
                    <a:pt x="4" y="53"/>
                    <a:pt x="0" y="40"/>
                    <a:pt x="3" y="25"/>
                  </a:cubicBezTo>
                  <a:cubicBezTo>
                    <a:pt x="5" y="10"/>
                    <a:pt x="13" y="0"/>
                    <a:pt x="21" y="1"/>
                  </a:cubicBezTo>
                  <a:cubicBezTo>
                    <a:pt x="29" y="2"/>
                    <a:pt x="33" y="15"/>
                    <a:pt x="31" y="30"/>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1" name="Freeform 110"/>
            <p:cNvSpPr>
              <a:spLocks/>
            </p:cNvSpPr>
            <p:nvPr/>
          </p:nvSpPr>
          <p:spPr bwMode="auto">
            <a:xfrm>
              <a:off x="6710363" y="5133975"/>
              <a:ext cx="115888" cy="63500"/>
            </a:xfrm>
            <a:custGeom>
              <a:avLst/>
              <a:gdLst>
                <a:gd name="T0" fmla="*/ 27 w 27"/>
                <a:gd name="T1" fmla="*/ 15 h 15"/>
                <a:gd name="T2" fmla="*/ 27 w 27"/>
                <a:gd name="T3" fmla="*/ 4 h 15"/>
                <a:gd name="T4" fmla="*/ 4 w 27"/>
                <a:gd name="T5" fmla="*/ 0 h 15"/>
                <a:gd name="T6" fmla="*/ 0 w 27"/>
                <a:gd name="T7" fmla="*/ 10 h 15"/>
                <a:gd name="T8" fmla="*/ 27 w 27"/>
                <a:gd name="T9" fmla="*/ 15 h 15"/>
              </a:gdLst>
              <a:ahLst/>
              <a:cxnLst>
                <a:cxn ang="0">
                  <a:pos x="T0" y="T1"/>
                </a:cxn>
                <a:cxn ang="0">
                  <a:pos x="T2" y="T3"/>
                </a:cxn>
                <a:cxn ang="0">
                  <a:pos x="T4" y="T5"/>
                </a:cxn>
                <a:cxn ang="0">
                  <a:pos x="T6" y="T7"/>
                </a:cxn>
                <a:cxn ang="0">
                  <a:pos x="T8" y="T9"/>
                </a:cxn>
              </a:cxnLst>
              <a:rect l="0" t="0" r="r" b="b"/>
              <a:pathLst>
                <a:path w="27" h="15">
                  <a:moveTo>
                    <a:pt x="27" y="15"/>
                  </a:moveTo>
                  <a:cubicBezTo>
                    <a:pt x="27" y="11"/>
                    <a:pt x="27" y="7"/>
                    <a:pt x="27" y="4"/>
                  </a:cubicBezTo>
                  <a:cubicBezTo>
                    <a:pt x="4" y="0"/>
                    <a:pt x="4" y="0"/>
                    <a:pt x="4" y="0"/>
                  </a:cubicBezTo>
                  <a:cubicBezTo>
                    <a:pt x="2" y="3"/>
                    <a:pt x="1" y="6"/>
                    <a:pt x="0" y="10"/>
                  </a:cubicBezTo>
                  <a:lnTo>
                    <a:pt x="27" y="15"/>
                  </a:lnTo>
                  <a:close/>
                </a:path>
              </a:pathLst>
            </a:custGeom>
            <a:solidFill>
              <a:srgbClr val="854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2" name="Freeform 111"/>
            <p:cNvSpPr>
              <a:spLocks/>
            </p:cNvSpPr>
            <p:nvPr/>
          </p:nvSpPr>
          <p:spPr bwMode="auto">
            <a:xfrm>
              <a:off x="6702425" y="5240338"/>
              <a:ext cx="111125" cy="60325"/>
            </a:xfrm>
            <a:custGeom>
              <a:avLst/>
              <a:gdLst>
                <a:gd name="T0" fmla="*/ 20 w 26"/>
                <a:gd name="T1" fmla="*/ 14 h 14"/>
                <a:gd name="T2" fmla="*/ 26 w 26"/>
                <a:gd name="T3" fmla="*/ 5 h 14"/>
                <a:gd name="T4" fmla="*/ 0 w 26"/>
                <a:gd name="T5" fmla="*/ 0 h 14"/>
                <a:gd name="T6" fmla="*/ 2 w 26"/>
                <a:gd name="T7" fmla="*/ 11 h 14"/>
                <a:gd name="T8" fmla="*/ 20 w 26"/>
                <a:gd name="T9" fmla="*/ 14 h 14"/>
              </a:gdLst>
              <a:ahLst/>
              <a:cxnLst>
                <a:cxn ang="0">
                  <a:pos x="T0" y="T1"/>
                </a:cxn>
                <a:cxn ang="0">
                  <a:pos x="T2" y="T3"/>
                </a:cxn>
                <a:cxn ang="0">
                  <a:pos x="T4" y="T5"/>
                </a:cxn>
                <a:cxn ang="0">
                  <a:pos x="T6" y="T7"/>
                </a:cxn>
                <a:cxn ang="0">
                  <a:pos x="T8" y="T9"/>
                </a:cxn>
              </a:cxnLst>
              <a:rect l="0" t="0" r="r" b="b"/>
              <a:pathLst>
                <a:path w="26" h="14">
                  <a:moveTo>
                    <a:pt x="20" y="14"/>
                  </a:moveTo>
                  <a:cubicBezTo>
                    <a:pt x="22" y="12"/>
                    <a:pt x="24" y="9"/>
                    <a:pt x="26" y="5"/>
                  </a:cubicBezTo>
                  <a:cubicBezTo>
                    <a:pt x="0" y="0"/>
                    <a:pt x="0" y="0"/>
                    <a:pt x="0" y="0"/>
                  </a:cubicBezTo>
                  <a:cubicBezTo>
                    <a:pt x="0" y="4"/>
                    <a:pt x="1" y="8"/>
                    <a:pt x="2" y="11"/>
                  </a:cubicBezTo>
                  <a:lnTo>
                    <a:pt x="20" y="14"/>
                  </a:lnTo>
                  <a:close/>
                </a:path>
              </a:pathLst>
            </a:custGeom>
            <a:solidFill>
              <a:srgbClr val="854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3" name="Freeform 112"/>
            <p:cNvSpPr>
              <a:spLocks/>
            </p:cNvSpPr>
            <p:nvPr/>
          </p:nvSpPr>
          <p:spPr bwMode="auto">
            <a:xfrm>
              <a:off x="4330700" y="4730750"/>
              <a:ext cx="222250" cy="363538"/>
            </a:xfrm>
            <a:custGeom>
              <a:avLst/>
              <a:gdLst>
                <a:gd name="T0" fmla="*/ 37 w 52"/>
                <a:gd name="T1" fmla="*/ 46 h 85"/>
                <a:gd name="T2" fmla="*/ 37 w 52"/>
                <a:gd name="T3" fmla="*/ 12 h 85"/>
                <a:gd name="T4" fmla="*/ 24 w 52"/>
                <a:gd name="T5" fmla="*/ 55 h 85"/>
                <a:gd name="T6" fmla="*/ 37 w 52"/>
                <a:gd name="T7" fmla="*/ 46 h 85"/>
              </a:gdLst>
              <a:ahLst/>
              <a:cxnLst>
                <a:cxn ang="0">
                  <a:pos x="T0" y="T1"/>
                </a:cxn>
                <a:cxn ang="0">
                  <a:pos x="T2" y="T3"/>
                </a:cxn>
                <a:cxn ang="0">
                  <a:pos x="T4" y="T5"/>
                </a:cxn>
                <a:cxn ang="0">
                  <a:pos x="T6" y="T7"/>
                </a:cxn>
              </a:cxnLst>
              <a:rect l="0" t="0" r="r" b="b"/>
              <a:pathLst>
                <a:path w="52" h="85">
                  <a:moveTo>
                    <a:pt x="37" y="46"/>
                  </a:moveTo>
                  <a:cubicBezTo>
                    <a:pt x="37" y="46"/>
                    <a:pt x="52" y="24"/>
                    <a:pt x="37" y="12"/>
                  </a:cubicBezTo>
                  <a:cubicBezTo>
                    <a:pt x="22" y="0"/>
                    <a:pt x="0" y="25"/>
                    <a:pt x="24" y="55"/>
                  </a:cubicBezTo>
                  <a:cubicBezTo>
                    <a:pt x="48" y="85"/>
                    <a:pt x="37" y="46"/>
                    <a:pt x="37" y="46"/>
                  </a:cubicBezTo>
                  <a:close/>
                </a:path>
              </a:pathLst>
            </a:custGeom>
            <a:solidFill>
              <a:srgbClr val="D1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4" name="Freeform 113"/>
            <p:cNvSpPr>
              <a:spLocks/>
            </p:cNvSpPr>
            <p:nvPr/>
          </p:nvSpPr>
          <p:spPr bwMode="auto">
            <a:xfrm>
              <a:off x="4217988" y="4821238"/>
              <a:ext cx="292100" cy="290513"/>
            </a:xfrm>
            <a:custGeom>
              <a:avLst/>
              <a:gdLst>
                <a:gd name="T0" fmla="*/ 37 w 68"/>
                <a:gd name="T1" fmla="*/ 42 h 68"/>
                <a:gd name="T2" fmla="*/ 6 w 68"/>
                <a:gd name="T3" fmla="*/ 28 h 68"/>
                <a:gd name="T4" fmla="*/ 50 w 68"/>
                <a:gd name="T5" fmla="*/ 34 h 68"/>
                <a:gd name="T6" fmla="*/ 37 w 68"/>
                <a:gd name="T7" fmla="*/ 42 h 68"/>
              </a:gdLst>
              <a:ahLst/>
              <a:cxnLst>
                <a:cxn ang="0">
                  <a:pos x="T0" y="T1"/>
                </a:cxn>
                <a:cxn ang="0">
                  <a:pos x="T2" y="T3"/>
                </a:cxn>
                <a:cxn ang="0">
                  <a:pos x="T4" y="T5"/>
                </a:cxn>
                <a:cxn ang="0">
                  <a:pos x="T6" y="T7"/>
                </a:cxn>
              </a:cxnLst>
              <a:rect l="0" t="0" r="r" b="b"/>
              <a:pathLst>
                <a:path w="68" h="68">
                  <a:moveTo>
                    <a:pt x="37" y="42"/>
                  </a:moveTo>
                  <a:cubicBezTo>
                    <a:pt x="37" y="42"/>
                    <a:pt x="11" y="46"/>
                    <a:pt x="6" y="28"/>
                  </a:cubicBezTo>
                  <a:cubicBezTo>
                    <a:pt x="0" y="10"/>
                    <a:pt x="33" y="0"/>
                    <a:pt x="50" y="34"/>
                  </a:cubicBezTo>
                  <a:cubicBezTo>
                    <a:pt x="68" y="68"/>
                    <a:pt x="37" y="42"/>
                    <a:pt x="37" y="42"/>
                  </a:cubicBezTo>
                  <a:close/>
                </a:path>
              </a:pathLst>
            </a:custGeom>
            <a:solidFill>
              <a:srgbClr val="D1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5" name="Freeform 114"/>
            <p:cNvSpPr>
              <a:spLocks/>
            </p:cNvSpPr>
            <p:nvPr/>
          </p:nvSpPr>
          <p:spPr bwMode="auto">
            <a:xfrm>
              <a:off x="4389438" y="4849813"/>
              <a:ext cx="274638" cy="304800"/>
            </a:xfrm>
            <a:custGeom>
              <a:avLst/>
              <a:gdLst>
                <a:gd name="T0" fmla="*/ 29 w 64"/>
                <a:gd name="T1" fmla="*/ 29 h 71"/>
                <a:gd name="T2" fmla="*/ 60 w 64"/>
                <a:gd name="T3" fmla="*/ 45 h 71"/>
                <a:gd name="T4" fmla="*/ 15 w 64"/>
                <a:gd name="T5" fmla="*/ 36 h 71"/>
                <a:gd name="T6" fmla="*/ 29 w 64"/>
                <a:gd name="T7" fmla="*/ 29 h 71"/>
              </a:gdLst>
              <a:ahLst/>
              <a:cxnLst>
                <a:cxn ang="0">
                  <a:pos x="T0" y="T1"/>
                </a:cxn>
                <a:cxn ang="0">
                  <a:pos x="T2" y="T3"/>
                </a:cxn>
                <a:cxn ang="0">
                  <a:pos x="T4" y="T5"/>
                </a:cxn>
                <a:cxn ang="0">
                  <a:pos x="T6" y="T7"/>
                </a:cxn>
              </a:cxnLst>
              <a:rect l="0" t="0" r="r" b="b"/>
              <a:pathLst>
                <a:path w="64" h="71">
                  <a:moveTo>
                    <a:pt x="29" y="29"/>
                  </a:moveTo>
                  <a:cubicBezTo>
                    <a:pt x="29" y="29"/>
                    <a:pt x="56" y="26"/>
                    <a:pt x="60" y="45"/>
                  </a:cubicBezTo>
                  <a:cubicBezTo>
                    <a:pt x="64" y="64"/>
                    <a:pt x="31" y="71"/>
                    <a:pt x="15" y="36"/>
                  </a:cubicBezTo>
                  <a:cubicBezTo>
                    <a:pt x="0" y="0"/>
                    <a:pt x="29" y="29"/>
                    <a:pt x="29" y="29"/>
                  </a:cubicBezTo>
                  <a:close/>
                </a:path>
              </a:pathLst>
            </a:custGeom>
            <a:solidFill>
              <a:srgbClr val="D1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6" name="Freeform 115"/>
            <p:cNvSpPr>
              <a:spLocks/>
            </p:cNvSpPr>
            <p:nvPr/>
          </p:nvSpPr>
          <p:spPr bwMode="auto">
            <a:xfrm>
              <a:off x="4330700" y="4867275"/>
              <a:ext cx="222250" cy="373063"/>
            </a:xfrm>
            <a:custGeom>
              <a:avLst/>
              <a:gdLst>
                <a:gd name="T0" fmla="*/ 17 w 52"/>
                <a:gd name="T1" fmla="*/ 40 h 87"/>
                <a:gd name="T2" fmla="*/ 14 w 52"/>
                <a:gd name="T3" fmla="*/ 74 h 87"/>
                <a:gd name="T4" fmla="*/ 30 w 52"/>
                <a:gd name="T5" fmla="*/ 32 h 87"/>
                <a:gd name="T6" fmla="*/ 17 w 52"/>
                <a:gd name="T7" fmla="*/ 40 h 87"/>
              </a:gdLst>
              <a:ahLst/>
              <a:cxnLst>
                <a:cxn ang="0">
                  <a:pos x="T0" y="T1"/>
                </a:cxn>
                <a:cxn ang="0">
                  <a:pos x="T2" y="T3"/>
                </a:cxn>
                <a:cxn ang="0">
                  <a:pos x="T4" y="T5"/>
                </a:cxn>
                <a:cxn ang="0">
                  <a:pos x="T6" y="T7"/>
                </a:cxn>
              </a:cxnLst>
              <a:rect l="0" t="0" r="r" b="b"/>
              <a:pathLst>
                <a:path w="52" h="87">
                  <a:moveTo>
                    <a:pt x="17" y="40"/>
                  </a:moveTo>
                  <a:cubicBezTo>
                    <a:pt x="17" y="40"/>
                    <a:pt x="0" y="61"/>
                    <a:pt x="14" y="74"/>
                  </a:cubicBezTo>
                  <a:cubicBezTo>
                    <a:pt x="28" y="87"/>
                    <a:pt x="52" y="64"/>
                    <a:pt x="30" y="32"/>
                  </a:cubicBezTo>
                  <a:cubicBezTo>
                    <a:pt x="8" y="0"/>
                    <a:pt x="17" y="40"/>
                    <a:pt x="17" y="40"/>
                  </a:cubicBezTo>
                  <a:close/>
                </a:path>
              </a:pathLst>
            </a:custGeom>
            <a:solidFill>
              <a:srgbClr val="D1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7" name="Freeform 116"/>
            <p:cNvSpPr>
              <a:spLocks/>
            </p:cNvSpPr>
            <p:nvPr/>
          </p:nvSpPr>
          <p:spPr bwMode="auto">
            <a:xfrm>
              <a:off x="4330700" y="4902200"/>
              <a:ext cx="234950" cy="176213"/>
            </a:xfrm>
            <a:custGeom>
              <a:avLst/>
              <a:gdLst>
                <a:gd name="T0" fmla="*/ 35 w 55"/>
                <a:gd name="T1" fmla="*/ 33 h 41"/>
                <a:gd name="T2" fmla="*/ 4 w 55"/>
                <a:gd name="T3" fmla="*/ 35 h 41"/>
                <a:gd name="T4" fmla="*/ 20 w 55"/>
                <a:gd name="T5" fmla="*/ 9 h 41"/>
                <a:gd name="T6" fmla="*/ 51 w 55"/>
                <a:gd name="T7" fmla="*/ 7 h 41"/>
                <a:gd name="T8" fmla="*/ 35 w 55"/>
                <a:gd name="T9" fmla="*/ 33 h 41"/>
              </a:gdLst>
              <a:ahLst/>
              <a:cxnLst>
                <a:cxn ang="0">
                  <a:pos x="T0" y="T1"/>
                </a:cxn>
                <a:cxn ang="0">
                  <a:pos x="T2" y="T3"/>
                </a:cxn>
                <a:cxn ang="0">
                  <a:pos x="T4" y="T5"/>
                </a:cxn>
                <a:cxn ang="0">
                  <a:pos x="T6" y="T7"/>
                </a:cxn>
                <a:cxn ang="0">
                  <a:pos x="T8" y="T9"/>
                </a:cxn>
              </a:cxnLst>
              <a:rect l="0" t="0" r="r" b="b"/>
              <a:pathLst>
                <a:path w="55" h="41">
                  <a:moveTo>
                    <a:pt x="35" y="33"/>
                  </a:moveTo>
                  <a:cubicBezTo>
                    <a:pt x="22" y="40"/>
                    <a:pt x="8" y="41"/>
                    <a:pt x="4" y="35"/>
                  </a:cubicBezTo>
                  <a:cubicBezTo>
                    <a:pt x="0" y="28"/>
                    <a:pt x="7" y="16"/>
                    <a:pt x="20" y="9"/>
                  </a:cubicBezTo>
                  <a:cubicBezTo>
                    <a:pt x="33" y="1"/>
                    <a:pt x="46" y="0"/>
                    <a:pt x="51" y="7"/>
                  </a:cubicBezTo>
                  <a:cubicBezTo>
                    <a:pt x="55" y="13"/>
                    <a:pt x="47" y="25"/>
                    <a:pt x="35" y="33"/>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8" name="Freeform 117"/>
            <p:cNvSpPr>
              <a:spLocks/>
            </p:cNvSpPr>
            <p:nvPr/>
          </p:nvSpPr>
          <p:spPr bwMode="auto">
            <a:xfrm>
              <a:off x="4437063" y="4914900"/>
              <a:ext cx="95250" cy="115888"/>
            </a:xfrm>
            <a:custGeom>
              <a:avLst/>
              <a:gdLst>
                <a:gd name="T0" fmla="*/ 14 w 22"/>
                <a:gd name="T1" fmla="*/ 27 h 27"/>
                <a:gd name="T2" fmla="*/ 22 w 22"/>
                <a:gd name="T3" fmla="*/ 20 h 27"/>
                <a:gd name="T4" fmla="*/ 10 w 22"/>
                <a:gd name="T5" fmla="*/ 0 h 27"/>
                <a:gd name="T6" fmla="*/ 0 w 22"/>
                <a:gd name="T7" fmla="*/ 3 h 27"/>
                <a:gd name="T8" fmla="*/ 14 w 22"/>
                <a:gd name="T9" fmla="*/ 27 h 27"/>
              </a:gdLst>
              <a:ahLst/>
              <a:cxnLst>
                <a:cxn ang="0">
                  <a:pos x="T0" y="T1"/>
                </a:cxn>
                <a:cxn ang="0">
                  <a:pos x="T2" y="T3"/>
                </a:cxn>
                <a:cxn ang="0">
                  <a:pos x="T4" y="T5"/>
                </a:cxn>
                <a:cxn ang="0">
                  <a:pos x="T6" y="T7"/>
                </a:cxn>
                <a:cxn ang="0">
                  <a:pos x="T8" y="T9"/>
                </a:cxn>
              </a:cxnLst>
              <a:rect l="0" t="0" r="r" b="b"/>
              <a:pathLst>
                <a:path w="22" h="27">
                  <a:moveTo>
                    <a:pt x="14" y="27"/>
                  </a:moveTo>
                  <a:cubicBezTo>
                    <a:pt x="17" y="25"/>
                    <a:pt x="20" y="22"/>
                    <a:pt x="22" y="20"/>
                  </a:cubicBezTo>
                  <a:cubicBezTo>
                    <a:pt x="10" y="0"/>
                    <a:pt x="10" y="0"/>
                    <a:pt x="10" y="0"/>
                  </a:cubicBezTo>
                  <a:cubicBezTo>
                    <a:pt x="7" y="0"/>
                    <a:pt x="3" y="2"/>
                    <a:pt x="0" y="3"/>
                  </a:cubicBezTo>
                  <a:lnTo>
                    <a:pt x="14" y="27"/>
                  </a:lnTo>
                  <a:close/>
                </a:path>
              </a:pathLst>
            </a:custGeom>
            <a:solidFill>
              <a:srgbClr val="854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9" name="Freeform 118"/>
            <p:cNvSpPr>
              <a:spLocks/>
            </p:cNvSpPr>
            <p:nvPr/>
          </p:nvSpPr>
          <p:spPr bwMode="auto">
            <a:xfrm>
              <a:off x="4351338" y="4965700"/>
              <a:ext cx="85725" cy="103188"/>
            </a:xfrm>
            <a:custGeom>
              <a:avLst/>
              <a:gdLst>
                <a:gd name="T0" fmla="*/ 10 w 20"/>
                <a:gd name="T1" fmla="*/ 24 h 24"/>
                <a:gd name="T2" fmla="*/ 20 w 20"/>
                <a:gd name="T3" fmla="*/ 22 h 24"/>
                <a:gd name="T4" fmla="*/ 7 w 20"/>
                <a:gd name="T5" fmla="*/ 0 h 24"/>
                <a:gd name="T6" fmla="*/ 0 w 20"/>
                <a:gd name="T7" fmla="*/ 8 h 24"/>
                <a:gd name="T8" fmla="*/ 10 w 20"/>
                <a:gd name="T9" fmla="*/ 24 h 24"/>
              </a:gdLst>
              <a:ahLst/>
              <a:cxnLst>
                <a:cxn ang="0">
                  <a:pos x="T0" y="T1"/>
                </a:cxn>
                <a:cxn ang="0">
                  <a:pos x="T2" y="T3"/>
                </a:cxn>
                <a:cxn ang="0">
                  <a:pos x="T4" y="T5"/>
                </a:cxn>
                <a:cxn ang="0">
                  <a:pos x="T6" y="T7"/>
                </a:cxn>
                <a:cxn ang="0">
                  <a:pos x="T8" y="T9"/>
                </a:cxn>
              </a:cxnLst>
              <a:rect l="0" t="0" r="r" b="b"/>
              <a:pathLst>
                <a:path w="20" h="24">
                  <a:moveTo>
                    <a:pt x="10" y="24"/>
                  </a:moveTo>
                  <a:cubicBezTo>
                    <a:pt x="13" y="24"/>
                    <a:pt x="17" y="23"/>
                    <a:pt x="20" y="22"/>
                  </a:cubicBezTo>
                  <a:cubicBezTo>
                    <a:pt x="7" y="0"/>
                    <a:pt x="7" y="0"/>
                    <a:pt x="7" y="0"/>
                  </a:cubicBezTo>
                  <a:cubicBezTo>
                    <a:pt x="4" y="3"/>
                    <a:pt x="2" y="6"/>
                    <a:pt x="0" y="8"/>
                  </a:cubicBezTo>
                  <a:lnTo>
                    <a:pt x="10" y="24"/>
                  </a:lnTo>
                  <a:close/>
                </a:path>
              </a:pathLst>
            </a:custGeom>
            <a:solidFill>
              <a:srgbClr val="854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122" name="Freeform 122"/>
          <p:cNvSpPr>
            <a:spLocks/>
          </p:cNvSpPr>
          <p:nvPr/>
        </p:nvSpPr>
        <p:spPr bwMode="auto">
          <a:xfrm>
            <a:off x="-130969" y="6424845"/>
            <a:ext cx="12552363" cy="444501"/>
          </a:xfrm>
          <a:custGeom>
            <a:avLst/>
            <a:gdLst>
              <a:gd name="T0" fmla="*/ 2904 w 2904"/>
              <a:gd name="T1" fmla="*/ 58 h 100"/>
              <a:gd name="T2" fmla="*/ 2859 w 2904"/>
              <a:gd name="T3" fmla="*/ 100 h 100"/>
              <a:gd name="T4" fmla="*/ 45 w 2904"/>
              <a:gd name="T5" fmla="*/ 100 h 100"/>
              <a:gd name="T6" fmla="*/ 0 w 2904"/>
              <a:gd name="T7" fmla="*/ 58 h 100"/>
              <a:gd name="T8" fmla="*/ 0 w 2904"/>
              <a:gd name="T9" fmla="*/ 42 h 100"/>
              <a:gd name="T10" fmla="*/ 45 w 2904"/>
              <a:gd name="T11" fmla="*/ 0 h 100"/>
              <a:gd name="T12" fmla="*/ 2859 w 2904"/>
              <a:gd name="T13" fmla="*/ 0 h 100"/>
              <a:gd name="T14" fmla="*/ 2904 w 2904"/>
              <a:gd name="T15" fmla="*/ 42 h 100"/>
              <a:gd name="T16" fmla="*/ 2904 w 2904"/>
              <a:gd name="T17" fmla="*/ 5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04" h="100">
                <a:moveTo>
                  <a:pt x="2904" y="58"/>
                </a:moveTo>
                <a:cubicBezTo>
                  <a:pt x="2904" y="81"/>
                  <a:pt x="2884" y="100"/>
                  <a:pt x="2859" y="100"/>
                </a:cubicBezTo>
                <a:cubicBezTo>
                  <a:pt x="45" y="100"/>
                  <a:pt x="45" y="100"/>
                  <a:pt x="45" y="100"/>
                </a:cubicBezTo>
                <a:cubicBezTo>
                  <a:pt x="20" y="100"/>
                  <a:pt x="0" y="81"/>
                  <a:pt x="0" y="58"/>
                </a:cubicBezTo>
                <a:cubicBezTo>
                  <a:pt x="0" y="42"/>
                  <a:pt x="0" y="42"/>
                  <a:pt x="0" y="42"/>
                </a:cubicBezTo>
                <a:cubicBezTo>
                  <a:pt x="0" y="19"/>
                  <a:pt x="20" y="0"/>
                  <a:pt x="45" y="0"/>
                </a:cubicBezTo>
                <a:cubicBezTo>
                  <a:pt x="2859" y="0"/>
                  <a:pt x="2859" y="0"/>
                  <a:pt x="2859" y="0"/>
                </a:cubicBezTo>
                <a:cubicBezTo>
                  <a:pt x="2884" y="0"/>
                  <a:pt x="2904" y="19"/>
                  <a:pt x="2904" y="42"/>
                </a:cubicBezTo>
                <a:lnTo>
                  <a:pt x="2904" y="58"/>
                </a:lnTo>
                <a:close/>
              </a:path>
            </a:pathLst>
          </a:custGeom>
          <a:solidFill>
            <a:srgbClr val="9D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4" name="文本框 123"/>
          <p:cNvSpPr txBox="1"/>
          <p:nvPr/>
        </p:nvSpPr>
        <p:spPr>
          <a:xfrm>
            <a:off x="884790" y="1185330"/>
            <a:ext cx="10117536" cy="3371136"/>
          </a:xfrm>
          <a:prstGeom prst="roundRect">
            <a:avLst/>
          </a:prstGeom>
          <a:noFill/>
          <a:ln w="38100">
            <a:solidFill>
              <a:srgbClr val="FFC000"/>
            </a:solidFill>
            <a:prstDash val="dash"/>
          </a:ln>
        </p:spPr>
        <p:txBody>
          <a:bodyPr wrap="square" rtlCol="0">
            <a:spAutoFit/>
          </a:bodyPr>
          <a:lstStyle/>
          <a:p>
            <a:pPr algn="ctr"/>
            <a:r>
              <a:rPr lang="en-US" altLang="zh-CN" sz="9600" b="1" dirty="0" err="1">
                <a:ln w="22225">
                  <a:solidFill>
                    <a:schemeClr val="accent2">
                      <a:lumMod val="50000"/>
                    </a:schemeClr>
                  </a:solidFill>
                  <a:prstDash val="solid"/>
                </a:ln>
                <a:solidFill>
                  <a:srgbClr val="FFA100"/>
                </a:solidFill>
                <a:effectLst>
                  <a:glow rad="63500">
                    <a:schemeClr val="accent2">
                      <a:satMod val="175000"/>
                      <a:alpha val="40000"/>
                    </a:schemeClr>
                  </a:glow>
                </a:effectLst>
                <a:latin typeface="UTM Cookies" panose="02040603050506020204" pitchFamily="18" charset="0"/>
                <a:ea typeface="方正稚艺简体" panose="03000509000000000000" pitchFamily="65" charset="-122"/>
                <a:cs typeface="Times New Roman" pitchFamily="18" charset="0"/>
              </a:rPr>
              <a:t>Chúc</a:t>
            </a:r>
            <a:r>
              <a:rPr lang="en-US" altLang="zh-CN" sz="9600" b="1" dirty="0">
                <a:ln w="22225">
                  <a:solidFill>
                    <a:schemeClr val="accent2">
                      <a:lumMod val="50000"/>
                    </a:schemeClr>
                  </a:solidFill>
                  <a:prstDash val="solid"/>
                </a:ln>
                <a:solidFill>
                  <a:srgbClr val="FFA100"/>
                </a:solidFill>
                <a:effectLst>
                  <a:glow rad="63500">
                    <a:schemeClr val="accent2">
                      <a:satMod val="175000"/>
                      <a:alpha val="40000"/>
                    </a:schemeClr>
                  </a:glow>
                </a:effectLst>
                <a:latin typeface="UTM Cookies" panose="02040603050506020204" pitchFamily="18" charset="0"/>
                <a:ea typeface="方正稚艺简体" panose="03000509000000000000" pitchFamily="65" charset="-122"/>
                <a:cs typeface="Times New Roman" pitchFamily="18" charset="0"/>
              </a:rPr>
              <a:t> con </a:t>
            </a:r>
            <a:r>
              <a:rPr lang="en-US" altLang="zh-CN" sz="9600" b="1" err="1">
                <a:ln w="22225">
                  <a:solidFill>
                    <a:schemeClr val="accent2">
                      <a:lumMod val="50000"/>
                    </a:schemeClr>
                  </a:solidFill>
                  <a:prstDash val="solid"/>
                </a:ln>
                <a:solidFill>
                  <a:srgbClr val="FFA100"/>
                </a:solidFill>
                <a:effectLst>
                  <a:glow rad="63500">
                    <a:schemeClr val="accent2">
                      <a:satMod val="175000"/>
                      <a:alpha val="40000"/>
                    </a:schemeClr>
                  </a:glow>
                </a:effectLst>
                <a:latin typeface="UTM Cookies" panose="02040603050506020204" pitchFamily="18" charset="0"/>
                <a:ea typeface="方正稚艺简体" panose="03000509000000000000" pitchFamily="65" charset="-122"/>
                <a:cs typeface="Times New Roman" pitchFamily="18" charset="0"/>
              </a:rPr>
              <a:t>học</a:t>
            </a:r>
            <a:r>
              <a:rPr lang="en-US" altLang="zh-CN" sz="9600" b="1">
                <a:ln w="22225">
                  <a:solidFill>
                    <a:schemeClr val="accent2">
                      <a:lumMod val="50000"/>
                    </a:schemeClr>
                  </a:solidFill>
                  <a:prstDash val="solid"/>
                </a:ln>
                <a:solidFill>
                  <a:srgbClr val="FFA100"/>
                </a:solidFill>
                <a:effectLst>
                  <a:glow rad="63500">
                    <a:schemeClr val="accent2">
                      <a:satMod val="175000"/>
                      <a:alpha val="40000"/>
                    </a:schemeClr>
                  </a:glow>
                </a:effectLst>
                <a:latin typeface="UTM Cookies" panose="02040603050506020204" pitchFamily="18" charset="0"/>
                <a:ea typeface="方正稚艺简体" panose="03000509000000000000" pitchFamily="65" charset="-122"/>
                <a:cs typeface="Times New Roman" pitchFamily="18" charset="0"/>
              </a:rPr>
              <a:t> tốt nhé!</a:t>
            </a:r>
            <a:endParaRPr lang="zh-CN" altLang="en-US" sz="9600" b="1" dirty="0">
              <a:ln w="22225">
                <a:solidFill>
                  <a:schemeClr val="accent2">
                    <a:lumMod val="50000"/>
                  </a:schemeClr>
                </a:solidFill>
                <a:prstDash val="solid"/>
              </a:ln>
              <a:solidFill>
                <a:srgbClr val="FFA100"/>
              </a:solidFill>
              <a:effectLst>
                <a:glow rad="63500">
                  <a:schemeClr val="accent2">
                    <a:satMod val="175000"/>
                    <a:alpha val="40000"/>
                  </a:schemeClr>
                </a:glow>
              </a:effectLst>
              <a:latin typeface="UTM Cookies" panose="02040603050506020204" pitchFamily="18" charset="0"/>
              <a:ea typeface="方正稚艺简体" panose="03000509000000000000" pitchFamily="65" charset="-122"/>
              <a:cs typeface="Times New Roman" pitchFamily="18" charset="0"/>
            </a:endParaRPr>
          </a:p>
        </p:txBody>
      </p:sp>
    </p:spTree>
    <p:extLst>
      <p:ext uri="{BB962C8B-B14F-4D97-AF65-F5344CB8AC3E}">
        <p14:creationId xmlns:p14="http://schemas.microsoft.com/office/powerpoint/2010/main" val="2743311279"/>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1000"/>
                                        <p:tgtEl>
                                          <p:spTgt spid="23"/>
                                        </p:tgtEl>
                                      </p:cBhvr>
                                    </p:animEffect>
                                    <p:anim calcmode="lin" valueType="num">
                                      <p:cBhvr>
                                        <p:cTn id="13" dur="1000" fill="hold"/>
                                        <p:tgtEl>
                                          <p:spTgt spid="23"/>
                                        </p:tgtEl>
                                        <p:attrNameLst>
                                          <p:attrName>ppt_x</p:attrName>
                                        </p:attrNameLst>
                                      </p:cBhvr>
                                      <p:tavLst>
                                        <p:tav tm="0">
                                          <p:val>
                                            <p:strVal val="#ppt_x"/>
                                          </p:val>
                                        </p:tav>
                                        <p:tav tm="100000">
                                          <p:val>
                                            <p:strVal val="#ppt_x"/>
                                          </p:val>
                                        </p:tav>
                                      </p:tavLst>
                                    </p:anim>
                                    <p:anim calcmode="lin" valueType="num">
                                      <p:cBhvr>
                                        <p:cTn id="14" dur="1000" fill="hold"/>
                                        <p:tgtEl>
                                          <p:spTgt spid="2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1000"/>
                                        <p:tgtEl>
                                          <p:spTgt spid="24"/>
                                        </p:tgtEl>
                                      </p:cBhvr>
                                    </p:animEffect>
                                    <p:anim calcmode="lin" valueType="num">
                                      <p:cBhvr>
                                        <p:cTn id="18" dur="1000" fill="hold"/>
                                        <p:tgtEl>
                                          <p:spTgt spid="24"/>
                                        </p:tgtEl>
                                        <p:attrNameLst>
                                          <p:attrName>ppt_x</p:attrName>
                                        </p:attrNameLst>
                                      </p:cBhvr>
                                      <p:tavLst>
                                        <p:tav tm="0">
                                          <p:val>
                                            <p:strVal val="#ppt_x"/>
                                          </p:val>
                                        </p:tav>
                                        <p:tav tm="100000">
                                          <p:val>
                                            <p:strVal val="#ppt_x"/>
                                          </p:val>
                                        </p:tav>
                                      </p:tavLst>
                                    </p:anim>
                                    <p:anim calcmode="lin" valueType="num">
                                      <p:cBhvr>
                                        <p:cTn id="19" dur="1000" fill="hold"/>
                                        <p:tgtEl>
                                          <p:spTgt spid="2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1000"/>
                                        <p:tgtEl>
                                          <p:spTgt spid="26"/>
                                        </p:tgtEl>
                                      </p:cBhvr>
                                    </p:animEffect>
                                    <p:anim calcmode="lin" valueType="num">
                                      <p:cBhvr>
                                        <p:cTn id="28" dur="1000" fill="hold"/>
                                        <p:tgtEl>
                                          <p:spTgt spid="26"/>
                                        </p:tgtEl>
                                        <p:attrNameLst>
                                          <p:attrName>ppt_x</p:attrName>
                                        </p:attrNameLst>
                                      </p:cBhvr>
                                      <p:tavLst>
                                        <p:tav tm="0">
                                          <p:val>
                                            <p:strVal val="#ppt_x"/>
                                          </p:val>
                                        </p:tav>
                                        <p:tav tm="100000">
                                          <p:val>
                                            <p:strVal val="#ppt_x"/>
                                          </p:val>
                                        </p:tav>
                                      </p:tavLst>
                                    </p:anim>
                                    <p:anim calcmode="lin" valueType="num">
                                      <p:cBhvr>
                                        <p:cTn id="29" dur="1000" fill="hold"/>
                                        <p:tgtEl>
                                          <p:spTgt spid="26"/>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fade">
                                      <p:cBhvr>
                                        <p:cTn id="32" dur="1000"/>
                                        <p:tgtEl>
                                          <p:spTgt spid="27"/>
                                        </p:tgtEl>
                                      </p:cBhvr>
                                    </p:animEffect>
                                    <p:anim calcmode="lin" valueType="num">
                                      <p:cBhvr>
                                        <p:cTn id="33" dur="1000" fill="hold"/>
                                        <p:tgtEl>
                                          <p:spTgt spid="27"/>
                                        </p:tgtEl>
                                        <p:attrNameLst>
                                          <p:attrName>ppt_x</p:attrName>
                                        </p:attrNameLst>
                                      </p:cBhvr>
                                      <p:tavLst>
                                        <p:tav tm="0">
                                          <p:val>
                                            <p:strVal val="#ppt_x"/>
                                          </p:val>
                                        </p:tav>
                                        <p:tav tm="100000">
                                          <p:val>
                                            <p:strVal val="#ppt_x"/>
                                          </p:val>
                                        </p:tav>
                                      </p:tavLst>
                                    </p:anim>
                                    <p:anim calcmode="lin" valueType="num">
                                      <p:cBhvr>
                                        <p:cTn id="34" dur="1000" fill="hold"/>
                                        <p:tgtEl>
                                          <p:spTgt spid="27"/>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fade">
                                      <p:cBhvr>
                                        <p:cTn id="37" dur="1000"/>
                                        <p:tgtEl>
                                          <p:spTgt spid="28"/>
                                        </p:tgtEl>
                                      </p:cBhvr>
                                    </p:animEffect>
                                    <p:anim calcmode="lin" valueType="num">
                                      <p:cBhvr>
                                        <p:cTn id="38" dur="1000" fill="hold"/>
                                        <p:tgtEl>
                                          <p:spTgt spid="28"/>
                                        </p:tgtEl>
                                        <p:attrNameLst>
                                          <p:attrName>ppt_x</p:attrName>
                                        </p:attrNameLst>
                                      </p:cBhvr>
                                      <p:tavLst>
                                        <p:tav tm="0">
                                          <p:val>
                                            <p:strVal val="#ppt_x"/>
                                          </p:val>
                                        </p:tav>
                                        <p:tav tm="100000">
                                          <p:val>
                                            <p:strVal val="#ppt_x"/>
                                          </p:val>
                                        </p:tav>
                                      </p:tavLst>
                                    </p:anim>
                                    <p:anim calcmode="lin" valueType="num">
                                      <p:cBhvr>
                                        <p:cTn id="39" dur="1000" fill="hold"/>
                                        <p:tgtEl>
                                          <p:spTgt spid="28"/>
                                        </p:tgtEl>
                                        <p:attrNameLst>
                                          <p:attrName>ppt_y</p:attrName>
                                        </p:attrNameLst>
                                      </p:cBhvr>
                                      <p:tavLst>
                                        <p:tav tm="0">
                                          <p:val>
                                            <p:strVal val="#ppt_y+.1"/>
                                          </p:val>
                                        </p:tav>
                                        <p:tav tm="100000">
                                          <p:val>
                                            <p:strVal val="#ppt_y"/>
                                          </p:val>
                                        </p:tav>
                                      </p:tavLst>
                                    </p:anim>
                                  </p:childTnLst>
                                </p:cTn>
                              </p:par>
                              <p:par>
                                <p:cTn id="40" presetID="26" presetClass="entr" presetSubtype="0" fill="hold" grpId="0" nodeType="withEffect">
                                  <p:stCondLst>
                                    <p:cond delay="0"/>
                                  </p:stCondLst>
                                  <p:childTnLst>
                                    <p:set>
                                      <p:cBhvr>
                                        <p:cTn id="41" dur="1" fill="hold">
                                          <p:stCondLst>
                                            <p:cond delay="0"/>
                                          </p:stCondLst>
                                        </p:cTn>
                                        <p:tgtEl>
                                          <p:spTgt spid="124"/>
                                        </p:tgtEl>
                                        <p:attrNameLst>
                                          <p:attrName>style.visibility</p:attrName>
                                        </p:attrNameLst>
                                      </p:cBhvr>
                                      <p:to>
                                        <p:strVal val="visible"/>
                                      </p:to>
                                    </p:set>
                                    <p:animEffect transition="in" filter="wipe(down)">
                                      <p:cBhvr>
                                        <p:cTn id="42" dur="580">
                                          <p:stCondLst>
                                            <p:cond delay="0"/>
                                          </p:stCondLst>
                                        </p:cTn>
                                        <p:tgtEl>
                                          <p:spTgt spid="124"/>
                                        </p:tgtEl>
                                      </p:cBhvr>
                                    </p:animEffect>
                                    <p:anim calcmode="lin" valueType="num">
                                      <p:cBhvr>
                                        <p:cTn id="43" dur="1822" tmFilter="0,0; 0.14,0.36; 0.43,0.73; 0.71,0.91; 1.0,1.0">
                                          <p:stCondLst>
                                            <p:cond delay="0"/>
                                          </p:stCondLst>
                                        </p:cTn>
                                        <p:tgtEl>
                                          <p:spTgt spid="124"/>
                                        </p:tgtEl>
                                        <p:attrNameLst>
                                          <p:attrName>ppt_x</p:attrName>
                                        </p:attrNameLst>
                                      </p:cBhvr>
                                      <p:tavLst>
                                        <p:tav tm="0">
                                          <p:val>
                                            <p:strVal val="#ppt_x-0.25"/>
                                          </p:val>
                                        </p:tav>
                                        <p:tav tm="100000">
                                          <p:val>
                                            <p:strVal val="#ppt_x"/>
                                          </p:val>
                                        </p:tav>
                                      </p:tavLst>
                                    </p:anim>
                                    <p:anim calcmode="lin" valueType="num">
                                      <p:cBhvr>
                                        <p:cTn id="44" dur="664" tmFilter="0.0,0.0; 0.25,0.07; 0.50,0.2; 0.75,0.467; 1.0,1.0">
                                          <p:stCondLst>
                                            <p:cond delay="0"/>
                                          </p:stCondLst>
                                        </p:cTn>
                                        <p:tgtEl>
                                          <p:spTgt spid="124"/>
                                        </p:tgtEl>
                                        <p:attrNameLst>
                                          <p:attrName>ppt_y</p:attrName>
                                        </p:attrNameLst>
                                      </p:cBhvr>
                                      <p:tavLst>
                                        <p:tav tm="0" fmla="#ppt_y-sin(pi*$)/3">
                                          <p:val>
                                            <p:fltVal val="0.5"/>
                                          </p:val>
                                        </p:tav>
                                        <p:tav tm="100000">
                                          <p:val>
                                            <p:fltVal val="1"/>
                                          </p:val>
                                        </p:tav>
                                      </p:tavLst>
                                    </p:anim>
                                    <p:anim calcmode="lin" valueType="num">
                                      <p:cBhvr>
                                        <p:cTn id="45" dur="664" tmFilter="0, 0; 0.125,0.2665; 0.25,0.4; 0.375,0.465; 0.5,0.5;  0.625,0.535; 0.75,0.6; 0.875,0.7335; 1,1">
                                          <p:stCondLst>
                                            <p:cond delay="664"/>
                                          </p:stCondLst>
                                        </p:cTn>
                                        <p:tgtEl>
                                          <p:spTgt spid="124"/>
                                        </p:tgtEl>
                                        <p:attrNameLst>
                                          <p:attrName>ppt_y</p:attrName>
                                        </p:attrNameLst>
                                      </p:cBhvr>
                                      <p:tavLst>
                                        <p:tav tm="0" fmla="#ppt_y-sin(pi*$)/9">
                                          <p:val>
                                            <p:fltVal val="0"/>
                                          </p:val>
                                        </p:tav>
                                        <p:tav tm="100000">
                                          <p:val>
                                            <p:fltVal val="1"/>
                                          </p:val>
                                        </p:tav>
                                      </p:tavLst>
                                    </p:anim>
                                    <p:anim calcmode="lin" valueType="num">
                                      <p:cBhvr>
                                        <p:cTn id="46" dur="332" tmFilter="0, 0; 0.125,0.2665; 0.25,0.4; 0.375,0.465; 0.5,0.5;  0.625,0.535; 0.75,0.6; 0.875,0.7335; 1,1">
                                          <p:stCondLst>
                                            <p:cond delay="1324"/>
                                          </p:stCondLst>
                                        </p:cTn>
                                        <p:tgtEl>
                                          <p:spTgt spid="124"/>
                                        </p:tgtEl>
                                        <p:attrNameLst>
                                          <p:attrName>ppt_y</p:attrName>
                                        </p:attrNameLst>
                                      </p:cBhvr>
                                      <p:tavLst>
                                        <p:tav tm="0" fmla="#ppt_y-sin(pi*$)/27">
                                          <p:val>
                                            <p:fltVal val="0"/>
                                          </p:val>
                                        </p:tav>
                                        <p:tav tm="100000">
                                          <p:val>
                                            <p:fltVal val="1"/>
                                          </p:val>
                                        </p:tav>
                                      </p:tavLst>
                                    </p:anim>
                                    <p:anim calcmode="lin" valueType="num">
                                      <p:cBhvr>
                                        <p:cTn id="47" dur="164" tmFilter="0, 0; 0.125,0.2665; 0.25,0.4; 0.375,0.465; 0.5,0.5;  0.625,0.535; 0.75,0.6; 0.875,0.7335; 1,1">
                                          <p:stCondLst>
                                            <p:cond delay="1656"/>
                                          </p:stCondLst>
                                        </p:cTn>
                                        <p:tgtEl>
                                          <p:spTgt spid="124"/>
                                        </p:tgtEl>
                                        <p:attrNameLst>
                                          <p:attrName>ppt_y</p:attrName>
                                        </p:attrNameLst>
                                      </p:cBhvr>
                                      <p:tavLst>
                                        <p:tav tm="0" fmla="#ppt_y-sin(pi*$)/81">
                                          <p:val>
                                            <p:fltVal val="0"/>
                                          </p:val>
                                        </p:tav>
                                        <p:tav tm="100000">
                                          <p:val>
                                            <p:fltVal val="1"/>
                                          </p:val>
                                        </p:tav>
                                      </p:tavLst>
                                    </p:anim>
                                    <p:animScale>
                                      <p:cBhvr>
                                        <p:cTn id="48" dur="26">
                                          <p:stCondLst>
                                            <p:cond delay="650"/>
                                          </p:stCondLst>
                                        </p:cTn>
                                        <p:tgtEl>
                                          <p:spTgt spid="124"/>
                                        </p:tgtEl>
                                      </p:cBhvr>
                                      <p:to x="100000" y="60000"/>
                                    </p:animScale>
                                    <p:animScale>
                                      <p:cBhvr>
                                        <p:cTn id="49" dur="166" decel="50000">
                                          <p:stCondLst>
                                            <p:cond delay="676"/>
                                          </p:stCondLst>
                                        </p:cTn>
                                        <p:tgtEl>
                                          <p:spTgt spid="124"/>
                                        </p:tgtEl>
                                      </p:cBhvr>
                                      <p:to x="100000" y="100000"/>
                                    </p:animScale>
                                    <p:animScale>
                                      <p:cBhvr>
                                        <p:cTn id="50" dur="26">
                                          <p:stCondLst>
                                            <p:cond delay="1312"/>
                                          </p:stCondLst>
                                        </p:cTn>
                                        <p:tgtEl>
                                          <p:spTgt spid="124"/>
                                        </p:tgtEl>
                                      </p:cBhvr>
                                      <p:to x="100000" y="80000"/>
                                    </p:animScale>
                                    <p:animScale>
                                      <p:cBhvr>
                                        <p:cTn id="51" dur="166" decel="50000">
                                          <p:stCondLst>
                                            <p:cond delay="1338"/>
                                          </p:stCondLst>
                                        </p:cTn>
                                        <p:tgtEl>
                                          <p:spTgt spid="124"/>
                                        </p:tgtEl>
                                      </p:cBhvr>
                                      <p:to x="100000" y="100000"/>
                                    </p:animScale>
                                    <p:animScale>
                                      <p:cBhvr>
                                        <p:cTn id="52" dur="26">
                                          <p:stCondLst>
                                            <p:cond delay="1642"/>
                                          </p:stCondLst>
                                        </p:cTn>
                                        <p:tgtEl>
                                          <p:spTgt spid="124"/>
                                        </p:tgtEl>
                                      </p:cBhvr>
                                      <p:to x="100000" y="90000"/>
                                    </p:animScale>
                                    <p:animScale>
                                      <p:cBhvr>
                                        <p:cTn id="53" dur="166" decel="50000">
                                          <p:stCondLst>
                                            <p:cond delay="1668"/>
                                          </p:stCondLst>
                                        </p:cTn>
                                        <p:tgtEl>
                                          <p:spTgt spid="124"/>
                                        </p:tgtEl>
                                      </p:cBhvr>
                                      <p:to x="100000" y="100000"/>
                                    </p:animScale>
                                    <p:animScale>
                                      <p:cBhvr>
                                        <p:cTn id="54" dur="26">
                                          <p:stCondLst>
                                            <p:cond delay="1808"/>
                                          </p:stCondLst>
                                        </p:cTn>
                                        <p:tgtEl>
                                          <p:spTgt spid="124"/>
                                        </p:tgtEl>
                                      </p:cBhvr>
                                      <p:to x="100000" y="95000"/>
                                    </p:animScale>
                                    <p:animScale>
                                      <p:cBhvr>
                                        <p:cTn id="55" dur="166" decel="50000">
                                          <p:stCondLst>
                                            <p:cond delay="1834"/>
                                          </p:stCondLst>
                                        </p:cTn>
                                        <p:tgtEl>
                                          <p:spTgt spid="12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5" grpId="0" animBg="1"/>
      <p:bldP spid="26" grpId="0" animBg="1"/>
      <p:bldP spid="27" grpId="0" animBg="1"/>
      <p:bldP spid="28" grpId="0" animBg="1"/>
      <p:bldP spid="12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5"/>
          <p:cNvSpPr>
            <a:spLocks/>
          </p:cNvSpPr>
          <p:nvPr/>
        </p:nvSpPr>
        <p:spPr bwMode="auto">
          <a:xfrm>
            <a:off x="8474075" y="2503488"/>
            <a:ext cx="776288" cy="381000"/>
          </a:xfrm>
          <a:custGeom>
            <a:avLst/>
            <a:gdLst>
              <a:gd name="T0" fmla="*/ 1 w 128"/>
              <a:gd name="T1" fmla="*/ 63 h 63"/>
              <a:gd name="T2" fmla="*/ 0 w 128"/>
              <a:gd name="T3" fmla="*/ 56 h 63"/>
              <a:gd name="T4" fmla="*/ 4 w 128"/>
              <a:gd name="T5" fmla="*/ 42 h 63"/>
              <a:gd name="T6" fmla="*/ 21 w 128"/>
              <a:gd name="T7" fmla="*/ 29 h 63"/>
              <a:gd name="T8" fmla="*/ 37 w 128"/>
              <a:gd name="T9" fmla="*/ 29 h 63"/>
              <a:gd name="T10" fmla="*/ 43 w 128"/>
              <a:gd name="T11" fmla="*/ 31 h 63"/>
              <a:gd name="T12" fmla="*/ 44 w 128"/>
              <a:gd name="T13" fmla="*/ 21 h 63"/>
              <a:gd name="T14" fmla="*/ 50 w 128"/>
              <a:gd name="T15" fmla="*/ 9 h 63"/>
              <a:gd name="T16" fmla="*/ 56 w 128"/>
              <a:gd name="T17" fmla="*/ 5 h 63"/>
              <a:gd name="T18" fmla="*/ 72 w 128"/>
              <a:gd name="T19" fmla="*/ 0 h 63"/>
              <a:gd name="T20" fmla="*/ 89 w 128"/>
              <a:gd name="T21" fmla="*/ 5 h 63"/>
              <a:gd name="T22" fmla="*/ 89 w 128"/>
              <a:gd name="T23" fmla="*/ 5 h 63"/>
              <a:gd name="T24" fmla="*/ 102 w 128"/>
              <a:gd name="T25" fmla="*/ 22 h 63"/>
              <a:gd name="T26" fmla="*/ 102 w 128"/>
              <a:gd name="T27" fmla="*/ 36 h 63"/>
              <a:gd name="T28" fmla="*/ 100 w 128"/>
              <a:gd name="T29" fmla="*/ 40 h 63"/>
              <a:gd name="T30" fmla="*/ 106 w 128"/>
              <a:gd name="T31" fmla="*/ 40 h 63"/>
              <a:gd name="T32" fmla="*/ 127 w 128"/>
              <a:gd name="T33" fmla="*/ 63 h 63"/>
              <a:gd name="T34" fmla="*/ 1 w 128"/>
              <a:gd name="T35"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8" h="63">
                <a:moveTo>
                  <a:pt x="1" y="63"/>
                </a:moveTo>
                <a:cubicBezTo>
                  <a:pt x="1" y="61"/>
                  <a:pt x="0" y="59"/>
                  <a:pt x="0" y="56"/>
                </a:cubicBezTo>
                <a:cubicBezTo>
                  <a:pt x="0" y="51"/>
                  <a:pt x="2" y="46"/>
                  <a:pt x="4" y="42"/>
                </a:cubicBezTo>
                <a:cubicBezTo>
                  <a:pt x="8" y="36"/>
                  <a:pt x="14" y="30"/>
                  <a:pt x="21" y="29"/>
                </a:cubicBezTo>
                <a:cubicBezTo>
                  <a:pt x="29" y="27"/>
                  <a:pt x="30" y="28"/>
                  <a:pt x="37" y="29"/>
                </a:cubicBezTo>
                <a:cubicBezTo>
                  <a:pt x="39" y="29"/>
                  <a:pt x="41" y="30"/>
                  <a:pt x="43" y="31"/>
                </a:cubicBezTo>
                <a:cubicBezTo>
                  <a:pt x="43" y="27"/>
                  <a:pt x="43" y="24"/>
                  <a:pt x="44" y="21"/>
                </a:cubicBezTo>
                <a:cubicBezTo>
                  <a:pt x="45" y="16"/>
                  <a:pt x="47" y="13"/>
                  <a:pt x="50" y="9"/>
                </a:cubicBezTo>
                <a:cubicBezTo>
                  <a:pt x="52" y="8"/>
                  <a:pt x="54" y="6"/>
                  <a:pt x="56" y="5"/>
                </a:cubicBezTo>
                <a:cubicBezTo>
                  <a:pt x="61" y="2"/>
                  <a:pt x="66" y="0"/>
                  <a:pt x="72" y="0"/>
                </a:cubicBezTo>
                <a:cubicBezTo>
                  <a:pt x="78" y="0"/>
                  <a:pt x="84" y="2"/>
                  <a:pt x="89" y="5"/>
                </a:cubicBezTo>
                <a:cubicBezTo>
                  <a:pt x="89" y="5"/>
                  <a:pt x="89" y="5"/>
                  <a:pt x="89" y="5"/>
                </a:cubicBezTo>
                <a:cubicBezTo>
                  <a:pt x="95" y="8"/>
                  <a:pt x="99" y="15"/>
                  <a:pt x="102" y="22"/>
                </a:cubicBezTo>
                <a:cubicBezTo>
                  <a:pt x="103" y="26"/>
                  <a:pt x="103" y="32"/>
                  <a:pt x="102" y="36"/>
                </a:cubicBezTo>
                <a:cubicBezTo>
                  <a:pt x="101" y="38"/>
                  <a:pt x="101" y="39"/>
                  <a:pt x="100" y="40"/>
                </a:cubicBezTo>
                <a:cubicBezTo>
                  <a:pt x="102" y="40"/>
                  <a:pt x="104" y="40"/>
                  <a:pt x="106" y="40"/>
                </a:cubicBezTo>
                <a:cubicBezTo>
                  <a:pt x="121" y="40"/>
                  <a:pt x="128" y="52"/>
                  <a:pt x="127" y="63"/>
                </a:cubicBezTo>
                <a:lnTo>
                  <a:pt x="1" y="63"/>
                </a:lnTo>
                <a:close/>
              </a:path>
            </a:pathLst>
          </a:custGeom>
          <a:solidFill>
            <a:srgbClr val="A4E7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 name="Freeform 6"/>
          <p:cNvSpPr>
            <a:spLocks/>
          </p:cNvSpPr>
          <p:nvPr/>
        </p:nvSpPr>
        <p:spPr bwMode="auto">
          <a:xfrm>
            <a:off x="6000750" y="3211513"/>
            <a:ext cx="679450" cy="309562"/>
          </a:xfrm>
          <a:custGeom>
            <a:avLst/>
            <a:gdLst>
              <a:gd name="T0" fmla="*/ 102 w 112"/>
              <a:gd name="T1" fmla="*/ 0 h 51"/>
              <a:gd name="T2" fmla="*/ 68 w 112"/>
              <a:gd name="T3" fmla="*/ 10 h 51"/>
              <a:gd name="T4" fmla="*/ 47 w 112"/>
              <a:gd name="T5" fmla="*/ 37 h 51"/>
              <a:gd name="T6" fmla="*/ 56 w 112"/>
              <a:gd name="T7" fmla="*/ 41 h 51"/>
              <a:gd name="T8" fmla="*/ 65 w 112"/>
              <a:gd name="T9" fmla="*/ 37 h 51"/>
              <a:gd name="T10" fmla="*/ 44 w 112"/>
              <a:gd name="T11" fmla="*/ 10 h 51"/>
              <a:gd name="T12" fmla="*/ 10 w 112"/>
              <a:gd name="T13" fmla="*/ 0 h 51"/>
              <a:gd name="T14" fmla="*/ 0 w 112"/>
              <a:gd name="T15" fmla="*/ 10 h 51"/>
              <a:gd name="T16" fmla="*/ 10 w 112"/>
              <a:gd name="T17" fmla="*/ 20 h 51"/>
              <a:gd name="T18" fmla="*/ 32 w 112"/>
              <a:gd name="T19" fmla="*/ 27 h 51"/>
              <a:gd name="T20" fmla="*/ 47 w 112"/>
              <a:gd name="T21" fmla="*/ 45 h 51"/>
              <a:gd name="T22" fmla="*/ 56 w 112"/>
              <a:gd name="T23" fmla="*/ 51 h 51"/>
              <a:gd name="T24" fmla="*/ 65 w 112"/>
              <a:gd name="T25" fmla="*/ 45 h 51"/>
              <a:gd name="T26" fmla="*/ 80 w 112"/>
              <a:gd name="T27" fmla="*/ 27 h 51"/>
              <a:gd name="T28" fmla="*/ 102 w 112"/>
              <a:gd name="T29" fmla="*/ 20 h 51"/>
              <a:gd name="T30" fmla="*/ 112 w 112"/>
              <a:gd name="T31" fmla="*/ 10 h 51"/>
              <a:gd name="T32" fmla="*/ 102 w 112"/>
              <a:gd name="T33"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51">
                <a:moveTo>
                  <a:pt x="102" y="0"/>
                </a:moveTo>
                <a:cubicBezTo>
                  <a:pt x="89" y="0"/>
                  <a:pt x="78" y="4"/>
                  <a:pt x="68" y="10"/>
                </a:cubicBezTo>
                <a:cubicBezTo>
                  <a:pt x="59" y="17"/>
                  <a:pt x="51" y="26"/>
                  <a:pt x="47" y="37"/>
                </a:cubicBezTo>
                <a:cubicBezTo>
                  <a:pt x="56" y="41"/>
                  <a:pt x="56" y="41"/>
                  <a:pt x="56" y="41"/>
                </a:cubicBezTo>
                <a:cubicBezTo>
                  <a:pt x="65" y="37"/>
                  <a:pt x="65" y="37"/>
                  <a:pt x="65" y="37"/>
                </a:cubicBezTo>
                <a:cubicBezTo>
                  <a:pt x="61" y="26"/>
                  <a:pt x="53" y="17"/>
                  <a:pt x="44" y="10"/>
                </a:cubicBezTo>
                <a:cubicBezTo>
                  <a:pt x="34" y="4"/>
                  <a:pt x="22" y="0"/>
                  <a:pt x="10" y="0"/>
                </a:cubicBezTo>
                <a:cubicBezTo>
                  <a:pt x="4" y="0"/>
                  <a:pt x="0" y="4"/>
                  <a:pt x="0" y="10"/>
                </a:cubicBezTo>
                <a:cubicBezTo>
                  <a:pt x="0" y="15"/>
                  <a:pt x="4" y="20"/>
                  <a:pt x="10" y="20"/>
                </a:cubicBezTo>
                <a:cubicBezTo>
                  <a:pt x="18" y="20"/>
                  <a:pt x="26" y="22"/>
                  <a:pt x="32" y="27"/>
                </a:cubicBezTo>
                <a:cubicBezTo>
                  <a:pt x="39" y="31"/>
                  <a:pt x="44" y="38"/>
                  <a:pt x="47" y="45"/>
                </a:cubicBezTo>
                <a:cubicBezTo>
                  <a:pt x="48" y="49"/>
                  <a:pt x="52" y="51"/>
                  <a:pt x="56" y="51"/>
                </a:cubicBezTo>
                <a:cubicBezTo>
                  <a:pt x="60" y="51"/>
                  <a:pt x="64" y="49"/>
                  <a:pt x="65" y="45"/>
                </a:cubicBezTo>
                <a:cubicBezTo>
                  <a:pt x="68" y="38"/>
                  <a:pt x="73" y="31"/>
                  <a:pt x="80" y="27"/>
                </a:cubicBezTo>
                <a:cubicBezTo>
                  <a:pt x="86" y="22"/>
                  <a:pt x="94" y="20"/>
                  <a:pt x="102" y="20"/>
                </a:cubicBezTo>
                <a:cubicBezTo>
                  <a:pt x="108" y="20"/>
                  <a:pt x="112" y="15"/>
                  <a:pt x="112" y="10"/>
                </a:cubicBezTo>
                <a:cubicBezTo>
                  <a:pt x="112" y="4"/>
                  <a:pt x="108" y="0"/>
                  <a:pt x="102" y="0"/>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 name="Freeform 30"/>
          <p:cNvSpPr>
            <a:spLocks/>
          </p:cNvSpPr>
          <p:nvPr/>
        </p:nvSpPr>
        <p:spPr bwMode="auto">
          <a:xfrm>
            <a:off x="10857707" y="3581400"/>
            <a:ext cx="1152525" cy="471487"/>
          </a:xfrm>
          <a:custGeom>
            <a:avLst/>
            <a:gdLst>
              <a:gd name="T0" fmla="*/ 190 w 190"/>
              <a:gd name="T1" fmla="*/ 78 h 78"/>
              <a:gd name="T2" fmla="*/ 163 w 190"/>
              <a:gd name="T3" fmla="*/ 51 h 78"/>
              <a:gd name="T4" fmla="*/ 133 w 190"/>
              <a:gd name="T5" fmla="*/ 55 h 78"/>
              <a:gd name="T6" fmla="*/ 133 w 190"/>
              <a:gd name="T7" fmla="*/ 54 h 78"/>
              <a:gd name="T8" fmla="*/ 105 w 190"/>
              <a:gd name="T9" fmla="*/ 36 h 78"/>
              <a:gd name="T10" fmla="*/ 105 w 190"/>
              <a:gd name="T11" fmla="*/ 36 h 78"/>
              <a:gd name="T12" fmla="*/ 70 w 190"/>
              <a:gd name="T13" fmla="*/ 0 h 78"/>
              <a:gd name="T14" fmla="*/ 34 w 190"/>
              <a:gd name="T15" fmla="*/ 36 h 78"/>
              <a:gd name="T16" fmla="*/ 37 w 190"/>
              <a:gd name="T17" fmla="*/ 48 h 78"/>
              <a:gd name="T18" fmla="*/ 32 w 190"/>
              <a:gd name="T19" fmla="*/ 48 h 78"/>
              <a:gd name="T20" fmla="*/ 0 w 190"/>
              <a:gd name="T21" fmla="*/ 78 h 78"/>
              <a:gd name="T22" fmla="*/ 190 w 190"/>
              <a:gd name="T23"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0" h="78">
                <a:moveTo>
                  <a:pt x="190" y="78"/>
                </a:moveTo>
                <a:cubicBezTo>
                  <a:pt x="187" y="65"/>
                  <a:pt x="177" y="54"/>
                  <a:pt x="163" y="51"/>
                </a:cubicBezTo>
                <a:cubicBezTo>
                  <a:pt x="153" y="48"/>
                  <a:pt x="142" y="50"/>
                  <a:pt x="133" y="55"/>
                </a:cubicBezTo>
                <a:cubicBezTo>
                  <a:pt x="133" y="54"/>
                  <a:pt x="133" y="54"/>
                  <a:pt x="133" y="54"/>
                </a:cubicBezTo>
                <a:cubicBezTo>
                  <a:pt x="127" y="44"/>
                  <a:pt x="116" y="38"/>
                  <a:pt x="105" y="36"/>
                </a:cubicBezTo>
                <a:cubicBezTo>
                  <a:pt x="105" y="36"/>
                  <a:pt x="105" y="36"/>
                  <a:pt x="105" y="36"/>
                </a:cubicBezTo>
                <a:cubicBezTo>
                  <a:pt x="105" y="16"/>
                  <a:pt x="89" y="0"/>
                  <a:pt x="70" y="0"/>
                </a:cubicBezTo>
                <a:cubicBezTo>
                  <a:pt x="50" y="0"/>
                  <a:pt x="34" y="16"/>
                  <a:pt x="34" y="36"/>
                </a:cubicBezTo>
                <a:cubicBezTo>
                  <a:pt x="34" y="40"/>
                  <a:pt x="35" y="44"/>
                  <a:pt x="37" y="48"/>
                </a:cubicBezTo>
                <a:cubicBezTo>
                  <a:pt x="35" y="48"/>
                  <a:pt x="34" y="48"/>
                  <a:pt x="32" y="48"/>
                </a:cubicBezTo>
                <a:cubicBezTo>
                  <a:pt x="12" y="48"/>
                  <a:pt x="1" y="63"/>
                  <a:pt x="0" y="78"/>
                </a:cubicBezTo>
                <a:lnTo>
                  <a:pt x="190" y="78"/>
                </a:lnTo>
                <a:close/>
              </a:path>
            </a:pathLst>
          </a:custGeom>
          <a:solidFill>
            <a:srgbClr val="A4E7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 name="Freeform 7"/>
          <p:cNvSpPr>
            <a:spLocks/>
          </p:cNvSpPr>
          <p:nvPr/>
        </p:nvSpPr>
        <p:spPr bwMode="auto">
          <a:xfrm>
            <a:off x="7948044" y="3211513"/>
            <a:ext cx="4335463" cy="3530599"/>
          </a:xfrm>
          <a:custGeom>
            <a:avLst/>
            <a:gdLst>
              <a:gd name="T0" fmla="*/ 715 w 715"/>
              <a:gd name="T1" fmla="*/ 597 h 597"/>
              <a:gd name="T2" fmla="*/ 715 w 715"/>
              <a:gd name="T3" fmla="*/ 583 h 597"/>
              <a:gd name="T4" fmla="*/ 358 w 715"/>
              <a:gd name="T5" fmla="*/ 0 h 597"/>
              <a:gd name="T6" fmla="*/ 0 w 715"/>
              <a:gd name="T7" fmla="*/ 583 h 597"/>
              <a:gd name="T8" fmla="*/ 0 w 715"/>
              <a:gd name="T9" fmla="*/ 597 h 597"/>
              <a:gd name="T10" fmla="*/ 715 w 715"/>
              <a:gd name="T11" fmla="*/ 597 h 597"/>
            </a:gdLst>
            <a:ahLst/>
            <a:cxnLst>
              <a:cxn ang="0">
                <a:pos x="T0" y="T1"/>
              </a:cxn>
              <a:cxn ang="0">
                <a:pos x="T2" y="T3"/>
              </a:cxn>
              <a:cxn ang="0">
                <a:pos x="T4" y="T5"/>
              </a:cxn>
              <a:cxn ang="0">
                <a:pos x="T6" y="T7"/>
              </a:cxn>
              <a:cxn ang="0">
                <a:pos x="T8" y="T9"/>
              </a:cxn>
              <a:cxn ang="0">
                <a:pos x="T10" y="T11"/>
              </a:cxn>
            </a:cxnLst>
            <a:rect l="0" t="0" r="r" b="b"/>
            <a:pathLst>
              <a:path w="715" h="597">
                <a:moveTo>
                  <a:pt x="715" y="597"/>
                </a:moveTo>
                <a:cubicBezTo>
                  <a:pt x="715" y="592"/>
                  <a:pt x="715" y="588"/>
                  <a:pt x="715" y="583"/>
                </a:cubicBezTo>
                <a:cubicBezTo>
                  <a:pt x="715" y="261"/>
                  <a:pt x="555" y="0"/>
                  <a:pt x="358" y="0"/>
                </a:cubicBezTo>
                <a:cubicBezTo>
                  <a:pt x="160" y="0"/>
                  <a:pt x="0" y="261"/>
                  <a:pt x="0" y="583"/>
                </a:cubicBezTo>
                <a:cubicBezTo>
                  <a:pt x="0" y="588"/>
                  <a:pt x="0" y="592"/>
                  <a:pt x="0" y="597"/>
                </a:cubicBezTo>
                <a:cubicBezTo>
                  <a:pt x="715" y="597"/>
                  <a:pt x="715" y="597"/>
                  <a:pt x="715" y="597"/>
                </a:cubicBezTo>
              </a:path>
            </a:pathLst>
          </a:custGeom>
          <a:solidFill>
            <a:srgbClr val="FFA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 name="Freeform 8"/>
          <p:cNvSpPr>
            <a:spLocks noEditPoints="1"/>
          </p:cNvSpPr>
          <p:nvPr/>
        </p:nvSpPr>
        <p:spPr bwMode="auto">
          <a:xfrm>
            <a:off x="7850188" y="3211513"/>
            <a:ext cx="2098675" cy="3609975"/>
          </a:xfrm>
          <a:custGeom>
            <a:avLst/>
            <a:gdLst>
              <a:gd name="T0" fmla="*/ 346 w 346"/>
              <a:gd name="T1" fmla="*/ 550 h 596"/>
              <a:gd name="T2" fmla="*/ 335 w 346"/>
              <a:gd name="T3" fmla="*/ 550 h 596"/>
              <a:gd name="T4" fmla="*/ 335 w 346"/>
              <a:gd name="T5" fmla="*/ 572 h 596"/>
              <a:gd name="T6" fmla="*/ 335 w 346"/>
              <a:gd name="T7" fmla="*/ 583 h 596"/>
              <a:gd name="T8" fmla="*/ 0 w 346"/>
              <a:gd name="T9" fmla="*/ 583 h 596"/>
              <a:gd name="T10" fmla="*/ 0 w 346"/>
              <a:gd name="T11" fmla="*/ 596 h 596"/>
              <a:gd name="T12" fmla="*/ 346 w 346"/>
              <a:gd name="T13" fmla="*/ 596 h 596"/>
              <a:gd name="T14" fmla="*/ 346 w 346"/>
              <a:gd name="T15" fmla="*/ 550 h 596"/>
              <a:gd name="T16" fmla="*/ 346 w 346"/>
              <a:gd name="T17" fmla="*/ 0 h 596"/>
              <a:gd name="T18" fmla="*/ 127 w 346"/>
              <a:gd name="T19" fmla="*/ 137 h 596"/>
              <a:gd name="T20" fmla="*/ 327 w 346"/>
              <a:gd name="T21" fmla="*/ 463 h 596"/>
              <a:gd name="T22" fmla="*/ 346 w 346"/>
              <a:gd name="T23" fmla="*/ 472 h 596"/>
              <a:gd name="T24" fmla="*/ 346 w 346"/>
              <a:gd name="T25" fmla="*/ 0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596">
                <a:moveTo>
                  <a:pt x="346" y="550"/>
                </a:moveTo>
                <a:cubicBezTo>
                  <a:pt x="335" y="550"/>
                  <a:pt x="335" y="550"/>
                  <a:pt x="335" y="550"/>
                </a:cubicBezTo>
                <a:cubicBezTo>
                  <a:pt x="335" y="557"/>
                  <a:pt x="335" y="565"/>
                  <a:pt x="335" y="572"/>
                </a:cubicBezTo>
                <a:cubicBezTo>
                  <a:pt x="335" y="576"/>
                  <a:pt x="335" y="579"/>
                  <a:pt x="335" y="583"/>
                </a:cubicBezTo>
                <a:cubicBezTo>
                  <a:pt x="0" y="583"/>
                  <a:pt x="0" y="583"/>
                  <a:pt x="0" y="583"/>
                </a:cubicBezTo>
                <a:cubicBezTo>
                  <a:pt x="0" y="587"/>
                  <a:pt x="0" y="592"/>
                  <a:pt x="0" y="596"/>
                </a:cubicBezTo>
                <a:cubicBezTo>
                  <a:pt x="346" y="596"/>
                  <a:pt x="346" y="596"/>
                  <a:pt x="346" y="596"/>
                </a:cubicBezTo>
                <a:cubicBezTo>
                  <a:pt x="346" y="550"/>
                  <a:pt x="346" y="550"/>
                  <a:pt x="346" y="550"/>
                </a:cubicBezTo>
                <a:moveTo>
                  <a:pt x="346" y="0"/>
                </a:moveTo>
                <a:cubicBezTo>
                  <a:pt x="263" y="4"/>
                  <a:pt x="186" y="55"/>
                  <a:pt x="127" y="137"/>
                </a:cubicBezTo>
                <a:cubicBezTo>
                  <a:pt x="225" y="177"/>
                  <a:pt x="303" y="303"/>
                  <a:pt x="327" y="463"/>
                </a:cubicBezTo>
                <a:cubicBezTo>
                  <a:pt x="334" y="464"/>
                  <a:pt x="341" y="467"/>
                  <a:pt x="346" y="472"/>
                </a:cubicBezTo>
                <a:cubicBezTo>
                  <a:pt x="346" y="0"/>
                  <a:pt x="346" y="0"/>
                  <a:pt x="346" y="0"/>
                </a:cubicBezTo>
              </a:path>
            </a:pathLst>
          </a:custGeom>
          <a:solidFill>
            <a:srgbClr val="FFB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 name="Freeform 9"/>
          <p:cNvSpPr>
            <a:spLocks/>
          </p:cNvSpPr>
          <p:nvPr/>
        </p:nvSpPr>
        <p:spPr bwMode="auto">
          <a:xfrm>
            <a:off x="6553200" y="3962400"/>
            <a:ext cx="3328988" cy="2779712"/>
          </a:xfrm>
          <a:custGeom>
            <a:avLst/>
            <a:gdLst>
              <a:gd name="T0" fmla="*/ 549 w 549"/>
              <a:gd name="T1" fmla="*/ 459 h 459"/>
              <a:gd name="T2" fmla="*/ 549 w 549"/>
              <a:gd name="T3" fmla="*/ 448 h 459"/>
              <a:gd name="T4" fmla="*/ 275 w 549"/>
              <a:gd name="T5" fmla="*/ 0 h 459"/>
              <a:gd name="T6" fmla="*/ 0 w 549"/>
              <a:gd name="T7" fmla="*/ 448 h 459"/>
              <a:gd name="T8" fmla="*/ 1 w 549"/>
              <a:gd name="T9" fmla="*/ 459 h 459"/>
              <a:gd name="T10" fmla="*/ 549 w 549"/>
              <a:gd name="T11" fmla="*/ 459 h 459"/>
            </a:gdLst>
            <a:ahLst/>
            <a:cxnLst>
              <a:cxn ang="0">
                <a:pos x="T0" y="T1"/>
              </a:cxn>
              <a:cxn ang="0">
                <a:pos x="T2" y="T3"/>
              </a:cxn>
              <a:cxn ang="0">
                <a:pos x="T4" y="T5"/>
              </a:cxn>
              <a:cxn ang="0">
                <a:pos x="T6" y="T7"/>
              </a:cxn>
              <a:cxn ang="0">
                <a:pos x="T8" y="T9"/>
              </a:cxn>
              <a:cxn ang="0">
                <a:pos x="T10" y="T11"/>
              </a:cxn>
            </a:cxnLst>
            <a:rect l="0" t="0" r="r" b="b"/>
            <a:pathLst>
              <a:path w="549" h="459">
                <a:moveTo>
                  <a:pt x="549" y="459"/>
                </a:moveTo>
                <a:cubicBezTo>
                  <a:pt x="549" y="455"/>
                  <a:pt x="549" y="452"/>
                  <a:pt x="549" y="448"/>
                </a:cubicBezTo>
                <a:cubicBezTo>
                  <a:pt x="549" y="201"/>
                  <a:pt x="427" y="0"/>
                  <a:pt x="275" y="0"/>
                </a:cubicBezTo>
                <a:cubicBezTo>
                  <a:pt x="123" y="0"/>
                  <a:pt x="0" y="201"/>
                  <a:pt x="0" y="448"/>
                </a:cubicBezTo>
                <a:cubicBezTo>
                  <a:pt x="0" y="452"/>
                  <a:pt x="1" y="455"/>
                  <a:pt x="1" y="459"/>
                </a:cubicBezTo>
                <a:cubicBezTo>
                  <a:pt x="549" y="459"/>
                  <a:pt x="549" y="459"/>
                  <a:pt x="549" y="459"/>
                </a:cubicBezTo>
              </a:path>
            </a:pathLst>
          </a:custGeom>
          <a:solidFill>
            <a:srgbClr val="E6E3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 name="Freeform 10"/>
          <p:cNvSpPr>
            <a:spLocks noEditPoints="1"/>
          </p:cNvSpPr>
          <p:nvPr/>
        </p:nvSpPr>
        <p:spPr bwMode="auto">
          <a:xfrm>
            <a:off x="6553200" y="6488113"/>
            <a:ext cx="6350" cy="187325"/>
          </a:xfrm>
          <a:custGeom>
            <a:avLst/>
            <a:gdLst>
              <a:gd name="T0" fmla="*/ 0 w 1"/>
              <a:gd name="T1" fmla="*/ 31 h 31"/>
              <a:gd name="T2" fmla="*/ 0 w 1"/>
              <a:gd name="T3" fmla="*/ 30 h 31"/>
              <a:gd name="T4" fmla="*/ 0 w 1"/>
              <a:gd name="T5" fmla="*/ 30 h 31"/>
              <a:gd name="T6" fmla="*/ 0 w 1"/>
              <a:gd name="T7" fmla="*/ 29 h 31"/>
              <a:gd name="T8" fmla="*/ 1 w 1"/>
              <a:gd name="T9" fmla="*/ 28 h 31"/>
              <a:gd name="T10" fmla="*/ 1 w 1"/>
              <a:gd name="T11" fmla="*/ 28 h 31"/>
              <a:gd name="T12" fmla="*/ 1 w 1"/>
              <a:gd name="T13" fmla="*/ 28 h 31"/>
              <a:gd name="T14" fmla="*/ 1 w 1"/>
              <a:gd name="T15" fmla="*/ 27 h 31"/>
              <a:gd name="T16" fmla="*/ 1 w 1"/>
              <a:gd name="T17" fmla="*/ 27 h 31"/>
              <a:gd name="T18" fmla="*/ 1 w 1"/>
              <a:gd name="T19" fmla="*/ 26 h 31"/>
              <a:gd name="T20" fmla="*/ 1 w 1"/>
              <a:gd name="T21" fmla="*/ 26 h 31"/>
              <a:gd name="T22" fmla="*/ 1 w 1"/>
              <a:gd name="T23" fmla="*/ 25 h 31"/>
              <a:gd name="T24" fmla="*/ 1 w 1"/>
              <a:gd name="T25" fmla="*/ 25 h 31"/>
              <a:gd name="T26" fmla="*/ 1 w 1"/>
              <a:gd name="T27" fmla="*/ 24 h 31"/>
              <a:gd name="T28" fmla="*/ 1 w 1"/>
              <a:gd name="T29" fmla="*/ 24 h 31"/>
              <a:gd name="T30" fmla="*/ 1 w 1"/>
              <a:gd name="T31" fmla="*/ 23 h 31"/>
              <a:gd name="T32" fmla="*/ 1 w 1"/>
              <a:gd name="T33" fmla="*/ 23 h 31"/>
              <a:gd name="T34" fmla="*/ 1 w 1"/>
              <a:gd name="T35" fmla="*/ 23 h 31"/>
              <a:gd name="T36" fmla="*/ 1 w 1"/>
              <a:gd name="T37" fmla="*/ 22 h 31"/>
              <a:gd name="T38" fmla="*/ 1 w 1"/>
              <a:gd name="T39" fmla="*/ 21 h 31"/>
              <a:gd name="T40" fmla="*/ 1 w 1"/>
              <a:gd name="T41" fmla="*/ 21 h 31"/>
              <a:gd name="T42" fmla="*/ 1 w 1"/>
              <a:gd name="T43" fmla="*/ 21 h 31"/>
              <a:gd name="T44" fmla="*/ 1 w 1"/>
              <a:gd name="T45" fmla="*/ 20 h 31"/>
              <a:gd name="T46" fmla="*/ 1 w 1"/>
              <a:gd name="T47" fmla="*/ 20 h 31"/>
              <a:gd name="T48" fmla="*/ 1 w 1"/>
              <a:gd name="T49" fmla="*/ 19 h 31"/>
              <a:gd name="T50" fmla="*/ 1 w 1"/>
              <a:gd name="T51" fmla="*/ 18 h 31"/>
              <a:gd name="T52" fmla="*/ 1 w 1"/>
              <a:gd name="T53" fmla="*/ 18 h 31"/>
              <a:gd name="T54" fmla="*/ 1 w 1"/>
              <a:gd name="T55" fmla="*/ 18 h 31"/>
              <a:gd name="T56" fmla="*/ 1 w 1"/>
              <a:gd name="T57" fmla="*/ 17 h 31"/>
              <a:gd name="T58" fmla="*/ 1 w 1"/>
              <a:gd name="T59" fmla="*/ 17 h 31"/>
              <a:gd name="T60" fmla="*/ 1 w 1"/>
              <a:gd name="T61" fmla="*/ 16 h 31"/>
              <a:gd name="T62" fmla="*/ 1 w 1"/>
              <a:gd name="T63" fmla="*/ 16 h 31"/>
              <a:gd name="T64" fmla="*/ 1 w 1"/>
              <a:gd name="T65" fmla="*/ 15 h 31"/>
              <a:gd name="T66" fmla="*/ 1 w 1"/>
              <a:gd name="T67" fmla="*/ 15 h 31"/>
              <a:gd name="T68" fmla="*/ 1 w 1"/>
              <a:gd name="T69" fmla="*/ 14 h 31"/>
              <a:gd name="T70" fmla="*/ 1 w 1"/>
              <a:gd name="T71" fmla="*/ 14 h 31"/>
              <a:gd name="T72" fmla="*/ 1 w 1"/>
              <a:gd name="T73" fmla="*/ 12 h 31"/>
              <a:gd name="T74" fmla="*/ 1 w 1"/>
              <a:gd name="T75" fmla="*/ 11 h 31"/>
              <a:gd name="T76" fmla="*/ 1 w 1"/>
              <a:gd name="T77" fmla="*/ 11 h 31"/>
              <a:gd name="T78" fmla="*/ 1 w 1"/>
              <a:gd name="T79" fmla="*/ 10 h 31"/>
              <a:gd name="T80" fmla="*/ 1 w 1"/>
              <a:gd name="T81" fmla="*/ 9 h 31"/>
              <a:gd name="T82" fmla="*/ 1 w 1"/>
              <a:gd name="T83" fmla="*/ 9 h 31"/>
              <a:gd name="T84" fmla="*/ 1 w 1"/>
              <a:gd name="T85" fmla="*/ 9 h 31"/>
              <a:gd name="T86" fmla="*/ 1 w 1"/>
              <a:gd name="T87" fmla="*/ 8 h 31"/>
              <a:gd name="T88" fmla="*/ 1 w 1"/>
              <a:gd name="T89" fmla="*/ 8 h 31"/>
              <a:gd name="T90" fmla="*/ 1 w 1"/>
              <a:gd name="T91" fmla="*/ 7 h 31"/>
              <a:gd name="T92" fmla="*/ 1 w 1"/>
              <a:gd name="T93" fmla="*/ 7 h 31"/>
              <a:gd name="T94" fmla="*/ 1 w 1"/>
              <a:gd name="T95" fmla="*/ 6 h 31"/>
              <a:gd name="T96" fmla="*/ 1 w 1"/>
              <a:gd name="T97" fmla="*/ 6 h 31"/>
              <a:gd name="T98" fmla="*/ 1 w 1"/>
              <a:gd name="T99" fmla="*/ 5 h 31"/>
              <a:gd name="T100" fmla="*/ 1 w 1"/>
              <a:gd name="T101" fmla="*/ 5 h 31"/>
              <a:gd name="T102" fmla="*/ 1 w 1"/>
              <a:gd name="T103" fmla="*/ 4 h 31"/>
              <a:gd name="T104" fmla="*/ 1 w 1"/>
              <a:gd name="T105" fmla="*/ 4 h 31"/>
              <a:gd name="T106" fmla="*/ 1 w 1"/>
              <a:gd name="T107" fmla="*/ 3 h 31"/>
              <a:gd name="T108" fmla="*/ 1 w 1"/>
              <a:gd name="T109" fmla="*/ 3 h 31"/>
              <a:gd name="T110" fmla="*/ 1 w 1"/>
              <a:gd name="T111" fmla="*/ 2 h 31"/>
              <a:gd name="T112" fmla="*/ 1 w 1"/>
              <a:gd name="T113" fmla="*/ 2 h 31"/>
              <a:gd name="T114" fmla="*/ 1 w 1"/>
              <a:gd name="T115" fmla="*/ 2 h 31"/>
              <a:gd name="T116" fmla="*/ 1 w 1"/>
              <a:gd name="T117" fmla="*/ 1 h 31"/>
              <a:gd name="T118" fmla="*/ 1 w 1"/>
              <a:gd name="T119" fmla="*/ 1 h 31"/>
              <a:gd name="T120" fmla="*/ 1 w 1"/>
              <a:gd name="T121"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 h="31">
                <a:moveTo>
                  <a:pt x="0" y="31"/>
                </a:moveTo>
                <a:cubicBezTo>
                  <a:pt x="0" y="31"/>
                  <a:pt x="0" y="31"/>
                  <a:pt x="0" y="31"/>
                </a:cubicBezTo>
                <a:cubicBezTo>
                  <a:pt x="0" y="31"/>
                  <a:pt x="0" y="31"/>
                  <a:pt x="0" y="31"/>
                </a:cubicBezTo>
                <a:cubicBezTo>
                  <a:pt x="0" y="31"/>
                  <a:pt x="0" y="31"/>
                  <a:pt x="0" y="31"/>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1" y="28"/>
                </a:moveTo>
                <a:cubicBezTo>
                  <a:pt x="0" y="28"/>
                  <a:pt x="0" y="29"/>
                  <a:pt x="0" y="29"/>
                </a:cubicBezTo>
                <a:cubicBezTo>
                  <a:pt x="0" y="29"/>
                  <a:pt x="0" y="28"/>
                  <a:pt x="1" y="28"/>
                </a:cubicBezTo>
                <a:moveTo>
                  <a:pt x="1" y="28"/>
                </a:moveTo>
                <a:cubicBezTo>
                  <a:pt x="1" y="28"/>
                  <a:pt x="1" y="28"/>
                  <a:pt x="1" y="28"/>
                </a:cubicBezTo>
                <a:cubicBezTo>
                  <a:pt x="1" y="28"/>
                  <a:pt x="1" y="28"/>
                  <a:pt x="1" y="28"/>
                </a:cubicBezTo>
                <a:moveTo>
                  <a:pt x="1" y="28"/>
                </a:moveTo>
                <a:cubicBezTo>
                  <a:pt x="1" y="28"/>
                  <a:pt x="1" y="28"/>
                  <a:pt x="1" y="28"/>
                </a:cubicBezTo>
                <a:cubicBezTo>
                  <a:pt x="1" y="28"/>
                  <a:pt x="1" y="28"/>
                  <a:pt x="1" y="28"/>
                </a:cubicBezTo>
                <a:moveTo>
                  <a:pt x="1" y="27"/>
                </a:moveTo>
                <a:cubicBezTo>
                  <a:pt x="1" y="27"/>
                  <a:pt x="1" y="27"/>
                  <a:pt x="1" y="28"/>
                </a:cubicBezTo>
                <a:cubicBezTo>
                  <a:pt x="1" y="27"/>
                  <a:pt x="1" y="27"/>
                  <a:pt x="1" y="27"/>
                </a:cubicBezTo>
                <a:moveTo>
                  <a:pt x="1" y="27"/>
                </a:moveTo>
                <a:cubicBezTo>
                  <a:pt x="1" y="27"/>
                  <a:pt x="1" y="27"/>
                  <a:pt x="1" y="27"/>
                </a:cubicBezTo>
                <a:cubicBezTo>
                  <a:pt x="1" y="27"/>
                  <a:pt x="1" y="27"/>
                  <a:pt x="1" y="27"/>
                </a:cubicBezTo>
                <a:moveTo>
                  <a:pt x="1" y="27"/>
                </a:moveTo>
                <a:cubicBezTo>
                  <a:pt x="1" y="27"/>
                  <a:pt x="1" y="27"/>
                  <a:pt x="1" y="27"/>
                </a:cubicBezTo>
                <a:cubicBezTo>
                  <a:pt x="1" y="27"/>
                  <a:pt x="1" y="27"/>
                  <a:pt x="1" y="27"/>
                </a:cubicBezTo>
                <a:moveTo>
                  <a:pt x="1" y="26"/>
                </a:moveTo>
                <a:cubicBezTo>
                  <a:pt x="1" y="26"/>
                  <a:pt x="1" y="26"/>
                  <a:pt x="1" y="26"/>
                </a:cubicBezTo>
                <a:cubicBezTo>
                  <a:pt x="1" y="26"/>
                  <a:pt x="1" y="26"/>
                  <a:pt x="1" y="26"/>
                </a:cubicBezTo>
                <a:moveTo>
                  <a:pt x="1" y="26"/>
                </a:moveTo>
                <a:cubicBezTo>
                  <a:pt x="1" y="26"/>
                  <a:pt x="1" y="26"/>
                  <a:pt x="1" y="26"/>
                </a:cubicBezTo>
                <a:cubicBezTo>
                  <a:pt x="1" y="26"/>
                  <a:pt x="1" y="26"/>
                  <a:pt x="1" y="26"/>
                </a:cubicBezTo>
                <a:moveTo>
                  <a:pt x="1" y="26"/>
                </a:moveTo>
                <a:cubicBezTo>
                  <a:pt x="1" y="26"/>
                  <a:pt x="1" y="26"/>
                  <a:pt x="1" y="26"/>
                </a:cubicBezTo>
                <a:cubicBezTo>
                  <a:pt x="1" y="26"/>
                  <a:pt x="1" y="26"/>
                  <a:pt x="1" y="26"/>
                </a:cubicBezTo>
                <a:moveTo>
                  <a:pt x="1" y="25"/>
                </a:moveTo>
                <a:cubicBezTo>
                  <a:pt x="1" y="25"/>
                  <a:pt x="1" y="25"/>
                  <a:pt x="1" y="25"/>
                </a:cubicBezTo>
                <a:cubicBezTo>
                  <a:pt x="1" y="25"/>
                  <a:pt x="1" y="25"/>
                  <a:pt x="1" y="25"/>
                </a:cubicBezTo>
                <a:moveTo>
                  <a:pt x="1" y="25"/>
                </a:moveTo>
                <a:cubicBezTo>
                  <a:pt x="1" y="25"/>
                  <a:pt x="1" y="25"/>
                  <a:pt x="1" y="25"/>
                </a:cubicBezTo>
                <a:cubicBezTo>
                  <a:pt x="1" y="25"/>
                  <a:pt x="1" y="25"/>
                  <a:pt x="1" y="25"/>
                </a:cubicBezTo>
                <a:moveTo>
                  <a:pt x="1" y="24"/>
                </a:moveTo>
                <a:cubicBezTo>
                  <a:pt x="1" y="25"/>
                  <a:pt x="1" y="25"/>
                  <a:pt x="1" y="25"/>
                </a:cubicBezTo>
                <a:cubicBezTo>
                  <a:pt x="1" y="25"/>
                  <a:pt x="1" y="25"/>
                  <a:pt x="1" y="24"/>
                </a:cubicBezTo>
                <a:moveTo>
                  <a:pt x="1" y="24"/>
                </a:moveTo>
                <a:cubicBezTo>
                  <a:pt x="1" y="24"/>
                  <a:pt x="1" y="24"/>
                  <a:pt x="1" y="24"/>
                </a:cubicBezTo>
                <a:cubicBezTo>
                  <a:pt x="1" y="24"/>
                  <a:pt x="1" y="24"/>
                  <a:pt x="1" y="24"/>
                </a:cubicBezTo>
                <a:moveTo>
                  <a:pt x="1" y="24"/>
                </a:moveTo>
                <a:cubicBezTo>
                  <a:pt x="1" y="24"/>
                  <a:pt x="1" y="24"/>
                  <a:pt x="1" y="24"/>
                </a:cubicBezTo>
                <a:cubicBezTo>
                  <a:pt x="1" y="24"/>
                  <a:pt x="1" y="24"/>
                  <a:pt x="1" y="24"/>
                </a:cubicBezTo>
                <a:moveTo>
                  <a:pt x="1" y="23"/>
                </a:moveTo>
                <a:cubicBezTo>
                  <a:pt x="1" y="23"/>
                  <a:pt x="1" y="24"/>
                  <a:pt x="1" y="24"/>
                </a:cubicBezTo>
                <a:cubicBezTo>
                  <a:pt x="1" y="24"/>
                  <a:pt x="1" y="23"/>
                  <a:pt x="1" y="23"/>
                </a:cubicBezTo>
                <a:moveTo>
                  <a:pt x="1" y="23"/>
                </a:moveTo>
                <a:cubicBezTo>
                  <a:pt x="1" y="23"/>
                  <a:pt x="1" y="23"/>
                  <a:pt x="1" y="23"/>
                </a:cubicBezTo>
                <a:cubicBezTo>
                  <a:pt x="1" y="23"/>
                  <a:pt x="1" y="23"/>
                  <a:pt x="1" y="23"/>
                </a:cubicBezTo>
                <a:moveTo>
                  <a:pt x="1" y="23"/>
                </a:moveTo>
                <a:cubicBezTo>
                  <a:pt x="1" y="23"/>
                  <a:pt x="1" y="23"/>
                  <a:pt x="1" y="23"/>
                </a:cubicBezTo>
                <a:cubicBezTo>
                  <a:pt x="1" y="23"/>
                  <a:pt x="1" y="23"/>
                  <a:pt x="1" y="23"/>
                </a:cubicBezTo>
                <a:moveTo>
                  <a:pt x="1" y="22"/>
                </a:moveTo>
                <a:cubicBezTo>
                  <a:pt x="1" y="22"/>
                  <a:pt x="1" y="22"/>
                  <a:pt x="1" y="23"/>
                </a:cubicBezTo>
                <a:cubicBezTo>
                  <a:pt x="1" y="22"/>
                  <a:pt x="1" y="22"/>
                  <a:pt x="1" y="22"/>
                </a:cubicBezTo>
                <a:moveTo>
                  <a:pt x="1" y="22"/>
                </a:moveTo>
                <a:cubicBezTo>
                  <a:pt x="1" y="22"/>
                  <a:pt x="1" y="22"/>
                  <a:pt x="1" y="22"/>
                </a:cubicBezTo>
                <a:cubicBezTo>
                  <a:pt x="1" y="22"/>
                  <a:pt x="1" y="22"/>
                  <a:pt x="1" y="22"/>
                </a:cubicBezTo>
                <a:moveTo>
                  <a:pt x="1" y="22"/>
                </a:moveTo>
                <a:cubicBezTo>
                  <a:pt x="1" y="22"/>
                  <a:pt x="1" y="22"/>
                  <a:pt x="1" y="22"/>
                </a:cubicBezTo>
                <a:cubicBezTo>
                  <a:pt x="1" y="22"/>
                  <a:pt x="1" y="22"/>
                  <a:pt x="1" y="22"/>
                </a:cubicBezTo>
                <a:moveTo>
                  <a:pt x="1" y="21"/>
                </a:moveTo>
                <a:cubicBezTo>
                  <a:pt x="1" y="21"/>
                  <a:pt x="1" y="21"/>
                  <a:pt x="1" y="21"/>
                </a:cubicBezTo>
                <a:cubicBezTo>
                  <a:pt x="1" y="21"/>
                  <a:pt x="1" y="21"/>
                  <a:pt x="1" y="21"/>
                </a:cubicBezTo>
                <a:moveTo>
                  <a:pt x="1" y="21"/>
                </a:moveTo>
                <a:cubicBezTo>
                  <a:pt x="1" y="21"/>
                  <a:pt x="1" y="21"/>
                  <a:pt x="1" y="21"/>
                </a:cubicBezTo>
                <a:cubicBezTo>
                  <a:pt x="1" y="21"/>
                  <a:pt x="1" y="21"/>
                  <a:pt x="1" y="21"/>
                </a:cubicBezTo>
                <a:moveTo>
                  <a:pt x="1" y="21"/>
                </a:moveTo>
                <a:cubicBezTo>
                  <a:pt x="1" y="21"/>
                  <a:pt x="1" y="21"/>
                  <a:pt x="1" y="21"/>
                </a:cubicBezTo>
                <a:cubicBezTo>
                  <a:pt x="1" y="21"/>
                  <a:pt x="1" y="21"/>
                  <a:pt x="1" y="21"/>
                </a:cubicBezTo>
                <a:moveTo>
                  <a:pt x="1" y="20"/>
                </a:moveTo>
                <a:cubicBezTo>
                  <a:pt x="1" y="20"/>
                  <a:pt x="1" y="20"/>
                  <a:pt x="1" y="20"/>
                </a:cubicBezTo>
                <a:cubicBezTo>
                  <a:pt x="1" y="20"/>
                  <a:pt x="1" y="20"/>
                  <a:pt x="1" y="20"/>
                </a:cubicBezTo>
                <a:moveTo>
                  <a:pt x="1" y="20"/>
                </a:moveTo>
                <a:cubicBezTo>
                  <a:pt x="1" y="20"/>
                  <a:pt x="1" y="20"/>
                  <a:pt x="1" y="20"/>
                </a:cubicBezTo>
                <a:cubicBezTo>
                  <a:pt x="1" y="20"/>
                  <a:pt x="1" y="20"/>
                  <a:pt x="1" y="20"/>
                </a:cubicBezTo>
                <a:moveTo>
                  <a:pt x="1" y="20"/>
                </a:moveTo>
                <a:cubicBezTo>
                  <a:pt x="1" y="20"/>
                  <a:pt x="1" y="20"/>
                  <a:pt x="1" y="20"/>
                </a:cubicBezTo>
                <a:cubicBezTo>
                  <a:pt x="1" y="20"/>
                  <a:pt x="1" y="20"/>
                  <a:pt x="1" y="20"/>
                </a:cubicBezTo>
                <a:moveTo>
                  <a:pt x="1" y="19"/>
                </a:moveTo>
                <a:cubicBezTo>
                  <a:pt x="1" y="19"/>
                  <a:pt x="1" y="19"/>
                  <a:pt x="1" y="19"/>
                </a:cubicBezTo>
                <a:cubicBezTo>
                  <a:pt x="1" y="19"/>
                  <a:pt x="1" y="19"/>
                  <a:pt x="1" y="19"/>
                </a:cubicBezTo>
                <a:moveTo>
                  <a:pt x="1" y="19"/>
                </a:moveTo>
                <a:cubicBezTo>
                  <a:pt x="1" y="19"/>
                  <a:pt x="1" y="19"/>
                  <a:pt x="1" y="19"/>
                </a:cubicBezTo>
                <a:cubicBezTo>
                  <a:pt x="1" y="19"/>
                  <a:pt x="1" y="19"/>
                  <a:pt x="1" y="19"/>
                </a:cubicBezTo>
                <a:moveTo>
                  <a:pt x="1" y="18"/>
                </a:moveTo>
                <a:cubicBezTo>
                  <a:pt x="1" y="18"/>
                  <a:pt x="1" y="19"/>
                  <a:pt x="1" y="19"/>
                </a:cubicBezTo>
                <a:cubicBezTo>
                  <a:pt x="1" y="19"/>
                  <a:pt x="1" y="18"/>
                  <a:pt x="1" y="18"/>
                </a:cubicBezTo>
                <a:moveTo>
                  <a:pt x="1" y="18"/>
                </a:moveTo>
                <a:cubicBezTo>
                  <a:pt x="1" y="18"/>
                  <a:pt x="1" y="18"/>
                  <a:pt x="1" y="18"/>
                </a:cubicBezTo>
                <a:cubicBezTo>
                  <a:pt x="1" y="18"/>
                  <a:pt x="1" y="18"/>
                  <a:pt x="1" y="18"/>
                </a:cubicBezTo>
                <a:moveTo>
                  <a:pt x="1" y="18"/>
                </a:moveTo>
                <a:cubicBezTo>
                  <a:pt x="1" y="18"/>
                  <a:pt x="1" y="18"/>
                  <a:pt x="1" y="18"/>
                </a:cubicBezTo>
                <a:cubicBezTo>
                  <a:pt x="1" y="18"/>
                  <a:pt x="1" y="18"/>
                  <a:pt x="1" y="18"/>
                </a:cubicBezTo>
                <a:moveTo>
                  <a:pt x="1" y="17"/>
                </a:moveTo>
                <a:cubicBezTo>
                  <a:pt x="1" y="17"/>
                  <a:pt x="1" y="17"/>
                  <a:pt x="1" y="18"/>
                </a:cubicBezTo>
                <a:cubicBezTo>
                  <a:pt x="1" y="17"/>
                  <a:pt x="1" y="17"/>
                  <a:pt x="1" y="17"/>
                </a:cubicBezTo>
                <a:moveTo>
                  <a:pt x="1" y="17"/>
                </a:moveTo>
                <a:cubicBezTo>
                  <a:pt x="1" y="17"/>
                  <a:pt x="1" y="17"/>
                  <a:pt x="1" y="17"/>
                </a:cubicBezTo>
                <a:cubicBezTo>
                  <a:pt x="1" y="17"/>
                  <a:pt x="1" y="17"/>
                  <a:pt x="1" y="17"/>
                </a:cubicBezTo>
                <a:moveTo>
                  <a:pt x="1" y="17"/>
                </a:moveTo>
                <a:cubicBezTo>
                  <a:pt x="1" y="17"/>
                  <a:pt x="1" y="17"/>
                  <a:pt x="1" y="17"/>
                </a:cubicBezTo>
                <a:cubicBezTo>
                  <a:pt x="1" y="17"/>
                  <a:pt x="1" y="17"/>
                  <a:pt x="1" y="17"/>
                </a:cubicBezTo>
                <a:moveTo>
                  <a:pt x="1" y="16"/>
                </a:moveTo>
                <a:cubicBezTo>
                  <a:pt x="1" y="16"/>
                  <a:pt x="1" y="16"/>
                  <a:pt x="1" y="16"/>
                </a:cubicBezTo>
                <a:cubicBezTo>
                  <a:pt x="1" y="16"/>
                  <a:pt x="1" y="16"/>
                  <a:pt x="1" y="16"/>
                </a:cubicBezTo>
                <a:moveTo>
                  <a:pt x="1" y="16"/>
                </a:moveTo>
                <a:cubicBezTo>
                  <a:pt x="1" y="16"/>
                  <a:pt x="1" y="16"/>
                  <a:pt x="1" y="16"/>
                </a:cubicBezTo>
                <a:cubicBezTo>
                  <a:pt x="1" y="16"/>
                  <a:pt x="1" y="16"/>
                  <a:pt x="1" y="16"/>
                </a:cubicBezTo>
                <a:moveTo>
                  <a:pt x="1" y="16"/>
                </a:moveTo>
                <a:cubicBezTo>
                  <a:pt x="1" y="16"/>
                  <a:pt x="1" y="16"/>
                  <a:pt x="1" y="16"/>
                </a:cubicBezTo>
                <a:cubicBezTo>
                  <a:pt x="1" y="16"/>
                  <a:pt x="1" y="16"/>
                  <a:pt x="1" y="16"/>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1"/>
                  <a:pt x="1" y="11"/>
                  <a:pt x="1" y="11"/>
                </a:cubicBezTo>
                <a:cubicBezTo>
                  <a:pt x="1" y="11"/>
                  <a:pt x="1" y="11"/>
                  <a:pt x="1" y="11"/>
                </a:cubicBezTo>
                <a:moveTo>
                  <a:pt x="1" y="10"/>
                </a:moveTo>
                <a:cubicBezTo>
                  <a:pt x="1" y="10"/>
                  <a:pt x="1" y="11"/>
                  <a:pt x="1" y="11"/>
                </a:cubicBezTo>
                <a:cubicBezTo>
                  <a:pt x="1" y="11"/>
                  <a:pt x="1" y="10"/>
                  <a:pt x="1" y="10"/>
                </a:cubicBezTo>
                <a:moveTo>
                  <a:pt x="1" y="10"/>
                </a:moveTo>
                <a:cubicBezTo>
                  <a:pt x="1" y="10"/>
                  <a:pt x="1" y="10"/>
                  <a:pt x="1" y="10"/>
                </a:cubicBezTo>
                <a:cubicBezTo>
                  <a:pt x="1" y="10"/>
                  <a:pt x="1" y="10"/>
                  <a:pt x="1" y="10"/>
                </a:cubicBezTo>
                <a:moveTo>
                  <a:pt x="1" y="10"/>
                </a:moveTo>
                <a:cubicBezTo>
                  <a:pt x="1" y="10"/>
                  <a:pt x="1" y="10"/>
                  <a:pt x="1" y="10"/>
                </a:cubicBezTo>
                <a:cubicBezTo>
                  <a:pt x="1" y="10"/>
                  <a:pt x="1" y="10"/>
                  <a:pt x="1" y="10"/>
                </a:cubicBezTo>
                <a:moveTo>
                  <a:pt x="1" y="9"/>
                </a:moveTo>
                <a:cubicBezTo>
                  <a:pt x="1" y="9"/>
                  <a:pt x="1" y="9"/>
                  <a:pt x="1" y="9"/>
                </a:cubicBezTo>
                <a:cubicBezTo>
                  <a:pt x="1" y="9"/>
                  <a:pt x="1" y="9"/>
                  <a:pt x="1" y="9"/>
                </a:cubicBezTo>
                <a:moveTo>
                  <a:pt x="1" y="9"/>
                </a:moveTo>
                <a:cubicBezTo>
                  <a:pt x="1" y="9"/>
                  <a:pt x="1" y="9"/>
                  <a:pt x="1" y="9"/>
                </a:cubicBezTo>
                <a:cubicBezTo>
                  <a:pt x="1" y="9"/>
                  <a:pt x="1" y="9"/>
                  <a:pt x="1" y="9"/>
                </a:cubicBezTo>
                <a:moveTo>
                  <a:pt x="1" y="9"/>
                </a:moveTo>
                <a:cubicBezTo>
                  <a:pt x="1" y="9"/>
                  <a:pt x="1" y="9"/>
                  <a:pt x="1" y="9"/>
                </a:cubicBezTo>
                <a:cubicBezTo>
                  <a:pt x="1" y="9"/>
                  <a:pt x="1" y="9"/>
                  <a:pt x="1" y="9"/>
                </a:cubicBezTo>
                <a:moveTo>
                  <a:pt x="1" y="8"/>
                </a:moveTo>
                <a:cubicBezTo>
                  <a:pt x="1" y="8"/>
                  <a:pt x="1" y="8"/>
                  <a:pt x="1" y="8"/>
                </a:cubicBezTo>
                <a:cubicBezTo>
                  <a:pt x="1" y="8"/>
                  <a:pt x="1" y="8"/>
                  <a:pt x="1" y="8"/>
                </a:cubicBezTo>
                <a:moveTo>
                  <a:pt x="1" y="8"/>
                </a:moveTo>
                <a:cubicBezTo>
                  <a:pt x="1" y="8"/>
                  <a:pt x="1" y="8"/>
                  <a:pt x="1" y="8"/>
                </a:cubicBezTo>
                <a:cubicBezTo>
                  <a:pt x="1" y="8"/>
                  <a:pt x="1" y="8"/>
                  <a:pt x="1" y="8"/>
                </a:cubicBezTo>
                <a:moveTo>
                  <a:pt x="1" y="8"/>
                </a:moveTo>
                <a:cubicBezTo>
                  <a:pt x="1" y="8"/>
                  <a:pt x="1" y="8"/>
                  <a:pt x="1" y="8"/>
                </a:cubicBezTo>
                <a:cubicBezTo>
                  <a:pt x="1" y="8"/>
                  <a:pt x="1" y="8"/>
                  <a:pt x="1" y="8"/>
                </a:cubicBezTo>
                <a:moveTo>
                  <a:pt x="1" y="7"/>
                </a:moveTo>
                <a:cubicBezTo>
                  <a:pt x="1" y="7"/>
                  <a:pt x="1" y="7"/>
                  <a:pt x="1" y="7"/>
                </a:cubicBezTo>
                <a:cubicBezTo>
                  <a:pt x="1" y="7"/>
                  <a:pt x="1" y="7"/>
                  <a:pt x="1" y="7"/>
                </a:cubicBezTo>
                <a:moveTo>
                  <a:pt x="1" y="7"/>
                </a:moveTo>
                <a:cubicBezTo>
                  <a:pt x="1" y="7"/>
                  <a:pt x="1" y="7"/>
                  <a:pt x="1" y="7"/>
                </a:cubicBezTo>
                <a:cubicBezTo>
                  <a:pt x="1" y="7"/>
                  <a:pt x="1" y="7"/>
                  <a:pt x="1" y="7"/>
                </a:cubicBezTo>
                <a:moveTo>
                  <a:pt x="1" y="7"/>
                </a:moveTo>
                <a:cubicBezTo>
                  <a:pt x="1" y="7"/>
                  <a:pt x="1" y="7"/>
                  <a:pt x="1" y="7"/>
                </a:cubicBezTo>
                <a:cubicBezTo>
                  <a:pt x="1" y="7"/>
                  <a:pt x="1" y="7"/>
                  <a:pt x="1" y="7"/>
                </a:cubicBezTo>
                <a:moveTo>
                  <a:pt x="1" y="6"/>
                </a:moveTo>
                <a:cubicBezTo>
                  <a:pt x="1" y="6"/>
                  <a:pt x="1" y="6"/>
                  <a:pt x="1" y="6"/>
                </a:cubicBezTo>
                <a:cubicBezTo>
                  <a:pt x="1" y="6"/>
                  <a:pt x="1" y="6"/>
                  <a:pt x="1" y="6"/>
                </a:cubicBezTo>
                <a:moveTo>
                  <a:pt x="1" y="6"/>
                </a:moveTo>
                <a:cubicBezTo>
                  <a:pt x="1" y="6"/>
                  <a:pt x="1" y="6"/>
                  <a:pt x="1" y="6"/>
                </a:cubicBezTo>
                <a:cubicBezTo>
                  <a:pt x="1" y="6"/>
                  <a:pt x="1" y="6"/>
                  <a:pt x="1" y="6"/>
                </a:cubicBezTo>
                <a:moveTo>
                  <a:pt x="1" y="6"/>
                </a:moveTo>
                <a:cubicBezTo>
                  <a:pt x="1" y="6"/>
                  <a:pt x="1" y="6"/>
                  <a:pt x="1" y="6"/>
                </a:cubicBezTo>
                <a:cubicBezTo>
                  <a:pt x="1" y="6"/>
                  <a:pt x="1" y="6"/>
                  <a:pt x="1" y="6"/>
                </a:cubicBezTo>
                <a:moveTo>
                  <a:pt x="1" y="5"/>
                </a:moveTo>
                <a:cubicBezTo>
                  <a:pt x="1" y="5"/>
                  <a:pt x="1" y="5"/>
                  <a:pt x="1" y="5"/>
                </a:cubicBezTo>
                <a:cubicBezTo>
                  <a:pt x="1" y="5"/>
                  <a:pt x="1" y="5"/>
                  <a:pt x="1" y="5"/>
                </a:cubicBezTo>
                <a:moveTo>
                  <a:pt x="1" y="5"/>
                </a:moveTo>
                <a:cubicBezTo>
                  <a:pt x="1" y="5"/>
                  <a:pt x="1" y="5"/>
                  <a:pt x="1" y="5"/>
                </a:cubicBezTo>
                <a:cubicBezTo>
                  <a:pt x="1" y="5"/>
                  <a:pt x="1" y="5"/>
                  <a:pt x="1" y="5"/>
                </a:cubicBezTo>
                <a:moveTo>
                  <a:pt x="1" y="4"/>
                </a:moveTo>
                <a:cubicBezTo>
                  <a:pt x="1" y="5"/>
                  <a:pt x="1" y="4"/>
                  <a:pt x="1" y="5"/>
                </a:cubicBezTo>
                <a:cubicBezTo>
                  <a:pt x="1" y="5"/>
                  <a:pt x="1" y="4"/>
                  <a:pt x="1" y="4"/>
                </a:cubicBezTo>
                <a:moveTo>
                  <a:pt x="1" y="4"/>
                </a:moveTo>
                <a:cubicBezTo>
                  <a:pt x="1" y="4"/>
                  <a:pt x="1" y="4"/>
                  <a:pt x="1" y="4"/>
                </a:cubicBezTo>
                <a:cubicBezTo>
                  <a:pt x="1" y="4"/>
                  <a:pt x="1" y="4"/>
                  <a:pt x="1" y="4"/>
                </a:cubicBezTo>
                <a:moveTo>
                  <a:pt x="1" y="4"/>
                </a:moveTo>
                <a:cubicBezTo>
                  <a:pt x="1" y="4"/>
                  <a:pt x="1" y="4"/>
                  <a:pt x="1" y="4"/>
                </a:cubicBezTo>
                <a:cubicBezTo>
                  <a:pt x="1" y="4"/>
                  <a:pt x="1" y="4"/>
                  <a:pt x="1" y="4"/>
                </a:cubicBezTo>
                <a:moveTo>
                  <a:pt x="1" y="3"/>
                </a:moveTo>
                <a:cubicBezTo>
                  <a:pt x="1" y="3"/>
                  <a:pt x="1" y="3"/>
                  <a:pt x="1" y="3"/>
                </a:cubicBezTo>
                <a:cubicBezTo>
                  <a:pt x="1" y="3"/>
                  <a:pt x="1" y="3"/>
                  <a:pt x="1" y="3"/>
                </a:cubicBezTo>
                <a:moveTo>
                  <a:pt x="1" y="3"/>
                </a:moveTo>
                <a:cubicBezTo>
                  <a:pt x="1" y="3"/>
                  <a:pt x="1" y="3"/>
                  <a:pt x="1" y="3"/>
                </a:cubicBezTo>
                <a:cubicBezTo>
                  <a:pt x="1" y="3"/>
                  <a:pt x="1" y="3"/>
                  <a:pt x="1" y="3"/>
                </a:cubicBezTo>
                <a:moveTo>
                  <a:pt x="1" y="3"/>
                </a:moveTo>
                <a:cubicBezTo>
                  <a:pt x="1" y="3"/>
                  <a:pt x="1" y="3"/>
                  <a:pt x="1" y="3"/>
                </a:cubicBezTo>
                <a:cubicBezTo>
                  <a:pt x="1" y="3"/>
                  <a:pt x="1" y="3"/>
                  <a:pt x="1" y="3"/>
                </a:cubicBezTo>
                <a:moveTo>
                  <a:pt x="1" y="2"/>
                </a:moveTo>
                <a:cubicBezTo>
                  <a:pt x="1" y="2"/>
                  <a:pt x="1" y="2"/>
                  <a:pt x="1" y="2"/>
                </a:cubicBezTo>
                <a:cubicBezTo>
                  <a:pt x="1" y="2"/>
                  <a:pt x="1" y="2"/>
                  <a:pt x="1" y="2"/>
                </a:cubicBezTo>
                <a:moveTo>
                  <a:pt x="1" y="2"/>
                </a:moveTo>
                <a:cubicBezTo>
                  <a:pt x="1" y="2"/>
                  <a:pt x="1" y="2"/>
                  <a:pt x="1" y="2"/>
                </a:cubicBezTo>
                <a:cubicBezTo>
                  <a:pt x="1" y="2"/>
                  <a:pt x="1" y="2"/>
                  <a:pt x="1" y="2"/>
                </a:cubicBezTo>
                <a:moveTo>
                  <a:pt x="1" y="2"/>
                </a:moveTo>
                <a:cubicBezTo>
                  <a:pt x="1" y="2"/>
                  <a:pt x="1" y="2"/>
                  <a:pt x="1" y="2"/>
                </a:cubicBezTo>
                <a:cubicBezTo>
                  <a:pt x="1" y="2"/>
                  <a:pt x="1" y="2"/>
                  <a:pt x="1" y="2"/>
                </a:cubicBezTo>
                <a:moveTo>
                  <a:pt x="1" y="1"/>
                </a:moveTo>
                <a:cubicBezTo>
                  <a:pt x="1" y="1"/>
                  <a:pt x="1" y="1"/>
                  <a:pt x="1" y="1"/>
                </a:cubicBezTo>
                <a:cubicBezTo>
                  <a:pt x="1" y="1"/>
                  <a:pt x="1" y="1"/>
                  <a:pt x="1" y="1"/>
                </a:cubicBezTo>
                <a:moveTo>
                  <a:pt x="1" y="1"/>
                </a:moveTo>
                <a:cubicBezTo>
                  <a:pt x="1" y="1"/>
                  <a:pt x="1" y="1"/>
                  <a:pt x="1" y="1"/>
                </a:cubicBezTo>
                <a:cubicBezTo>
                  <a:pt x="1" y="1"/>
                  <a:pt x="1" y="1"/>
                  <a:pt x="1" y="1"/>
                </a:cubicBezTo>
                <a:moveTo>
                  <a:pt x="1" y="1"/>
                </a:moveTo>
                <a:cubicBezTo>
                  <a:pt x="1" y="1"/>
                  <a:pt x="1" y="1"/>
                  <a:pt x="1" y="1"/>
                </a:cubicBezTo>
                <a:cubicBezTo>
                  <a:pt x="1" y="1"/>
                  <a:pt x="1" y="1"/>
                  <a:pt x="1" y="1"/>
                </a:cubicBezTo>
                <a:moveTo>
                  <a:pt x="1" y="0"/>
                </a:moveTo>
                <a:cubicBezTo>
                  <a:pt x="1" y="0"/>
                  <a:pt x="1" y="0"/>
                  <a:pt x="1" y="0"/>
                </a:cubicBezTo>
                <a:cubicBezTo>
                  <a:pt x="1" y="0"/>
                  <a:pt x="1" y="0"/>
                  <a:pt x="1"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 name="Freeform 11"/>
          <p:cNvSpPr>
            <a:spLocks/>
          </p:cNvSpPr>
          <p:nvPr/>
        </p:nvSpPr>
        <p:spPr bwMode="auto">
          <a:xfrm>
            <a:off x="6553200" y="3968750"/>
            <a:ext cx="1612900" cy="2773362"/>
          </a:xfrm>
          <a:custGeom>
            <a:avLst/>
            <a:gdLst>
              <a:gd name="T0" fmla="*/ 1 w 266"/>
              <a:gd name="T1" fmla="*/ 416 h 458"/>
              <a:gd name="T2" fmla="*/ 1 w 266"/>
              <a:gd name="T3" fmla="*/ 417 h 458"/>
              <a:gd name="T4" fmla="*/ 1 w 266"/>
              <a:gd name="T5" fmla="*/ 417 h 458"/>
              <a:gd name="T6" fmla="*/ 1 w 266"/>
              <a:gd name="T7" fmla="*/ 418 h 458"/>
              <a:gd name="T8" fmla="*/ 1 w 266"/>
              <a:gd name="T9" fmla="*/ 418 h 458"/>
              <a:gd name="T10" fmla="*/ 1 w 266"/>
              <a:gd name="T11" fmla="*/ 419 h 458"/>
              <a:gd name="T12" fmla="*/ 1 w 266"/>
              <a:gd name="T13" fmla="*/ 419 h 458"/>
              <a:gd name="T14" fmla="*/ 1 w 266"/>
              <a:gd name="T15" fmla="*/ 420 h 458"/>
              <a:gd name="T16" fmla="*/ 1 w 266"/>
              <a:gd name="T17" fmla="*/ 421 h 458"/>
              <a:gd name="T18" fmla="*/ 1 w 266"/>
              <a:gd name="T19" fmla="*/ 421 h 458"/>
              <a:gd name="T20" fmla="*/ 1 w 266"/>
              <a:gd name="T21" fmla="*/ 422 h 458"/>
              <a:gd name="T22" fmla="*/ 1 w 266"/>
              <a:gd name="T23" fmla="*/ 422 h 458"/>
              <a:gd name="T24" fmla="*/ 1 w 266"/>
              <a:gd name="T25" fmla="*/ 423 h 458"/>
              <a:gd name="T26" fmla="*/ 1 w 266"/>
              <a:gd name="T27" fmla="*/ 423 h 458"/>
              <a:gd name="T28" fmla="*/ 1 w 266"/>
              <a:gd name="T29" fmla="*/ 424 h 458"/>
              <a:gd name="T30" fmla="*/ 1 w 266"/>
              <a:gd name="T31" fmla="*/ 424 h 458"/>
              <a:gd name="T32" fmla="*/ 1 w 266"/>
              <a:gd name="T33" fmla="*/ 425 h 458"/>
              <a:gd name="T34" fmla="*/ 1 w 266"/>
              <a:gd name="T35" fmla="*/ 425 h 458"/>
              <a:gd name="T36" fmla="*/ 1 w 266"/>
              <a:gd name="T37" fmla="*/ 426 h 458"/>
              <a:gd name="T38" fmla="*/ 1 w 266"/>
              <a:gd name="T39" fmla="*/ 426 h 458"/>
              <a:gd name="T40" fmla="*/ 1 w 266"/>
              <a:gd name="T41" fmla="*/ 427 h 458"/>
              <a:gd name="T42" fmla="*/ 1 w 266"/>
              <a:gd name="T43" fmla="*/ 428 h 458"/>
              <a:gd name="T44" fmla="*/ 1 w 266"/>
              <a:gd name="T45" fmla="*/ 430 h 458"/>
              <a:gd name="T46" fmla="*/ 1 w 266"/>
              <a:gd name="T47" fmla="*/ 431 h 458"/>
              <a:gd name="T48" fmla="*/ 1 w 266"/>
              <a:gd name="T49" fmla="*/ 431 h 458"/>
              <a:gd name="T50" fmla="*/ 1 w 266"/>
              <a:gd name="T51" fmla="*/ 432 h 458"/>
              <a:gd name="T52" fmla="*/ 1 w 266"/>
              <a:gd name="T53" fmla="*/ 432 h 458"/>
              <a:gd name="T54" fmla="*/ 1 w 266"/>
              <a:gd name="T55" fmla="*/ 433 h 458"/>
              <a:gd name="T56" fmla="*/ 1 w 266"/>
              <a:gd name="T57" fmla="*/ 433 h 458"/>
              <a:gd name="T58" fmla="*/ 1 w 266"/>
              <a:gd name="T59" fmla="*/ 434 h 458"/>
              <a:gd name="T60" fmla="*/ 1 w 266"/>
              <a:gd name="T61" fmla="*/ 434 h 458"/>
              <a:gd name="T62" fmla="*/ 1 w 266"/>
              <a:gd name="T63" fmla="*/ 435 h 458"/>
              <a:gd name="T64" fmla="*/ 1 w 266"/>
              <a:gd name="T65" fmla="*/ 435 h 458"/>
              <a:gd name="T66" fmla="*/ 1 w 266"/>
              <a:gd name="T67" fmla="*/ 436 h 458"/>
              <a:gd name="T68" fmla="*/ 1 w 266"/>
              <a:gd name="T69" fmla="*/ 436 h 458"/>
              <a:gd name="T70" fmla="*/ 1 w 266"/>
              <a:gd name="T71" fmla="*/ 437 h 458"/>
              <a:gd name="T72" fmla="*/ 1 w 266"/>
              <a:gd name="T73" fmla="*/ 437 h 458"/>
              <a:gd name="T74" fmla="*/ 1 w 266"/>
              <a:gd name="T75" fmla="*/ 438 h 458"/>
              <a:gd name="T76" fmla="*/ 1 w 266"/>
              <a:gd name="T77" fmla="*/ 439 h 458"/>
              <a:gd name="T78" fmla="*/ 1 w 266"/>
              <a:gd name="T79" fmla="*/ 439 h 458"/>
              <a:gd name="T80" fmla="*/ 1 w 266"/>
              <a:gd name="T81" fmla="*/ 440 h 458"/>
              <a:gd name="T82" fmla="*/ 1 w 266"/>
              <a:gd name="T83" fmla="*/ 440 h 458"/>
              <a:gd name="T84" fmla="*/ 1 w 266"/>
              <a:gd name="T85" fmla="*/ 441 h 458"/>
              <a:gd name="T86" fmla="*/ 1 w 266"/>
              <a:gd name="T87" fmla="*/ 441 h 458"/>
              <a:gd name="T88" fmla="*/ 1 w 266"/>
              <a:gd name="T89" fmla="*/ 442 h 458"/>
              <a:gd name="T90" fmla="*/ 1 w 266"/>
              <a:gd name="T91" fmla="*/ 442 h 458"/>
              <a:gd name="T92" fmla="*/ 1 w 266"/>
              <a:gd name="T93" fmla="*/ 443 h 458"/>
              <a:gd name="T94" fmla="*/ 1 w 266"/>
              <a:gd name="T95" fmla="*/ 443 h 458"/>
              <a:gd name="T96" fmla="*/ 1 w 266"/>
              <a:gd name="T97" fmla="*/ 444 h 458"/>
              <a:gd name="T98" fmla="*/ 1 w 266"/>
              <a:gd name="T99" fmla="*/ 444 h 458"/>
              <a:gd name="T100" fmla="*/ 0 w 266"/>
              <a:gd name="T101" fmla="*/ 445 h 458"/>
              <a:gd name="T102" fmla="*/ 0 w 266"/>
              <a:gd name="T103" fmla="*/ 446 h 458"/>
              <a:gd name="T104" fmla="*/ 0 w 266"/>
              <a:gd name="T105" fmla="*/ 446 h 458"/>
              <a:gd name="T106" fmla="*/ 0 w 266"/>
              <a:gd name="T107" fmla="*/ 447 h 458"/>
              <a:gd name="T108" fmla="*/ 266 w 266"/>
              <a:gd name="T109" fmla="*/ 458 h 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66" h="458">
                <a:moveTo>
                  <a:pt x="266" y="0"/>
                </a:moveTo>
                <a:cubicBezTo>
                  <a:pt x="125" y="7"/>
                  <a:pt x="11" y="188"/>
                  <a:pt x="1" y="416"/>
                </a:cubicBezTo>
                <a:cubicBezTo>
                  <a:pt x="1" y="416"/>
                  <a:pt x="1" y="416"/>
                  <a:pt x="1" y="416"/>
                </a:cubicBezTo>
                <a:cubicBezTo>
                  <a:pt x="1" y="416"/>
                  <a:pt x="1" y="417"/>
                  <a:pt x="1" y="417"/>
                </a:cubicBezTo>
                <a:cubicBezTo>
                  <a:pt x="1" y="417"/>
                  <a:pt x="1" y="417"/>
                  <a:pt x="1" y="417"/>
                </a:cubicBezTo>
                <a:cubicBezTo>
                  <a:pt x="1" y="417"/>
                  <a:pt x="1" y="417"/>
                  <a:pt x="1" y="417"/>
                </a:cubicBezTo>
                <a:cubicBezTo>
                  <a:pt x="1" y="417"/>
                  <a:pt x="1" y="417"/>
                  <a:pt x="1" y="417"/>
                </a:cubicBezTo>
                <a:cubicBezTo>
                  <a:pt x="1" y="417"/>
                  <a:pt x="1" y="417"/>
                  <a:pt x="1" y="417"/>
                </a:cubicBezTo>
                <a:cubicBezTo>
                  <a:pt x="1" y="417"/>
                  <a:pt x="1" y="417"/>
                  <a:pt x="1" y="417"/>
                </a:cubicBezTo>
                <a:cubicBezTo>
                  <a:pt x="1" y="417"/>
                  <a:pt x="1" y="418"/>
                  <a:pt x="1" y="418"/>
                </a:cubicBezTo>
                <a:cubicBezTo>
                  <a:pt x="1" y="418"/>
                  <a:pt x="1" y="418"/>
                  <a:pt x="1" y="418"/>
                </a:cubicBezTo>
                <a:cubicBezTo>
                  <a:pt x="1" y="418"/>
                  <a:pt x="1" y="418"/>
                  <a:pt x="1" y="418"/>
                </a:cubicBezTo>
                <a:cubicBezTo>
                  <a:pt x="1" y="418"/>
                  <a:pt x="1" y="418"/>
                  <a:pt x="1" y="418"/>
                </a:cubicBezTo>
                <a:cubicBezTo>
                  <a:pt x="1" y="418"/>
                  <a:pt x="1" y="418"/>
                  <a:pt x="1" y="418"/>
                </a:cubicBezTo>
                <a:cubicBezTo>
                  <a:pt x="1" y="418"/>
                  <a:pt x="1" y="418"/>
                  <a:pt x="1" y="418"/>
                </a:cubicBezTo>
                <a:cubicBezTo>
                  <a:pt x="1" y="419"/>
                  <a:pt x="1" y="419"/>
                  <a:pt x="1" y="419"/>
                </a:cubicBezTo>
                <a:cubicBezTo>
                  <a:pt x="1" y="419"/>
                  <a:pt x="1" y="419"/>
                  <a:pt x="1" y="419"/>
                </a:cubicBezTo>
                <a:cubicBezTo>
                  <a:pt x="1" y="419"/>
                  <a:pt x="1" y="419"/>
                  <a:pt x="1" y="419"/>
                </a:cubicBezTo>
                <a:cubicBezTo>
                  <a:pt x="1" y="419"/>
                  <a:pt x="1" y="419"/>
                  <a:pt x="1" y="419"/>
                </a:cubicBezTo>
                <a:cubicBezTo>
                  <a:pt x="1" y="419"/>
                  <a:pt x="1" y="419"/>
                  <a:pt x="1" y="419"/>
                </a:cubicBezTo>
                <a:cubicBezTo>
                  <a:pt x="1" y="419"/>
                  <a:pt x="1" y="419"/>
                  <a:pt x="1" y="419"/>
                </a:cubicBezTo>
                <a:cubicBezTo>
                  <a:pt x="1" y="420"/>
                  <a:pt x="1" y="420"/>
                  <a:pt x="1" y="420"/>
                </a:cubicBezTo>
                <a:cubicBezTo>
                  <a:pt x="1" y="420"/>
                  <a:pt x="1" y="420"/>
                  <a:pt x="1" y="420"/>
                </a:cubicBezTo>
                <a:cubicBezTo>
                  <a:pt x="1" y="420"/>
                  <a:pt x="1" y="420"/>
                  <a:pt x="1" y="420"/>
                </a:cubicBezTo>
                <a:cubicBezTo>
                  <a:pt x="1" y="420"/>
                  <a:pt x="1" y="420"/>
                  <a:pt x="1" y="420"/>
                </a:cubicBezTo>
                <a:cubicBezTo>
                  <a:pt x="1" y="420"/>
                  <a:pt x="1" y="420"/>
                  <a:pt x="1" y="420"/>
                </a:cubicBezTo>
                <a:cubicBezTo>
                  <a:pt x="1" y="420"/>
                  <a:pt x="1" y="421"/>
                  <a:pt x="1" y="421"/>
                </a:cubicBezTo>
                <a:cubicBezTo>
                  <a:pt x="1" y="421"/>
                  <a:pt x="1" y="421"/>
                  <a:pt x="1" y="421"/>
                </a:cubicBezTo>
                <a:cubicBezTo>
                  <a:pt x="1" y="421"/>
                  <a:pt x="1" y="421"/>
                  <a:pt x="1" y="421"/>
                </a:cubicBezTo>
                <a:cubicBezTo>
                  <a:pt x="1" y="421"/>
                  <a:pt x="1" y="421"/>
                  <a:pt x="1" y="421"/>
                </a:cubicBezTo>
                <a:cubicBezTo>
                  <a:pt x="1" y="421"/>
                  <a:pt x="1" y="421"/>
                  <a:pt x="1" y="421"/>
                </a:cubicBezTo>
                <a:cubicBezTo>
                  <a:pt x="1" y="421"/>
                  <a:pt x="1" y="421"/>
                  <a:pt x="1" y="422"/>
                </a:cubicBezTo>
                <a:cubicBezTo>
                  <a:pt x="1" y="422"/>
                  <a:pt x="1" y="422"/>
                  <a:pt x="1" y="422"/>
                </a:cubicBezTo>
                <a:cubicBezTo>
                  <a:pt x="1" y="422"/>
                  <a:pt x="1" y="422"/>
                  <a:pt x="1" y="422"/>
                </a:cubicBezTo>
                <a:cubicBezTo>
                  <a:pt x="1" y="422"/>
                  <a:pt x="1" y="422"/>
                  <a:pt x="1" y="422"/>
                </a:cubicBezTo>
                <a:cubicBezTo>
                  <a:pt x="1" y="422"/>
                  <a:pt x="1" y="422"/>
                  <a:pt x="1" y="422"/>
                </a:cubicBezTo>
                <a:cubicBezTo>
                  <a:pt x="1" y="422"/>
                  <a:pt x="1" y="422"/>
                  <a:pt x="1" y="422"/>
                </a:cubicBezTo>
                <a:cubicBezTo>
                  <a:pt x="1" y="422"/>
                  <a:pt x="1" y="422"/>
                  <a:pt x="1" y="423"/>
                </a:cubicBezTo>
                <a:cubicBezTo>
                  <a:pt x="1" y="423"/>
                  <a:pt x="1" y="423"/>
                  <a:pt x="1" y="423"/>
                </a:cubicBezTo>
                <a:cubicBezTo>
                  <a:pt x="1" y="423"/>
                  <a:pt x="1" y="423"/>
                  <a:pt x="1" y="423"/>
                </a:cubicBezTo>
                <a:cubicBezTo>
                  <a:pt x="1" y="423"/>
                  <a:pt x="1" y="423"/>
                  <a:pt x="1" y="423"/>
                </a:cubicBezTo>
                <a:cubicBezTo>
                  <a:pt x="1" y="423"/>
                  <a:pt x="1" y="423"/>
                  <a:pt x="1" y="423"/>
                </a:cubicBezTo>
                <a:cubicBezTo>
                  <a:pt x="1" y="423"/>
                  <a:pt x="1" y="423"/>
                  <a:pt x="1" y="423"/>
                </a:cubicBezTo>
                <a:cubicBezTo>
                  <a:pt x="1" y="423"/>
                  <a:pt x="1" y="424"/>
                  <a:pt x="1" y="424"/>
                </a:cubicBezTo>
                <a:cubicBezTo>
                  <a:pt x="1" y="424"/>
                  <a:pt x="1" y="424"/>
                  <a:pt x="1" y="424"/>
                </a:cubicBezTo>
                <a:cubicBezTo>
                  <a:pt x="1" y="424"/>
                  <a:pt x="1" y="424"/>
                  <a:pt x="1" y="424"/>
                </a:cubicBezTo>
                <a:cubicBezTo>
                  <a:pt x="1" y="424"/>
                  <a:pt x="1" y="424"/>
                  <a:pt x="1" y="424"/>
                </a:cubicBezTo>
                <a:cubicBezTo>
                  <a:pt x="1" y="424"/>
                  <a:pt x="1" y="424"/>
                  <a:pt x="1" y="424"/>
                </a:cubicBezTo>
                <a:cubicBezTo>
                  <a:pt x="1" y="424"/>
                  <a:pt x="1" y="424"/>
                  <a:pt x="1" y="424"/>
                </a:cubicBezTo>
                <a:cubicBezTo>
                  <a:pt x="1" y="424"/>
                  <a:pt x="1" y="425"/>
                  <a:pt x="1" y="425"/>
                </a:cubicBezTo>
                <a:cubicBezTo>
                  <a:pt x="1" y="425"/>
                  <a:pt x="1" y="425"/>
                  <a:pt x="1" y="425"/>
                </a:cubicBezTo>
                <a:cubicBezTo>
                  <a:pt x="1" y="425"/>
                  <a:pt x="1" y="425"/>
                  <a:pt x="1" y="425"/>
                </a:cubicBezTo>
                <a:cubicBezTo>
                  <a:pt x="1" y="425"/>
                  <a:pt x="1" y="425"/>
                  <a:pt x="1" y="425"/>
                </a:cubicBezTo>
                <a:cubicBezTo>
                  <a:pt x="1" y="425"/>
                  <a:pt x="1" y="425"/>
                  <a:pt x="1" y="425"/>
                </a:cubicBezTo>
                <a:cubicBezTo>
                  <a:pt x="1" y="425"/>
                  <a:pt x="1" y="425"/>
                  <a:pt x="1" y="425"/>
                </a:cubicBezTo>
                <a:cubicBezTo>
                  <a:pt x="1" y="426"/>
                  <a:pt x="1" y="426"/>
                  <a:pt x="1" y="426"/>
                </a:cubicBezTo>
                <a:cubicBezTo>
                  <a:pt x="1" y="426"/>
                  <a:pt x="1" y="426"/>
                  <a:pt x="1" y="426"/>
                </a:cubicBezTo>
                <a:cubicBezTo>
                  <a:pt x="1" y="426"/>
                  <a:pt x="1" y="426"/>
                  <a:pt x="1" y="426"/>
                </a:cubicBezTo>
                <a:cubicBezTo>
                  <a:pt x="1" y="426"/>
                  <a:pt x="1" y="426"/>
                  <a:pt x="1" y="426"/>
                </a:cubicBezTo>
                <a:cubicBezTo>
                  <a:pt x="1" y="426"/>
                  <a:pt x="1" y="426"/>
                  <a:pt x="1" y="426"/>
                </a:cubicBezTo>
                <a:cubicBezTo>
                  <a:pt x="1" y="426"/>
                  <a:pt x="1" y="427"/>
                  <a:pt x="1" y="427"/>
                </a:cubicBezTo>
                <a:cubicBezTo>
                  <a:pt x="1" y="427"/>
                  <a:pt x="1" y="427"/>
                  <a:pt x="1" y="427"/>
                </a:cubicBezTo>
                <a:cubicBezTo>
                  <a:pt x="1" y="427"/>
                  <a:pt x="1" y="427"/>
                  <a:pt x="1" y="427"/>
                </a:cubicBezTo>
                <a:cubicBezTo>
                  <a:pt x="1" y="427"/>
                  <a:pt x="1" y="427"/>
                  <a:pt x="1" y="428"/>
                </a:cubicBezTo>
                <a:cubicBezTo>
                  <a:pt x="1" y="428"/>
                  <a:pt x="1" y="428"/>
                  <a:pt x="1" y="428"/>
                </a:cubicBezTo>
                <a:cubicBezTo>
                  <a:pt x="1" y="428"/>
                  <a:pt x="1" y="428"/>
                  <a:pt x="1" y="428"/>
                </a:cubicBezTo>
                <a:cubicBezTo>
                  <a:pt x="1" y="428"/>
                  <a:pt x="1" y="428"/>
                  <a:pt x="1" y="428"/>
                </a:cubicBezTo>
                <a:cubicBezTo>
                  <a:pt x="1" y="429"/>
                  <a:pt x="1" y="429"/>
                  <a:pt x="1" y="429"/>
                </a:cubicBezTo>
                <a:cubicBezTo>
                  <a:pt x="1" y="430"/>
                  <a:pt x="1" y="430"/>
                  <a:pt x="1" y="430"/>
                </a:cubicBezTo>
                <a:cubicBezTo>
                  <a:pt x="1" y="430"/>
                  <a:pt x="1" y="430"/>
                  <a:pt x="1" y="430"/>
                </a:cubicBezTo>
                <a:cubicBezTo>
                  <a:pt x="1" y="430"/>
                  <a:pt x="1" y="430"/>
                  <a:pt x="1" y="430"/>
                </a:cubicBezTo>
                <a:cubicBezTo>
                  <a:pt x="1" y="430"/>
                  <a:pt x="1" y="431"/>
                  <a:pt x="1" y="431"/>
                </a:cubicBezTo>
                <a:cubicBezTo>
                  <a:pt x="1" y="431"/>
                  <a:pt x="1" y="431"/>
                  <a:pt x="1" y="431"/>
                </a:cubicBezTo>
                <a:cubicBezTo>
                  <a:pt x="1" y="431"/>
                  <a:pt x="1" y="431"/>
                  <a:pt x="1" y="431"/>
                </a:cubicBezTo>
                <a:cubicBezTo>
                  <a:pt x="1" y="431"/>
                  <a:pt x="1" y="431"/>
                  <a:pt x="1" y="431"/>
                </a:cubicBezTo>
                <a:cubicBezTo>
                  <a:pt x="1" y="431"/>
                  <a:pt x="1" y="431"/>
                  <a:pt x="1" y="431"/>
                </a:cubicBezTo>
                <a:cubicBezTo>
                  <a:pt x="1" y="431"/>
                  <a:pt x="1" y="431"/>
                  <a:pt x="1" y="431"/>
                </a:cubicBezTo>
                <a:cubicBezTo>
                  <a:pt x="1" y="431"/>
                  <a:pt x="1" y="432"/>
                  <a:pt x="1" y="432"/>
                </a:cubicBezTo>
                <a:cubicBezTo>
                  <a:pt x="1" y="432"/>
                  <a:pt x="1" y="432"/>
                  <a:pt x="1" y="432"/>
                </a:cubicBezTo>
                <a:cubicBezTo>
                  <a:pt x="1" y="432"/>
                  <a:pt x="1" y="432"/>
                  <a:pt x="1" y="432"/>
                </a:cubicBezTo>
                <a:cubicBezTo>
                  <a:pt x="1" y="432"/>
                  <a:pt x="1" y="432"/>
                  <a:pt x="1" y="432"/>
                </a:cubicBezTo>
                <a:cubicBezTo>
                  <a:pt x="1" y="432"/>
                  <a:pt x="1" y="432"/>
                  <a:pt x="1" y="432"/>
                </a:cubicBezTo>
                <a:cubicBezTo>
                  <a:pt x="1" y="432"/>
                  <a:pt x="1" y="432"/>
                  <a:pt x="1" y="432"/>
                </a:cubicBezTo>
                <a:cubicBezTo>
                  <a:pt x="1" y="433"/>
                  <a:pt x="1" y="433"/>
                  <a:pt x="1" y="433"/>
                </a:cubicBezTo>
                <a:cubicBezTo>
                  <a:pt x="1" y="433"/>
                  <a:pt x="1" y="433"/>
                  <a:pt x="1" y="433"/>
                </a:cubicBezTo>
                <a:cubicBezTo>
                  <a:pt x="1" y="433"/>
                  <a:pt x="1" y="433"/>
                  <a:pt x="1" y="433"/>
                </a:cubicBezTo>
                <a:cubicBezTo>
                  <a:pt x="1" y="433"/>
                  <a:pt x="1" y="433"/>
                  <a:pt x="1" y="433"/>
                </a:cubicBezTo>
                <a:cubicBezTo>
                  <a:pt x="1" y="433"/>
                  <a:pt x="1" y="433"/>
                  <a:pt x="1" y="433"/>
                </a:cubicBezTo>
                <a:cubicBezTo>
                  <a:pt x="1" y="433"/>
                  <a:pt x="1" y="433"/>
                  <a:pt x="1" y="434"/>
                </a:cubicBezTo>
                <a:cubicBezTo>
                  <a:pt x="1" y="434"/>
                  <a:pt x="1" y="434"/>
                  <a:pt x="1" y="434"/>
                </a:cubicBezTo>
                <a:cubicBezTo>
                  <a:pt x="1" y="434"/>
                  <a:pt x="1" y="434"/>
                  <a:pt x="1" y="434"/>
                </a:cubicBezTo>
                <a:cubicBezTo>
                  <a:pt x="1" y="434"/>
                  <a:pt x="1" y="434"/>
                  <a:pt x="1" y="434"/>
                </a:cubicBezTo>
                <a:cubicBezTo>
                  <a:pt x="1" y="434"/>
                  <a:pt x="1" y="434"/>
                  <a:pt x="1" y="434"/>
                </a:cubicBezTo>
                <a:cubicBezTo>
                  <a:pt x="1" y="434"/>
                  <a:pt x="1" y="434"/>
                  <a:pt x="1" y="434"/>
                </a:cubicBezTo>
                <a:cubicBezTo>
                  <a:pt x="1" y="434"/>
                  <a:pt x="1" y="435"/>
                  <a:pt x="1" y="435"/>
                </a:cubicBezTo>
                <a:cubicBezTo>
                  <a:pt x="1" y="435"/>
                  <a:pt x="1" y="435"/>
                  <a:pt x="1" y="435"/>
                </a:cubicBezTo>
                <a:cubicBezTo>
                  <a:pt x="1" y="435"/>
                  <a:pt x="1" y="435"/>
                  <a:pt x="1" y="435"/>
                </a:cubicBezTo>
                <a:cubicBezTo>
                  <a:pt x="1" y="435"/>
                  <a:pt x="1" y="435"/>
                  <a:pt x="1" y="435"/>
                </a:cubicBezTo>
                <a:cubicBezTo>
                  <a:pt x="1" y="435"/>
                  <a:pt x="1" y="435"/>
                  <a:pt x="1" y="435"/>
                </a:cubicBezTo>
                <a:cubicBezTo>
                  <a:pt x="1" y="435"/>
                  <a:pt x="1" y="435"/>
                  <a:pt x="1" y="436"/>
                </a:cubicBezTo>
                <a:cubicBezTo>
                  <a:pt x="1" y="436"/>
                  <a:pt x="1" y="436"/>
                  <a:pt x="1" y="436"/>
                </a:cubicBezTo>
                <a:cubicBezTo>
                  <a:pt x="1" y="436"/>
                  <a:pt x="1" y="436"/>
                  <a:pt x="1" y="436"/>
                </a:cubicBezTo>
                <a:cubicBezTo>
                  <a:pt x="1" y="436"/>
                  <a:pt x="1" y="436"/>
                  <a:pt x="1" y="436"/>
                </a:cubicBezTo>
                <a:cubicBezTo>
                  <a:pt x="1" y="436"/>
                  <a:pt x="1" y="436"/>
                  <a:pt x="1" y="436"/>
                </a:cubicBezTo>
                <a:cubicBezTo>
                  <a:pt x="1" y="436"/>
                  <a:pt x="1" y="436"/>
                  <a:pt x="1" y="436"/>
                </a:cubicBezTo>
                <a:cubicBezTo>
                  <a:pt x="1" y="436"/>
                  <a:pt x="1" y="437"/>
                  <a:pt x="1" y="437"/>
                </a:cubicBezTo>
                <a:cubicBezTo>
                  <a:pt x="1" y="437"/>
                  <a:pt x="1" y="437"/>
                  <a:pt x="1" y="437"/>
                </a:cubicBezTo>
                <a:cubicBezTo>
                  <a:pt x="1" y="437"/>
                  <a:pt x="1" y="437"/>
                  <a:pt x="1" y="437"/>
                </a:cubicBezTo>
                <a:cubicBezTo>
                  <a:pt x="1" y="437"/>
                  <a:pt x="1" y="437"/>
                  <a:pt x="1" y="437"/>
                </a:cubicBezTo>
                <a:cubicBezTo>
                  <a:pt x="1" y="437"/>
                  <a:pt x="1" y="437"/>
                  <a:pt x="1" y="437"/>
                </a:cubicBezTo>
                <a:cubicBezTo>
                  <a:pt x="1" y="437"/>
                  <a:pt x="1" y="437"/>
                  <a:pt x="1" y="437"/>
                </a:cubicBezTo>
                <a:cubicBezTo>
                  <a:pt x="1" y="438"/>
                  <a:pt x="1" y="438"/>
                  <a:pt x="1" y="438"/>
                </a:cubicBezTo>
                <a:cubicBezTo>
                  <a:pt x="1" y="438"/>
                  <a:pt x="1" y="438"/>
                  <a:pt x="1" y="438"/>
                </a:cubicBezTo>
                <a:cubicBezTo>
                  <a:pt x="1" y="438"/>
                  <a:pt x="1" y="438"/>
                  <a:pt x="1" y="438"/>
                </a:cubicBezTo>
                <a:cubicBezTo>
                  <a:pt x="1" y="438"/>
                  <a:pt x="1" y="438"/>
                  <a:pt x="1" y="438"/>
                </a:cubicBezTo>
                <a:cubicBezTo>
                  <a:pt x="1" y="438"/>
                  <a:pt x="1" y="438"/>
                  <a:pt x="1" y="438"/>
                </a:cubicBezTo>
                <a:cubicBezTo>
                  <a:pt x="1" y="438"/>
                  <a:pt x="1" y="438"/>
                  <a:pt x="1" y="439"/>
                </a:cubicBezTo>
                <a:cubicBezTo>
                  <a:pt x="1" y="439"/>
                  <a:pt x="1" y="439"/>
                  <a:pt x="1" y="439"/>
                </a:cubicBezTo>
                <a:cubicBezTo>
                  <a:pt x="1" y="439"/>
                  <a:pt x="1" y="439"/>
                  <a:pt x="1" y="439"/>
                </a:cubicBezTo>
                <a:cubicBezTo>
                  <a:pt x="1" y="439"/>
                  <a:pt x="1" y="439"/>
                  <a:pt x="1" y="439"/>
                </a:cubicBezTo>
                <a:cubicBezTo>
                  <a:pt x="1" y="439"/>
                  <a:pt x="1" y="439"/>
                  <a:pt x="1" y="439"/>
                </a:cubicBezTo>
                <a:cubicBezTo>
                  <a:pt x="1" y="439"/>
                  <a:pt x="1" y="439"/>
                  <a:pt x="1" y="439"/>
                </a:cubicBezTo>
                <a:cubicBezTo>
                  <a:pt x="1" y="439"/>
                  <a:pt x="1" y="440"/>
                  <a:pt x="1" y="440"/>
                </a:cubicBezTo>
                <a:cubicBezTo>
                  <a:pt x="1" y="440"/>
                  <a:pt x="1" y="440"/>
                  <a:pt x="1" y="440"/>
                </a:cubicBezTo>
                <a:cubicBezTo>
                  <a:pt x="1" y="440"/>
                  <a:pt x="1" y="440"/>
                  <a:pt x="1" y="440"/>
                </a:cubicBezTo>
                <a:cubicBezTo>
                  <a:pt x="1" y="440"/>
                  <a:pt x="1" y="440"/>
                  <a:pt x="1" y="440"/>
                </a:cubicBezTo>
                <a:cubicBezTo>
                  <a:pt x="1" y="440"/>
                  <a:pt x="1" y="440"/>
                  <a:pt x="1" y="440"/>
                </a:cubicBezTo>
                <a:cubicBezTo>
                  <a:pt x="1" y="440"/>
                  <a:pt x="1" y="440"/>
                  <a:pt x="1" y="440"/>
                </a:cubicBezTo>
                <a:cubicBezTo>
                  <a:pt x="1" y="441"/>
                  <a:pt x="1" y="441"/>
                  <a:pt x="1" y="441"/>
                </a:cubicBezTo>
                <a:cubicBezTo>
                  <a:pt x="1" y="441"/>
                  <a:pt x="1" y="441"/>
                  <a:pt x="1" y="441"/>
                </a:cubicBezTo>
                <a:cubicBezTo>
                  <a:pt x="1" y="441"/>
                  <a:pt x="1" y="441"/>
                  <a:pt x="1" y="441"/>
                </a:cubicBezTo>
                <a:cubicBezTo>
                  <a:pt x="1" y="441"/>
                  <a:pt x="1" y="441"/>
                  <a:pt x="1" y="441"/>
                </a:cubicBezTo>
                <a:cubicBezTo>
                  <a:pt x="1" y="441"/>
                  <a:pt x="1" y="441"/>
                  <a:pt x="1" y="441"/>
                </a:cubicBezTo>
                <a:cubicBezTo>
                  <a:pt x="1" y="441"/>
                  <a:pt x="1" y="442"/>
                  <a:pt x="1" y="442"/>
                </a:cubicBezTo>
                <a:cubicBezTo>
                  <a:pt x="1" y="442"/>
                  <a:pt x="1" y="442"/>
                  <a:pt x="1" y="442"/>
                </a:cubicBezTo>
                <a:cubicBezTo>
                  <a:pt x="1" y="442"/>
                  <a:pt x="1" y="442"/>
                  <a:pt x="1" y="442"/>
                </a:cubicBezTo>
                <a:cubicBezTo>
                  <a:pt x="1" y="442"/>
                  <a:pt x="1" y="442"/>
                  <a:pt x="1" y="442"/>
                </a:cubicBezTo>
                <a:cubicBezTo>
                  <a:pt x="1" y="442"/>
                  <a:pt x="1" y="442"/>
                  <a:pt x="1" y="442"/>
                </a:cubicBezTo>
                <a:cubicBezTo>
                  <a:pt x="1" y="442"/>
                  <a:pt x="1" y="442"/>
                  <a:pt x="1" y="442"/>
                </a:cubicBezTo>
                <a:cubicBezTo>
                  <a:pt x="1" y="443"/>
                  <a:pt x="1" y="443"/>
                  <a:pt x="1" y="443"/>
                </a:cubicBezTo>
                <a:cubicBezTo>
                  <a:pt x="1" y="443"/>
                  <a:pt x="1" y="443"/>
                  <a:pt x="1" y="443"/>
                </a:cubicBezTo>
                <a:cubicBezTo>
                  <a:pt x="1" y="443"/>
                  <a:pt x="1" y="443"/>
                  <a:pt x="1" y="443"/>
                </a:cubicBezTo>
                <a:cubicBezTo>
                  <a:pt x="1" y="443"/>
                  <a:pt x="1" y="443"/>
                  <a:pt x="1" y="443"/>
                </a:cubicBezTo>
                <a:cubicBezTo>
                  <a:pt x="1" y="443"/>
                  <a:pt x="1" y="443"/>
                  <a:pt x="1" y="443"/>
                </a:cubicBezTo>
                <a:cubicBezTo>
                  <a:pt x="1" y="443"/>
                  <a:pt x="1" y="443"/>
                  <a:pt x="1" y="444"/>
                </a:cubicBezTo>
                <a:cubicBezTo>
                  <a:pt x="1" y="444"/>
                  <a:pt x="1" y="444"/>
                  <a:pt x="1" y="444"/>
                </a:cubicBezTo>
                <a:cubicBezTo>
                  <a:pt x="1" y="444"/>
                  <a:pt x="1" y="444"/>
                  <a:pt x="1" y="444"/>
                </a:cubicBezTo>
                <a:cubicBezTo>
                  <a:pt x="1" y="444"/>
                  <a:pt x="1" y="444"/>
                  <a:pt x="1" y="444"/>
                </a:cubicBezTo>
                <a:cubicBezTo>
                  <a:pt x="1" y="444"/>
                  <a:pt x="1" y="444"/>
                  <a:pt x="1" y="444"/>
                </a:cubicBezTo>
                <a:cubicBezTo>
                  <a:pt x="1" y="444"/>
                  <a:pt x="1" y="444"/>
                  <a:pt x="1" y="444"/>
                </a:cubicBezTo>
                <a:cubicBezTo>
                  <a:pt x="0" y="444"/>
                  <a:pt x="0" y="445"/>
                  <a:pt x="0" y="445"/>
                </a:cubicBezTo>
                <a:cubicBezTo>
                  <a:pt x="0" y="445"/>
                  <a:pt x="0" y="445"/>
                  <a:pt x="0" y="445"/>
                </a:cubicBezTo>
                <a:cubicBezTo>
                  <a:pt x="0" y="445"/>
                  <a:pt x="0" y="445"/>
                  <a:pt x="0" y="445"/>
                </a:cubicBezTo>
                <a:cubicBezTo>
                  <a:pt x="0" y="445"/>
                  <a:pt x="0" y="445"/>
                  <a:pt x="0" y="445"/>
                </a:cubicBezTo>
                <a:cubicBezTo>
                  <a:pt x="0" y="445"/>
                  <a:pt x="0" y="445"/>
                  <a:pt x="0" y="445"/>
                </a:cubicBezTo>
                <a:cubicBezTo>
                  <a:pt x="0" y="445"/>
                  <a:pt x="0" y="445"/>
                  <a:pt x="0" y="446"/>
                </a:cubicBezTo>
                <a:cubicBezTo>
                  <a:pt x="0" y="446"/>
                  <a:pt x="0" y="446"/>
                  <a:pt x="0" y="446"/>
                </a:cubicBezTo>
                <a:cubicBezTo>
                  <a:pt x="0" y="446"/>
                  <a:pt x="0" y="446"/>
                  <a:pt x="0" y="446"/>
                </a:cubicBezTo>
                <a:cubicBezTo>
                  <a:pt x="0" y="446"/>
                  <a:pt x="0" y="446"/>
                  <a:pt x="0" y="446"/>
                </a:cubicBezTo>
                <a:cubicBezTo>
                  <a:pt x="0" y="446"/>
                  <a:pt x="0" y="446"/>
                  <a:pt x="0" y="446"/>
                </a:cubicBezTo>
                <a:cubicBezTo>
                  <a:pt x="0" y="446"/>
                  <a:pt x="0" y="446"/>
                  <a:pt x="0" y="446"/>
                </a:cubicBezTo>
                <a:cubicBezTo>
                  <a:pt x="0" y="447"/>
                  <a:pt x="0" y="447"/>
                  <a:pt x="0" y="447"/>
                </a:cubicBezTo>
                <a:cubicBezTo>
                  <a:pt x="0" y="447"/>
                  <a:pt x="0" y="447"/>
                  <a:pt x="0" y="447"/>
                </a:cubicBezTo>
                <a:cubicBezTo>
                  <a:pt x="0" y="451"/>
                  <a:pt x="1" y="454"/>
                  <a:pt x="1" y="458"/>
                </a:cubicBezTo>
                <a:cubicBezTo>
                  <a:pt x="266" y="458"/>
                  <a:pt x="266" y="458"/>
                  <a:pt x="266" y="458"/>
                </a:cubicBezTo>
                <a:cubicBezTo>
                  <a:pt x="266" y="0"/>
                  <a:pt x="266" y="0"/>
                  <a:pt x="266" y="0"/>
                </a:cubicBezTo>
              </a:path>
            </a:pathLst>
          </a:custGeom>
          <a:solidFill>
            <a:srgbClr val="EBE9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 name="Rectangle 12"/>
          <p:cNvSpPr>
            <a:spLocks noChangeArrowheads="1"/>
          </p:cNvSpPr>
          <p:nvPr/>
        </p:nvSpPr>
        <p:spPr bwMode="auto">
          <a:xfrm>
            <a:off x="7699375" y="5857875"/>
            <a:ext cx="169863" cy="727075"/>
          </a:xfrm>
          <a:prstGeom prst="rect">
            <a:avLst/>
          </a:prstGeom>
          <a:solidFill>
            <a:srgbClr val="FF754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 name="Freeform 13"/>
          <p:cNvSpPr>
            <a:spLocks/>
          </p:cNvSpPr>
          <p:nvPr/>
        </p:nvSpPr>
        <p:spPr bwMode="auto">
          <a:xfrm>
            <a:off x="7699375" y="5857875"/>
            <a:ext cx="169863" cy="727075"/>
          </a:xfrm>
          <a:custGeom>
            <a:avLst/>
            <a:gdLst>
              <a:gd name="T0" fmla="*/ 0 w 107"/>
              <a:gd name="T1" fmla="*/ 0 h 458"/>
              <a:gd name="T2" fmla="*/ 0 w 107"/>
              <a:gd name="T3" fmla="*/ 458 h 458"/>
              <a:gd name="T4" fmla="*/ 107 w 107"/>
              <a:gd name="T5" fmla="*/ 458 h 458"/>
              <a:gd name="T6" fmla="*/ 107 w 107"/>
              <a:gd name="T7" fmla="*/ 0 h 458"/>
            </a:gdLst>
            <a:ahLst/>
            <a:cxnLst>
              <a:cxn ang="0">
                <a:pos x="T0" y="T1"/>
              </a:cxn>
              <a:cxn ang="0">
                <a:pos x="T2" y="T3"/>
              </a:cxn>
              <a:cxn ang="0">
                <a:pos x="T4" y="T5"/>
              </a:cxn>
              <a:cxn ang="0">
                <a:pos x="T6" y="T7"/>
              </a:cxn>
            </a:cxnLst>
            <a:rect l="0" t="0" r="r" b="b"/>
            <a:pathLst>
              <a:path w="107" h="458">
                <a:moveTo>
                  <a:pt x="0" y="0"/>
                </a:moveTo>
                <a:lnTo>
                  <a:pt x="0" y="458"/>
                </a:lnTo>
                <a:lnTo>
                  <a:pt x="107" y="458"/>
                </a:lnTo>
                <a:lnTo>
                  <a:pt x="10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 name="Rectangle 14"/>
          <p:cNvSpPr>
            <a:spLocks noChangeArrowheads="1"/>
          </p:cNvSpPr>
          <p:nvPr/>
        </p:nvSpPr>
        <p:spPr bwMode="auto">
          <a:xfrm>
            <a:off x="7262813" y="5857875"/>
            <a:ext cx="169863" cy="727075"/>
          </a:xfrm>
          <a:prstGeom prst="rect">
            <a:avLst/>
          </a:prstGeom>
          <a:solidFill>
            <a:srgbClr val="FF754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 name="Freeform 15"/>
          <p:cNvSpPr>
            <a:spLocks/>
          </p:cNvSpPr>
          <p:nvPr/>
        </p:nvSpPr>
        <p:spPr bwMode="auto">
          <a:xfrm>
            <a:off x="7262813" y="5857875"/>
            <a:ext cx="169863" cy="727075"/>
          </a:xfrm>
          <a:custGeom>
            <a:avLst/>
            <a:gdLst>
              <a:gd name="T0" fmla="*/ 0 w 107"/>
              <a:gd name="T1" fmla="*/ 0 h 458"/>
              <a:gd name="T2" fmla="*/ 0 w 107"/>
              <a:gd name="T3" fmla="*/ 458 h 458"/>
              <a:gd name="T4" fmla="*/ 107 w 107"/>
              <a:gd name="T5" fmla="*/ 458 h 458"/>
              <a:gd name="T6" fmla="*/ 107 w 107"/>
              <a:gd name="T7" fmla="*/ 0 h 458"/>
            </a:gdLst>
            <a:ahLst/>
            <a:cxnLst>
              <a:cxn ang="0">
                <a:pos x="T0" y="T1"/>
              </a:cxn>
              <a:cxn ang="0">
                <a:pos x="T2" y="T3"/>
              </a:cxn>
              <a:cxn ang="0">
                <a:pos x="T4" y="T5"/>
              </a:cxn>
              <a:cxn ang="0">
                <a:pos x="T6" y="T7"/>
              </a:cxn>
            </a:cxnLst>
            <a:rect l="0" t="0" r="r" b="b"/>
            <a:pathLst>
              <a:path w="107" h="458">
                <a:moveTo>
                  <a:pt x="0" y="0"/>
                </a:moveTo>
                <a:lnTo>
                  <a:pt x="0" y="458"/>
                </a:lnTo>
                <a:lnTo>
                  <a:pt x="107" y="458"/>
                </a:lnTo>
                <a:lnTo>
                  <a:pt x="10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 name="Rectangle 16"/>
          <p:cNvSpPr>
            <a:spLocks noChangeArrowheads="1"/>
          </p:cNvSpPr>
          <p:nvPr/>
        </p:nvSpPr>
        <p:spPr bwMode="auto">
          <a:xfrm>
            <a:off x="6873875" y="5857875"/>
            <a:ext cx="169863" cy="727075"/>
          </a:xfrm>
          <a:prstGeom prst="rect">
            <a:avLst/>
          </a:prstGeom>
          <a:solidFill>
            <a:srgbClr val="FF754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 name="Freeform 17"/>
          <p:cNvSpPr>
            <a:spLocks/>
          </p:cNvSpPr>
          <p:nvPr/>
        </p:nvSpPr>
        <p:spPr bwMode="auto">
          <a:xfrm>
            <a:off x="6873875" y="5857875"/>
            <a:ext cx="169863" cy="727075"/>
          </a:xfrm>
          <a:custGeom>
            <a:avLst/>
            <a:gdLst>
              <a:gd name="T0" fmla="*/ 0 w 107"/>
              <a:gd name="T1" fmla="*/ 0 h 458"/>
              <a:gd name="T2" fmla="*/ 0 w 107"/>
              <a:gd name="T3" fmla="*/ 458 h 458"/>
              <a:gd name="T4" fmla="*/ 107 w 107"/>
              <a:gd name="T5" fmla="*/ 458 h 458"/>
              <a:gd name="T6" fmla="*/ 107 w 107"/>
              <a:gd name="T7" fmla="*/ 0 h 458"/>
            </a:gdLst>
            <a:ahLst/>
            <a:cxnLst>
              <a:cxn ang="0">
                <a:pos x="T0" y="T1"/>
              </a:cxn>
              <a:cxn ang="0">
                <a:pos x="T2" y="T3"/>
              </a:cxn>
              <a:cxn ang="0">
                <a:pos x="T4" y="T5"/>
              </a:cxn>
              <a:cxn ang="0">
                <a:pos x="T6" y="T7"/>
              </a:cxn>
            </a:cxnLst>
            <a:rect l="0" t="0" r="r" b="b"/>
            <a:pathLst>
              <a:path w="107" h="458">
                <a:moveTo>
                  <a:pt x="0" y="0"/>
                </a:moveTo>
                <a:lnTo>
                  <a:pt x="0" y="458"/>
                </a:lnTo>
                <a:lnTo>
                  <a:pt x="107" y="458"/>
                </a:lnTo>
                <a:lnTo>
                  <a:pt x="10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 name="Rectangle 18"/>
          <p:cNvSpPr>
            <a:spLocks noChangeArrowheads="1"/>
          </p:cNvSpPr>
          <p:nvPr/>
        </p:nvSpPr>
        <p:spPr bwMode="auto">
          <a:xfrm>
            <a:off x="6461125" y="5857875"/>
            <a:ext cx="169863" cy="727075"/>
          </a:xfrm>
          <a:prstGeom prst="rect">
            <a:avLst/>
          </a:prstGeom>
          <a:solidFill>
            <a:srgbClr val="FF754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 name="Freeform 19"/>
          <p:cNvSpPr>
            <a:spLocks/>
          </p:cNvSpPr>
          <p:nvPr/>
        </p:nvSpPr>
        <p:spPr bwMode="auto">
          <a:xfrm>
            <a:off x="6461125" y="5857875"/>
            <a:ext cx="169863" cy="727075"/>
          </a:xfrm>
          <a:custGeom>
            <a:avLst/>
            <a:gdLst>
              <a:gd name="T0" fmla="*/ 0 w 107"/>
              <a:gd name="T1" fmla="*/ 0 h 458"/>
              <a:gd name="T2" fmla="*/ 0 w 107"/>
              <a:gd name="T3" fmla="*/ 458 h 458"/>
              <a:gd name="T4" fmla="*/ 107 w 107"/>
              <a:gd name="T5" fmla="*/ 458 h 458"/>
              <a:gd name="T6" fmla="*/ 107 w 107"/>
              <a:gd name="T7" fmla="*/ 0 h 458"/>
            </a:gdLst>
            <a:ahLst/>
            <a:cxnLst>
              <a:cxn ang="0">
                <a:pos x="T0" y="T1"/>
              </a:cxn>
              <a:cxn ang="0">
                <a:pos x="T2" y="T3"/>
              </a:cxn>
              <a:cxn ang="0">
                <a:pos x="T4" y="T5"/>
              </a:cxn>
              <a:cxn ang="0">
                <a:pos x="T6" y="T7"/>
              </a:cxn>
            </a:cxnLst>
            <a:rect l="0" t="0" r="r" b="b"/>
            <a:pathLst>
              <a:path w="107" h="458">
                <a:moveTo>
                  <a:pt x="0" y="0"/>
                </a:moveTo>
                <a:lnTo>
                  <a:pt x="0" y="458"/>
                </a:lnTo>
                <a:lnTo>
                  <a:pt x="107" y="458"/>
                </a:lnTo>
                <a:lnTo>
                  <a:pt x="10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 name="Rectangle 20"/>
          <p:cNvSpPr>
            <a:spLocks noChangeArrowheads="1"/>
          </p:cNvSpPr>
          <p:nvPr/>
        </p:nvSpPr>
        <p:spPr bwMode="auto">
          <a:xfrm>
            <a:off x="6534150" y="6124575"/>
            <a:ext cx="1212850" cy="219075"/>
          </a:xfrm>
          <a:prstGeom prst="rect">
            <a:avLst/>
          </a:prstGeom>
          <a:solidFill>
            <a:srgbClr val="FF754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 name="Freeform 21"/>
          <p:cNvSpPr>
            <a:spLocks/>
          </p:cNvSpPr>
          <p:nvPr/>
        </p:nvSpPr>
        <p:spPr bwMode="auto">
          <a:xfrm>
            <a:off x="6534150" y="6124575"/>
            <a:ext cx="1212850" cy="219075"/>
          </a:xfrm>
          <a:custGeom>
            <a:avLst/>
            <a:gdLst>
              <a:gd name="T0" fmla="*/ 0 w 764"/>
              <a:gd name="T1" fmla="*/ 138 h 138"/>
              <a:gd name="T2" fmla="*/ 764 w 764"/>
              <a:gd name="T3" fmla="*/ 138 h 138"/>
              <a:gd name="T4" fmla="*/ 764 w 764"/>
              <a:gd name="T5" fmla="*/ 0 h 138"/>
              <a:gd name="T6" fmla="*/ 0 w 764"/>
              <a:gd name="T7" fmla="*/ 0 h 138"/>
            </a:gdLst>
            <a:ahLst/>
            <a:cxnLst>
              <a:cxn ang="0">
                <a:pos x="T0" y="T1"/>
              </a:cxn>
              <a:cxn ang="0">
                <a:pos x="T2" y="T3"/>
              </a:cxn>
              <a:cxn ang="0">
                <a:pos x="T4" y="T5"/>
              </a:cxn>
              <a:cxn ang="0">
                <a:pos x="T6" y="T7"/>
              </a:cxn>
            </a:cxnLst>
            <a:rect l="0" t="0" r="r" b="b"/>
            <a:pathLst>
              <a:path w="764" h="138">
                <a:moveTo>
                  <a:pt x="0" y="138"/>
                </a:moveTo>
                <a:lnTo>
                  <a:pt x="764" y="138"/>
                </a:lnTo>
                <a:lnTo>
                  <a:pt x="764"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2"/>
          <p:cNvSpPr>
            <a:spLocks/>
          </p:cNvSpPr>
          <p:nvPr/>
        </p:nvSpPr>
        <p:spPr bwMode="auto">
          <a:xfrm>
            <a:off x="8820150" y="5954713"/>
            <a:ext cx="1546225" cy="588962"/>
          </a:xfrm>
          <a:custGeom>
            <a:avLst/>
            <a:gdLst>
              <a:gd name="T0" fmla="*/ 0 w 255"/>
              <a:gd name="T1" fmla="*/ 97 h 97"/>
              <a:gd name="T2" fmla="*/ 255 w 255"/>
              <a:gd name="T3" fmla="*/ 97 h 97"/>
              <a:gd name="T4" fmla="*/ 254 w 255"/>
              <a:gd name="T5" fmla="*/ 89 h 97"/>
              <a:gd name="T6" fmla="*/ 249 w 255"/>
              <a:gd name="T7" fmla="*/ 78 h 97"/>
              <a:gd name="T8" fmla="*/ 232 w 255"/>
              <a:gd name="T9" fmla="*/ 61 h 97"/>
              <a:gd name="T10" fmla="*/ 232 w 255"/>
              <a:gd name="T11" fmla="*/ 61 h 97"/>
              <a:gd name="T12" fmla="*/ 209 w 255"/>
              <a:gd name="T13" fmla="*/ 54 h 97"/>
              <a:gd name="T14" fmla="*/ 202 w 255"/>
              <a:gd name="T15" fmla="*/ 55 h 97"/>
              <a:gd name="T16" fmla="*/ 202 w 255"/>
              <a:gd name="T17" fmla="*/ 52 h 97"/>
              <a:gd name="T18" fmla="*/ 159 w 255"/>
              <a:gd name="T19" fmla="*/ 9 h 97"/>
              <a:gd name="T20" fmla="*/ 135 w 255"/>
              <a:gd name="T21" fmla="*/ 16 h 97"/>
              <a:gd name="T22" fmla="*/ 108 w 255"/>
              <a:gd name="T23" fmla="*/ 0 h 97"/>
              <a:gd name="T24" fmla="*/ 78 w 255"/>
              <a:gd name="T25" fmla="*/ 26 h 97"/>
              <a:gd name="T26" fmla="*/ 67 w 255"/>
              <a:gd name="T27" fmla="*/ 24 h 97"/>
              <a:gd name="T28" fmla="*/ 37 w 255"/>
              <a:gd name="T29" fmla="*/ 55 h 97"/>
              <a:gd name="T30" fmla="*/ 38 w 255"/>
              <a:gd name="T31" fmla="*/ 62 h 97"/>
              <a:gd name="T32" fmla="*/ 37 w 255"/>
              <a:gd name="T33" fmla="*/ 62 h 97"/>
              <a:gd name="T34" fmla="*/ 0 w 255"/>
              <a:gd name="T35" fmla="*/ 9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5" h="97">
                <a:moveTo>
                  <a:pt x="0" y="97"/>
                </a:moveTo>
                <a:cubicBezTo>
                  <a:pt x="255" y="97"/>
                  <a:pt x="255" y="97"/>
                  <a:pt x="255" y="97"/>
                </a:cubicBezTo>
                <a:cubicBezTo>
                  <a:pt x="255" y="94"/>
                  <a:pt x="254" y="91"/>
                  <a:pt x="254" y="89"/>
                </a:cubicBezTo>
                <a:cubicBezTo>
                  <a:pt x="252" y="85"/>
                  <a:pt x="251" y="81"/>
                  <a:pt x="249" y="78"/>
                </a:cubicBezTo>
                <a:cubicBezTo>
                  <a:pt x="245" y="71"/>
                  <a:pt x="239" y="65"/>
                  <a:pt x="232" y="61"/>
                </a:cubicBezTo>
                <a:cubicBezTo>
                  <a:pt x="232" y="61"/>
                  <a:pt x="232" y="61"/>
                  <a:pt x="232" y="61"/>
                </a:cubicBezTo>
                <a:cubicBezTo>
                  <a:pt x="225" y="57"/>
                  <a:pt x="217" y="54"/>
                  <a:pt x="209" y="54"/>
                </a:cubicBezTo>
                <a:cubicBezTo>
                  <a:pt x="206" y="55"/>
                  <a:pt x="204" y="55"/>
                  <a:pt x="202" y="55"/>
                </a:cubicBezTo>
                <a:cubicBezTo>
                  <a:pt x="202" y="54"/>
                  <a:pt x="202" y="53"/>
                  <a:pt x="202" y="52"/>
                </a:cubicBezTo>
                <a:cubicBezTo>
                  <a:pt x="202" y="29"/>
                  <a:pt x="182" y="9"/>
                  <a:pt x="159" y="9"/>
                </a:cubicBezTo>
                <a:cubicBezTo>
                  <a:pt x="150" y="9"/>
                  <a:pt x="142" y="12"/>
                  <a:pt x="135" y="16"/>
                </a:cubicBezTo>
                <a:cubicBezTo>
                  <a:pt x="130" y="7"/>
                  <a:pt x="121" y="0"/>
                  <a:pt x="108" y="0"/>
                </a:cubicBezTo>
                <a:cubicBezTo>
                  <a:pt x="90" y="0"/>
                  <a:pt x="80" y="12"/>
                  <a:pt x="78" y="26"/>
                </a:cubicBezTo>
                <a:cubicBezTo>
                  <a:pt x="74" y="25"/>
                  <a:pt x="71" y="24"/>
                  <a:pt x="67" y="24"/>
                </a:cubicBezTo>
                <a:cubicBezTo>
                  <a:pt x="50" y="24"/>
                  <a:pt x="37" y="38"/>
                  <a:pt x="37" y="55"/>
                </a:cubicBezTo>
                <a:cubicBezTo>
                  <a:pt x="37" y="57"/>
                  <a:pt x="37" y="60"/>
                  <a:pt x="38" y="62"/>
                </a:cubicBezTo>
                <a:cubicBezTo>
                  <a:pt x="37" y="62"/>
                  <a:pt x="37" y="62"/>
                  <a:pt x="37" y="62"/>
                </a:cubicBezTo>
                <a:cubicBezTo>
                  <a:pt x="18" y="62"/>
                  <a:pt x="1" y="78"/>
                  <a:pt x="0" y="97"/>
                </a:cubicBezTo>
              </a:path>
            </a:pathLst>
          </a:custGeom>
          <a:solidFill>
            <a:srgbClr val="F7D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 name="Freeform 23"/>
          <p:cNvSpPr>
            <a:spLocks noEditPoints="1"/>
          </p:cNvSpPr>
          <p:nvPr/>
        </p:nvSpPr>
        <p:spPr bwMode="auto">
          <a:xfrm>
            <a:off x="9639300" y="6010275"/>
            <a:ext cx="193675" cy="42862"/>
          </a:xfrm>
          <a:custGeom>
            <a:avLst/>
            <a:gdLst>
              <a:gd name="T0" fmla="*/ 0 w 32"/>
              <a:gd name="T1" fmla="*/ 7 h 7"/>
              <a:gd name="T2" fmla="*/ 0 w 32"/>
              <a:gd name="T3" fmla="*/ 7 h 7"/>
              <a:gd name="T4" fmla="*/ 0 w 32"/>
              <a:gd name="T5" fmla="*/ 7 h 7"/>
              <a:gd name="T6" fmla="*/ 24 w 32"/>
              <a:gd name="T7" fmla="*/ 0 h 7"/>
              <a:gd name="T8" fmla="*/ 0 w 32"/>
              <a:gd name="T9" fmla="*/ 7 h 7"/>
              <a:gd name="T10" fmla="*/ 0 w 32"/>
              <a:gd name="T11" fmla="*/ 7 h 7"/>
              <a:gd name="T12" fmla="*/ 0 w 32"/>
              <a:gd name="T13" fmla="*/ 7 h 7"/>
              <a:gd name="T14" fmla="*/ 24 w 32"/>
              <a:gd name="T15" fmla="*/ 0 h 7"/>
              <a:gd name="T16" fmla="*/ 32 w 32"/>
              <a:gd name="T17" fmla="*/ 1 h 7"/>
              <a:gd name="T18" fmla="*/ 32 w 32"/>
              <a:gd name="T19" fmla="*/ 1 h 7"/>
              <a:gd name="T20" fmla="*/ 24 w 32"/>
              <a:gd name="T21"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7">
                <a:moveTo>
                  <a:pt x="0" y="7"/>
                </a:moveTo>
                <a:cubicBezTo>
                  <a:pt x="0" y="7"/>
                  <a:pt x="0" y="7"/>
                  <a:pt x="0" y="7"/>
                </a:cubicBezTo>
                <a:cubicBezTo>
                  <a:pt x="0" y="7"/>
                  <a:pt x="0" y="7"/>
                  <a:pt x="0" y="7"/>
                </a:cubicBezTo>
                <a:moveTo>
                  <a:pt x="24" y="0"/>
                </a:moveTo>
                <a:cubicBezTo>
                  <a:pt x="15" y="0"/>
                  <a:pt x="7" y="3"/>
                  <a:pt x="0" y="7"/>
                </a:cubicBezTo>
                <a:cubicBezTo>
                  <a:pt x="0" y="7"/>
                  <a:pt x="0" y="7"/>
                  <a:pt x="0" y="7"/>
                </a:cubicBezTo>
                <a:cubicBezTo>
                  <a:pt x="0" y="7"/>
                  <a:pt x="0" y="7"/>
                  <a:pt x="0" y="7"/>
                </a:cubicBezTo>
                <a:cubicBezTo>
                  <a:pt x="7" y="3"/>
                  <a:pt x="15" y="0"/>
                  <a:pt x="24" y="0"/>
                </a:cubicBezTo>
                <a:cubicBezTo>
                  <a:pt x="27" y="0"/>
                  <a:pt x="30" y="0"/>
                  <a:pt x="32" y="1"/>
                </a:cubicBezTo>
                <a:cubicBezTo>
                  <a:pt x="32" y="1"/>
                  <a:pt x="32" y="1"/>
                  <a:pt x="32" y="1"/>
                </a:cubicBezTo>
                <a:cubicBezTo>
                  <a:pt x="30" y="0"/>
                  <a:pt x="27" y="0"/>
                  <a:pt x="24" y="0"/>
                </a:cubicBezTo>
              </a:path>
            </a:pathLst>
          </a:custGeom>
          <a:solidFill>
            <a:srgbClr val="EBE9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 name="Freeform 24"/>
          <p:cNvSpPr>
            <a:spLocks/>
          </p:cNvSpPr>
          <p:nvPr/>
        </p:nvSpPr>
        <p:spPr bwMode="auto">
          <a:xfrm>
            <a:off x="9596438" y="6003925"/>
            <a:ext cx="769938" cy="539750"/>
          </a:xfrm>
          <a:custGeom>
            <a:avLst/>
            <a:gdLst>
              <a:gd name="T0" fmla="*/ 0 w 127"/>
              <a:gd name="T1" fmla="*/ 0 h 89"/>
              <a:gd name="T2" fmla="*/ 0 w 127"/>
              <a:gd name="T3" fmla="*/ 89 h 89"/>
              <a:gd name="T4" fmla="*/ 127 w 127"/>
              <a:gd name="T5" fmla="*/ 89 h 89"/>
              <a:gd name="T6" fmla="*/ 126 w 127"/>
              <a:gd name="T7" fmla="*/ 81 h 89"/>
              <a:gd name="T8" fmla="*/ 121 w 127"/>
              <a:gd name="T9" fmla="*/ 70 h 89"/>
              <a:gd name="T10" fmla="*/ 104 w 127"/>
              <a:gd name="T11" fmla="*/ 53 h 89"/>
              <a:gd name="T12" fmla="*/ 104 w 127"/>
              <a:gd name="T13" fmla="*/ 53 h 89"/>
              <a:gd name="T14" fmla="*/ 81 w 127"/>
              <a:gd name="T15" fmla="*/ 46 h 89"/>
              <a:gd name="T16" fmla="*/ 74 w 127"/>
              <a:gd name="T17" fmla="*/ 47 h 89"/>
              <a:gd name="T18" fmla="*/ 74 w 127"/>
              <a:gd name="T19" fmla="*/ 47 h 89"/>
              <a:gd name="T20" fmla="*/ 74 w 127"/>
              <a:gd name="T21" fmla="*/ 47 h 89"/>
              <a:gd name="T22" fmla="*/ 74 w 127"/>
              <a:gd name="T23" fmla="*/ 44 h 89"/>
              <a:gd name="T24" fmla="*/ 39 w 127"/>
              <a:gd name="T25" fmla="*/ 2 h 89"/>
              <a:gd name="T26" fmla="*/ 31 w 127"/>
              <a:gd name="T27" fmla="*/ 1 h 89"/>
              <a:gd name="T28" fmla="*/ 7 w 127"/>
              <a:gd name="T29" fmla="*/ 8 h 89"/>
              <a:gd name="T30" fmla="*/ 7 w 127"/>
              <a:gd name="T31" fmla="*/ 8 h 89"/>
              <a:gd name="T32" fmla="*/ 7 w 127"/>
              <a:gd name="T33" fmla="*/ 8 h 89"/>
              <a:gd name="T34" fmla="*/ 7 w 127"/>
              <a:gd name="T35" fmla="*/ 8 h 89"/>
              <a:gd name="T36" fmla="*/ 0 w 127"/>
              <a:gd name="T37"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7" h="89">
                <a:moveTo>
                  <a:pt x="0" y="0"/>
                </a:moveTo>
                <a:cubicBezTo>
                  <a:pt x="0" y="89"/>
                  <a:pt x="0" y="89"/>
                  <a:pt x="0" y="89"/>
                </a:cubicBezTo>
                <a:cubicBezTo>
                  <a:pt x="127" y="89"/>
                  <a:pt x="127" y="89"/>
                  <a:pt x="127" y="89"/>
                </a:cubicBezTo>
                <a:cubicBezTo>
                  <a:pt x="127" y="86"/>
                  <a:pt x="126" y="83"/>
                  <a:pt x="126" y="81"/>
                </a:cubicBezTo>
                <a:cubicBezTo>
                  <a:pt x="124" y="77"/>
                  <a:pt x="123" y="73"/>
                  <a:pt x="121" y="70"/>
                </a:cubicBezTo>
                <a:cubicBezTo>
                  <a:pt x="117" y="63"/>
                  <a:pt x="111" y="57"/>
                  <a:pt x="104" y="53"/>
                </a:cubicBezTo>
                <a:cubicBezTo>
                  <a:pt x="104" y="53"/>
                  <a:pt x="104" y="53"/>
                  <a:pt x="104" y="53"/>
                </a:cubicBezTo>
                <a:cubicBezTo>
                  <a:pt x="97" y="49"/>
                  <a:pt x="89" y="46"/>
                  <a:pt x="81" y="46"/>
                </a:cubicBezTo>
                <a:cubicBezTo>
                  <a:pt x="78" y="47"/>
                  <a:pt x="76" y="47"/>
                  <a:pt x="74" y="47"/>
                </a:cubicBezTo>
                <a:cubicBezTo>
                  <a:pt x="74" y="47"/>
                  <a:pt x="74" y="47"/>
                  <a:pt x="74" y="47"/>
                </a:cubicBezTo>
                <a:cubicBezTo>
                  <a:pt x="74" y="47"/>
                  <a:pt x="74" y="47"/>
                  <a:pt x="74" y="47"/>
                </a:cubicBezTo>
                <a:cubicBezTo>
                  <a:pt x="74" y="46"/>
                  <a:pt x="74" y="45"/>
                  <a:pt x="74" y="44"/>
                </a:cubicBezTo>
                <a:cubicBezTo>
                  <a:pt x="74" y="23"/>
                  <a:pt x="59" y="6"/>
                  <a:pt x="39" y="2"/>
                </a:cubicBezTo>
                <a:cubicBezTo>
                  <a:pt x="37" y="1"/>
                  <a:pt x="34" y="1"/>
                  <a:pt x="31" y="1"/>
                </a:cubicBezTo>
                <a:cubicBezTo>
                  <a:pt x="22" y="1"/>
                  <a:pt x="14" y="4"/>
                  <a:pt x="7" y="8"/>
                </a:cubicBezTo>
                <a:cubicBezTo>
                  <a:pt x="7" y="8"/>
                  <a:pt x="7" y="8"/>
                  <a:pt x="7" y="8"/>
                </a:cubicBezTo>
                <a:cubicBezTo>
                  <a:pt x="7" y="8"/>
                  <a:pt x="7" y="8"/>
                  <a:pt x="7" y="8"/>
                </a:cubicBezTo>
                <a:cubicBezTo>
                  <a:pt x="7" y="8"/>
                  <a:pt x="7" y="8"/>
                  <a:pt x="7" y="8"/>
                </a:cubicBezTo>
                <a:cubicBezTo>
                  <a:pt x="5" y="5"/>
                  <a:pt x="3" y="2"/>
                  <a:pt x="0" y="0"/>
                </a:cubicBezTo>
              </a:path>
            </a:pathLst>
          </a:custGeom>
          <a:solidFill>
            <a:srgbClr val="F9DA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 name="Freeform 25"/>
          <p:cNvSpPr>
            <a:spLocks/>
          </p:cNvSpPr>
          <p:nvPr/>
        </p:nvSpPr>
        <p:spPr bwMode="auto">
          <a:xfrm>
            <a:off x="9080500" y="6288088"/>
            <a:ext cx="169863" cy="133350"/>
          </a:xfrm>
          <a:custGeom>
            <a:avLst/>
            <a:gdLst>
              <a:gd name="T0" fmla="*/ 16 w 28"/>
              <a:gd name="T1" fmla="*/ 0 h 22"/>
              <a:gd name="T2" fmla="*/ 16 w 28"/>
              <a:gd name="T3" fmla="*/ 22 h 22"/>
              <a:gd name="T4" fmla="*/ 16 w 28"/>
              <a:gd name="T5" fmla="*/ 0 h 22"/>
            </a:gdLst>
            <a:ahLst/>
            <a:cxnLst>
              <a:cxn ang="0">
                <a:pos x="T0" y="T1"/>
              </a:cxn>
              <a:cxn ang="0">
                <a:pos x="T2" y="T3"/>
              </a:cxn>
              <a:cxn ang="0">
                <a:pos x="T4" y="T5"/>
              </a:cxn>
            </a:cxnLst>
            <a:rect l="0" t="0" r="r" b="b"/>
            <a:pathLst>
              <a:path w="28" h="22">
                <a:moveTo>
                  <a:pt x="16" y="0"/>
                </a:moveTo>
                <a:cubicBezTo>
                  <a:pt x="0" y="0"/>
                  <a:pt x="0" y="22"/>
                  <a:pt x="16" y="22"/>
                </a:cubicBezTo>
                <a:cubicBezTo>
                  <a:pt x="28" y="22"/>
                  <a:pt x="28" y="0"/>
                  <a:pt x="16" y="0"/>
                </a:cubicBezTo>
                <a:close/>
              </a:path>
            </a:pathLst>
          </a:custGeom>
          <a:solidFill>
            <a:srgbClr val="FFA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 name="Freeform 26"/>
          <p:cNvSpPr>
            <a:spLocks/>
          </p:cNvSpPr>
          <p:nvPr/>
        </p:nvSpPr>
        <p:spPr bwMode="auto">
          <a:xfrm>
            <a:off x="9348788" y="6083300"/>
            <a:ext cx="193675" cy="150812"/>
          </a:xfrm>
          <a:custGeom>
            <a:avLst/>
            <a:gdLst>
              <a:gd name="T0" fmla="*/ 16 w 32"/>
              <a:gd name="T1" fmla="*/ 0 h 25"/>
              <a:gd name="T2" fmla="*/ 16 w 32"/>
              <a:gd name="T3" fmla="*/ 25 h 25"/>
              <a:gd name="T4" fmla="*/ 16 w 32"/>
              <a:gd name="T5" fmla="*/ 0 h 25"/>
            </a:gdLst>
            <a:ahLst/>
            <a:cxnLst>
              <a:cxn ang="0">
                <a:pos x="T0" y="T1"/>
              </a:cxn>
              <a:cxn ang="0">
                <a:pos x="T2" y="T3"/>
              </a:cxn>
              <a:cxn ang="0">
                <a:pos x="T4" y="T5"/>
              </a:cxn>
            </a:cxnLst>
            <a:rect l="0" t="0" r="r" b="b"/>
            <a:pathLst>
              <a:path w="32" h="25">
                <a:moveTo>
                  <a:pt x="16" y="0"/>
                </a:moveTo>
                <a:cubicBezTo>
                  <a:pt x="0" y="0"/>
                  <a:pt x="0" y="25"/>
                  <a:pt x="16" y="25"/>
                </a:cubicBezTo>
                <a:cubicBezTo>
                  <a:pt x="32" y="25"/>
                  <a:pt x="32" y="0"/>
                  <a:pt x="16" y="0"/>
                </a:cubicBezTo>
                <a:close/>
              </a:path>
            </a:pathLst>
          </a:custGeom>
          <a:solidFill>
            <a:srgbClr val="FFA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 name="Freeform 27"/>
          <p:cNvSpPr>
            <a:spLocks/>
          </p:cNvSpPr>
          <p:nvPr/>
        </p:nvSpPr>
        <p:spPr bwMode="auto">
          <a:xfrm>
            <a:off x="9420225" y="6307138"/>
            <a:ext cx="195263" cy="150812"/>
          </a:xfrm>
          <a:custGeom>
            <a:avLst/>
            <a:gdLst>
              <a:gd name="T0" fmla="*/ 16 w 32"/>
              <a:gd name="T1" fmla="*/ 0 h 25"/>
              <a:gd name="T2" fmla="*/ 16 w 32"/>
              <a:gd name="T3" fmla="*/ 25 h 25"/>
              <a:gd name="T4" fmla="*/ 16 w 32"/>
              <a:gd name="T5" fmla="*/ 0 h 25"/>
            </a:gdLst>
            <a:ahLst/>
            <a:cxnLst>
              <a:cxn ang="0">
                <a:pos x="T0" y="T1"/>
              </a:cxn>
              <a:cxn ang="0">
                <a:pos x="T2" y="T3"/>
              </a:cxn>
              <a:cxn ang="0">
                <a:pos x="T4" y="T5"/>
              </a:cxn>
            </a:cxnLst>
            <a:rect l="0" t="0" r="r" b="b"/>
            <a:pathLst>
              <a:path w="32" h="25">
                <a:moveTo>
                  <a:pt x="16" y="0"/>
                </a:moveTo>
                <a:cubicBezTo>
                  <a:pt x="0" y="0"/>
                  <a:pt x="0" y="25"/>
                  <a:pt x="16" y="25"/>
                </a:cubicBezTo>
                <a:cubicBezTo>
                  <a:pt x="32" y="25"/>
                  <a:pt x="32" y="0"/>
                  <a:pt x="16" y="0"/>
                </a:cubicBezTo>
                <a:close/>
              </a:path>
            </a:pathLst>
          </a:custGeom>
          <a:solidFill>
            <a:srgbClr val="FFA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 name="Freeform 28"/>
          <p:cNvSpPr>
            <a:spLocks/>
          </p:cNvSpPr>
          <p:nvPr/>
        </p:nvSpPr>
        <p:spPr bwMode="auto">
          <a:xfrm>
            <a:off x="9686925" y="6149975"/>
            <a:ext cx="169863" cy="131762"/>
          </a:xfrm>
          <a:custGeom>
            <a:avLst/>
            <a:gdLst>
              <a:gd name="T0" fmla="*/ 16 w 28"/>
              <a:gd name="T1" fmla="*/ 0 h 22"/>
              <a:gd name="T2" fmla="*/ 16 w 28"/>
              <a:gd name="T3" fmla="*/ 22 h 22"/>
              <a:gd name="T4" fmla="*/ 16 w 28"/>
              <a:gd name="T5" fmla="*/ 0 h 22"/>
            </a:gdLst>
            <a:ahLst/>
            <a:cxnLst>
              <a:cxn ang="0">
                <a:pos x="T0" y="T1"/>
              </a:cxn>
              <a:cxn ang="0">
                <a:pos x="T2" y="T3"/>
              </a:cxn>
              <a:cxn ang="0">
                <a:pos x="T4" y="T5"/>
              </a:cxn>
            </a:cxnLst>
            <a:rect l="0" t="0" r="r" b="b"/>
            <a:pathLst>
              <a:path w="28" h="22">
                <a:moveTo>
                  <a:pt x="16" y="0"/>
                </a:moveTo>
                <a:cubicBezTo>
                  <a:pt x="0" y="0"/>
                  <a:pt x="0" y="22"/>
                  <a:pt x="16" y="22"/>
                </a:cubicBezTo>
                <a:cubicBezTo>
                  <a:pt x="28" y="22"/>
                  <a:pt x="28" y="0"/>
                  <a:pt x="16" y="0"/>
                </a:cubicBezTo>
                <a:close/>
              </a:path>
            </a:pathLst>
          </a:custGeom>
          <a:solidFill>
            <a:srgbClr val="FFA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 name="Freeform 29"/>
          <p:cNvSpPr>
            <a:spLocks/>
          </p:cNvSpPr>
          <p:nvPr/>
        </p:nvSpPr>
        <p:spPr bwMode="auto">
          <a:xfrm>
            <a:off x="9882188" y="6318250"/>
            <a:ext cx="169863" cy="133350"/>
          </a:xfrm>
          <a:custGeom>
            <a:avLst/>
            <a:gdLst>
              <a:gd name="T0" fmla="*/ 16 w 28"/>
              <a:gd name="T1" fmla="*/ 0 h 22"/>
              <a:gd name="T2" fmla="*/ 16 w 28"/>
              <a:gd name="T3" fmla="*/ 22 h 22"/>
              <a:gd name="T4" fmla="*/ 16 w 28"/>
              <a:gd name="T5" fmla="*/ 0 h 22"/>
            </a:gdLst>
            <a:ahLst/>
            <a:cxnLst>
              <a:cxn ang="0">
                <a:pos x="T0" y="T1"/>
              </a:cxn>
              <a:cxn ang="0">
                <a:pos x="T2" y="T3"/>
              </a:cxn>
              <a:cxn ang="0">
                <a:pos x="T4" y="T5"/>
              </a:cxn>
            </a:cxnLst>
            <a:rect l="0" t="0" r="r" b="b"/>
            <a:pathLst>
              <a:path w="28" h="22">
                <a:moveTo>
                  <a:pt x="16" y="0"/>
                </a:moveTo>
                <a:cubicBezTo>
                  <a:pt x="0" y="0"/>
                  <a:pt x="0" y="22"/>
                  <a:pt x="16" y="22"/>
                </a:cubicBezTo>
                <a:cubicBezTo>
                  <a:pt x="28" y="22"/>
                  <a:pt x="28" y="0"/>
                  <a:pt x="16" y="0"/>
                </a:cubicBezTo>
                <a:close/>
              </a:path>
            </a:pathLst>
          </a:custGeom>
          <a:solidFill>
            <a:srgbClr val="FFA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nvGrpSpPr>
          <p:cNvPr id="40" name="组合 39"/>
          <p:cNvGrpSpPr/>
          <p:nvPr/>
        </p:nvGrpSpPr>
        <p:grpSpPr>
          <a:xfrm>
            <a:off x="7966075" y="5446713"/>
            <a:ext cx="836613" cy="1404937"/>
            <a:chOff x="7966075" y="5446713"/>
            <a:chExt cx="836613" cy="1404937"/>
          </a:xfrm>
        </p:grpSpPr>
        <p:sp>
          <p:nvSpPr>
            <p:cNvPr id="34" name="Freeform 31"/>
            <p:cNvSpPr>
              <a:spLocks/>
            </p:cNvSpPr>
            <p:nvPr/>
          </p:nvSpPr>
          <p:spPr bwMode="auto">
            <a:xfrm>
              <a:off x="8342313" y="5864225"/>
              <a:ext cx="223838" cy="987425"/>
            </a:xfrm>
            <a:custGeom>
              <a:avLst/>
              <a:gdLst>
                <a:gd name="T0" fmla="*/ 7 w 37"/>
                <a:gd name="T1" fmla="*/ 163 h 163"/>
                <a:gd name="T2" fmla="*/ 7 w 37"/>
                <a:gd name="T3" fmla="*/ 156 h 163"/>
                <a:gd name="T4" fmla="*/ 9 w 37"/>
                <a:gd name="T5" fmla="*/ 137 h 163"/>
                <a:gd name="T6" fmla="*/ 11 w 37"/>
                <a:gd name="T7" fmla="*/ 81 h 163"/>
                <a:gd name="T8" fmla="*/ 11 w 37"/>
                <a:gd name="T9" fmla="*/ 66 h 163"/>
                <a:gd name="T10" fmla="*/ 10 w 37"/>
                <a:gd name="T11" fmla="*/ 51 h 163"/>
                <a:gd name="T12" fmla="*/ 9 w 37"/>
                <a:gd name="T13" fmla="*/ 37 h 163"/>
                <a:gd name="T14" fmla="*/ 7 w 37"/>
                <a:gd name="T15" fmla="*/ 25 h 163"/>
                <a:gd name="T16" fmla="*/ 5 w 37"/>
                <a:gd name="T17" fmla="*/ 14 h 163"/>
                <a:gd name="T18" fmla="*/ 2 w 37"/>
                <a:gd name="T19" fmla="*/ 6 h 163"/>
                <a:gd name="T20" fmla="*/ 0 w 37"/>
                <a:gd name="T21" fmla="*/ 0 h 163"/>
                <a:gd name="T22" fmla="*/ 3 w 37"/>
                <a:gd name="T23" fmla="*/ 6 h 163"/>
                <a:gd name="T24" fmla="*/ 7 w 37"/>
                <a:gd name="T25" fmla="*/ 13 h 163"/>
                <a:gd name="T26" fmla="*/ 11 w 37"/>
                <a:gd name="T27" fmla="*/ 23 h 163"/>
                <a:gd name="T28" fmla="*/ 16 w 37"/>
                <a:gd name="T29" fmla="*/ 35 h 163"/>
                <a:gd name="T30" fmla="*/ 20 w 37"/>
                <a:gd name="T31" fmla="*/ 49 h 163"/>
                <a:gd name="T32" fmla="*/ 23 w 37"/>
                <a:gd name="T33" fmla="*/ 64 h 163"/>
                <a:gd name="T34" fmla="*/ 26 w 37"/>
                <a:gd name="T35" fmla="*/ 79 h 163"/>
                <a:gd name="T36" fmla="*/ 35 w 37"/>
                <a:gd name="T37" fmla="*/ 137 h 163"/>
                <a:gd name="T38" fmla="*/ 37 w 37"/>
                <a:gd name="T39" fmla="*/ 156 h 163"/>
                <a:gd name="T40" fmla="*/ 37 w 37"/>
                <a:gd name="T41" fmla="*/ 163 h 163"/>
                <a:gd name="T42" fmla="*/ 7 w 37"/>
                <a:gd name="T43" fmla="*/ 16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 h="163">
                  <a:moveTo>
                    <a:pt x="7" y="163"/>
                  </a:moveTo>
                  <a:cubicBezTo>
                    <a:pt x="7" y="163"/>
                    <a:pt x="7" y="160"/>
                    <a:pt x="7" y="156"/>
                  </a:cubicBezTo>
                  <a:cubicBezTo>
                    <a:pt x="8" y="151"/>
                    <a:pt x="8" y="145"/>
                    <a:pt x="9" y="137"/>
                  </a:cubicBezTo>
                  <a:cubicBezTo>
                    <a:pt x="10" y="122"/>
                    <a:pt x="11" y="101"/>
                    <a:pt x="11" y="81"/>
                  </a:cubicBezTo>
                  <a:cubicBezTo>
                    <a:pt x="11" y="76"/>
                    <a:pt x="11" y="71"/>
                    <a:pt x="11" y="66"/>
                  </a:cubicBezTo>
                  <a:cubicBezTo>
                    <a:pt x="11" y="60"/>
                    <a:pt x="10" y="56"/>
                    <a:pt x="10" y="51"/>
                  </a:cubicBezTo>
                  <a:cubicBezTo>
                    <a:pt x="9" y="46"/>
                    <a:pt x="9" y="41"/>
                    <a:pt x="9" y="37"/>
                  </a:cubicBezTo>
                  <a:cubicBezTo>
                    <a:pt x="8" y="33"/>
                    <a:pt x="8" y="28"/>
                    <a:pt x="7" y="25"/>
                  </a:cubicBezTo>
                  <a:cubicBezTo>
                    <a:pt x="6" y="21"/>
                    <a:pt x="5" y="17"/>
                    <a:pt x="5" y="14"/>
                  </a:cubicBezTo>
                  <a:cubicBezTo>
                    <a:pt x="4" y="11"/>
                    <a:pt x="3" y="9"/>
                    <a:pt x="2" y="6"/>
                  </a:cubicBezTo>
                  <a:cubicBezTo>
                    <a:pt x="1" y="2"/>
                    <a:pt x="0" y="0"/>
                    <a:pt x="0" y="0"/>
                  </a:cubicBezTo>
                  <a:cubicBezTo>
                    <a:pt x="0" y="0"/>
                    <a:pt x="1" y="2"/>
                    <a:pt x="3" y="6"/>
                  </a:cubicBezTo>
                  <a:cubicBezTo>
                    <a:pt x="5" y="8"/>
                    <a:pt x="6" y="10"/>
                    <a:pt x="7" y="13"/>
                  </a:cubicBezTo>
                  <a:cubicBezTo>
                    <a:pt x="9" y="16"/>
                    <a:pt x="10" y="20"/>
                    <a:pt x="11" y="23"/>
                  </a:cubicBezTo>
                  <a:cubicBezTo>
                    <a:pt x="13" y="27"/>
                    <a:pt x="14" y="31"/>
                    <a:pt x="16" y="35"/>
                  </a:cubicBezTo>
                  <a:cubicBezTo>
                    <a:pt x="17" y="40"/>
                    <a:pt x="18" y="44"/>
                    <a:pt x="20" y="49"/>
                  </a:cubicBezTo>
                  <a:cubicBezTo>
                    <a:pt x="21" y="54"/>
                    <a:pt x="22" y="59"/>
                    <a:pt x="23" y="64"/>
                  </a:cubicBezTo>
                  <a:cubicBezTo>
                    <a:pt x="24" y="69"/>
                    <a:pt x="25" y="74"/>
                    <a:pt x="26" y="79"/>
                  </a:cubicBezTo>
                  <a:cubicBezTo>
                    <a:pt x="30" y="100"/>
                    <a:pt x="33" y="121"/>
                    <a:pt x="35" y="137"/>
                  </a:cubicBezTo>
                  <a:cubicBezTo>
                    <a:pt x="36" y="145"/>
                    <a:pt x="36" y="151"/>
                    <a:pt x="37" y="156"/>
                  </a:cubicBezTo>
                  <a:cubicBezTo>
                    <a:pt x="37" y="160"/>
                    <a:pt x="37" y="163"/>
                    <a:pt x="37" y="163"/>
                  </a:cubicBezTo>
                  <a:lnTo>
                    <a:pt x="7" y="163"/>
                  </a:lnTo>
                  <a:close/>
                </a:path>
              </a:pathLst>
            </a:custGeom>
            <a:solidFill>
              <a:srgbClr val="768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 name="Freeform 32"/>
            <p:cNvSpPr>
              <a:spLocks/>
            </p:cNvSpPr>
            <p:nvPr/>
          </p:nvSpPr>
          <p:spPr bwMode="auto">
            <a:xfrm>
              <a:off x="7966075" y="5446713"/>
              <a:ext cx="750888" cy="793750"/>
            </a:xfrm>
            <a:custGeom>
              <a:avLst/>
              <a:gdLst>
                <a:gd name="T0" fmla="*/ 105 w 124"/>
                <a:gd name="T1" fmla="*/ 55 h 131"/>
                <a:gd name="T2" fmla="*/ 92 w 124"/>
                <a:gd name="T3" fmla="*/ 52 h 131"/>
                <a:gd name="T4" fmla="*/ 82 w 124"/>
                <a:gd name="T5" fmla="*/ 11 h 131"/>
                <a:gd name="T6" fmla="*/ 41 w 124"/>
                <a:gd name="T7" fmla="*/ 33 h 131"/>
                <a:gd name="T8" fmla="*/ 30 w 124"/>
                <a:gd name="T9" fmla="*/ 31 h 131"/>
                <a:gd name="T10" fmla="*/ 20 w 124"/>
                <a:gd name="T11" fmla="*/ 34 h 131"/>
                <a:gd name="T12" fmla="*/ 20 w 124"/>
                <a:gd name="T13" fmla="*/ 34 h 131"/>
                <a:gd name="T14" fmla="*/ 7 w 124"/>
                <a:gd name="T15" fmla="*/ 46 h 131"/>
                <a:gd name="T16" fmla="*/ 17 w 124"/>
                <a:gd name="T17" fmla="*/ 80 h 131"/>
                <a:gd name="T18" fmla="*/ 21 w 124"/>
                <a:gd name="T19" fmla="*/ 81 h 131"/>
                <a:gd name="T20" fmla="*/ 18 w 124"/>
                <a:gd name="T21" fmla="*/ 86 h 131"/>
                <a:gd name="T22" fmla="*/ 30 w 124"/>
                <a:gd name="T23" fmla="*/ 124 h 131"/>
                <a:gd name="T24" fmla="*/ 68 w 124"/>
                <a:gd name="T25" fmla="*/ 112 h 131"/>
                <a:gd name="T26" fmla="*/ 71 w 124"/>
                <a:gd name="T27" fmla="*/ 102 h 131"/>
                <a:gd name="T28" fmla="*/ 72 w 124"/>
                <a:gd name="T29" fmla="*/ 104 h 131"/>
                <a:gd name="T30" fmla="*/ 84 w 124"/>
                <a:gd name="T31" fmla="*/ 110 h 131"/>
                <a:gd name="T32" fmla="*/ 90 w 124"/>
                <a:gd name="T33" fmla="*/ 110 h 131"/>
                <a:gd name="T34" fmla="*/ 96 w 124"/>
                <a:gd name="T35" fmla="*/ 110 h 131"/>
                <a:gd name="T36" fmla="*/ 100 w 124"/>
                <a:gd name="T37" fmla="*/ 109 h 131"/>
                <a:gd name="T38" fmla="*/ 117 w 124"/>
                <a:gd name="T39" fmla="*/ 94 h 131"/>
                <a:gd name="T40" fmla="*/ 105 w 124"/>
                <a:gd name="T41" fmla="*/ 5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4" h="131">
                  <a:moveTo>
                    <a:pt x="105" y="55"/>
                  </a:moveTo>
                  <a:cubicBezTo>
                    <a:pt x="101" y="53"/>
                    <a:pt x="97" y="52"/>
                    <a:pt x="92" y="52"/>
                  </a:cubicBezTo>
                  <a:cubicBezTo>
                    <a:pt x="101" y="39"/>
                    <a:pt x="100" y="20"/>
                    <a:pt x="82" y="11"/>
                  </a:cubicBezTo>
                  <a:cubicBezTo>
                    <a:pt x="62" y="0"/>
                    <a:pt x="44" y="15"/>
                    <a:pt x="41" y="33"/>
                  </a:cubicBezTo>
                  <a:cubicBezTo>
                    <a:pt x="37" y="31"/>
                    <a:pt x="34" y="31"/>
                    <a:pt x="30" y="31"/>
                  </a:cubicBezTo>
                  <a:cubicBezTo>
                    <a:pt x="27" y="31"/>
                    <a:pt x="23" y="32"/>
                    <a:pt x="20" y="34"/>
                  </a:cubicBezTo>
                  <a:cubicBezTo>
                    <a:pt x="20" y="34"/>
                    <a:pt x="20" y="34"/>
                    <a:pt x="20" y="34"/>
                  </a:cubicBezTo>
                  <a:cubicBezTo>
                    <a:pt x="14" y="36"/>
                    <a:pt x="9" y="41"/>
                    <a:pt x="7" y="46"/>
                  </a:cubicBezTo>
                  <a:cubicBezTo>
                    <a:pt x="0" y="58"/>
                    <a:pt x="5" y="73"/>
                    <a:pt x="17" y="80"/>
                  </a:cubicBezTo>
                  <a:cubicBezTo>
                    <a:pt x="19" y="80"/>
                    <a:pt x="20" y="81"/>
                    <a:pt x="21" y="81"/>
                  </a:cubicBezTo>
                  <a:cubicBezTo>
                    <a:pt x="20" y="83"/>
                    <a:pt x="19" y="84"/>
                    <a:pt x="18" y="86"/>
                  </a:cubicBezTo>
                  <a:cubicBezTo>
                    <a:pt x="11" y="99"/>
                    <a:pt x="17" y="117"/>
                    <a:pt x="30" y="124"/>
                  </a:cubicBezTo>
                  <a:cubicBezTo>
                    <a:pt x="44" y="131"/>
                    <a:pt x="61" y="125"/>
                    <a:pt x="68" y="112"/>
                  </a:cubicBezTo>
                  <a:cubicBezTo>
                    <a:pt x="70" y="109"/>
                    <a:pt x="70" y="106"/>
                    <a:pt x="71" y="102"/>
                  </a:cubicBezTo>
                  <a:cubicBezTo>
                    <a:pt x="71" y="103"/>
                    <a:pt x="72" y="103"/>
                    <a:pt x="72" y="104"/>
                  </a:cubicBezTo>
                  <a:cubicBezTo>
                    <a:pt x="76" y="107"/>
                    <a:pt x="79" y="109"/>
                    <a:pt x="84" y="110"/>
                  </a:cubicBezTo>
                  <a:cubicBezTo>
                    <a:pt x="86" y="110"/>
                    <a:pt x="88" y="110"/>
                    <a:pt x="90" y="110"/>
                  </a:cubicBezTo>
                  <a:cubicBezTo>
                    <a:pt x="92" y="110"/>
                    <a:pt x="94" y="110"/>
                    <a:pt x="96" y="110"/>
                  </a:cubicBezTo>
                  <a:cubicBezTo>
                    <a:pt x="97" y="109"/>
                    <a:pt x="98" y="109"/>
                    <a:pt x="100" y="109"/>
                  </a:cubicBezTo>
                  <a:cubicBezTo>
                    <a:pt x="107" y="106"/>
                    <a:pt x="114" y="101"/>
                    <a:pt x="117" y="94"/>
                  </a:cubicBezTo>
                  <a:cubicBezTo>
                    <a:pt x="124" y="80"/>
                    <a:pt x="119" y="63"/>
                    <a:pt x="105" y="55"/>
                  </a:cubicBezTo>
                  <a:close/>
                </a:path>
              </a:pathLst>
            </a:custGeom>
            <a:solidFill>
              <a:srgbClr val="FF75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 name="Freeform 33"/>
            <p:cNvSpPr>
              <a:spLocks/>
            </p:cNvSpPr>
            <p:nvPr/>
          </p:nvSpPr>
          <p:spPr bwMode="auto">
            <a:xfrm>
              <a:off x="8093075" y="5646738"/>
              <a:ext cx="454025" cy="417512"/>
            </a:xfrm>
            <a:custGeom>
              <a:avLst/>
              <a:gdLst>
                <a:gd name="T0" fmla="*/ 48 w 75"/>
                <a:gd name="T1" fmla="*/ 15 h 69"/>
                <a:gd name="T2" fmla="*/ 27 w 75"/>
                <a:gd name="T3" fmla="*/ 55 h 69"/>
                <a:gd name="T4" fmla="*/ 48 w 75"/>
                <a:gd name="T5" fmla="*/ 15 h 69"/>
              </a:gdLst>
              <a:ahLst/>
              <a:cxnLst>
                <a:cxn ang="0">
                  <a:pos x="T0" y="T1"/>
                </a:cxn>
                <a:cxn ang="0">
                  <a:pos x="T2" y="T3"/>
                </a:cxn>
                <a:cxn ang="0">
                  <a:pos x="T4" y="T5"/>
                </a:cxn>
              </a:cxnLst>
              <a:rect l="0" t="0" r="r" b="b"/>
              <a:pathLst>
                <a:path w="75" h="69">
                  <a:moveTo>
                    <a:pt x="48" y="15"/>
                  </a:moveTo>
                  <a:cubicBezTo>
                    <a:pt x="21" y="0"/>
                    <a:pt x="0" y="41"/>
                    <a:pt x="27" y="55"/>
                  </a:cubicBezTo>
                  <a:cubicBezTo>
                    <a:pt x="54" y="69"/>
                    <a:pt x="75" y="29"/>
                    <a:pt x="48" y="15"/>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 name="Freeform 34"/>
            <p:cNvSpPr>
              <a:spLocks/>
            </p:cNvSpPr>
            <p:nvPr/>
          </p:nvSpPr>
          <p:spPr bwMode="auto">
            <a:xfrm>
              <a:off x="8469313" y="6167438"/>
              <a:ext cx="333375" cy="266700"/>
            </a:xfrm>
            <a:custGeom>
              <a:avLst/>
              <a:gdLst>
                <a:gd name="T0" fmla="*/ 7 w 55"/>
                <a:gd name="T1" fmla="*/ 44 h 44"/>
                <a:gd name="T2" fmla="*/ 43 w 55"/>
                <a:gd name="T3" fmla="*/ 0 h 44"/>
                <a:gd name="T4" fmla="*/ 7 w 55"/>
                <a:gd name="T5" fmla="*/ 44 h 44"/>
              </a:gdLst>
              <a:ahLst/>
              <a:cxnLst>
                <a:cxn ang="0">
                  <a:pos x="T0" y="T1"/>
                </a:cxn>
                <a:cxn ang="0">
                  <a:pos x="T2" y="T3"/>
                </a:cxn>
                <a:cxn ang="0">
                  <a:pos x="T4" y="T5"/>
                </a:cxn>
              </a:cxnLst>
              <a:rect l="0" t="0" r="r" b="b"/>
              <a:pathLst>
                <a:path w="55" h="44">
                  <a:moveTo>
                    <a:pt x="7" y="44"/>
                  </a:moveTo>
                  <a:cubicBezTo>
                    <a:pt x="7" y="44"/>
                    <a:pt x="0" y="5"/>
                    <a:pt x="43" y="0"/>
                  </a:cubicBezTo>
                  <a:cubicBezTo>
                    <a:pt x="43" y="0"/>
                    <a:pt x="55" y="40"/>
                    <a:pt x="7" y="44"/>
                  </a:cubicBezTo>
                  <a:close/>
                </a:path>
              </a:pathLst>
            </a:custGeom>
            <a:solidFill>
              <a:srgbClr val="9D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38" name="Freeform 122"/>
          <p:cNvSpPr>
            <a:spLocks/>
          </p:cNvSpPr>
          <p:nvPr/>
        </p:nvSpPr>
        <p:spPr bwMode="auto">
          <a:xfrm>
            <a:off x="-130969" y="6424845"/>
            <a:ext cx="12552363" cy="444501"/>
          </a:xfrm>
          <a:custGeom>
            <a:avLst/>
            <a:gdLst>
              <a:gd name="T0" fmla="*/ 2904 w 2904"/>
              <a:gd name="T1" fmla="*/ 58 h 100"/>
              <a:gd name="T2" fmla="*/ 2859 w 2904"/>
              <a:gd name="T3" fmla="*/ 100 h 100"/>
              <a:gd name="T4" fmla="*/ 45 w 2904"/>
              <a:gd name="T5" fmla="*/ 100 h 100"/>
              <a:gd name="T6" fmla="*/ 0 w 2904"/>
              <a:gd name="T7" fmla="*/ 58 h 100"/>
              <a:gd name="T8" fmla="*/ 0 w 2904"/>
              <a:gd name="T9" fmla="*/ 42 h 100"/>
              <a:gd name="T10" fmla="*/ 45 w 2904"/>
              <a:gd name="T11" fmla="*/ 0 h 100"/>
              <a:gd name="T12" fmla="*/ 2859 w 2904"/>
              <a:gd name="T13" fmla="*/ 0 h 100"/>
              <a:gd name="T14" fmla="*/ 2904 w 2904"/>
              <a:gd name="T15" fmla="*/ 42 h 100"/>
              <a:gd name="T16" fmla="*/ 2904 w 2904"/>
              <a:gd name="T17" fmla="*/ 5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04" h="100">
                <a:moveTo>
                  <a:pt x="2904" y="58"/>
                </a:moveTo>
                <a:cubicBezTo>
                  <a:pt x="2904" y="81"/>
                  <a:pt x="2884" y="100"/>
                  <a:pt x="2859" y="100"/>
                </a:cubicBezTo>
                <a:cubicBezTo>
                  <a:pt x="45" y="100"/>
                  <a:pt x="45" y="100"/>
                  <a:pt x="45" y="100"/>
                </a:cubicBezTo>
                <a:cubicBezTo>
                  <a:pt x="20" y="100"/>
                  <a:pt x="0" y="81"/>
                  <a:pt x="0" y="58"/>
                </a:cubicBezTo>
                <a:cubicBezTo>
                  <a:pt x="0" y="42"/>
                  <a:pt x="0" y="42"/>
                  <a:pt x="0" y="42"/>
                </a:cubicBezTo>
                <a:cubicBezTo>
                  <a:pt x="0" y="19"/>
                  <a:pt x="20" y="0"/>
                  <a:pt x="45" y="0"/>
                </a:cubicBezTo>
                <a:cubicBezTo>
                  <a:pt x="2859" y="0"/>
                  <a:pt x="2859" y="0"/>
                  <a:pt x="2859" y="0"/>
                </a:cubicBezTo>
                <a:cubicBezTo>
                  <a:pt x="2884" y="0"/>
                  <a:pt x="2904" y="19"/>
                  <a:pt x="2904" y="42"/>
                </a:cubicBezTo>
                <a:lnTo>
                  <a:pt x="2904" y="58"/>
                </a:lnTo>
                <a:close/>
              </a:path>
            </a:pathLst>
          </a:custGeom>
          <a:solidFill>
            <a:srgbClr val="9D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5" name="Oval 28"/>
          <p:cNvSpPr>
            <a:spLocks noChangeArrowheads="1"/>
          </p:cNvSpPr>
          <p:nvPr/>
        </p:nvSpPr>
        <p:spPr bwMode="auto">
          <a:xfrm>
            <a:off x="10223500" y="0"/>
            <a:ext cx="682625" cy="682625"/>
          </a:xfrm>
          <a:prstGeom prst="ellipse">
            <a:avLst/>
          </a:pr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6" name="Freeform 58"/>
          <p:cNvSpPr>
            <a:spLocks/>
          </p:cNvSpPr>
          <p:nvPr/>
        </p:nvSpPr>
        <p:spPr bwMode="auto">
          <a:xfrm>
            <a:off x="11229976" y="733425"/>
            <a:ext cx="539750" cy="265113"/>
          </a:xfrm>
          <a:custGeom>
            <a:avLst/>
            <a:gdLst>
              <a:gd name="T0" fmla="*/ 1 w 126"/>
              <a:gd name="T1" fmla="*/ 62 h 62"/>
              <a:gd name="T2" fmla="*/ 120 w 126"/>
              <a:gd name="T3" fmla="*/ 62 h 62"/>
              <a:gd name="T4" fmla="*/ 95 w 126"/>
              <a:gd name="T5" fmla="*/ 23 h 62"/>
              <a:gd name="T6" fmla="*/ 90 w 126"/>
              <a:gd name="T7" fmla="*/ 23 h 62"/>
              <a:gd name="T8" fmla="*/ 66 w 126"/>
              <a:gd name="T9" fmla="*/ 0 h 62"/>
              <a:gd name="T10" fmla="*/ 43 w 126"/>
              <a:gd name="T11" fmla="*/ 31 h 62"/>
              <a:gd name="T12" fmla="*/ 33 w 126"/>
              <a:gd name="T13" fmla="*/ 29 h 62"/>
              <a:gd name="T14" fmla="*/ 1 w 126"/>
              <a:gd name="T15" fmla="*/ 61 h 62"/>
              <a:gd name="T16" fmla="*/ 1 w 126"/>
              <a:gd name="T17"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 h="62">
                <a:moveTo>
                  <a:pt x="1" y="62"/>
                </a:moveTo>
                <a:cubicBezTo>
                  <a:pt x="120" y="62"/>
                  <a:pt x="120" y="62"/>
                  <a:pt x="120" y="62"/>
                </a:cubicBezTo>
                <a:cubicBezTo>
                  <a:pt x="126" y="46"/>
                  <a:pt x="118" y="23"/>
                  <a:pt x="95" y="23"/>
                </a:cubicBezTo>
                <a:cubicBezTo>
                  <a:pt x="93" y="23"/>
                  <a:pt x="91" y="23"/>
                  <a:pt x="90" y="23"/>
                </a:cubicBezTo>
                <a:cubicBezTo>
                  <a:pt x="89" y="12"/>
                  <a:pt x="81" y="0"/>
                  <a:pt x="66" y="0"/>
                </a:cubicBezTo>
                <a:cubicBezTo>
                  <a:pt x="48" y="0"/>
                  <a:pt x="40" y="17"/>
                  <a:pt x="43" y="31"/>
                </a:cubicBezTo>
                <a:cubicBezTo>
                  <a:pt x="40" y="30"/>
                  <a:pt x="36" y="29"/>
                  <a:pt x="33" y="29"/>
                </a:cubicBezTo>
                <a:cubicBezTo>
                  <a:pt x="16" y="29"/>
                  <a:pt x="0" y="44"/>
                  <a:pt x="1" y="61"/>
                </a:cubicBezTo>
                <a:lnTo>
                  <a:pt x="1" y="62"/>
                </a:lnTo>
                <a:close/>
              </a:path>
            </a:pathLst>
          </a:custGeom>
          <a:solidFill>
            <a:srgbClr val="A4E7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7" name="Freeform 59"/>
          <p:cNvSpPr>
            <a:spLocks/>
          </p:cNvSpPr>
          <p:nvPr/>
        </p:nvSpPr>
        <p:spPr bwMode="auto">
          <a:xfrm>
            <a:off x="8906556" y="232568"/>
            <a:ext cx="481013" cy="217488"/>
          </a:xfrm>
          <a:custGeom>
            <a:avLst/>
            <a:gdLst>
              <a:gd name="T0" fmla="*/ 102 w 112"/>
              <a:gd name="T1" fmla="*/ 0 h 51"/>
              <a:gd name="T2" fmla="*/ 68 w 112"/>
              <a:gd name="T3" fmla="*/ 10 h 51"/>
              <a:gd name="T4" fmla="*/ 47 w 112"/>
              <a:gd name="T5" fmla="*/ 37 h 51"/>
              <a:gd name="T6" fmla="*/ 56 w 112"/>
              <a:gd name="T7" fmla="*/ 41 h 51"/>
              <a:gd name="T8" fmla="*/ 65 w 112"/>
              <a:gd name="T9" fmla="*/ 37 h 51"/>
              <a:gd name="T10" fmla="*/ 44 w 112"/>
              <a:gd name="T11" fmla="*/ 10 h 51"/>
              <a:gd name="T12" fmla="*/ 10 w 112"/>
              <a:gd name="T13" fmla="*/ 0 h 51"/>
              <a:gd name="T14" fmla="*/ 0 w 112"/>
              <a:gd name="T15" fmla="*/ 10 h 51"/>
              <a:gd name="T16" fmla="*/ 10 w 112"/>
              <a:gd name="T17" fmla="*/ 20 h 51"/>
              <a:gd name="T18" fmla="*/ 32 w 112"/>
              <a:gd name="T19" fmla="*/ 27 h 51"/>
              <a:gd name="T20" fmla="*/ 47 w 112"/>
              <a:gd name="T21" fmla="*/ 45 h 51"/>
              <a:gd name="T22" fmla="*/ 56 w 112"/>
              <a:gd name="T23" fmla="*/ 51 h 51"/>
              <a:gd name="T24" fmla="*/ 65 w 112"/>
              <a:gd name="T25" fmla="*/ 45 h 51"/>
              <a:gd name="T26" fmla="*/ 80 w 112"/>
              <a:gd name="T27" fmla="*/ 27 h 51"/>
              <a:gd name="T28" fmla="*/ 102 w 112"/>
              <a:gd name="T29" fmla="*/ 20 h 51"/>
              <a:gd name="T30" fmla="*/ 112 w 112"/>
              <a:gd name="T31" fmla="*/ 10 h 51"/>
              <a:gd name="T32" fmla="*/ 102 w 112"/>
              <a:gd name="T33"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51">
                <a:moveTo>
                  <a:pt x="102" y="0"/>
                </a:moveTo>
                <a:cubicBezTo>
                  <a:pt x="89" y="0"/>
                  <a:pt x="78" y="4"/>
                  <a:pt x="68" y="10"/>
                </a:cubicBezTo>
                <a:cubicBezTo>
                  <a:pt x="59" y="17"/>
                  <a:pt x="51" y="26"/>
                  <a:pt x="47" y="37"/>
                </a:cubicBezTo>
                <a:cubicBezTo>
                  <a:pt x="56" y="41"/>
                  <a:pt x="56" y="41"/>
                  <a:pt x="56" y="41"/>
                </a:cubicBezTo>
                <a:cubicBezTo>
                  <a:pt x="65" y="37"/>
                  <a:pt x="65" y="37"/>
                  <a:pt x="65" y="37"/>
                </a:cubicBezTo>
                <a:cubicBezTo>
                  <a:pt x="61" y="26"/>
                  <a:pt x="53" y="17"/>
                  <a:pt x="44" y="10"/>
                </a:cubicBezTo>
                <a:cubicBezTo>
                  <a:pt x="34" y="4"/>
                  <a:pt x="22" y="0"/>
                  <a:pt x="10" y="0"/>
                </a:cubicBezTo>
                <a:cubicBezTo>
                  <a:pt x="4" y="0"/>
                  <a:pt x="0" y="4"/>
                  <a:pt x="0" y="10"/>
                </a:cubicBezTo>
                <a:cubicBezTo>
                  <a:pt x="0" y="15"/>
                  <a:pt x="4" y="20"/>
                  <a:pt x="10" y="20"/>
                </a:cubicBezTo>
                <a:cubicBezTo>
                  <a:pt x="18" y="20"/>
                  <a:pt x="26" y="22"/>
                  <a:pt x="32" y="27"/>
                </a:cubicBezTo>
                <a:cubicBezTo>
                  <a:pt x="39" y="31"/>
                  <a:pt x="44" y="38"/>
                  <a:pt x="47" y="45"/>
                </a:cubicBezTo>
                <a:cubicBezTo>
                  <a:pt x="48" y="49"/>
                  <a:pt x="52" y="51"/>
                  <a:pt x="56" y="51"/>
                </a:cubicBezTo>
                <a:cubicBezTo>
                  <a:pt x="60" y="51"/>
                  <a:pt x="64" y="49"/>
                  <a:pt x="65" y="45"/>
                </a:cubicBezTo>
                <a:cubicBezTo>
                  <a:pt x="68" y="38"/>
                  <a:pt x="73" y="31"/>
                  <a:pt x="80" y="27"/>
                </a:cubicBezTo>
                <a:cubicBezTo>
                  <a:pt x="86" y="22"/>
                  <a:pt x="94" y="20"/>
                  <a:pt x="102" y="20"/>
                </a:cubicBezTo>
                <a:cubicBezTo>
                  <a:pt x="108" y="20"/>
                  <a:pt x="112" y="15"/>
                  <a:pt x="112" y="10"/>
                </a:cubicBezTo>
                <a:cubicBezTo>
                  <a:pt x="112" y="4"/>
                  <a:pt x="108" y="0"/>
                  <a:pt x="102" y="0"/>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8" name="Freeform 60"/>
          <p:cNvSpPr>
            <a:spLocks/>
          </p:cNvSpPr>
          <p:nvPr/>
        </p:nvSpPr>
        <p:spPr bwMode="auto">
          <a:xfrm>
            <a:off x="10459243" y="1328738"/>
            <a:ext cx="481013" cy="217488"/>
          </a:xfrm>
          <a:custGeom>
            <a:avLst/>
            <a:gdLst>
              <a:gd name="T0" fmla="*/ 102 w 112"/>
              <a:gd name="T1" fmla="*/ 0 h 51"/>
              <a:gd name="T2" fmla="*/ 68 w 112"/>
              <a:gd name="T3" fmla="*/ 10 h 51"/>
              <a:gd name="T4" fmla="*/ 47 w 112"/>
              <a:gd name="T5" fmla="*/ 37 h 51"/>
              <a:gd name="T6" fmla="*/ 56 w 112"/>
              <a:gd name="T7" fmla="*/ 41 h 51"/>
              <a:gd name="T8" fmla="*/ 65 w 112"/>
              <a:gd name="T9" fmla="*/ 37 h 51"/>
              <a:gd name="T10" fmla="*/ 44 w 112"/>
              <a:gd name="T11" fmla="*/ 10 h 51"/>
              <a:gd name="T12" fmla="*/ 10 w 112"/>
              <a:gd name="T13" fmla="*/ 0 h 51"/>
              <a:gd name="T14" fmla="*/ 0 w 112"/>
              <a:gd name="T15" fmla="*/ 10 h 51"/>
              <a:gd name="T16" fmla="*/ 10 w 112"/>
              <a:gd name="T17" fmla="*/ 20 h 51"/>
              <a:gd name="T18" fmla="*/ 32 w 112"/>
              <a:gd name="T19" fmla="*/ 27 h 51"/>
              <a:gd name="T20" fmla="*/ 47 w 112"/>
              <a:gd name="T21" fmla="*/ 45 h 51"/>
              <a:gd name="T22" fmla="*/ 56 w 112"/>
              <a:gd name="T23" fmla="*/ 51 h 51"/>
              <a:gd name="T24" fmla="*/ 65 w 112"/>
              <a:gd name="T25" fmla="*/ 45 h 51"/>
              <a:gd name="T26" fmla="*/ 80 w 112"/>
              <a:gd name="T27" fmla="*/ 27 h 51"/>
              <a:gd name="T28" fmla="*/ 102 w 112"/>
              <a:gd name="T29" fmla="*/ 20 h 51"/>
              <a:gd name="T30" fmla="*/ 112 w 112"/>
              <a:gd name="T31" fmla="*/ 10 h 51"/>
              <a:gd name="T32" fmla="*/ 102 w 112"/>
              <a:gd name="T33"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51">
                <a:moveTo>
                  <a:pt x="102" y="0"/>
                </a:moveTo>
                <a:cubicBezTo>
                  <a:pt x="89" y="0"/>
                  <a:pt x="78" y="4"/>
                  <a:pt x="68" y="10"/>
                </a:cubicBezTo>
                <a:cubicBezTo>
                  <a:pt x="59" y="17"/>
                  <a:pt x="51" y="26"/>
                  <a:pt x="47" y="37"/>
                </a:cubicBezTo>
                <a:cubicBezTo>
                  <a:pt x="56" y="41"/>
                  <a:pt x="56" y="41"/>
                  <a:pt x="56" y="41"/>
                </a:cubicBezTo>
                <a:cubicBezTo>
                  <a:pt x="65" y="37"/>
                  <a:pt x="65" y="37"/>
                  <a:pt x="65" y="37"/>
                </a:cubicBezTo>
                <a:cubicBezTo>
                  <a:pt x="61" y="26"/>
                  <a:pt x="53" y="17"/>
                  <a:pt x="44" y="10"/>
                </a:cubicBezTo>
                <a:cubicBezTo>
                  <a:pt x="34" y="4"/>
                  <a:pt x="22" y="0"/>
                  <a:pt x="10" y="0"/>
                </a:cubicBezTo>
                <a:cubicBezTo>
                  <a:pt x="4" y="0"/>
                  <a:pt x="0" y="4"/>
                  <a:pt x="0" y="10"/>
                </a:cubicBezTo>
                <a:cubicBezTo>
                  <a:pt x="0" y="15"/>
                  <a:pt x="4" y="20"/>
                  <a:pt x="10" y="20"/>
                </a:cubicBezTo>
                <a:cubicBezTo>
                  <a:pt x="18" y="20"/>
                  <a:pt x="26" y="22"/>
                  <a:pt x="32" y="27"/>
                </a:cubicBezTo>
                <a:cubicBezTo>
                  <a:pt x="39" y="31"/>
                  <a:pt x="44" y="38"/>
                  <a:pt x="47" y="45"/>
                </a:cubicBezTo>
                <a:cubicBezTo>
                  <a:pt x="48" y="49"/>
                  <a:pt x="52" y="51"/>
                  <a:pt x="56" y="51"/>
                </a:cubicBezTo>
                <a:cubicBezTo>
                  <a:pt x="60" y="51"/>
                  <a:pt x="64" y="49"/>
                  <a:pt x="65" y="45"/>
                </a:cubicBezTo>
                <a:cubicBezTo>
                  <a:pt x="68" y="38"/>
                  <a:pt x="73" y="31"/>
                  <a:pt x="80" y="27"/>
                </a:cubicBezTo>
                <a:cubicBezTo>
                  <a:pt x="86" y="22"/>
                  <a:pt x="94" y="20"/>
                  <a:pt x="102" y="20"/>
                </a:cubicBezTo>
                <a:cubicBezTo>
                  <a:pt x="108" y="20"/>
                  <a:pt x="112" y="15"/>
                  <a:pt x="112" y="10"/>
                </a:cubicBezTo>
                <a:cubicBezTo>
                  <a:pt x="112" y="4"/>
                  <a:pt x="108" y="0"/>
                  <a:pt x="102" y="0"/>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9" name="任意多边形 3"/>
          <p:cNvSpPr/>
          <p:nvPr/>
        </p:nvSpPr>
        <p:spPr>
          <a:xfrm>
            <a:off x="130629" y="1293700"/>
            <a:ext cx="8435522" cy="2759187"/>
          </a:xfrm>
          <a:custGeom>
            <a:avLst/>
            <a:gdLst>
              <a:gd name="connsiteX0" fmla="*/ 4000064 w 10668907"/>
              <a:gd name="connsiteY0" fmla="*/ 387444 h 4547902"/>
              <a:gd name="connsiteX1" fmla="*/ 525344 w 10668907"/>
              <a:gd name="connsiteY1" fmla="*/ 265524 h 4547902"/>
              <a:gd name="connsiteX2" fmla="*/ 936824 w 10668907"/>
              <a:gd name="connsiteY2" fmla="*/ 4212684 h 4547902"/>
              <a:gd name="connsiteX3" fmla="*/ 9151184 w 10668907"/>
              <a:gd name="connsiteY3" fmla="*/ 3923124 h 4547902"/>
              <a:gd name="connsiteX4" fmla="*/ 10217984 w 10668907"/>
              <a:gd name="connsiteY4" fmla="*/ 600804 h 4547902"/>
              <a:gd name="connsiteX5" fmla="*/ 4000064 w 10668907"/>
              <a:gd name="connsiteY5" fmla="*/ 387444 h 4547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68907" h="4547902">
                <a:moveTo>
                  <a:pt x="4000064" y="387444"/>
                </a:moveTo>
                <a:cubicBezTo>
                  <a:pt x="2384624" y="331564"/>
                  <a:pt x="1035884" y="-372016"/>
                  <a:pt x="525344" y="265524"/>
                </a:cubicBezTo>
                <a:cubicBezTo>
                  <a:pt x="14804" y="903064"/>
                  <a:pt x="-500816" y="3603084"/>
                  <a:pt x="936824" y="4212684"/>
                </a:cubicBezTo>
                <a:cubicBezTo>
                  <a:pt x="2374464" y="4822284"/>
                  <a:pt x="7604324" y="4525104"/>
                  <a:pt x="9151184" y="3923124"/>
                </a:cubicBezTo>
                <a:cubicBezTo>
                  <a:pt x="10698044" y="3321144"/>
                  <a:pt x="11079044" y="1190084"/>
                  <a:pt x="10217984" y="600804"/>
                </a:cubicBezTo>
                <a:cubicBezTo>
                  <a:pt x="9356924" y="11524"/>
                  <a:pt x="5615504" y="443324"/>
                  <a:pt x="4000064" y="387444"/>
                </a:cubicBezTo>
                <a:close/>
              </a:path>
            </a:pathLst>
          </a:custGeom>
          <a:solidFill>
            <a:schemeClr val="accent4">
              <a:lumMod val="20000"/>
              <a:lumOff val="80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zh-CN" altLang="en-US" sz="1600" dirty="0">
              <a:ea typeface="义启嘟嘟体" pitchFamily="2" charset="-128"/>
              <a:cs typeface="义启嘟嘟体" pitchFamily="2" charset="-128"/>
            </a:endParaRPr>
          </a:p>
        </p:txBody>
      </p:sp>
      <p:pic>
        <p:nvPicPr>
          <p:cNvPr id="81" name="图片 10"/>
          <p:cNvPicPr>
            <a:picLocks noChangeAspect="1"/>
          </p:cNvPicPr>
          <p:nvPr/>
        </p:nvPicPr>
        <p:blipFill rotWithShape="1">
          <a:blip r:embed="rId3">
            <a:extLst>
              <a:ext uri="{28A0092B-C50C-407E-A947-70E740481C1C}">
                <a14:useLocalDpi xmlns:a14="http://schemas.microsoft.com/office/drawing/2010/main" val="0"/>
              </a:ext>
            </a:extLst>
          </a:blip>
          <a:srcRect l="68030" r="15000" b="54204"/>
          <a:stretch>
            <a:fillRect/>
          </a:stretch>
        </p:blipFill>
        <p:spPr>
          <a:xfrm>
            <a:off x="6946623" y="473356"/>
            <a:ext cx="3112912" cy="2406484"/>
          </a:xfrm>
          <a:prstGeom prst="rect">
            <a:avLst/>
          </a:prstGeom>
        </p:spPr>
      </p:pic>
      <p:sp>
        <p:nvSpPr>
          <p:cNvPr id="82" name="文本框 7">
            <a:extLst>
              <a:ext uri="{FF2B5EF4-FFF2-40B4-BE49-F238E27FC236}">
                <a16:creationId xmlns:a16="http://schemas.microsoft.com/office/drawing/2014/main" id="{116DFCCD-6EFB-43B2-B3F9-0D7711760D0E}"/>
              </a:ext>
            </a:extLst>
          </p:cNvPr>
          <p:cNvSpPr txBox="1">
            <a:spLocks noChangeArrowheads="1"/>
          </p:cNvSpPr>
          <p:nvPr/>
        </p:nvSpPr>
        <p:spPr bwMode="auto">
          <a:xfrm>
            <a:off x="252498" y="1876401"/>
            <a:ext cx="7804064"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gn="ctr" defTabSz="685800"/>
            <a:r>
              <a:rPr lang="en-US" altLang="zh-CN" sz="5400" b="1" dirty="0" err="1">
                <a:ln w="22225">
                  <a:solidFill>
                    <a:schemeClr val="accent2"/>
                  </a:solidFill>
                  <a:prstDash val="solid"/>
                </a:ln>
                <a:solidFill>
                  <a:srgbClr val="FFA100"/>
                </a:solidFill>
                <a:effectLst>
                  <a:glow rad="63500">
                    <a:schemeClr val="accent4">
                      <a:satMod val="175000"/>
                      <a:alpha val="40000"/>
                    </a:schemeClr>
                  </a:glow>
                </a:effectLst>
                <a:latin typeface="UTM Kabel KT" panose="02040603050506020204" pitchFamily="18" charset="0"/>
                <a:ea typeface="华文琥珀" panose="02010800040101010101" pitchFamily="2" charset="-122"/>
              </a:rPr>
              <a:t>Tả</a:t>
            </a:r>
            <a:r>
              <a:rPr lang="en-US" altLang="zh-CN" sz="5400" b="1" dirty="0">
                <a:ln w="22225">
                  <a:solidFill>
                    <a:schemeClr val="accent2"/>
                  </a:solidFill>
                  <a:prstDash val="solid"/>
                </a:ln>
                <a:solidFill>
                  <a:srgbClr val="FFA100"/>
                </a:solidFill>
                <a:effectLst>
                  <a:glow rad="63500">
                    <a:schemeClr val="accent4">
                      <a:satMod val="175000"/>
                      <a:alpha val="40000"/>
                    </a:schemeClr>
                  </a:glow>
                </a:effectLst>
                <a:latin typeface="UTM Kabel KT" panose="02040603050506020204" pitchFamily="18" charset="0"/>
                <a:ea typeface="华文琥珀" panose="02010800040101010101" pitchFamily="2" charset="-122"/>
              </a:rPr>
              <a:t> </a:t>
            </a:r>
            <a:r>
              <a:rPr lang="en-US" altLang="zh-CN" sz="5400" b="1" dirty="0" err="1">
                <a:ln w="22225">
                  <a:solidFill>
                    <a:schemeClr val="accent2"/>
                  </a:solidFill>
                  <a:prstDash val="solid"/>
                </a:ln>
                <a:solidFill>
                  <a:srgbClr val="FFA100"/>
                </a:solidFill>
                <a:effectLst>
                  <a:glow rad="63500">
                    <a:schemeClr val="accent4">
                      <a:satMod val="175000"/>
                      <a:alpha val="40000"/>
                    </a:schemeClr>
                  </a:glow>
                </a:effectLst>
                <a:latin typeface="UTM Kabel KT" panose="02040603050506020204" pitchFamily="18" charset="0"/>
                <a:ea typeface="华文琥珀" panose="02010800040101010101" pitchFamily="2" charset="-122"/>
              </a:rPr>
              <a:t>ngoại</a:t>
            </a:r>
            <a:r>
              <a:rPr lang="en-US" altLang="zh-CN" sz="5400" b="1" dirty="0">
                <a:ln w="22225">
                  <a:solidFill>
                    <a:schemeClr val="accent2"/>
                  </a:solidFill>
                  <a:prstDash val="solid"/>
                </a:ln>
                <a:solidFill>
                  <a:srgbClr val="FFA100"/>
                </a:solidFill>
                <a:effectLst>
                  <a:glow rad="63500">
                    <a:schemeClr val="accent4">
                      <a:satMod val="175000"/>
                      <a:alpha val="40000"/>
                    </a:schemeClr>
                  </a:glow>
                </a:effectLst>
                <a:latin typeface="UTM Kabel KT" panose="02040603050506020204" pitchFamily="18" charset="0"/>
                <a:ea typeface="华文琥珀" panose="02010800040101010101" pitchFamily="2" charset="-122"/>
              </a:rPr>
              <a:t> </a:t>
            </a:r>
            <a:r>
              <a:rPr lang="en-US" altLang="zh-CN" sz="5400" b="1" dirty="0" err="1">
                <a:ln w="22225">
                  <a:solidFill>
                    <a:schemeClr val="accent2"/>
                  </a:solidFill>
                  <a:prstDash val="solid"/>
                </a:ln>
                <a:solidFill>
                  <a:srgbClr val="FFA100"/>
                </a:solidFill>
                <a:effectLst>
                  <a:glow rad="63500">
                    <a:schemeClr val="accent4">
                      <a:satMod val="175000"/>
                      <a:alpha val="40000"/>
                    </a:schemeClr>
                  </a:glow>
                </a:effectLst>
                <a:latin typeface="UTM Kabel KT" panose="02040603050506020204" pitchFamily="18" charset="0"/>
                <a:ea typeface="华文琥珀" panose="02010800040101010101" pitchFamily="2" charset="-122"/>
              </a:rPr>
              <a:t>hình</a:t>
            </a:r>
            <a:r>
              <a:rPr lang="en-US" altLang="zh-CN" sz="5400" b="1" dirty="0">
                <a:ln w="22225">
                  <a:solidFill>
                    <a:schemeClr val="accent2"/>
                  </a:solidFill>
                  <a:prstDash val="solid"/>
                </a:ln>
                <a:solidFill>
                  <a:srgbClr val="FFA100"/>
                </a:solidFill>
                <a:effectLst>
                  <a:glow rad="63500">
                    <a:schemeClr val="accent4">
                      <a:satMod val="175000"/>
                      <a:alpha val="40000"/>
                    </a:schemeClr>
                  </a:glow>
                </a:effectLst>
                <a:latin typeface="UTM Kabel KT" panose="02040603050506020204" pitchFamily="18" charset="0"/>
                <a:ea typeface="华文琥珀" panose="02010800040101010101" pitchFamily="2" charset="-122"/>
              </a:rPr>
              <a:t> </a:t>
            </a:r>
            <a:r>
              <a:rPr lang="en-US" altLang="zh-CN" sz="5400" b="1" dirty="0" err="1">
                <a:ln w="22225">
                  <a:solidFill>
                    <a:schemeClr val="accent2"/>
                  </a:solidFill>
                  <a:prstDash val="solid"/>
                </a:ln>
                <a:solidFill>
                  <a:srgbClr val="FFA100"/>
                </a:solidFill>
                <a:effectLst>
                  <a:glow rad="63500">
                    <a:schemeClr val="accent4">
                      <a:satMod val="175000"/>
                      <a:alpha val="40000"/>
                    </a:schemeClr>
                  </a:glow>
                </a:effectLst>
                <a:latin typeface="UTM Kabel KT" panose="02040603050506020204" pitchFamily="18" charset="0"/>
                <a:ea typeface="华文琥珀" panose="02010800040101010101" pitchFamily="2" charset="-122"/>
              </a:rPr>
              <a:t>của</a:t>
            </a:r>
            <a:r>
              <a:rPr lang="en-US" altLang="zh-CN" sz="5400" b="1" dirty="0">
                <a:ln w="22225">
                  <a:solidFill>
                    <a:schemeClr val="accent2"/>
                  </a:solidFill>
                  <a:prstDash val="solid"/>
                </a:ln>
                <a:solidFill>
                  <a:srgbClr val="FFA100"/>
                </a:solidFill>
                <a:effectLst>
                  <a:glow rad="63500">
                    <a:schemeClr val="accent4">
                      <a:satMod val="175000"/>
                      <a:alpha val="40000"/>
                    </a:schemeClr>
                  </a:glow>
                </a:effectLst>
                <a:latin typeface="UTM Kabel KT" panose="02040603050506020204" pitchFamily="18" charset="0"/>
                <a:ea typeface="华文琥珀" panose="02010800040101010101" pitchFamily="2" charset="-122"/>
              </a:rPr>
              <a:t> </a:t>
            </a:r>
            <a:r>
              <a:rPr lang="en-US" altLang="zh-CN" sz="5400" b="1" dirty="0" err="1">
                <a:ln w="22225">
                  <a:solidFill>
                    <a:schemeClr val="accent2"/>
                  </a:solidFill>
                  <a:prstDash val="solid"/>
                </a:ln>
                <a:solidFill>
                  <a:srgbClr val="FFA100"/>
                </a:solidFill>
                <a:effectLst>
                  <a:glow rad="63500">
                    <a:schemeClr val="accent4">
                      <a:satMod val="175000"/>
                      <a:alpha val="40000"/>
                    </a:schemeClr>
                  </a:glow>
                </a:effectLst>
                <a:latin typeface="UTM Kabel KT" panose="02040603050506020204" pitchFamily="18" charset="0"/>
                <a:ea typeface="华文琥珀" panose="02010800040101010101" pitchFamily="2" charset="-122"/>
              </a:rPr>
              <a:t>nhân</a:t>
            </a:r>
            <a:r>
              <a:rPr lang="en-US" altLang="zh-CN" sz="5400" b="1" dirty="0">
                <a:ln w="22225">
                  <a:solidFill>
                    <a:schemeClr val="accent2"/>
                  </a:solidFill>
                  <a:prstDash val="solid"/>
                </a:ln>
                <a:solidFill>
                  <a:srgbClr val="FFA100"/>
                </a:solidFill>
                <a:effectLst>
                  <a:glow rad="63500">
                    <a:schemeClr val="accent4">
                      <a:satMod val="175000"/>
                      <a:alpha val="40000"/>
                    </a:schemeClr>
                  </a:glow>
                </a:effectLst>
                <a:latin typeface="UTM Kabel KT" panose="02040603050506020204" pitchFamily="18" charset="0"/>
                <a:ea typeface="华文琥珀" panose="02010800040101010101" pitchFamily="2" charset="-122"/>
              </a:rPr>
              <a:t> </a:t>
            </a:r>
            <a:r>
              <a:rPr lang="en-US" altLang="zh-CN" sz="5400" b="1" dirty="0" err="1">
                <a:ln w="22225">
                  <a:solidFill>
                    <a:schemeClr val="accent2"/>
                  </a:solidFill>
                  <a:prstDash val="solid"/>
                </a:ln>
                <a:solidFill>
                  <a:srgbClr val="FFA100"/>
                </a:solidFill>
                <a:effectLst>
                  <a:glow rad="63500">
                    <a:schemeClr val="accent4">
                      <a:satMod val="175000"/>
                      <a:alpha val="40000"/>
                    </a:schemeClr>
                  </a:glow>
                </a:effectLst>
                <a:latin typeface="UTM Kabel KT" panose="02040603050506020204" pitchFamily="18" charset="0"/>
                <a:ea typeface="华文琥珀" panose="02010800040101010101" pitchFamily="2" charset="-122"/>
              </a:rPr>
              <a:t>vật</a:t>
            </a:r>
            <a:r>
              <a:rPr lang="en-US" altLang="zh-CN" sz="5400" b="1" dirty="0">
                <a:ln w="22225">
                  <a:solidFill>
                    <a:schemeClr val="accent2"/>
                  </a:solidFill>
                  <a:prstDash val="solid"/>
                </a:ln>
                <a:solidFill>
                  <a:srgbClr val="FFA100"/>
                </a:solidFill>
                <a:effectLst>
                  <a:glow rad="63500">
                    <a:schemeClr val="accent4">
                      <a:satMod val="175000"/>
                      <a:alpha val="40000"/>
                    </a:schemeClr>
                  </a:glow>
                </a:effectLst>
                <a:latin typeface="UTM Kabel KT" panose="02040603050506020204" pitchFamily="18" charset="0"/>
                <a:ea typeface="华文琥珀" panose="02010800040101010101" pitchFamily="2" charset="-122"/>
              </a:rPr>
              <a:t> </a:t>
            </a:r>
            <a:r>
              <a:rPr lang="en-US" altLang="zh-CN" sz="5400" b="1" dirty="0" err="1">
                <a:ln w="22225">
                  <a:solidFill>
                    <a:schemeClr val="accent2"/>
                  </a:solidFill>
                  <a:prstDash val="solid"/>
                </a:ln>
                <a:solidFill>
                  <a:srgbClr val="FFA100"/>
                </a:solidFill>
                <a:effectLst>
                  <a:glow rad="63500">
                    <a:schemeClr val="accent4">
                      <a:satMod val="175000"/>
                      <a:alpha val="40000"/>
                    </a:schemeClr>
                  </a:glow>
                </a:effectLst>
                <a:latin typeface="UTM Kabel KT" panose="02040603050506020204" pitchFamily="18" charset="0"/>
                <a:ea typeface="华文琥珀" panose="02010800040101010101" pitchFamily="2" charset="-122"/>
              </a:rPr>
              <a:t>trong</a:t>
            </a:r>
            <a:r>
              <a:rPr lang="en-US" altLang="zh-CN" sz="5400" b="1" dirty="0">
                <a:ln w="22225">
                  <a:solidFill>
                    <a:schemeClr val="accent2"/>
                  </a:solidFill>
                  <a:prstDash val="solid"/>
                </a:ln>
                <a:solidFill>
                  <a:srgbClr val="FFA100"/>
                </a:solidFill>
                <a:effectLst>
                  <a:glow rad="63500">
                    <a:schemeClr val="accent4">
                      <a:satMod val="175000"/>
                      <a:alpha val="40000"/>
                    </a:schemeClr>
                  </a:glow>
                </a:effectLst>
                <a:latin typeface="UTM Kabel KT" panose="02040603050506020204" pitchFamily="18" charset="0"/>
                <a:ea typeface="华文琥珀" panose="02010800040101010101" pitchFamily="2" charset="-122"/>
              </a:rPr>
              <a:t> </a:t>
            </a:r>
            <a:r>
              <a:rPr lang="en-US" altLang="zh-CN" sz="5400" b="1" dirty="0" err="1">
                <a:ln w="22225">
                  <a:solidFill>
                    <a:schemeClr val="accent2"/>
                  </a:solidFill>
                  <a:prstDash val="solid"/>
                </a:ln>
                <a:solidFill>
                  <a:srgbClr val="FFA100"/>
                </a:solidFill>
                <a:effectLst>
                  <a:glow rad="63500">
                    <a:schemeClr val="accent4">
                      <a:satMod val="175000"/>
                      <a:alpha val="40000"/>
                    </a:schemeClr>
                  </a:glow>
                </a:effectLst>
                <a:latin typeface="UTM Kabel KT" panose="02040603050506020204" pitchFamily="18" charset="0"/>
                <a:ea typeface="华文琥珀" panose="02010800040101010101" pitchFamily="2" charset="-122"/>
              </a:rPr>
              <a:t>bài</a:t>
            </a:r>
            <a:r>
              <a:rPr lang="en-US" altLang="zh-CN" sz="5400" b="1" dirty="0">
                <a:ln w="22225">
                  <a:solidFill>
                    <a:schemeClr val="accent2"/>
                  </a:solidFill>
                  <a:prstDash val="solid"/>
                </a:ln>
                <a:solidFill>
                  <a:srgbClr val="FFA100"/>
                </a:solidFill>
                <a:effectLst>
                  <a:glow rad="63500">
                    <a:schemeClr val="accent4">
                      <a:satMod val="175000"/>
                      <a:alpha val="40000"/>
                    </a:schemeClr>
                  </a:glow>
                </a:effectLst>
                <a:latin typeface="UTM Kabel KT" panose="02040603050506020204" pitchFamily="18" charset="0"/>
                <a:ea typeface="华文琥珀" panose="02010800040101010101" pitchFamily="2" charset="-122"/>
              </a:rPr>
              <a:t> </a:t>
            </a:r>
            <a:r>
              <a:rPr lang="en-US" altLang="zh-CN" sz="5400" b="1" dirty="0" err="1">
                <a:ln w="22225">
                  <a:solidFill>
                    <a:schemeClr val="accent2"/>
                  </a:solidFill>
                  <a:prstDash val="solid"/>
                </a:ln>
                <a:solidFill>
                  <a:srgbClr val="FFA100"/>
                </a:solidFill>
                <a:effectLst>
                  <a:glow rad="63500">
                    <a:schemeClr val="accent4">
                      <a:satMod val="175000"/>
                      <a:alpha val="40000"/>
                    </a:schemeClr>
                  </a:glow>
                </a:effectLst>
                <a:latin typeface="UTM Kabel KT" panose="02040603050506020204" pitchFamily="18" charset="0"/>
                <a:ea typeface="华文琥珀" panose="02010800040101010101" pitchFamily="2" charset="-122"/>
              </a:rPr>
              <a:t>văn</a:t>
            </a:r>
            <a:r>
              <a:rPr lang="en-US" altLang="zh-CN" sz="5400" b="1" dirty="0">
                <a:ln w="22225">
                  <a:solidFill>
                    <a:schemeClr val="accent2"/>
                  </a:solidFill>
                  <a:prstDash val="solid"/>
                </a:ln>
                <a:solidFill>
                  <a:srgbClr val="FFA100"/>
                </a:solidFill>
                <a:effectLst>
                  <a:glow rad="63500">
                    <a:schemeClr val="accent4">
                      <a:satMod val="175000"/>
                      <a:alpha val="40000"/>
                    </a:schemeClr>
                  </a:glow>
                </a:effectLst>
                <a:latin typeface="UTM Kabel KT" panose="02040603050506020204" pitchFamily="18" charset="0"/>
                <a:ea typeface="华文琥珀" panose="02010800040101010101" pitchFamily="2" charset="-122"/>
              </a:rPr>
              <a:t> </a:t>
            </a:r>
            <a:r>
              <a:rPr lang="en-US" altLang="zh-CN" sz="5400" b="1" dirty="0" err="1">
                <a:ln w="22225">
                  <a:solidFill>
                    <a:schemeClr val="accent2"/>
                  </a:solidFill>
                  <a:prstDash val="solid"/>
                </a:ln>
                <a:solidFill>
                  <a:srgbClr val="FFA100"/>
                </a:solidFill>
                <a:effectLst>
                  <a:glow rad="63500">
                    <a:schemeClr val="accent4">
                      <a:satMod val="175000"/>
                      <a:alpha val="40000"/>
                    </a:schemeClr>
                  </a:glow>
                </a:effectLst>
                <a:latin typeface="UTM Kabel KT" panose="02040603050506020204" pitchFamily="18" charset="0"/>
                <a:ea typeface="华文琥珀" panose="02010800040101010101" pitchFamily="2" charset="-122"/>
              </a:rPr>
              <a:t>kể</a:t>
            </a:r>
            <a:r>
              <a:rPr lang="en-US" altLang="zh-CN" sz="5400" b="1" dirty="0">
                <a:ln w="22225">
                  <a:solidFill>
                    <a:schemeClr val="accent2"/>
                  </a:solidFill>
                  <a:prstDash val="solid"/>
                </a:ln>
                <a:solidFill>
                  <a:srgbClr val="FFA100"/>
                </a:solidFill>
                <a:effectLst>
                  <a:glow rad="63500">
                    <a:schemeClr val="accent4">
                      <a:satMod val="175000"/>
                      <a:alpha val="40000"/>
                    </a:schemeClr>
                  </a:glow>
                </a:effectLst>
                <a:latin typeface="UTM Kabel KT" panose="02040603050506020204" pitchFamily="18" charset="0"/>
                <a:ea typeface="华文琥珀" panose="02010800040101010101" pitchFamily="2" charset="-122"/>
              </a:rPr>
              <a:t> </a:t>
            </a:r>
            <a:r>
              <a:rPr lang="en-US" altLang="zh-CN" sz="5400" b="1" dirty="0" err="1">
                <a:ln w="22225">
                  <a:solidFill>
                    <a:schemeClr val="accent2"/>
                  </a:solidFill>
                  <a:prstDash val="solid"/>
                </a:ln>
                <a:solidFill>
                  <a:srgbClr val="FFA100"/>
                </a:solidFill>
                <a:effectLst>
                  <a:glow rad="63500">
                    <a:schemeClr val="accent4">
                      <a:satMod val="175000"/>
                      <a:alpha val="40000"/>
                    </a:schemeClr>
                  </a:glow>
                </a:effectLst>
                <a:latin typeface="UTM Kabel KT" panose="02040603050506020204" pitchFamily="18" charset="0"/>
                <a:ea typeface="华文琥珀" panose="02010800040101010101" pitchFamily="2" charset="-122"/>
              </a:rPr>
              <a:t>chuyện</a:t>
            </a:r>
            <a:endParaRPr lang="en-US" altLang="zh-CN" sz="5400" b="1" dirty="0">
              <a:ln w="22225">
                <a:solidFill>
                  <a:schemeClr val="accent2"/>
                </a:solidFill>
                <a:prstDash val="solid"/>
              </a:ln>
              <a:solidFill>
                <a:srgbClr val="FFA100"/>
              </a:solidFill>
              <a:effectLst>
                <a:glow rad="63500">
                  <a:schemeClr val="accent4">
                    <a:satMod val="175000"/>
                    <a:alpha val="40000"/>
                  </a:schemeClr>
                </a:glow>
              </a:effectLst>
              <a:latin typeface="UTM Kabel KT" panose="02040603050506020204" pitchFamily="18" charset="0"/>
              <a:ea typeface="华文琥珀" panose="02010800040101010101" pitchFamily="2" charset="-122"/>
            </a:endParaRPr>
          </a:p>
        </p:txBody>
      </p:sp>
      <p:sp>
        <p:nvSpPr>
          <p:cNvPr id="83" name="文本框 7">
            <a:extLst>
              <a:ext uri="{FF2B5EF4-FFF2-40B4-BE49-F238E27FC236}">
                <a16:creationId xmlns:a16="http://schemas.microsoft.com/office/drawing/2014/main" id="{D8C8129F-49A1-43DB-B019-651ADBA8FCFC}"/>
              </a:ext>
            </a:extLst>
          </p:cNvPr>
          <p:cNvSpPr txBox="1">
            <a:spLocks noChangeArrowheads="1"/>
          </p:cNvSpPr>
          <p:nvPr/>
        </p:nvSpPr>
        <p:spPr bwMode="auto">
          <a:xfrm>
            <a:off x="1705761" y="258763"/>
            <a:ext cx="5059398"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gn="ctr" defTabSz="685800"/>
            <a:r>
              <a:rPr lang="en-US" altLang="zh-CN" sz="6600" b="1" spc="100" dirty="0" err="1">
                <a:ln w="18000">
                  <a:solidFill>
                    <a:schemeClr val="accent1">
                      <a:satMod val="200000"/>
                      <a:tint val="72000"/>
                    </a:schemeClr>
                  </a:solidFill>
                  <a:prstDash val="solid"/>
                </a:ln>
                <a:solidFill>
                  <a:schemeClr val="accent1">
                    <a:satMod val="280000"/>
                    <a:tint val="100000"/>
                    <a:alpha val="5700"/>
                  </a:schemeClr>
                </a:solidFill>
                <a:effectLst>
                  <a:outerShdw blurRad="50800" dist="38100" dir="18900000" algn="bl" rotWithShape="0">
                    <a:prstClr val="black">
                      <a:alpha val="40000"/>
                    </a:prstClr>
                  </a:outerShdw>
                </a:effectLst>
                <a:latin typeface="UTM Androgyne" panose="02040603050506020204" pitchFamily="18" charset="0"/>
                <a:ea typeface="华文琥珀" panose="02010800040101010101" pitchFamily="2" charset="-122"/>
              </a:rPr>
              <a:t>Tập</a:t>
            </a:r>
            <a:r>
              <a:rPr lang="en-US" altLang="zh-CN" sz="6600" b="1" spc="100" dirty="0">
                <a:ln w="18000">
                  <a:solidFill>
                    <a:schemeClr val="accent1">
                      <a:satMod val="200000"/>
                      <a:tint val="72000"/>
                    </a:schemeClr>
                  </a:solidFill>
                  <a:prstDash val="solid"/>
                </a:ln>
                <a:solidFill>
                  <a:schemeClr val="accent1">
                    <a:satMod val="280000"/>
                    <a:tint val="100000"/>
                    <a:alpha val="5700"/>
                  </a:schemeClr>
                </a:solidFill>
                <a:effectLst>
                  <a:outerShdw blurRad="50800" dist="38100" dir="18900000" algn="bl" rotWithShape="0">
                    <a:prstClr val="black">
                      <a:alpha val="40000"/>
                    </a:prstClr>
                  </a:outerShdw>
                </a:effectLst>
                <a:latin typeface="UTM Androgyne" panose="02040603050506020204" pitchFamily="18" charset="0"/>
                <a:ea typeface="华文琥珀" panose="02010800040101010101" pitchFamily="2" charset="-122"/>
              </a:rPr>
              <a:t> </a:t>
            </a:r>
            <a:r>
              <a:rPr lang="en-US" altLang="zh-CN" sz="6600" b="1" spc="100" dirty="0" err="1">
                <a:ln w="18000">
                  <a:solidFill>
                    <a:schemeClr val="accent1">
                      <a:satMod val="200000"/>
                      <a:tint val="72000"/>
                    </a:schemeClr>
                  </a:solidFill>
                  <a:prstDash val="solid"/>
                </a:ln>
                <a:solidFill>
                  <a:schemeClr val="accent1">
                    <a:satMod val="280000"/>
                    <a:tint val="100000"/>
                    <a:alpha val="5700"/>
                  </a:schemeClr>
                </a:solidFill>
                <a:effectLst>
                  <a:outerShdw blurRad="50800" dist="38100" dir="18900000" algn="bl" rotWithShape="0">
                    <a:prstClr val="black">
                      <a:alpha val="40000"/>
                    </a:prstClr>
                  </a:outerShdw>
                </a:effectLst>
                <a:latin typeface="UTM Androgyne" panose="02040603050506020204" pitchFamily="18" charset="0"/>
                <a:ea typeface="华文琥珀" panose="02010800040101010101" pitchFamily="2" charset="-122"/>
              </a:rPr>
              <a:t>làm</a:t>
            </a:r>
            <a:r>
              <a:rPr lang="en-US" altLang="zh-CN" sz="6600" b="1" spc="100" dirty="0">
                <a:ln w="18000">
                  <a:solidFill>
                    <a:schemeClr val="accent1">
                      <a:satMod val="200000"/>
                      <a:tint val="72000"/>
                    </a:schemeClr>
                  </a:solidFill>
                  <a:prstDash val="solid"/>
                </a:ln>
                <a:solidFill>
                  <a:schemeClr val="accent1">
                    <a:satMod val="280000"/>
                    <a:tint val="100000"/>
                    <a:alpha val="5700"/>
                  </a:schemeClr>
                </a:solidFill>
                <a:effectLst>
                  <a:outerShdw blurRad="50800" dist="38100" dir="18900000" algn="bl" rotWithShape="0">
                    <a:prstClr val="black">
                      <a:alpha val="40000"/>
                    </a:prstClr>
                  </a:outerShdw>
                </a:effectLst>
                <a:latin typeface="UTM Androgyne" panose="02040603050506020204" pitchFamily="18" charset="0"/>
                <a:ea typeface="华文琥珀" panose="02010800040101010101" pitchFamily="2" charset="-122"/>
              </a:rPr>
              <a:t> </a:t>
            </a:r>
            <a:r>
              <a:rPr lang="en-US" altLang="zh-CN" sz="6600" b="1" spc="100" dirty="0" err="1">
                <a:ln w="18000">
                  <a:solidFill>
                    <a:schemeClr val="accent1">
                      <a:satMod val="200000"/>
                      <a:tint val="72000"/>
                    </a:schemeClr>
                  </a:solidFill>
                  <a:prstDash val="solid"/>
                </a:ln>
                <a:solidFill>
                  <a:schemeClr val="accent1">
                    <a:satMod val="280000"/>
                    <a:tint val="100000"/>
                    <a:alpha val="5700"/>
                  </a:schemeClr>
                </a:solidFill>
                <a:effectLst>
                  <a:outerShdw blurRad="50800" dist="38100" dir="18900000" algn="bl" rotWithShape="0">
                    <a:prstClr val="black">
                      <a:alpha val="40000"/>
                    </a:prstClr>
                  </a:outerShdw>
                </a:effectLst>
                <a:latin typeface="UTM Androgyne" panose="02040603050506020204" pitchFamily="18" charset="0"/>
                <a:ea typeface="华文琥珀" panose="02010800040101010101" pitchFamily="2" charset="-122"/>
              </a:rPr>
              <a:t>văn</a:t>
            </a:r>
            <a:endParaRPr lang="en-US" altLang="zh-CN" sz="6600" b="1" spc="100" dirty="0">
              <a:ln w="18000">
                <a:solidFill>
                  <a:schemeClr val="accent1">
                    <a:satMod val="200000"/>
                    <a:tint val="72000"/>
                  </a:schemeClr>
                </a:solidFill>
                <a:prstDash val="solid"/>
              </a:ln>
              <a:solidFill>
                <a:schemeClr val="accent1">
                  <a:satMod val="280000"/>
                  <a:tint val="100000"/>
                  <a:alpha val="5700"/>
                </a:schemeClr>
              </a:solidFill>
              <a:effectLst>
                <a:outerShdw blurRad="50800" dist="38100" dir="18900000" algn="bl" rotWithShape="0">
                  <a:prstClr val="black">
                    <a:alpha val="40000"/>
                  </a:prstClr>
                </a:outerShdw>
              </a:effectLst>
              <a:latin typeface="UTM Androgyne" panose="02040603050506020204" pitchFamily="18" charset="0"/>
              <a:ea typeface="华文琥珀" panose="02010800040101010101" pitchFamily="2" charset="-122"/>
            </a:endParaRPr>
          </a:p>
        </p:txBody>
      </p:sp>
      <p:pic>
        <p:nvPicPr>
          <p:cNvPr id="3" name="Picture 2">
            <a:extLst>
              <a:ext uri="{FF2B5EF4-FFF2-40B4-BE49-F238E27FC236}">
                <a16:creationId xmlns:a16="http://schemas.microsoft.com/office/drawing/2014/main" id="{AA220481-5199-4F4B-B716-C8D0A16DEC35}"/>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2327" y="3546210"/>
            <a:ext cx="2087622" cy="3099066"/>
          </a:xfrm>
          <a:prstGeom prst="rect">
            <a:avLst/>
          </a:prstGeom>
        </p:spPr>
      </p:pic>
      <p:pic>
        <p:nvPicPr>
          <p:cNvPr id="5" name="Picture 4" descr="A picture containing toy, doll&#10;&#10;Description automatically generated">
            <a:extLst>
              <a:ext uri="{FF2B5EF4-FFF2-40B4-BE49-F238E27FC236}">
                <a16:creationId xmlns:a16="http://schemas.microsoft.com/office/drawing/2014/main" id="{5BB2B6AC-5034-4295-8CA0-F93C646E9951}"/>
              </a:ext>
            </a:extLst>
          </p:cNvPr>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713421" y="4002013"/>
            <a:ext cx="1694149" cy="2685406"/>
          </a:xfrm>
          <a:prstGeom prst="rect">
            <a:avLst/>
          </a:prstGeom>
        </p:spPr>
      </p:pic>
      <p:pic>
        <p:nvPicPr>
          <p:cNvPr id="41" name="Picture 40" descr="A picture containing text&#10;&#10;Description automatically generated">
            <a:extLst>
              <a:ext uri="{FF2B5EF4-FFF2-40B4-BE49-F238E27FC236}">
                <a16:creationId xmlns:a16="http://schemas.microsoft.com/office/drawing/2014/main" id="{B56299FF-0A8B-4885-831F-FF8CA2FC850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9190759" y="3845157"/>
            <a:ext cx="3364733" cy="2947988"/>
          </a:xfrm>
          <a:prstGeom prst="rect">
            <a:avLst/>
          </a:prstGeom>
        </p:spPr>
      </p:pic>
      <p:pic>
        <p:nvPicPr>
          <p:cNvPr id="52" name="Picture 51">
            <a:extLst>
              <a:ext uri="{FF2B5EF4-FFF2-40B4-BE49-F238E27FC236}">
                <a16:creationId xmlns:a16="http://schemas.microsoft.com/office/drawing/2014/main" id="{A458C9D7-50A7-4CA6-9596-EBE43E7DB857}"/>
              </a:ext>
            </a:extLst>
          </p:cNvPr>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flipH="1">
            <a:off x="7838354" y="3872707"/>
            <a:ext cx="2066289" cy="2895309"/>
          </a:xfrm>
          <a:prstGeom prst="rect">
            <a:avLst/>
          </a:prstGeom>
        </p:spPr>
      </p:pic>
      <p:pic>
        <p:nvPicPr>
          <p:cNvPr id="45" name="Picture 44" descr="A toy figurine on a pink surface&#10;&#10;Description automatically generated with low confidence">
            <a:extLst>
              <a:ext uri="{FF2B5EF4-FFF2-40B4-BE49-F238E27FC236}">
                <a16:creationId xmlns:a16="http://schemas.microsoft.com/office/drawing/2014/main" id="{67022E51-29E5-454C-A45F-4850E522B5A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248719" y="3942845"/>
            <a:ext cx="3563854" cy="2711103"/>
          </a:xfrm>
          <a:prstGeom prst="rect">
            <a:avLst/>
          </a:prstGeom>
        </p:spPr>
      </p:pic>
      <p:pic>
        <p:nvPicPr>
          <p:cNvPr id="7" name="Picture 6" descr="A picture containing toy, doll&#10;&#10;Description automatically generated">
            <a:extLst>
              <a:ext uri="{FF2B5EF4-FFF2-40B4-BE49-F238E27FC236}">
                <a16:creationId xmlns:a16="http://schemas.microsoft.com/office/drawing/2014/main" id="{3C7E0F6E-F26C-48C1-8873-AA20BF913072}"/>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r="46839"/>
          <a:stretch/>
        </p:blipFill>
        <p:spPr>
          <a:xfrm>
            <a:off x="3047069" y="3630727"/>
            <a:ext cx="1803848" cy="3393174"/>
          </a:xfrm>
          <a:prstGeom prst="rect">
            <a:avLst/>
          </a:prstGeom>
        </p:spPr>
      </p:pic>
    </p:spTree>
    <p:extLst>
      <p:ext uri="{BB962C8B-B14F-4D97-AF65-F5344CB8AC3E}">
        <p14:creationId xmlns:p14="http://schemas.microsoft.com/office/powerpoint/2010/main" val="57630697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16"/>
                                        </p:tgtEl>
                                        <p:attrNameLst>
                                          <p:attrName>style.visibility</p:attrName>
                                        </p:attrNameLst>
                                      </p:cBhvr>
                                      <p:to>
                                        <p:strVal val="visible"/>
                                      </p:to>
                                    </p:set>
                                    <p:animEffect transition="in" filter="fade">
                                      <p:cBhvr>
                                        <p:cTn id="7" dur="1000"/>
                                        <p:tgtEl>
                                          <p:spTgt spid="116"/>
                                        </p:tgtEl>
                                      </p:cBhvr>
                                    </p:animEffect>
                                    <p:anim calcmode="lin" valueType="num">
                                      <p:cBhvr>
                                        <p:cTn id="8" dur="1000" fill="hold"/>
                                        <p:tgtEl>
                                          <p:spTgt spid="116"/>
                                        </p:tgtEl>
                                        <p:attrNameLst>
                                          <p:attrName>ppt_x</p:attrName>
                                        </p:attrNameLst>
                                      </p:cBhvr>
                                      <p:tavLst>
                                        <p:tav tm="0">
                                          <p:val>
                                            <p:strVal val="#ppt_x"/>
                                          </p:val>
                                        </p:tav>
                                        <p:tav tm="100000">
                                          <p:val>
                                            <p:strVal val="#ppt_x"/>
                                          </p:val>
                                        </p:tav>
                                      </p:tavLst>
                                    </p:anim>
                                    <p:anim calcmode="lin" valueType="num">
                                      <p:cBhvr>
                                        <p:cTn id="9" dur="1000" fill="hold"/>
                                        <p:tgtEl>
                                          <p:spTgt spid="11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17"/>
                                        </p:tgtEl>
                                        <p:attrNameLst>
                                          <p:attrName>style.visibility</p:attrName>
                                        </p:attrNameLst>
                                      </p:cBhvr>
                                      <p:to>
                                        <p:strVal val="visible"/>
                                      </p:to>
                                    </p:set>
                                    <p:animEffect transition="in" filter="fade">
                                      <p:cBhvr>
                                        <p:cTn id="12" dur="1000"/>
                                        <p:tgtEl>
                                          <p:spTgt spid="117"/>
                                        </p:tgtEl>
                                      </p:cBhvr>
                                    </p:animEffect>
                                    <p:anim calcmode="lin" valueType="num">
                                      <p:cBhvr>
                                        <p:cTn id="13" dur="1000" fill="hold"/>
                                        <p:tgtEl>
                                          <p:spTgt spid="117"/>
                                        </p:tgtEl>
                                        <p:attrNameLst>
                                          <p:attrName>ppt_x</p:attrName>
                                        </p:attrNameLst>
                                      </p:cBhvr>
                                      <p:tavLst>
                                        <p:tav tm="0">
                                          <p:val>
                                            <p:strVal val="#ppt_x"/>
                                          </p:val>
                                        </p:tav>
                                        <p:tav tm="100000">
                                          <p:val>
                                            <p:strVal val="#ppt_x"/>
                                          </p:val>
                                        </p:tav>
                                      </p:tavLst>
                                    </p:anim>
                                    <p:anim calcmode="lin" valueType="num">
                                      <p:cBhvr>
                                        <p:cTn id="14" dur="1000" fill="hold"/>
                                        <p:tgtEl>
                                          <p:spTgt spid="11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18"/>
                                        </p:tgtEl>
                                        <p:attrNameLst>
                                          <p:attrName>style.visibility</p:attrName>
                                        </p:attrNameLst>
                                      </p:cBhvr>
                                      <p:to>
                                        <p:strVal val="visible"/>
                                      </p:to>
                                    </p:set>
                                    <p:animEffect transition="in" filter="fade">
                                      <p:cBhvr>
                                        <p:cTn id="17" dur="1000"/>
                                        <p:tgtEl>
                                          <p:spTgt spid="118"/>
                                        </p:tgtEl>
                                      </p:cBhvr>
                                    </p:animEffect>
                                    <p:anim calcmode="lin" valueType="num">
                                      <p:cBhvr>
                                        <p:cTn id="18" dur="1000" fill="hold"/>
                                        <p:tgtEl>
                                          <p:spTgt spid="118"/>
                                        </p:tgtEl>
                                        <p:attrNameLst>
                                          <p:attrName>ppt_x</p:attrName>
                                        </p:attrNameLst>
                                      </p:cBhvr>
                                      <p:tavLst>
                                        <p:tav tm="0">
                                          <p:val>
                                            <p:strVal val="#ppt_x"/>
                                          </p:val>
                                        </p:tav>
                                        <p:tav tm="100000">
                                          <p:val>
                                            <p:strVal val="#ppt_x"/>
                                          </p:val>
                                        </p:tav>
                                      </p:tavLst>
                                    </p:anim>
                                    <p:anim calcmode="lin" valueType="num">
                                      <p:cBhvr>
                                        <p:cTn id="19" dur="1000" fill="hold"/>
                                        <p:tgtEl>
                                          <p:spTgt spid="118"/>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15"/>
                                        </p:tgtEl>
                                        <p:attrNameLst>
                                          <p:attrName>style.visibility</p:attrName>
                                        </p:attrNameLst>
                                      </p:cBhvr>
                                      <p:to>
                                        <p:strVal val="visible"/>
                                      </p:to>
                                    </p:set>
                                    <p:animEffect transition="in" filter="fade">
                                      <p:cBhvr>
                                        <p:cTn id="22" dur="1000"/>
                                        <p:tgtEl>
                                          <p:spTgt spid="115"/>
                                        </p:tgtEl>
                                      </p:cBhvr>
                                    </p:animEffect>
                                    <p:anim calcmode="lin" valueType="num">
                                      <p:cBhvr>
                                        <p:cTn id="23" dur="1000" fill="hold"/>
                                        <p:tgtEl>
                                          <p:spTgt spid="115"/>
                                        </p:tgtEl>
                                        <p:attrNameLst>
                                          <p:attrName>ppt_x</p:attrName>
                                        </p:attrNameLst>
                                      </p:cBhvr>
                                      <p:tavLst>
                                        <p:tav tm="0">
                                          <p:val>
                                            <p:strVal val="#ppt_x"/>
                                          </p:val>
                                        </p:tav>
                                        <p:tav tm="100000">
                                          <p:val>
                                            <p:strVal val="#ppt_x"/>
                                          </p:val>
                                        </p:tav>
                                      </p:tavLst>
                                    </p:anim>
                                    <p:anim calcmode="lin" valueType="num">
                                      <p:cBhvr>
                                        <p:cTn id="24" dur="1000" fill="hold"/>
                                        <p:tgtEl>
                                          <p:spTgt spid="11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83"/>
                                        </p:tgtEl>
                                        <p:attrNameLst>
                                          <p:attrName>style.visibility</p:attrName>
                                        </p:attrNameLst>
                                      </p:cBhvr>
                                      <p:to>
                                        <p:strVal val="visible"/>
                                      </p:to>
                                    </p:set>
                                    <p:animEffect transition="in" filter="fade">
                                      <p:cBhvr>
                                        <p:cTn id="27" dur="1000"/>
                                        <p:tgtEl>
                                          <p:spTgt spid="83"/>
                                        </p:tgtEl>
                                      </p:cBhvr>
                                    </p:animEffect>
                                    <p:anim calcmode="lin" valueType="num">
                                      <p:cBhvr>
                                        <p:cTn id="28" dur="1000" fill="hold"/>
                                        <p:tgtEl>
                                          <p:spTgt spid="83"/>
                                        </p:tgtEl>
                                        <p:attrNameLst>
                                          <p:attrName>ppt_x</p:attrName>
                                        </p:attrNameLst>
                                      </p:cBhvr>
                                      <p:tavLst>
                                        <p:tav tm="0">
                                          <p:val>
                                            <p:strVal val="#ppt_x"/>
                                          </p:val>
                                        </p:tav>
                                        <p:tav tm="100000">
                                          <p:val>
                                            <p:strVal val="#ppt_x"/>
                                          </p:val>
                                        </p:tav>
                                      </p:tavLst>
                                    </p:anim>
                                    <p:anim calcmode="lin" valueType="num">
                                      <p:cBhvr>
                                        <p:cTn id="29" dur="1000" fill="hold"/>
                                        <p:tgtEl>
                                          <p:spTgt spid="83"/>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1" presetClass="entr" presetSubtype="0" fill="hold" grpId="0" nodeType="clickEffect">
                                  <p:stCondLst>
                                    <p:cond delay="0"/>
                                  </p:stCondLst>
                                  <p:iterate type="lt">
                                    <p:tmPct val="10000"/>
                                  </p:iterate>
                                  <p:childTnLst>
                                    <p:set>
                                      <p:cBhvr>
                                        <p:cTn id="33" dur="1" fill="hold">
                                          <p:stCondLst>
                                            <p:cond delay="0"/>
                                          </p:stCondLst>
                                        </p:cTn>
                                        <p:tgtEl>
                                          <p:spTgt spid="82"/>
                                        </p:tgtEl>
                                        <p:attrNameLst>
                                          <p:attrName>style.visibility</p:attrName>
                                        </p:attrNameLst>
                                      </p:cBhvr>
                                      <p:to>
                                        <p:strVal val="visible"/>
                                      </p:to>
                                    </p:set>
                                    <p:anim calcmode="lin" valueType="num">
                                      <p:cBhvr>
                                        <p:cTn id="34" dur="500" fill="hold"/>
                                        <p:tgtEl>
                                          <p:spTgt spid="82"/>
                                        </p:tgtEl>
                                        <p:attrNameLst>
                                          <p:attrName>ppt_x</p:attrName>
                                        </p:attrNameLst>
                                      </p:cBhvr>
                                      <p:tavLst>
                                        <p:tav tm="0">
                                          <p:val>
                                            <p:strVal val="#ppt_x"/>
                                          </p:val>
                                        </p:tav>
                                        <p:tav tm="50000">
                                          <p:val>
                                            <p:strVal val="#ppt_x+.1"/>
                                          </p:val>
                                        </p:tav>
                                        <p:tav tm="100000">
                                          <p:val>
                                            <p:strVal val="#ppt_x"/>
                                          </p:val>
                                        </p:tav>
                                      </p:tavLst>
                                    </p:anim>
                                    <p:anim calcmode="lin" valueType="num">
                                      <p:cBhvr>
                                        <p:cTn id="35" dur="500" fill="hold"/>
                                        <p:tgtEl>
                                          <p:spTgt spid="82"/>
                                        </p:tgtEl>
                                        <p:attrNameLst>
                                          <p:attrName>ppt_y</p:attrName>
                                        </p:attrNameLst>
                                      </p:cBhvr>
                                      <p:tavLst>
                                        <p:tav tm="0">
                                          <p:val>
                                            <p:strVal val="#ppt_y"/>
                                          </p:val>
                                        </p:tav>
                                        <p:tav tm="100000">
                                          <p:val>
                                            <p:strVal val="#ppt_y"/>
                                          </p:val>
                                        </p:tav>
                                      </p:tavLst>
                                    </p:anim>
                                    <p:anim calcmode="lin" valueType="num">
                                      <p:cBhvr>
                                        <p:cTn id="36" dur="500" fill="hold"/>
                                        <p:tgtEl>
                                          <p:spTgt spid="82"/>
                                        </p:tgtEl>
                                        <p:attrNameLst>
                                          <p:attrName>ppt_h</p:attrName>
                                        </p:attrNameLst>
                                      </p:cBhvr>
                                      <p:tavLst>
                                        <p:tav tm="0">
                                          <p:val>
                                            <p:strVal val="#ppt_h/10"/>
                                          </p:val>
                                        </p:tav>
                                        <p:tav tm="50000">
                                          <p:val>
                                            <p:strVal val="#ppt_h+.01"/>
                                          </p:val>
                                        </p:tav>
                                        <p:tav tm="100000">
                                          <p:val>
                                            <p:strVal val="#ppt_h"/>
                                          </p:val>
                                        </p:tav>
                                      </p:tavLst>
                                    </p:anim>
                                    <p:anim calcmode="lin" valueType="num">
                                      <p:cBhvr>
                                        <p:cTn id="37" dur="500" fill="hold"/>
                                        <p:tgtEl>
                                          <p:spTgt spid="82"/>
                                        </p:tgtEl>
                                        <p:attrNameLst>
                                          <p:attrName>ppt_w</p:attrName>
                                        </p:attrNameLst>
                                      </p:cBhvr>
                                      <p:tavLst>
                                        <p:tav tm="0">
                                          <p:val>
                                            <p:strVal val="#ppt_w/10"/>
                                          </p:val>
                                        </p:tav>
                                        <p:tav tm="50000">
                                          <p:val>
                                            <p:strVal val="#ppt_w+.01"/>
                                          </p:val>
                                        </p:tav>
                                        <p:tav tm="100000">
                                          <p:val>
                                            <p:strVal val="#ppt_w"/>
                                          </p:val>
                                        </p:tav>
                                      </p:tavLst>
                                    </p:anim>
                                    <p:animEffect transition="in" filter="fade">
                                      <p:cBhvr>
                                        <p:cTn id="38" dur="500" tmFilter="0,0; .5, 1; 1, 1"/>
                                        <p:tgtEl>
                                          <p:spTgt spid="82"/>
                                        </p:tgtEl>
                                      </p:cBhvr>
                                    </p:animEffect>
                                  </p:childTnLst>
                                </p:cTn>
                              </p:par>
                              <p:par>
                                <p:cTn id="39" presetID="10" presetClass="entr" presetSubtype="0" fill="hold" nodeType="withEffect">
                                  <p:stCondLst>
                                    <p:cond delay="0"/>
                                  </p:stCondLst>
                                  <p:childTnLst>
                                    <p:set>
                                      <p:cBhvr>
                                        <p:cTn id="40" dur="1" fill="hold">
                                          <p:stCondLst>
                                            <p:cond delay="0"/>
                                          </p:stCondLst>
                                        </p:cTn>
                                        <p:tgtEl>
                                          <p:spTgt spid="81"/>
                                        </p:tgtEl>
                                        <p:attrNameLst>
                                          <p:attrName>style.visibility</p:attrName>
                                        </p:attrNameLst>
                                      </p:cBhvr>
                                      <p:to>
                                        <p:strVal val="visible"/>
                                      </p:to>
                                    </p:set>
                                    <p:animEffect transition="in" filter="fade">
                                      <p:cBhvr>
                                        <p:cTn id="41" dur="500"/>
                                        <p:tgtEl>
                                          <p:spTgt spid="81"/>
                                        </p:tgtEl>
                                      </p:cBhvr>
                                    </p:animEffect>
                                  </p:childTnLst>
                                </p:cTn>
                              </p:par>
                              <p:par>
                                <p:cTn id="42" presetID="1" presetClass="path" presetSubtype="0" accel="50000" decel="50000" fill="hold" nodeType="withEffect">
                                  <p:stCondLst>
                                    <p:cond delay="0"/>
                                  </p:stCondLst>
                                  <p:childTnLst>
                                    <p:animMotion origin="layout" path="M 0.00586 -1.84971E-6 C 0.06171 -1.84971E-6 0.10716 0.05596 0.10716 0.12509 C 0.10716 0.19399 0.06171 0.24994 0.00586 0.24994 C -0.05 0.24994 -0.09519 0.19399 -0.09519 0.12509 C -0.09519 0.05596 -0.05 -1.84971E-6 0.00586 -1.84971E-6 Z " pathEditMode="relative" rAng="0" ptsTypes="fffff">
                                      <p:cBhvr>
                                        <p:cTn id="43" dur="2250" fill="hold"/>
                                        <p:tgtEl>
                                          <p:spTgt spid="81"/>
                                        </p:tgtEl>
                                        <p:attrNameLst>
                                          <p:attrName>ppt_x</p:attrName>
                                          <p:attrName>ppt_y</p:attrName>
                                        </p:attrNameLst>
                                      </p:cBhvr>
                                      <p:rCtr x="13" y="1248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animBg="1"/>
      <p:bldP spid="116" grpId="0" animBg="1"/>
      <p:bldP spid="117" grpId="0" animBg="1"/>
      <p:bldP spid="118" grpId="0" animBg="1"/>
      <p:bldP spid="82" grpId="0"/>
      <p:bldP spid="8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00">
            <a:alpha val="33000"/>
          </a:srgbClr>
        </a:solidFill>
        <a:effectLst/>
      </p:bgPr>
    </p:bg>
    <p:spTree>
      <p:nvGrpSpPr>
        <p:cNvPr id="1" name=""/>
        <p:cNvGrpSpPr/>
        <p:nvPr/>
      </p:nvGrpSpPr>
      <p:grpSpPr>
        <a:xfrm>
          <a:off x="0" y="0"/>
          <a:ext cx="0" cy="0"/>
          <a:chOff x="0" y="0"/>
          <a:chExt cx="0" cy="0"/>
        </a:xfrm>
      </p:grpSpPr>
      <p:pic>
        <p:nvPicPr>
          <p:cNvPr id="47" name="图片 5"/>
          <p:cNvPicPr>
            <a:picLocks noChangeAspect="1"/>
          </p:cNvPicPr>
          <p:nvPr/>
        </p:nvPicPr>
        <p:blipFill rotWithShape="1">
          <a:blip r:embed="rId3" cstate="print">
            <a:extLst>
              <a:ext uri="{28A0092B-C50C-407E-A947-70E740481C1C}">
                <a14:useLocalDpi xmlns:a14="http://schemas.microsoft.com/office/drawing/2010/main" val="0"/>
              </a:ext>
            </a:extLst>
          </a:blip>
          <a:srcRect b="76841"/>
          <a:stretch>
            <a:fillRect/>
          </a:stretch>
        </p:blipFill>
        <p:spPr>
          <a:xfrm>
            <a:off x="-551543" y="-188685"/>
            <a:ext cx="20058806" cy="4626425"/>
          </a:xfrm>
          <a:prstGeom prst="rect">
            <a:avLst/>
          </a:prstGeom>
        </p:spPr>
      </p:pic>
      <p:sp>
        <p:nvSpPr>
          <p:cNvPr id="4" name="任意多边形 3"/>
          <p:cNvSpPr/>
          <p:nvPr/>
        </p:nvSpPr>
        <p:spPr>
          <a:xfrm>
            <a:off x="195843" y="1339760"/>
            <a:ext cx="10522957" cy="4807192"/>
          </a:xfrm>
          <a:custGeom>
            <a:avLst/>
            <a:gdLst>
              <a:gd name="connsiteX0" fmla="*/ 4000064 w 10668907"/>
              <a:gd name="connsiteY0" fmla="*/ 387444 h 4547902"/>
              <a:gd name="connsiteX1" fmla="*/ 525344 w 10668907"/>
              <a:gd name="connsiteY1" fmla="*/ 265524 h 4547902"/>
              <a:gd name="connsiteX2" fmla="*/ 936824 w 10668907"/>
              <a:gd name="connsiteY2" fmla="*/ 4212684 h 4547902"/>
              <a:gd name="connsiteX3" fmla="*/ 9151184 w 10668907"/>
              <a:gd name="connsiteY3" fmla="*/ 3923124 h 4547902"/>
              <a:gd name="connsiteX4" fmla="*/ 10217984 w 10668907"/>
              <a:gd name="connsiteY4" fmla="*/ 600804 h 4547902"/>
              <a:gd name="connsiteX5" fmla="*/ 4000064 w 10668907"/>
              <a:gd name="connsiteY5" fmla="*/ 387444 h 4547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68907" h="4547902">
                <a:moveTo>
                  <a:pt x="4000064" y="387444"/>
                </a:moveTo>
                <a:cubicBezTo>
                  <a:pt x="2384624" y="331564"/>
                  <a:pt x="1035884" y="-372016"/>
                  <a:pt x="525344" y="265524"/>
                </a:cubicBezTo>
                <a:cubicBezTo>
                  <a:pt x="14804" y="903064"/>
                  <a:pt x="-500816" y="3603084"/>
                  <a:pt x="936824" y="4212684"/>
                </a:cubicBezTo>
                <a:cubicBezTo>
                  <a:pt x="2374464" y="4822284"/>
                  <a:pt x="7604324" y="4525104"/>
                  <a:pt x="9151184" y="3923124"/>
                </a:cubicBezTo>
                <a:cubicBezTo>
                  <a:pt x="10698044" y="3321144"/>
                  <a:pt x="11079044" y="1190084"/>
                  <a:pt x="10217984" y="600804"/>
                </a:cubicBezTo>
                <a:cubicBezTo>
                  <a:pt x="9356924" y="11524"/>
                  <a:pt x="5615504" y="443324"/>
                  <a:pt x="4000064" y="387444"/>
                </a:cubicBezTo>
                <a:close/>
              </a:path>
            </a:pathLst>
          </a:custGeom>
          <a:ln/>
        </p:spPr>
        <p:style>
          <a:lnRef idx="2">
            <a:schemeClr val="accent6"/>
          </a:lnRef>
          <a:fillRef idx="1">
            <a:schemeClr val="lt1"/>
          </a:fillRef>
          <a:effectRef idx="0">
            <a:schemeClr val="accent6"/>
          </a:effectRef>
          <a:fontRef idx="minor">
            <a:schemeClr val="dk1"/>
          </a:fontRef>
        </p:style>
        <p:txBody>
          <a:bodyPr rtlCol="0" anchor="ctr"/>
          <a:lstStyle/>
          <a:p>
            <a:pPr algn="ctr">
              <a:lnSpc>
                <a:spcPct val="150000"/>
              </a:lnSpc>
            </a:pPr>
            <a:r>
              <a:rPr lang="en-US" sz="2800" b="1" dirty="0">
                <a:solidFill>
                  <a:srgbClr val="0000FF"/>
                </a:solidFill>
                <a:latin typeface="+mj-lt"/>
                <a:cs typeface="Arial" charset="0"/>
              </a:rPr>
              <a:t>	</a:t>
            </a:r>
            <a:r>
              <a:rPr lang="vi-VN" sz="2800" b="1" dirty="0">
                <a:solidFill>
                  <a:srgbClr val="0000FF"/>
                </a:solidFill>
                <a:latin typeface="+mj-lt"/>
                <a:cs typeface="Arial" charset="0"/>
              </a:rPr>
              <a:t>Chị Nhà Trò đã bé nhỏ lại gầy yếu quá, người bự những phấn, như mới lột. Chị mặc áo thâm dài, đôi chỗ chấm điểm vàng, hai cánh mỏng như cánh bướm non, lại ngắn chùn chùn. Hình như cánh yếu quá, chưa quen mở, mà cho dù có khỏe cũng chẳng bay được xa. Tôi đến</a:t>
            </a:r>
            <a:r>
              <a:rPr lang="en-US" sz="2800" b="1" dirty="0">
                <a:solidFill>
                  <a:srgbClr val="0000FF"/>
                </a:solidFill>
                <a:latin typeface="+mj-lt"/>
                <a:cs typeface="Arial" charset="0"/>
              </a:rPr>
              <a:t> </a:t>
            </a:r>
            <a:r>
              <a:rPr lang="vi-VN" sz="2800" b="1" dirty="0">
                <a:solidFill>
                  <a:srgbClr val="0000FF"/>
                </a:solidFill>
                <a:latin typeface="+mj-lt"/>
                <a:cs typeface="Arial" charset="0"/>
              </a:rPr>
              <a:t>gần, chị Nhà Trò vẫn khóc.</a:t>
            </a:r>
            <a:endParaRPr lang="en-US" sz="2800" b="1" dirty="0">
              <a:solidFill>
                <a:srgbClr val="0000FF"/>
              </a:solidFill>
              <a:latin typeface="+mj-lt"/>
              <a:cs typeface="Arial" charset="0"/>
            </a:endParaRPr>
          </a:p>
        </p:txBody>
      </p:sp>
      <p:sp>
        <p:nvSpPr>
          <p:cNvPr id="12" name="Text Box 8">
            <a:extLst>
              <a:ext uri="{FF2B5EF4-FFF2-40B4-BE49-F238E27FC236}">
                <a16:creationId xmlns:a16="http://schemas.microsoft.com/office/drawing/2014/main" id="{A9701F20-CF7F-492D-96CA-4E12194A4AB1}"/>
              </a:ext>
            </a:extLst>
          </p:cNvPr>
          <p:cNvSpPr txBox="1">
            <a:spLocks noChangeArrowheads="1"/>
          </p:cNvSpPr>
          <p:nvPr/>
        </p:nvSpPr>
        <p:spPr bwMode="auto">
          <a:xfrm>
            <a:off x="789315" y="298303"/>
            <a:ext cx="10878247"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1" hangingPunct="1"/>
            <a:r>
              <a:rPr lang="en-US" altLang="vi-VN" sz="40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rPr>
              <a:t>Tìm</a:t>
            </a:r>
            <a:r>
              <a:rPr lang="en-US" altLang="vi-VN"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rPr>
              <a:t> </a:t>
            </a:r>
            <a:r>
              <a:rPr lang="en-US" altLang="vi-VN" sz="40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rPr>
              <a:t>đặc</a:t>
            </a:r>
            <a:r>
              <a:rPr lang="en-US" altLang="vi-VN"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rPr>
              <a:t> </a:t>
            </a:r>
            <a:r>
              <a:rPr lang="en-US" altLang="vi-VN" sz="40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rPr>
              <a:t>điểm</a:t>
            </a:r>
            <a:r>
              <a:rPr lang="en-US" altLang="vi-VN"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rPr>
              <a:t> </a:t>
            </a:r>
            <a:r>
              <a:rPr lang="en-US" altLang="vi-VN" sz="40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rPr>
              <a:t>ngoại</a:t>
            </a:r>
            <a:r>
              <a:rPr lang="en-US" altLang="vi-VN"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rPr>
              <a:t> </a:t>
            </a:r>
            <a:r>
              <a:rPr lang="en-US" altLang="vi-VN" sz="40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rPr>
              <a:t>hình</a:t>
            </a:r>
            <a:r>
              <a:rPr lang="en-US" altLang="vi-VN"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rPr>
              <a:t> </a:t>
            </a:r>
            <a:r>
              <a:rPr lang="en-US" altLang="vi-VN" sz="40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rPr>
              <a:t>của</a:t>
            </a:r>
            <a:r>
              <a:rPr lang="en-US" altLang="vi-VN"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rPr>
              <a:t> </a:t>
            </a:r>
            <a:r>
              <a:rPr lang="en-US" altLang="vi-VN" sz="40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rPr>
              <a:t>Chị</a:t>
            </a:r>
            <a:r>
              <a:rPr lang="en-US" altLang="vi-VN"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rPr>
              <a:t> </a:t>
            </a:r>
            <a:r>
              <a:rPr lang="en-US" altLang="vi-VN" sz="40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rPr>
              <a:t>Nhà</a:t>
            </a:r>
            <a:r>
              <a:rPr lang="en-US" altLang="vi-VN"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rPr>
              <a:t> </a:t>
            </a:r>
            <a:r>
              <a:rPr lang="en-US" altLang="vi-VN" sz="40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rPr>
              <a:t>Trò</a:t>
            </a:r>
            <a:r>
              <a:rPr lang="en-US" altLang="vi-VN"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rPr>
              <a:t> </a:t>
            </a:r>
            <a:r>
              <a:rPr lang="en-US" altLang="vi-VN" sz="40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rPr>
              <a:t>có</a:t>
            </a:r>
            <a:r>
              <a:rPr lang="en-US" altLang="vi-VN"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rPr>
              <a:t> </a:t>
            </a:r>
            <a:r>
              <a:rPr lang="en-US" altLang="vi-VN" sz="40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rPr>
              <a:t>trong</a:t>
            </a:r>
            <a:r>
              <a:rPr lang="en-US" altLang="vi-VN"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rPr>
              <a:t> </a:t>
            </a:r>
            <a:r>
              <a:rPr lang="en-US" altLang="vi-VN" sz="40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rPr>
              <a:t>đoạn</a:t>
            </a:r>
            <a:r>
              <a:rPr lang="en-US" altLang="vi-VN"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rPr>
              <a:t> </a:t>
            </a:r>
            <a:r>
              <a:rPr lang="en-US" altLang="vi-VN" sz="40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rPr>
              <a:t>văn</a:t>
            </a:r>
            <a:r>
              <a:rPr lang="en-US" altLang="vi-VN"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rPr>
              <a:t> </a:t>
            </a:r>
            <a:r>
              <a:rPr lang="en-US" altLang="vi-VN" sz="40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rPr>
              <a:t>sau</a:t>
            </a:r>
            <a:r>
              <a:rPr lang="en-US" altLang="vi-VN"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rPr>
              <a:t>:</a:t>
            </a:r>
          </a:p>
        </p:txBody>
      </p:sp>
      <p:grpSp>
        <p:nvGrpSpPr>
          <p:cNvPr id="13" name="组合 46"/>
          <p:cNvGrpSpPr/>
          <p:nvPr/>
        </p:nvGrpSpPr>
        <p:grpSpPr>
          <a:xfrm>
            <a:off x="-244901" y="5202933"/>
            <a:ext cx="4984073" cy="1955653"/>
            <a:chOff x="-153988" y="4656138"/>
            <a:chExt cx="5256213" cy="2220913"/>
          </a:xfrm>
        </p:grpSpPr>
        <p:sp>
          <p:nvSpPr>
            <p:cNvPr id="14" name="Freeform 5"/>
            <p:cNvSpPr>
              <a:spLocks/>
            </p:cNvSpPr>
            <p:nvPr/>
          </p:nvSpPr>
          <p:spPr bwMode="auto">
            <a:xfrm>
              <a:off x="-153988" y="5380038"/>
              <a:ext cx="917575" cy="919163"/>
            </a:xfrm>
            <a:custGeom>
              <a:avLst/>
              <a:gdLst>
                <a:gd name="T0" fmla="*/ 152 w 208"/>
                <a:gd name="T1" fmla="*/ 68 h 208"/>
                <a:gd name="T2" fmla="*/ 105 w 208"/>
                <a:gd name="T3" fmla="*/ 0 h 208"/>
                <a:gd name="T4" fmla="*/ 58 w 208"/>
                <a:gd name="T5" fmla="*/ 68 h 208"/>
                <a:gd name="T6" fmla="*/ 104 w 208"/>
                <a:gd name="T7" fmla="*/ 208 h 208"/>
                <a:gd name="T8" fmla="*/ 104 w 208"/>
                <a:gd name="T9" fmla="*/ 208 h 208"/>
                <a:gd name="T10" fmla="*/ 104 w 208"/>
                <a:gd name="T11" fmla="*/ 208 h 208"/>
                <a:gd name="T12" fmla="*/ 104 w 208"/>
                <a:gd name="T13" fmla="*/ 208 h 208"/>
                <a:gd name="T14" fmla="*/ 104 w 208"/>
                <a:gd name="T15" fmla="*/ 208 h 208"/>
                <a:gd name="T16" fmla="*/ 152 w 208"/>
                <a:gd name="T17" fmla="*/ 68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8" h="208">
                  <a:moveTo>
                    <a:pt x="152" y="68"/>
                  </a:moveTo>
                  <a:cubicBezTo>
                    <a:pt x="128" y="29"/>
                    <a:pt x="105" y="0"/>
                    <a:pt x="105" y="0"/>
                  </a:cubicBezTo>
                  <a:cubicBezTo>
                    <a:pt x="105" y="0"/>
                    <a:pt x="83" y="30"/>
                    <a:pt x="58" y="68"/>
                  </a:cubicBezTo>
                  <a:cubicBezTo>
                    <a:pt x="0" y="154"/>
                    <a:pt x="64" y="205"/>
                    <a:pt x="104" y="208"/>
                  </a:cubicBezTo>
                  <a:cubicBezTo>
                    <a:pt x="104" y="208"/>
                    <a:pt x="104" y="208"/>
                    <a:pt x="104" y="208"/>
                  </a:cubicBezTo>
                  <a:cubicBezTo>
                    <a:pt x="104" y="208"/>
                    <a:pt x="104" y="208"/>
                    <a:pt x="104" y="208"/>
                  </a:cubicBezTo>
                  <a:cubicBezTo>
                    <a:pt x="104" y="208"/>
                    <a:pt x="104" y="208"/>
                    <a:pt x="104" y="208"/>
                  </a:cubicBezTo>
                  <a:cubicBezTo>
                    <a:pt x="104" y="208"/>
                    <a:pt x="104" y="208"/>
                    <a:pt x="104" y="208"/>
                  </a:cubicBezTo>
                  <a:cubicBezTo>
                    <a:pt x="148" y="205"/>
                    <a:pt x="208" y="160"/>
                    <a:pt x="152" y="68"/>
                  </a:cubicBezTo>
                  <a:close/>
                </a:path>
              </a:pathLst>
            </a:custGeom>
            <a:solidFill>
              <a:srgbClr val="BBCE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 name="Freeform 6"/>
            <p:cNvSpPr>
              <a:spLocks/>
            </p:cNvSpPr>
            <p:nvPr/>
          </p:nvSpPr>
          <p:spPr bwMode="auto">
            <a:xfrm>
              <a:off x="114300" y="5843588"/>
              <a:ext cx="398463" cy="909638"/>
            </a:xfrm>
            <a:custGeom>
              <a:avLst/>
              <a:gdLst>
                <a:gd name="T0" fmla="*/ 251 w 251"/>
                <a:gd name="T1" fmla="*/ 100 h 573"/>
                <a:gd name="T2" fmla="*/ 142 w 251"/>
                <a:gd name="T3" fmla="*/ 164 h 573"/>
                <a:gd name="T4" fmla="*/ 126 w 251"/>
                <a:gd name="T5" fmla="*/ 0 h 573"/>
                <a:gd name="T6" fmla="*/ 109 w 251"/>
                <a:gd name="T7" fmla="*/ 164 h 573"/>
                <a:gd name="T8" fmla="*/ 0 w 251"/>
                <a:gd name="T9" fmla="*/ 100 h 573"/>
                <a:gd name="T10" fmla="*/ 101 w 251"/>
                <a:gd name="T11" fmla="*/ 217 h 573"/>
                <a:gd name="T12" fmla="*/ 103 w 251"/>
                <a:gd name="T13" fmla="*/ 573 h 573"/>
                <a:gd name="T14" fmla="*/ 156 w 251"/>
                <a:gd name="T15" fmla="*/ 573 h 573"/>
                <a:gd name="T16" fmla="*/ 151 w 251"/>
                <a:gd name="T17" fmla="*/ 217 h 573"/>
                <a:gd name="T18" fmla="*/ 251 w 251"/>
                <a:gd name="T19" fmla="*/ 100 h 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 h="573">
                  <a:moveTo>
                    <a:pt x="251" y="100"/>
                  </a:moveTo>
                  <a:lnTo>
                    <a:pt x="142" y="164"/>
                  </a:lnTo>
                  <a:lnTo>
                    <a:pt x="126" y="0"/>
                  </a:lnTo>
                  <a:lnTo>
                    <a:pt x="109" y="164"/>
                  </a:lnTo>
                  <a:lnTo>
                    <a:pt x="0" y="100"/>
                  </a:lnTo>
                  <a:lnTo>
                    <a:pt x="101" y="217"/>
                  </a:lnTo>
                  <a:lnTo>
                    <a:pt x="103" y="573"/>
                  </a:lnTo>
                  <a:lnTo>
                    <a:pt x="156" y="573"/>
                  </a:lnTo>
                  <a:lnTo>
                    <a:pt x="151" y="217"/>
                  </a:lnTo>
                  <a:lnTo>
                    <a:pt x="251" y="100"/>
                  </a:lnTo>
                  <a:close/>
                </a:path>
              </a:pathLst>
            </a:custGeom>
            <a:solidFill>
              <a:srgbClr val="C56D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 name="Freeform 7"/>
            <p:cNvSpPr>
              <a:spLocks/>
            </p:cNvSpPr>
            <p:nvPr/>
          </p:nvSpPr>
          <p:spPr bwMode="auto">
            <a:xfrm>
              <a:off x="4356100" y="6223001"/>
              <a:ext cx="746125" cy="361950"/>
            </a:xfrm>
            <a:custGeom>
              <a:avLst/>
              <a:gdLst>
                <a:gd name="T0" fmla="*/ 168 w 169"/>
                <a:gd name="T1" fmla="*/ 82 h 82"/>
                <a:gd name="T2" fmla="*/ 169 w 169"/>
                <a:gd name="T3" fmla="*/ 72 h 82"/>
                <a:gd name="T4" fmla="*/ 126 w 169"/>
                <a:gd name="T5" fmla="*/ 29 h 82"/>
                <a:gd name="T6" fmla="*/ 123 w 169"/>
                <a:gd name="T7" fmla="*/ 30 h 82"/>
                <a:gd name="T8" fmla="*/ 86 w 169"/>
                <a:gd name="T9" fmla="*/ 0 h 82"/>
                <a:gd name="T10" fmla="*/ 47 w 169"/>
                <a:gd name="T11" fmla="*/ 38 h 82"/>
                <a:gd name="T12" fmla="*/ 37 w 169"/>
                <a:gd name="T13" fmla="*/ 37 h 82"/>
                <a:gd name="T14" fmla="*/ 0 w 169"/>
                <a:gd name="T15" fmla="*/ 73 h 82"/>
                <a:gd name="T16" fmla="*/ 1 w 169"/>
                <a:gd name="T17" fmla="*/ 82 h 82"/>
                <a:gd name="T18" fmla="*/ 168 w 169"/>
                <a:gd name="T19" fmla="*/ 8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9" h="82">
                  <a:moveTo>
                    <a:pt x="168" y="82"/>
                  </a:moveTo>
                  <a:cubicBezTo>
                    <a:pt x="169" y="79"/>
                    <a:pt x="169" y="76"/>
                    <a:pt x="169" y="72"/>
                  </a:cubicBezTo>
                  <a:cubicBezTo>
                    <a:pt x="169" y="49"/>
                    <a:pt x="150" y="29"/>
                    <a:pt x="126" y="29"/>
                  </a:cubicBezTo>
                  <a:cubicBezTo>
                    <a:pt x="125" y="30"/>
                    <a:pt x="124" y="30"/>
                    <a:pt x="123" y="30"/>
                  </a:cubicBezTo>
                  <a:cubicBezTo>
                    <a:pt x="119" y="13"/>
                    <a:pt x="103" y="0"/>
                    <a:pt x="86" y="0"/>
                  </a:cubicBezTo>
                  <a:cubicBezTo>
                    <a:pt x="65" y="0"/>
                    <a:pt x="47" y="18"/>
                    <a:pt x="47" y="38"/>
                  </a:cubicBezTo>
                  <a:cubicBezTo>
                    <a:pt x="44" y="37"/>
                    <a:pt x="41" y="37"/>
                    <a:pt x="37" y="37"/>
                  </a:cubicBezTo>
                  <a:cubicBezTo>
                    <a:pt x="17" y="37"/>
                    <a:pt x="0" y="53"/>
                    <a:pt x="0" y="73"/>
                  </a:cubicBezTo>
                  <a:cubicBezTo>
                    <a:pt x="0" y="76"/>
                    <a:pt x="1" y="79"/>
                    <a:pt x="1" y="82"/>
                  </a:cubicBezTo>
                  <a:cubicBezTo>
                    <a:pt x="168" y="82"/>
                    <a:pt x="168" y="82"/>
                    <a:pt x="168" y="82"/>
                  </a:cubicBezTo>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 name="Freeform 8"/>
            <p:cNvSpPr>
              <a:spLocks/>
            </p:cNvSpPr>
            <p:nvPr/>
          </p:nvSpPr>
          <p:spPr bwMode="auto">
            <a:xfrm>
              <a:off x="4421187" y="6453188"/>
              <a:ext cx="106363" cy="79375"/>
            </a:xfrm>
            <a:custGeom>
              <a:avLst/>
              <a:gdLst>
                <a:gd name="T0" fmla="*/ 12 w 24"/>
                <a:gd name="T1" fmla="*/ 0 h 18"/>
                <a:gd name="T2" fmla="*/ 12 w 24"/>
                <a:gd name="T3" fmla="*/ 18 h 18"/>
                <a:gd name="T4" fmla="*/ 12 w 24"/>
                <a:gd name="T5" fmla="*/ 0 h 18"/>
              </a:gdLst>
              <a:ahLst/>
              <a:cxnLst>
                <a:cxn ang="0">
                  <a:pos x="T0" y="T1"/>
                </a:cxn>
                <a:cxn ang="0">
                  <a:pos x="T2" y="T3"/>
                </a:cxn>
                <a:cxn ang="0">
                  <a:pos x="T4" y="T5"/>
                </a:cxn>
              </a:cxnLst>
              <a:rect l="0" t="0" r="r" b="b"/>
              <a:pathLst>
                <a:path w="24" h="18">
                  <a:moveTo>
                    <a:pt x="12" y="0"/>
                  </a:moveTo>
                  <a:cubicBezTo>
                    <a:pt x="0" y="0"/>
                    <a:pt x="0" y="18"/>
                    <a:pt x="12" y="18"/>
                  </a:cubicBezTo>
                  <a:cubicBezTo>
                    <a:pt x="24" y="18"/>
                    <a:pt x="24" y="0"/>
                    <a:pt x="12" y="0"/>
                  </a:cubicBezTo>
                </a:path>
              </a:pathLst>
            </a:custGeom>
            <a:solidFill>
              <a:srgbClr val="FF7C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 name="Freeform 9"/>
            <p:cNvSpPr>
              <a:spLocks/>
            </p:cNvSpPr>
            <p:nvPr/>
          </p:nvSpPr>
          <p:spPr bwMode="auto">
            <a:xfrm>
              <a:off x="4606925" y="6443663"/>
              <a:ext cx="93663" cy="101600"/>
            </a:xfrm>
            <a:custGeom>
              <a:avLst/>
              <a:gdLst>
                <a:gd name="T0" fmla="*/ 19 w 21"/>
                <a:gd name="T1" fmla="*/ 5 h 23"/>
                <a:gd name="T2" fmla="*/ 8 w 21"/>
                <a:gd name="T3" fmla="*/ 1 h 23"/>
                <a:gd name="T4" fmla="*/ 3 w 21"/>
                <a:gd name="T5" fmla="*/ 4 h 23"/>
                <a:gd name="T6" fmla="*/ 1 w 21"/>
                <a:gd name="T7" fmla="*/ 13 h 23"/>
                <a:gd name="T8" fmla="*/ 17 w 21"/>
                <a:gd name="T9" fmla="*/ 18 h 23"/>
                <a:gd name="T10" fmla="*/ 19 w 21"/>
                <a:gd name="T11" fmla="*/ 5 h 23"/>
              </a:gdLst>
              <a:ahLst/>
              <a:cxnLst>
                <a:cxn ang="0">
                  <a:pos x="T0" y="T1"/>
                </a:cxn>
                <a:cxn ang="0">
                  <a:pos x="T2" y="T3"/>
                </a:cxn>
                <a:cxn ang="0">
                  <a:pos x="T4" y="T5"/>
                </a:cxn>
                <a:cxn ang="0">
                  <a:pos x="T6" y="T7"/>
                </a:cxn>
                <a:cxn ang="0">
                  <a:pos x="T8" y="T9"/>
                </a:cxn>
                <a:cxn ang="0">
                  <a:pos x="T10" y="T11"/>
                </a:cxn>
              </a:cxnLst>
              <a:rect l="0" t="0" r="r" b="b"/>
              <a:pathLst>
                <a:path w="21" h="23">
                  <a:moveTo>
                    <a:pt x="19" y="5"/>
                  </a:moveTo>
                  <a:cubicBezTo>
                    <a:pt x="17" y="1"/>
                    <a:pt x="12" y="0"/>
                    <a:pt x="8" y="1"/>
                  </a:cubicBezTo>
                  <a:cubicBezTo>
                    <a:pt x="6" y="2"/>
                    <a:pt x="4" y="3"/>
                    <a:pt x="3" y="4"/>
                  </a:cubicBezTo>
                  <a:cubicBezTo>
                    <a:pt x="1" y="6"/>
                    <a:pt x="0" y="10"/>
                    <a:pt x="1" y="13"/>
                  </a:cubicBezTo>
                  <a:cubicBezTo>
                    <a:pt x="3" y="20"/>
                    <a:pt x="12" y="23"/>
                    <a:pt x="17" y="18"/>
                  </a:cubicBezTo>
                  <a:cubicBezTo>
                    <a:pt x="20" y="14"/>
                    <a:pt x="21" y="9"/>
                    <a:pt x="19" y="5"/>
                  </a:cubicBezTo>
                </a:path>
              </a:pathLst>
            </a:custGeom>
            <a:solidFill>
              <a:srgbClr val="FF7C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 name="Freeform 10"/>
            <p:cNvSpPr>
              <a:spLocks/>
            </p:cNvSpPr>
            <p:nvPr/>
          </p:nvSpPr>
          <p:spPr bwMode="auto">
            <a:xfrm>
              <a:off x="4616450" y="6324601"/>
              <a:ext cx="123825" cy="93663"/>
            </a:xfrm>
            <a:custGeom>
              <a:avLst/>
              <a:gdLst>
                <a:gd name="T0" fmla="*/ 16 w 28"/>
                <a:gd name="T1" fmla="*/ 0 h 21"/>
                <a:gd name="T2" fmla="*/ 16 w 28"/>
                <a:gd name="T3" fmla="*/ 21 h 21"/>
                <a:gd name="T4" fmla="*/ 16 w 28"/>
                <a:gd name="T5" fmla="*/ 0 h 21"/>
              </a:gdLst>
              <a:ahLst/>
              <a:cxnLst>
                <a:cxn ang="0">
                  <a:pos x="T0" y="T1"/>
                </a:cxn>
                <a:cxn ang="0">
                  <a:pos x="T2" y="T3"/>
                </a:cxn>
                <a:cxn ang="0">
                  <a:pos x="T4" y="T5"/>
                </a:cxn>
              </a:cxnLst>
              <a:rect l="0" t="0" r="r" b="b"/>
              <a:pathLst>
                <a:path w="28" h="21">
                  <a:moveTo>
                    <a:pt x="16" y="0"/>
                  </a:moveTo>
                  <a:cubicBezTo>
                    <a:pt x="0" y="0"/>
                    <a:pt x="0" y="21"/>
                    <a:pt x="16" y="21"/>
                  </a:cubicBezTo>
                  <a:cubicBezTo>
                    <a:pt x="28" y="21"/>
                    <a:pt x="28" y="0"/>
                    <a:pt x="16" y="0"/>
                  </a:cubicBezTo>
                </a:path>
              </a:pathLst>
            </a:custGeom>
            <a:solidFill>
              <a:srgbClr val="FF7C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 name="Freeform 11"/>
            <p:cNvSpPr>
              <a:spLocks/>
            </p:cNvSpPr>
            <p:nvPr/>
          </p:nvSpPr>
          <p:spPr bwMode="auto">
            <a:xfrm>
              <a:off x="4784725" y="6421438"/>
              <a:ext cx="87313" cy="101600"/>
            </a:xfrm>
            <a:custGeom>
              <a:avLst/>
              <a:gdLst>
                <a:gd name="T0" fmla="*/ 18 w 20"/>
                <a:gd name="T1" fmla="*/ 5 h 23"/>
                <a:gd name="T2" fmla="*/ 15 w 20"/>
                <a:gd name="T3" fmla="*/ 2 h 23"/>
                <a:gd name="T4" fmla="*/ 5 w 20"/>
                <a:gd name="T5" fmla="*/ 3 h 23"/>
                <a:gd name="T6" fmla="*/ 1 w 20"/>
                <a:gd name="T7" fmla="*/ 6 h 23"/>
                <a:gd name="T8" fmla="*/ 0 w 20"/>
                <a:gd name="T9" fmla="*/ 12 h 23"/>
                <a:gd name="T10" fmla="*/ 7 w 20"/>
                <a:gd name="T11" fmla="*/ 21 h 23"/>
                <a:gd name="T12" fmla="*/ 19 w 20"/>
                <a:gd name="T13" fmla="*/ 17 h 23"/>
                <a:gd name="T14" fmla="*/ 20 w 20"/>
                <a:gd name="T15" fmla="*/ 12 h 23"/>
                <a:gd name="T16" fmla="*/ 18 w 20"/>
                <a:gd name="T17" fmla="*/ 5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23">
                  <a:moveTo>
                    <a:pt x="18" y="5"/>
                  </a:moveTo>
                  <a:cubicBezTo>
                    <a:pt x="17" y="4"/>
                    <a:pt x="16" y="3"/>
                    <a:pt x="15" y="2"/>
                  </a:cubicBezTo>
                  <a:cubicBezTo>
                    <a:pt x="12" y="1"/>
                    <a:pt x="8" y="0"/>
                    <a:pt x="5" y="3"/>
                  </a:cubicBezTo>
                  <a:cubicBezTo>
                    <a:pt x="3" y="4"/>
                    <a:pt x="2" y="5"/>
                    <a:pt x="1" y="6"/>
                  </a:cubicBezTo>
                  <a:cubicBezTo>
                    <a:pt x="0" y="8"/>
                    <a:pt x="0" y="10"/>
                    <a:pt x="0" y="12"/>
                  </a:cubicBezTo>
                  <a:cubicBezTo>
                    <a:pt x="0" y="16"/>
                    <a:pt x="3" y="20"/>
                    <a:pt x="7" y="21"/>
                  </a:cubicBezTo>
                  <a:cubicBezTo>
                    <a:pt x="12" y="23"/>
                    <a:pt x="17" y="21"/>
                    <a:pt x="19" y="17"/>
                  </a:cubicBezTo>
                  <a:cubicBezTo>
                    <a:pt x="20" y="15"/>
                    <a:pt x="20" y="13"/>
                    <a:pt x="20" y="12"/>
                  </a:cubicBezTo>
                  <a:cubicBezTo>
                    <a:pt x="20" y="9"/>
                    <a:pt x="20" y="7"/>
                    <a:pt x="18" y="5"/>
                  </a:cubicBezTo>
                  <a:close/>
                </a:path>
              </a:pathLst>
            </a:custGeom>
            <a:solidFill>
              <a:srgbClr val="FF7C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 name="Freeform 12"/>
            <p:cNvSpPr>
              <a:spLocks/>
            </p:cNvSpPr>
            <p:nvPr/>
          </p:nvSpPr>
          <p:spPr bwMode="auto">
            <a:xfrm>
              <a:off x="4916487" y="6448426"/>
              <a:ext cx="106363" cy="84138"/>
            </a:xfrm>
            <a:custGeom>
              <a:avLst/>
              <a:gdLst>
                <a:gd name="T0" fmla="*/ 12 w 24"/>
                <a:gd name="T1" fmla="*/ 0 h 19"/>
                <a:gd name="T2" fmla="*/ 12 w 24"/>
                <a:gd name="T3" fmla="*/ 19 h 19"/>
                <a:gd name="T4" fmla="*/ 12 w 24"/>
                <a:gd name="T5" fmla="*/ 0 h 19"/>
              </a:gdLst>
              <a:ahLst/>
              <a:cxnLst>
                <a:cxn ang="0">
                  <a:pos x="T0" y="T1"/>
                </a:cxn>
                <a:cxn ang="0">
                  <a:pos x="T2" y="T3"/>
                </a:cxn>
                <a:cxn ang="0">
                  <a:pos x="T4" y="T5"/>
                </a:cxn>
              </a:cxnLst>
              <a:rect l="0" t="0" r="r" b="b"/>
              <a:pathLst>
                <a:path w="24" h="19">
                  <a:moveTo>
                    <a:pt x="12" y="0"/>
                  </a:moveTo>
                  <a:cubicBezTo>
                    <a:pt x="0" y="0"/>
                    <a:pt x="0" y="19"/>
                    <a:pt x="12" y="19"/>
                  </a:cubicBezTo>
                  <a:cubicBezTo>
                    <a:pt x="24" y="19"/>
                    <a:pt x="24" y="0"/>
                    <a:pt x="12" y="0"/>
                  </a:cubicBezTo>
                  <a:close/>
                </a:path>
              </a:pathLst>
            </a:custGeom>
            <a:solidFill>
              <a:srgbClr val="FF7C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 name="Freeform 13"/>
            <p:cNvSpPr>
              <a:spLocks noEditPoints="1"/>
            </p:cNvSpPr>
            <p:nvPr/>
          </p:nvSpPr>
          <p:spPr bwMode="auto">
            <a:xfrm>
              <a:off x="4356100" y="6381751"/>
              <a:ext cx="206375" cy="163513"/>
            </a:xfrm>
            <a:custGeom>
              <a:avLst/>
              <a:gdLst>
                <a:gd name="T0" fmla="*/ 47 w 47"/>
                <a:gd name="T1" fmla="*/ 2 h 37"/>
                <a:gd name="T2" fmla="*/ 47 w 47"/>
                <a:gd name="T3" fmla="*/ 2 h 37"/>
                <a:gd name="T4" fmla="*/ 47 w 47"/>
                <a:gd name="T5" fmla="*/ 2 h 37"/>
                <a:gd name="T6" fmla="*/ 47 w 47"/>
                <a:gd name="T7" fmla="*/ 2 h 37"/>
                <a:gd name="T8" fmla="*/ 47 w 47"/>
                <a:gd name="T9" fmla="*/ 2 h 37"/>
                <a:gd name="T10" fmla="*/ 47 w 47"/>
                <a:gd name="T11" fmla="*/ 2 h 37"/>
                <a:gd name="T12" fmla="*/ 47 w 47"/>
                <a:gd name="T13" fmla="*/ 2 h 37"/>
                <a:gd name="T14" fmla="*/ 47 w 47"/>
                <a:gd name="T15" fmla="*/ 2 h 37"/>
                <a:gd name="T16" fmla="*/ 47 w 47"/>
                <a:gd name="T17" fmla="*/ 2 h 37"/>
                <a:gd name="T18" fmla="*/ 47 w 47"/>
                <a:gd name="T19" fmla="*/ 2 h 37"/>
                <a:gd name="T20" fmla="*/ 47 w 47"/>
                <a:gd name="T21" fmla="*/ 2 h 37"/>
                <a:gd name="T22" fmla="*/ 47 w 47"/>
                <a:gd name="T23" fmla="*/ 2 h 37"/>
                <a:gd name="T24" fmla="*/ 47 w 47"/>
                <a:gd name="T25" fmla="*/ 2 h 37"/>
                <a:gd name="T26" fmla="*/ 47 w 47"/>
                <a:gd name="T27" fmla="*/ 2 h 37"/>
                <a:gd name="T28" fmla="*/ 47 w 47"/>
                <a:gd name="T29" fmla="*/ 2 h 37"/>
                <a:gd name="T30" fmla="*/ 47 w 47"/>
                <a:gd name="T31" fmla="*/ 2 h 37"/>
                <a:gd name="T32" fmla="*/ 47 w 47"/>
                <a:gd name="T33" fmla="*/ 2 h 37"/>
                <a:gd name="T34" fmla="*/ 47 w 47"/>
                <a:gd name="T35" fmla="*/ 2 h 37"/>
                <a:gd name="T36" fmla="*/ 47 w 47"/>
                <a:gd name="T37" fmla="*/ 1 h 37"/>
                <a:gd name="T38" fmla="*/ 47 w 47"/>
                <a:gd name="T39" fmla="*/ 1 h 37"/>
                <a:gd name="T40" fmla="*/ 47 w 47"/>
                <a:gd name="T41" fmla="*/ 1 h 37"/>
                <a:gd name="T42" fmla="*/ 47 w 47"/>
                <a:gd name="T43" fmla="*/ 1 h 37"/>
                <a:gd name="T44" fmla="*/ 47 w 47"/>
                <a:gd name="T45" fmla="*/ 1 h 37"/>
                <a:gd name="T46" fmla="*/ 47 w 47"/>
                <a:gd name="T47" fmla="*/ 1 h 37"/>
                <a:gd name="T48" fmla="*/ 47 w 47"/>
                <a:gd name="T49" fmla="*/ 1 h 37"/>
                <a:gd name="T50" fmla="*/ 47 w 47"/>
                <a:gd name="T51" fmla="*/ 1 h 37"/>
                <a:gd name="T52" fmla="*/ 47 w 47"/>
                <a:gd name="T53" fmla="*/ 1 h 37"/>
                <a:gd name="T54" fmla="*/ 47 w 47"/>
                <a:gd name="T55" fmla="*/ 1 h 37"/>
                <a:gd name="T56" fmla="*/ 47 w 47"/>
                <a:gd name="T57" fmla="*/ 1 h 37"/>
                <a:gd name="T58" fmla="*/ 47 w 47"/>
                <a:gd name="T59" fmla="*/ 1 h 37"/>
                <a:gd name="T60" fmla="*/ 47 w 47"/>
                <a:gd name="T61" fmla="*/ 1 h 37"/>
                <a:gd name="T62" fmla="*/ 47 w 47"/>
                <a:gd name="T63" fmla="*/ 1 h 37"/>
                <a:gd name="T64" fmla="*/ 47 w 47"/>
                <a:gd name="T65" fmla="*/ 1 h 37"/>
                <a:gd name="T66" fmla="*/ 47 w 47"/>
                <a:gd name="T67" fmla="*/ 1 h 37"/>
                <a:gd name="T68" fmla="*/ 47 w 47"/>
                <a:gd name="T69" fmla="*/ 1 h 37"/>
                <a:gd name="T70" fmla="*/ 47 w 47"/>
                <a:gd name="T71" fmla="*/ 1 h 37"/>
                <a:gd name="T72" fmla="*/ 37 w 47"/>
                <a:gd name="T73" fmla="*/ 1 h 37"/>
                <a:gd name="T74" fmla="*/ 0 w 47"/>
                <a:gd name="T75" fmla="*/ 37 h 37"/>
                <a:gd name="T76" fmla="*/ 0 w 47"/>
                <a:gd name="T77" fmla="*/ 37 h 37"/>
                <a:gd name="T78" fmla="*/ 37 w 47"/>
                <a:gd name="T79" fmla="*/ 1 h 37"/>
                <a:gd name="T80" fmla="*/ 47 w 47"/>
                <a:gd name="T81" fmla="*/ 2 h 37"/>
                <a:gd name="T82" fmla="*/ 47 w 47"/>
                <a:gd name="T83" fmla="*/ 2 h 37"/>
                <a:gd name="T84" fmla="*/ 47 w 47"/>
                <a:gd name="T85" fmla="*/ 2 h 37"/>
                <a:gd name="T86" fmla="*/ 37 w 47"/>
                <a:gd name="T87" fmla="*/ 1 h 37"/>
                <a:gd name="T88" fmla="*/ 47 w 47"/>
                <a:gd name="T89" fmla="*/ 1 h 37"/>
                <a:gd name="T90" fmla="*/ 47 w 47"/>
                <a:gd name="T91" fmla="*/ 1 h 37"/>
                <a:gd name="T92" fmla="*/ 47 w 47"/>
                <a:gd name="T93" fmla="*/ 1 h 37"/>
                <a:gd name="T94" fmla="*/ 47 w 47"/>
                <a:gd name="T95" fmla="*/ 1 h 37"/>
                <a:gd name="T96" fmla="*/ 47 w 47"/>
                <a:gd name="T97" fmla="*/ 1 h 37"/>
                <a:gd name="T98" fmla="*/ 47 w 47"/>
                <a:gd name="T99" fmla="*/ 1 h 37"/>
                <a:gd name="T100" fmla="*/ 47 w 47"/>
                <a:gd name="T101" fmla="*/ 0 h 37"/>
                <a:gd name="T102" fmla="*/ 47 w 47"/>
                <a:gd name="T103" fmla="*/ 0 h 37"/>
                <a:gd name="T104" fmla="*/ 47 w 47"/>
                <a:gd name="T105" fmla="*/ 0 h 37"/>
                <a:gd name="T106" fmla="*/ 47 w 47"/>
                <a:gd name="T107" fmla="*/ 0 h 37"/>
                <a:gd name="T108" fmla="*/ 47 w 47"/>
                <a:gd name="T109" fmla="*/ 0 h 37"/>
                <a:gd name="T110" fmla="*/ 47 w 47"/>
                <a:gd name="T111"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7" h="37">
                  <a:moveTo>
                    <a:pt x="47" y="2"/>
                  </a:moveTo>
                  <a:cubicBezTo>
                    <a:pt x="47" y="2"/>
                    <a:pt x="47" y="2"/>
                    <a:pt x="47" y="2"/>
                  </a:cubicBezTo>
                  <a:cubicBezTo>
                    <a:pt x="47" y="2"/>
                    <a:pt x="47" y="2"/>
                    <a:pt x="47" y="2"/>
                  </a:cubicBezTo>
                  <a:moveTo>
                    <a:pt x="47" y="2"/>
                  </a:moveTo>
                  <a:cubicBezTo>
                    <a:pt x="47" y="2"/>
                    <a:pt x="47" y="2"/>
                    <a:pt x="47" y="2"/>
                  </a:cubicBezTo>
                  <a:cubicBezTo>
                    <a:pt x="47" y="2"/>
                    <a:pt x="47" y="2"/>
                    <a:pt x="47" y="2"/>
                  </a:cubicBezTo>
                  <a:moveTo>
                    <a:pt x="47" y="2"/>
                  </a:moveTo>
                  <a:cubicBezTo>
                    <a:pt x="47" y="2"/>
                    <a:pt x="47" y="2"/>
                    <a:pt x="47" y="2"/>
                  </a:cubicBezTo>
                  <a:cubicBezTo>
                    <a:pt x="47" y="2"/>
                    <a:pt x="47" y="2"/>
                    <a:pt x="47" y="2"/>
                  </a:cubicBezTo>
                  <a:moveTo>
                    <a:pt x="47" y="2"/>
                  </a:moveTo>
                  <a:cubicBezTo>
                    <a:pt x="47" y="2"/>
                    <a:pt x="47" y="2"/>
                    <a:pt x="47" y="2"/>
                  </a:cubicBezTo>
                  <a:cubicBezTo>
                    <a:pt x="47" y="2"/>
                    <a:pt x="47" y="2"/>
                    <a:pt x="47" y="2"/>
                  </a:cubicBezTo>
                  <a:moveTo>
                    <a:pt x="47" y="2"/>
                  </a:moveTo>
                  <a:cubicBezTo>
                    <a:pt x="47" y="2"/>
                    <a:pt x="47" y="2"/>
                    <a:pt x="47" y="2"/>
                  </a:cubicBezTo>
                  <a:cubicBezTo>
                    <a:pt x="47" y="2"/>
                    <a:pt x="47" y="2"/>
                    <a:pt x="47" y="2"/>
                  </a:cubicBezTo>
                  <a:moveTo>
                    <a:pt x="47" y="2"/>
                  </a:moveTo>
                  <a:cubicBezTo>
                    <a:pt x="47" y="2"/>
                    <a:pt x="47" y="2"/>
                    <a:pt x="47" y="2"/>
                  </a:cubicBezTo>
                  <a:cubicBezTo>
                    <a:pt x="47" y="2"/>
                    <a:pt x="47" y="2"/>
                    <a:pt x="47" y="2"/>
                  </a:cubicBezTo>
                  <a:moveTo>
                    <a:pt x="47" y="1"/>
                  </a:moveTo>
                  <a:cubicBezTo>
                    <a:pt x="47" y="1"/>
                    <a:pt x="47" y="1"/>
                    <a:pt x="47" y="1"/>
                  </a:cubicBezTo>
                  <a:cubicBezTo>
                    <a:pt x="47" y="1"/>
                    <a:pt x="47" y="1"/>
                    <a:pt x="47" y="1"/>
                  </a:cubicBezTo>
                  <a:moveTo>
                    <a:pt x="47" y="1"/>
                  </a:moveTo>
                  <a:cubicBezTo>
                    <a:pt x="47" y="1"/>
                    <a:pt x="47" y="1"/>
                    <a:pt x="47" y="1"/>
                  </a:cubicBezTo>
                  <a:cubicBezTo>
                    <a:pt x="47" y="1"/>
                    <a:pt x="47" y="1"/>
                    <a:pt x="47" y="1"/>
                  </a:cubicBezTo>
                  <a:moveTo>
                    <a:pt x="47" y="1"/>
                  </a:moveTo>
                  <a:cubicBezTo>
                    <a:pt x="47" y="1"/>
                    <a:pt x="47" y="1"/>
                    <a:pt x="47" y="1"/>
                  </a:cubicBezTo>
                  <a:cubicBezTo>
                    <a:pt x="47" y="1"/>
                    <a:pt x="47" y="1"/>
                    <a:pt x="47" y="1"/>
                  </a:cubicBezTo>
                  <a:moveTo>
                    <a:pt x="47" y="1"/>
                  </a:moveTo>
                  <a:cubicBezTo>
                    <a:pt x="47" y="1"/>
                    <a:pt x="47" y="1"/>
                    <a:pt x="47" y="1"/>
                  </a:cubicBezTo>
                  <a:cubicBezTo>
                    <a:pt x="47" y="1"/>
                    <a:pt x="47" y="1"/>
                    <a:pt x="47" y="1"/>
                  </a:cubicBezTo>
                  <a:moveTo>
                    <a:pt x="47" y="1"/>
                  </a:moveTo>
                  <a:cubicBezTo>
                    <a:pt x="47" y="1"/>
                    <a:pt x="47" y="1"/>
                    <a:pt x="47" y="1"/>
                  </a:cubicBezTo>
                  <a:cubicBezTo>
                    <a:pt x="47" y="1"/>
                    <a:pt x="47" y="1"/>
                    <a:pt x="47" y="1"/>
                  </a:cubicBezTo>
                  <a:moveTo>
                    <a:pt x="47" y="1"/>
                  </a:moveTo>
                  <a:cubicBezTo>
                    <a:pt x="47" y="1"/>
                    <a:pt x="47" y="1"/>
                    <a:pt x="47" y="1"/>
                  </a:cubicBezTo>
                  <a:cubicBezTo>
                    <a:pt x="47" y="1"/>
                    <a:pt x="47" y="1"/>
                    <a:pt x="47" y="1"/>
                  </a:cubicBezTo>
                  <a:moveTo>
                    <a:pt x="37" y="1"/>
                  </a:moveTo>
                  <a:cubicBezTo>
                    <a:pt x="17" y="1"/>
                    <a:pt x="0" y="17"/>
                    <a:pt x="0" y="37"/>
                  </a:cubicBezTo>
                  <a:cubicBezTo>
                    <a:pt x="0" y="37"/>
                    <a:pt x="0" y="37"/>
                    <a:pt x="0" y="37"/>
                  </a:cubicBezTo>
                  <a:cubicBezTo>
                    <a:pt x="0" y="17"/>
                    <a:pt x="17" y="1"/>
                    <a:pt x="37" y="1"/>
                  </a:cubicBezTo>
                  <a:cubicBezTo>
                    <a:pt x="41" y="1"/>
                    <a:pt x="44" y="1"/>
                    <a:pt x="47" y="2"/>
                  </a:cubicBezTo>
                  <a:cubicBezTo>
                    <a:pt x="47" y="2"/>
                    <a:pt x="47" y="2"/>
                    <a:pt x="47" y="2"/>
                  </a:cubicBezTo>
                  <a:cubicBezTo>
                    <a:pt x="47" y="2"/>
                    <a:pt x="47" y="2"/>
                    <a:pt x="47" y="2"/>
                  </a:cubicBezTo>
                  <a:cubicBezTo>
                    <a:pt x="44" y="1"/>
                    <a:pt x="41" y="1"/>
                    <a:pt x="37" y="1"/>
                  </a:cubicBezTo>
                  <a:moveTo>
                    <a:pt x="47" y="1"/>
                  </a:moveTo>
                  <a:cubicBezTo>
                    <a:pt x="47" y="1"/>
                    <a:pt x="47" y="1"/>
                    <a:pt x="47" y="1"/>
                  </a:cubicBezTo>
                  <a:cubicBezTo>
                    <a:pt x="47" y="1"/>
                    <a:pt x="47" y="1"/>
                    <a:pt x="47" y="1"/>
                  </a:cubicBezTo>
                  <a:moveTo>
                    <a:pt x="47" y="1"/>
                  </a:moveTo>
                  <a:cubicBezTo>
                    <a:pt x="47" y="1"/>
                    <a:pt x="47" y="1"/>
                    <a:pt x="47" y="1"/>
                  </a:cubicBezTo>
                  <a:cubicBezTo>
                    <a:pt x="47" y="1"/>
                    <a:pt x="47" y="1"/>
                    <a:pt x="47" y="1"/>
                  </a:cubicBezTo>
                  <a:moveTo>
                    <a:pt x="47" y="0"/>
                  </a:moveTo>
                  <a:cubicBezTo>
                    <a:pt x="47" y="0"/>
                    <a:pt x="47" y="0"/>
                    <a:pt x="47" y="0"/>
                  </a:cubicBezTo>
                  <a:cubicBezTo>
                    <a:pt x="47" y="0"/>
                    <a:pt x="47" y="0"/>
                    <a:pt x="47" y="0"/>
                  </a:cubicBezTo>
                  <a:moveTo>
                    <a:pt x="47" y="0"/>
                  </a:moveTo>
                  <a:cubicBezTo>
                    <a:pt x="47" y="0"/>
                    <a:pt x="47" y="0"/>
                    <a:pt x="47" y="0"/>
                  </a:cubicBezTo>
                  <a:cubicBezTo>
                    <a:pt x="47" y="0"/>
                    <a:pt x="47" y="0"/>
                    <a:pt x="47"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14"/>
            <p:cNvSpPr>
              <a:spLocks noEditPoints="1"/>
            </p:cNvSpPr>
            <p:nvPr/>
          </p:nvSpPr>
          <p:spPr bwMode="auto">
            <a:xfrm>
              <a:off x="4356100" y="6227763"/>
              <a:ext cx="352425" cy="357188"/>
            </a:xfrm>
            <a:custGeom>
              <a:avLst/>
              <a:gdLst>
                <a:gd name="T0" fmla="*/ 27 w 80"/>
                <a:gd name="T1" fmla="*/ 69 h 81"/>
                <a:gd name="T2" fmla="*/ 27 w 80"/>
                <a:gd name="T3" fmla="*/ 51 h 81"/>
                <a:gd name="T4" fmla="*/ 27 w 80"/>
                <a:gd name="T5" fmla="*/ 69 h 81"/>
                <a:gd name="T6" fmla="*/ 67 w 80"/>
                <a:gd name="T7" fmla="*/ 69 h 81"/>
                <a:gd name="T8" fmla="*/ 58 w 80"/>
                <a:gd name="T9" fmla="*/ 62 h 81"/>
                <a:gd name="T10" fmla="*/ 60 w 80"/>
                <a:gd name="T11" fmla="*/ 53 h 81"/>
                <a:gd name="T12" fmla="*/ 65 w 80"/>
                <a:gd name="T13" fmla="*/ 50 h 81"/>
                <a:gd name="T14" fmla="*/ 68 w 80"/>
                <a:gd name="T15" fmla="*/ 50 h 81"/>
                <a:gd name="T16" fmla="*/ 76 w 80"/>
                <a:gd name="T17" fmla="*/ 54 h 81"/>
                <a:gd name="T18" fmla="*/ 74 w 80"/>
                <a:gd name="T19" fmla="*/ 67 h 81"/>
                <a:gd name="T20" fmla="*/ 67 w 80"/>
                <a:gd name="T21" fmla="*/ 69 h 81"/>
                <a:gd name="T22" fmla="*/ 80 w 80"/>
                <a:gd name="T23" fmla="*/ 0 h 81"/>
                <a:gd name="T24" fmla="*/ 47 w 80"/>
                <a:gd name="T25" fmla="*/ 35 h 81"/>
                <a:gd name="T26" fmla="*/ 47 w 80"/>
                <a:gd name="T27" fmla="*/ 35 h 81"/>
                <a:gd name="T28" fmla="*/ 47 w 80"/>
                <a:gd name="T29" fmla="*/ 35 h 81"/>
                <a:gd name="T30" fmla="*/ 47 w 80"/>
                <a:gd name="T31" fmla="*/ 35 h 81"/>
                <a:gd name="T32" fmla="*/ 47 w 80"/>
                <a:gd name="T33" fmla="*/ 36 h 81"/>
                <a:gd name="T34" fmla="*/ 47 w 80"/>
                <a:gd name="T35" fmla="*/ 36 h 81"/>
                <a:gd name="T36" fmla="*/ 47 w 80"/>
                <a:gd name="T37" fmla="*/ 36 h 81"/>
                <a:gd name="T38" fmla="*/ 47 w 80"/>
                <a:gd name="T39" fmla="*/ 36 h 81"/>
                <a:gd name="T40" fmla="*/ 47 w 80"/>
                <a:gd name="T41" fmla="*/ 36 h 81"/>
                <a:gd name="T42" fmla="*/ 47 w 80"/>
                <a:gd name="T43" fmla="*/ 36 h 81"/>
                <a:gd name="T44" fmla="*/ 47 w 80"/>
                <a:gd name="T45" fmla="*/ 36 h 81"/>
                <a:gd name="T46" fmla="*/ 47 w 80"/>
                <a:gd name="T47" fmla="*/ 36 h 81"/>
                <a:gd name="T48" fmla="*/ 47 w 80"/>
                <a:gd name="T49" fmla="*/ 36 h 81"/>
                <a:gd name="T50" fmla="*/ 47 w 80"/>
                <a:gd name="T51" fmla="*/ 36 h 81"/>
                <a:gd name="T52" fmla="*/ 47 w 80"/>
                <a:gd name="T53" fmla="*/ 36 h 81"/>
                <a:gd name="T54" fmla="*/ 47 w 80"/>
                <a:gd name="T55" fmla="*/ 36 h 81"/>
                <a:gd name="T56" fmla="*/ 47 w 80"/>
                <a:gd name="T57" fmla="*/ 36 h 81"/>
                <a:gd name="T58" fmla="*/ 47 w 80"/>
                <a:gd name="T59" fmla="*/ 36 h 81"/>
                <a:gd name="T60" fmla="*/ 47 w 80"/>
                <a:gd name="T61" fmla="*/ 36 h 81"/>
                <a:gd name="T62" fmla="*/ 47 w 80"/>
                <a:gd name="T63" fmla="*/ 36 h 81"/>
                <a:gd name="T64" fmla="*/ 47 w 80"/>
                <a:gd name="T65" fmla="*/ 37 h 81"/>
                <a:gd name="T66" fmla="*/ 47 w 80"/>
                <a:gd name="T67" fmla="*/ 37 h 81"/>
                <a:gd name="T68" fmla="*/ 47 w 80"/>
                <a:gd name="T69" fmla="*/ 37 h 81"/>
                <a:gd name="T70" fmla="*/ 47 w 80"/>
                <a:gd name="T71" fmla="*/ 37 h 81"/>
                <a:gd name="T72" fmla="*/ 47 w 80"/>
                <a:gd name="T73" fmla="*/ 37 h 81"/>
                <a:gd name="T74" fmla="*/ 47 w 80"/>
                <a:gd name="T75" fmla="*/ 37 h 81"/>
                <a:gd name="T76" fmla="*/ 47 w 80"/>
                <a:gd name="T77" fmla="*/ 37 h 81"/>
                <a:gd name="T78" fmla="*/ 47 w 80"/>
                <a:gd name="T79" fmla="*/ 37 h 81"/>
                <a:gd name="T80" fmla="*/ 47 w 80"/>
                <a:gd name="T81" fmla="*/ 37 h 81"/>
                <a:gd name="T82" fmla="*/ 47 w 80"/>
                <a:gd name="T83" fmla="*/ 37 h 81"/>
                <a:gd name="T84" fmla="*/ 47 w 80"/>
                <a:gd name="T85" fmla="*/ 37 h 81"/>
                <a:gd name="T86" fmla="*/ 47 w 80"/>
                <a:gd name="T87" fmla="*/ 37 h 81"/>
                <a:gd name="T88" fmla="*/ 47 w 80"/>
                <a:gd name="T89" fmla="*/ 37 h 81"/>
                <a:gd name="T90" fmla="*/ 47 w 80"/>
                <a:gd name="T91" fmla="*/ 37 h 81"/>
                <a:gd name="T92" fmla="*/ 37 w 80"/>
                <a:gd name="T93" fmla="*/ 36 h 81"/>
                <a:gd name="T94" fmla="*/ 0 w 80"/>
                <a:gd name="T95" fmla="*/ 72 h 81"/>
                <a:gd name="T96" fmla="*/ 1 w 80"/>
                <a:gd name="T97" fmla="*/ 81 h 81"/>
                <a:gd name="T98" fmla="*/ 80 w 80"/>
                <a:gd name="T99" fmla="*/ 81 h 81"/>
                <a:gd name="T100" fmla="*/ 80 w 80"/>
                <a:gd name="T101" fmla="*/ 42 h 81"/>
                <a:gd name="T102" fmla="*/ 75 w 80"/>
                <a:gd name="T103" fmla="*/ 43 h 81"/>
                <a:gd name="T104" fmla="*/ 75 w 80"/>
                <a:gd name="T105" fmla="*/ 22 h 81"/>
                <a:gd name="T106" fmla="*/ 80 w 80"/>
                <a:gd name="T107" fmla="*/ 23 h 81"/>
                <a:gd name="T108" fmla="*/ 80 w 80"/>
                <a:gd name="T109"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0" h="81">
                  <a:moveTo>
                    <a:pt x="27" y="69"/>
                  </a:moveTo>
                  <a:cubicBezTo>
                    <a:pt x="15" y="69"/>
                    <a:pt x="15" y="51"/>
                    <a:pt x="27" y="51"/>
                  </a:cubicBezTo>
                  <a:cubicBezTo>
                    <a:pt x="39" y="51"/>
                    <a:pt x="39" y="69"/>
                    <a:pt x="27" y="69"/>
                  </a:cubicBezTo>
                  <a:moveTo>
                    <a:pt x="67" y="69"/>
                  </a:moveTo>
                  <a:cubicBezTo>
                    <a:pt x="63" y="69"/>
                    <a:pt x="59" y="67"/>
                    <a:pt x="58" y="62"/>
                  </a:cubicBezTo>
                  <a:cubicBezTo>
                    <a:pt x="57" y="59"/>
                    <a:pt x="58" y="55"/>
                    <a:pt x="60" y="53"/>
                  </a:cubicBezTo>
                  <a:cubicBezTo>
                    <a:pt x="61" y="52"/>
                    <a:pt x="63" y="51"/>
                    <a:pt x="65" y="50"/>
                  </a:cubicBezTo>
                  <a:cubicBezTo>
                    <a:pt x="66" y="50"/>
                    <a:pt x="67" y="50"/>
                    <a:pt x="68" y="50"/>
                  </a:cubicBezTo>
                  <a:cubicBezTo>
                    <a:pt x="71" y="50"/>
                    <a:pt x="74" y="51"/>
                    <a:pt x="76" y="54"/>
                  </a:cubicBezTo>
                  <a:cubicBezTo>
                    <a:pt x="78" y="58"/>
                    <a:pt x="77" y="63"/>
                    <a:pt x="74" y="67"/>
                  </a:cubicBezTo>
                  <a:cubicBezTo>
                    <a:pt x="72" y="69"/>
                    <a:pt x="70" y="69"/>
                    <a:pt x="67" y="69"/>
                  </a:cubicBezTo>
                  <a:moveTo>
                    <a:pt x="80" y="0"/>
                  </a:moveTo>
                  <a:cubicBezTo>
                    <a:pt x="62" y="3"/>
                    <a:pt x="48" y="17"/>
                    <a:pt x="47" y="35"/>
                  </a:cubicBezTo>
                  <a:cubicBezTo>
                    <a:pt x="47" y="35"/>
                    <a:pt x="47" y="35"/>
                    <a:pt x="47" y="35"/>
                  </a:cubicBezTo>
                  <a:cubicBezTo>
                    <a:pt x="47" y="35"/>
                    <a:pt x="47" y="35"/>
                    <a:pt x="47" y="35"/>
                  </a:cubicBezTo>
                  <a:cubicBezTo>
                    <a:pt x="47" y="35"/>
                    <a:pt x="47" y="35"/>
                    <a:pt x="47" y="35"/>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4" y="36"/>
                    <a:pt x="41" y="36"/>
                    <a:pt x="37" y="36"/>
                  </a:cubicBezTo>
                  <a:cubicBezTo>
                    <a:pt x="17" y="36"/>
                    <a:pt x="0" y="52"/>
                    <a:pt x="0" y="72"/>
                  </a:cubicBezTo>
                  <a:cubicBezTo>
                    <a:pt x="0" y="75"/>
                    <a:pt x="1" y="78"/>
                    <a:pt x="1" y="81"/>
                  </a:cubicBezTo>
                  <a:cubicBezTo>
                    <a:pt x="80" y="81"/>
                    <a:pt x="80" y="81"/>
                    <a:pt x="80" y="81"/>
                  </a:cubicBezTo>
                  <a:cubicBezTo>
                    <a:pt x="80" y="42"/>
                    <a:pt x="80" y="42"/>
                    <a:pt x="80" y="42"/>
                  </a:cubicBezTo>
                  <a:cubicBezTo>
                    <a:pt x="78" y="42"/>
                    <a:pt x="77" y="43"/>
                    <a:pt x="75" y="43"/>
                  </a:cubicBezTo>
                  <a:cubicBezTo>
                    <a:pt x="59" y="43"/>
                    <a:pt x="59" y="22"/>
                    <a:pt x="75" y="22"/>
                  </a:cubicBezTo>
                  <a:cubicBezTo>
                    <a:pt x="77" y="22"/>
                    <a:pt x="78" y="23"/>
                    <a:pt x="80" y="23"/>
                  </a:cubicBezTo>
                  <a:cubicBezTo>
                    <a:pt x="80" y="0"/>
                    <a:pt x="80" y="0"/>
                    <a:pt x="80" y="0"/>
                  </a:cubicBezTo>
                </a:path>
              </a:pathLst>
            </a:custGeom>
            <a:solidFill>
              <a:srgbClr val="FFDD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 name="Freeform 15"/>
            <p:cNvSpPr>
              <a:spLocks/>
            </p:cNvSpPr>
            <p:nvPr/>
          </p:nvSpPr>
          <p:spPr bwMode="auto">
            <a:xfrm>
              <a:off x="4421187" y="6453188"/>
              <a:ext cx="106363" cy="79375"/>
            </a:xfrm>
            <a:custGeom>
              <a:avLst/>
              <a:gdLst>
                <a:gd name="T0" fmla="*/ 12 w 24"/>
                <a:gd name="T1" fmla="*/ 0 h 18"/>
                <a:gd name="T2" fmla="*/ 12 w 24"/>
                <a:gd name="T3" fmla="*/ 18 h 18"/>
                <a:gd name="T4" fmla="*/ 12 w 24"/>
                <a:gd name="T5" fmla="*/ 0 h 18"/>
              </a:gdLst>
              <a:ahLst/>
              <a:cxnLst>
                <a:cxn ang="0">
                  <a:pos x="T0" y="T1"/>
                </a:cxn>
                <a:cxn ang="0">
                  <a:pos x="T2" y="T3"/>
                </a:cxn>
                <a:cxn ang="0">
                  <a:pos x="T4" y="T5"/>
                </a:cxn>
              </a:cxnLst>
              <a:rect l="0" t="0" r="r" b="b"/>
              <a:pathLst>
                <a:path w="24" h="18">
                  <a:moveTo>
                    <a:pt x="12" y="0"/>
                  </a:moveTo>
                  <a:cubicBezTo>
                    <a:pt x="0" y="0"/>
                    <a:pt x="0" y="18"/>
                    <a:pt x="12" y="18"/>
                  </a:cubicBezTo>
                  <a:cubicBezTo>
                    <a:pt x="24" y="18"/>
                    <a:pt x="24" y="0"/>
                    <a:pt x="12" y="0"/>
                  </a:cubicBezTo>
                </a:path>
              </a:pathLst>
            </a:custGeom>
            <a:solidFill>
              <a:srgbClr val="FFB2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 name="Freeform 16"/>
            <p:cNvSpPr>
              <a:spLocks/>
            </p:cNvSpPr>
            <p:nvPr/>
          </p:nvSpPr>
          <p:spPr bwMode="auto">
            <a:xfrm>
              <a:off x="4606925" y="6448426"/>
              <a:ext cx="93663" cy="84138"/>
            </a:xfrm>
            <a:custGeom>
              <a:avLst/>
              <a:gdLst>
                <a:gd name="T0" fmla="*/ 11 w 21"/>
                <a:gd name="T1" fmla="*/ 0 h 19"/>
                <a:gd name="T2" fmla="*/ 8 w 21"/>
                <a:gd name="T3" fmla="*/ 0 h 19"/>
                <a:gd name="T4" fmla="*/ 3 w 21"/>
                <a:gd name="T5" fmla="*/ 3 h 19"/>
                <a:gd name="T6" fmla="*/ 1 w 21"/>
                <a:gd name="T7" fmla="*/ 12 h 19"/>
                <a:gd name="T8" fmla="*/ 10 w 21"/>
                <a:gd name="T9" fmla="*/ 19 h 19"/>
                <a:gd name="T10" fmla="*/ 17 w 21"/>
                <a:gd name="T11" fmla="*/ 17 h 19"/>
                <a:gd name="T12" fmla="*/ 19 w 21"/>
                <a:gd name="T13" fmla="*/ 4 h 19"/>
                <a:gd name="T14" fmla="*/ 11 w 21"/>
                <a:gd name="T15" fmla="*/ 0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19">
                  <a:moveTo>
                    <a:pt x="11" y="0"/>
                  </a:moveTo>
                  <a:cubicBezTo>
                    <a:pt x="10" y="0"/>
                    <a:pt x="9" y="0"/>
                    <a:pt x="8" y="0"/>
                  </a:cubicBezTo>
                  <a:cubicBezTo>
                    <a:pt x="6" y="1"/>
                    <a:pt x="4" y="2"/>
                    <a:pt x="3" y="3"/>
                  </a:cubicBezTo>
                  <a:cubicBezTo>
                    <a:pt x="1" y="5"/>
                    <a:pt x="0" y="9"/>
                    <a:pt x="1" y="12"/>
                  </a:cubicBezTo>
                  <a:cubicBezTo>
                    <a:pt x="2" y="17"/>
                    <a:pt x="6" y="19"/>
                    <a:pt x="10" y="19"/>
                  </a:cubicBezTo>
                  <a:cubicBezTo>
                    <a:pt x="13" y="19"/>
                    <a:pt x="15" y="19"/>
                    <a:pt x="17" y="17"/>
                  </a:cubicBezTo>
                  <a:cubicBezTo>
                    <a:pt x="20" y="13"/>
                    <a:pt x="21" y="8"/>
                    <a:pt x="19" y="4"/>
                  </a:cubicBezTo>
                  <a:cubicBezTo>
                    <a:pt x="17" y="1"/>
                    <a:pt x="14" y="0"/>
                    <a:pt x="11" y="0"/>
                  </a:cubicBezTo>
                </a:path>
              </a:pathLst>
            </a:custGeom>
            <a:solidFill>
              <a:srgbClr val="FFB2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 name="Freeform 17"/>
            <p:cNvSpPr>
              <a:spLocks/>
            </p:cNvSpPr>
            <p:nvPr/>
          </p:nvSpPr>
          <p:spPr bwMode="auto">
            <a:xfrm>
              <a:off x="4616450" y="6324601"/>
              <a:ext cx="92075" cy="93663"/>
            </a:xfrm>
            <a:custGeom>
              <a:avLst/>
              <a:gdLst>
                <a:gd name="T0" fmla="*/ 16 w 21"/>
                <a:gd name="T1" fmla="*/ 0 h 21"/>
                <a:gd name="T2" fmla="*/ 16 w 21"/>
                <a:gd name="T3" fmla="*/ 21 h 21"/>
                <a:gd name="T4" fmla="*/ 21 w 21"/>
                <a:gd name="T5" fmla="*/ 20 h 21"/>
                <a:gd name="T6" fmla="*/ 21 w 21"/>
                <a:gd name="T7" fmla="*/ 1 h 21"/>
                <a:gd name="T8" fmla="*/ 16 w 21"/>
                <a:gd name="T9" fmla="*/ 0 h 21"/>
              </a:gdLst>
              <a:ahLst/>
              <a:cxnLst>
                <a:cxn ang="0">
                  <a:pos x="T0" y="T1"/>
                </a:cxn>
                <a:cxn ang="0">
                  <a:pos x="T2" y="T3"/>
                </a:cxn>
                <a:cxn ang="0">
                  <a:pos x="T4" y="T5"/>
                </a:cxn>
                <a:cxn ang="0">
                  <a:pos x="T6" y="T7"/>
                </a:cxn>
                <a:cxn ang="0">
                  <a:pos x="T8" y="T9"/>
                </a:cxn>
              </a:cxnLst>
              <a:rect l="0" t="0" r="r" b="b"/>
              <a:pathLst>
                <a:path w="21" h="21">
                  <a:moveTo>
                    <a:pt x="16" y="0"/>
                  </a:moveTo>
                  <a:cubicBezTo>
                    <a:pt x="0" y="0"/>
                    <a:pt x="0" y="21"/>
                    <a:pt x="16" y="21"/>
                  </a:cubicBezTo>
                  <a:cubicBezTo>
                    <a:pt x="18" y="21"/>
                    <a:pt x="19" y="20"/>
                    <a:pt x="21" y="20"/>
                  </a:cubicBezTo>
                  <a:cubicBezTo>
                    <a:pt x="21" y="1"/>
                    <a:pt x="21" y="1"/>
                    <a:pt x="21" y="1"/>
                  </a:cubicBezTo>
                  <a:cubicBezTo>
                    <a:pt x="19" y="1"/>
                    <a:pt x="18" y="0"/>
                    <a:pt x="16" y="0"/>
                  </a:cubicBezTo>
                </a:path>
              </a:pathLst>
            </a:custGeom>
            <a:solidFill>
              <a:srgbClr val="FFB2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 name="Freeform 19"/>
            <p:cNvSpPr>
              <a:spLocks/>
            </p:cNvSpPr>
            <p:nvPr/>
          </p:nvSpPr>
          <p:spPr bwMode="auto">
            <a:xfrm>
              <a:off x="3984625" y="6157913"/>
              <a:ext cx="163513" cy="719138"/>
            </a:xfrm>
            <a:custGeom>
              <a:avLst/>
              <a:gdLst>
                <a:gd name="T0" fmla="*/ 0 w 37"/>
                <a:gd name="T1" fmla="*/ 163 h 163"/>
                <a:gd name="T2" fmla="*/ 0 w 37"/>
                <a:gd name="T3" fmla="*/ 156 h 163"/>
                <a:gd name="T4" fmla="*/ 2 w 37"/>
                <a:gd name="T5" fmla="*/ 137 h 163"/>
                <a:gd name="T6" fmla="*/ 11 w 37"/>
                <a:gd name="T7" fmla="*/ 79 h 163"/>
                <a:gd name="T8" fmla="*/ 14 w 37"/>
                <a:gd name="T9" fmla="*/ 64 h 163"/>
                <a:gd name="T10" fmla="*/ 17 w 37"/>
                <a:gd name="T11" fmla="*/ 49 h 163"/>
                <a:gd name="T12" fmla="*/ 21 w 37"/>
                <a:gd name="T13" fmla="*/ 35 h 163"/>
                <a:gd name="T14" fmla="*/ 26 w 37"/>
                <a:gd name="T15" fmla="*/ 23 h 163"/>
                <a:gd name="T16" fmla="*/ 30 w 37"/>
                <a:gd name="T17" fmla="*/ 13 h 163"/>
                <a:gd name="T18" fmla="*/ 34 w 37"/>
                <a:gd name="T19" fmla="*/ 6 h 163"/>
                <a:gd name="T20" fmla="*/ 37 w 37"/>
                <a:gd name="T21" fmla="*/ 0 h 163"/>
                <a:gd name="T22" fmla="*/ 35 w 37"/>
                <a:gd name="T23" fmla="*/ 6 h 163"/>
                <a:gd name="T24" fmla="*/ 32 w 37"/>
                <a:gd name="T25" fmla="*/ 14 h 163"/>
                <a:gd name="T26" fmla="*/ 30 w 37"/>
                <a:gd name="T27" fmla="*/ 25 h 163"/>
                <a:gd name="T28" fmla="*/ 28 w 37"/>
                <a:gd name="T29" fmla="*/ 37 h 163"/>
                <a:gd name="T30" fmla="*/ 27 w 37"/>
                <a:gd name="T31" fmla="*/ 51 h 163"/>
                <a:gd name="T32" fmla="*/ 26 w 37"/>
                <a:gd name="T33" fmla="*/ 66 h 163"/>
                <a:gd name="T34" fmla="*/ 26 w 37"/>
                <a:gd name="T35" fmla="*/ 81 h 163"/>
                <a:gd name="T36" fmla="*/ 28 w 37"/>
                <a:gd name="T37" fmla="*/ 137 h 163"/>
                <a:gd name="T38" fmla="*/ 30 w 37"/>
                <a:gd name="T39" fmla="*/ 156 h 163"/>
                <a:gd name="T40" fmla="*/ 30 w 37"/>
                <a:gd name="T41" fmla="*/ 163 h 163"/>
                <a:gd name="T42" fmla="*/ 0 w 37"/>
                <a:gd name="T43" fmla="*/ 16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 h="163">
                  <a:moveTo>
                    <a:pt x="0" y="163"/>
                  </a:moveTo>
                  <a:cubicBezTo>
                    <a:pt x="0" y="163"/>
                    <a:pt x="0" y="160"/>
                    <a:pt x="0" y="156"/>
                  </a:cubicBezTo>
                  <a:cubicBezTo>
                    <a:pt x="1" y="151"/>
                    <a:pt x="1" y="145"/>
                    <a:pt x="2" y="137"/>
                  </a:cubicBezTo>
                  <a:cubicBezTo>
                    <a:pt x="4" y="121"/>
                    <a:pt x="7" y="100"/>
                    <a:pt x="11" y="79"/>
                  </a:cubicBezTo>
                  <a:cubicBezTo>
                    <a:pt x="12" y="74"/>
                    <a:pt x="13" y="69"/>
                    <a:pt x="14" y="64"/>
                  </a:cubicBezTo>
                  <a:cubicBezTo>
                    <a:pt x="15" y="59"/>
                    <a:pt x="16" y="54"/>
                    <a:pt x="17" y="49"/>
                  </a:cubicBezTo>
                  <a:cubicBezTo>
                    <a:pt x="19" y="44"/>
                    <a:pt x="20" y="40"/>
                    <a:pt x="21" y="35"/>
                  </a:cubicBezTo>
                  <a:cubicBezTo>
                    <a:pt x="23" y="31"/>
                    <a:pt x="24" y="27"/>
                    <a:pt x="26" y="23"/>
                  </a:cubicBezTo>
                  <a:cubicBezTo>
                    <a:pt x="27" y="20"/>
                    <a:pt x="28" y="16"/>
                    <a:pt x="30" y="13"/>
                  </a:cubicBezTo>
                  <a:cubicBezTo>
                    <a:pt x="31" y="10"/>
                    <a:pt x="32" y="8"/>
                    <a:pt x="34" y="6"/>
                  </a:cubicBezTo>
                  <a:cubicBezTo>
                    <a:pt x="36" y="2"/>
                    <a:pt x="37" y="0"/>
                    <a:pt x="37" y="0"/>
                  </a:cubicBezTo>
                  <a:cubicBezTo>
                    <a:pt x="37" y="0"/>
                    <a:pt x="36" y="2"/>
                    <a:pt x="35" y="6"/>
                  </a:cubicBezTo>
                  <a:cubicBezTo>
                    <a:pt x="34" y="9"/>
                    <a:pt x="33" y="11"/>
                    <a:pt x="32" y="14"/>
                  </a:cubicBezTo>
                  <a:cubicBezTo>
                    <a:pt x="32" y="17"/>
                    <a:pt x="31" y="21"/>
                    <a:pt x="30" y="25"/>
                  </a:cubicBezTo>
                  <a:cubicBezTo>
                    <a:pt x="29" y="28"/>
                    <a:pt x="29" y="33"/>
                    <a:pt x="28" y="37"/>
                  </a:cubicBezTo>
                  <a:cubicBezTo>
                    <a:pt x="28" y="41"/>
                    <a:pt x="28" y="46"/>
                    <a:pt x="27" y="51"/>
                  </a:cubicBezTo>
                  <a:cubicBezTo>
                    <a:pt x="27" y="56"/>
                    <a:pt x="26" y="60"/>
                    <a:pt x="26" y="66"/>
                  </a:cubicBezTo>
                  <a:cubicBezTo>
                    <a:pt x="26" y="71"/>
                    <a:pt x="26" y="76"/>
                    <a:pt x="26" y="81"/>
                  </a:cubicBezTo>
                  <a:cubicBezTo>
                    <a:pt x="26" y="101"/>
                    <a:pt x="27" y="122"/>
                    <a:pt x="28" y="137"/>
                  </a:cubicBezTo>
                  <a:cubicBezTo>
                    <a:pt x="29" y="145"/>
                    <a:pt x="29" y="151"/>
                    <a:pt x="30" y="156"/>
                  </a:cubicBezTo>
                  <a:cubicBezTo>
                    <a:pt x="30" y="160"/>
                    <a:pt x="30" y="163"/>
                    <a:pt x="30" y="163"/>
                  </a:cubicBezTo>
                  <a:lnTo>
                    <a:pt x="0" y="163"/>
                  </a:lnTo>
                  <a:close/>
                </a:path>
              </a:pathLst>
            </a:custGeom>
            <a:solidFill>
              <a:srgbClr val="768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 name="Freeform 20"/>
            <p:cNvSpPr>
              <a:spLocks/>
            </p:cNvSpPr>
            <p:nvPr/>
          </p:nvSpPr>
          <p:spPr bwMode="auto">
            <a:xfrm>
              <a:off x="3873500" y="5853113"/>
              <a:ext cx="547688" cy="577850"/>
            </a:xfrm>
            <a:custGeom>
              <a:avLst/>
              <a:gdLst>
                <a:gd name="T0" fmla="*/ 19 w 124"/>
                <a:gd name="T1" fmla="*/ 55 h 131"/>
                <a:gd name="T2" fmla="*/ 32 w 124"/>
                <a:gd name="T3" fmla="*/ 52 h 131"/>
                <a:gd name="T4" fmla="*/ 42 w 124"/>
                <a:gd name="T5" fmla="*/ 11 h 131"/>
                <a:gd name="T6" fmla="*/ 83 w 124"/>
                <a:gd name="T7" fmla="*/ 33 h 131"/>
                <a:gd name="T8" fmla="*/ 94 w 124"/>
                <a:gd name="T9" fmla="*/ 31 h 131"/>
                <a:gd name="T10" fmla="*/ 104 w 124"/>
                <a:gd name="T11" fmla="*/ 34 h 131"/>
                <a:gd name="T12" fmla="*/ 104 w 124"/>
                <a:gd name="T13" fmla="*/ 34 h 131"/>
                <a:gd name="T14" fmla="*/ 117 w 124"/>
                <a:gd name="T15" fmla="*/ 46 h 131"/>
                <a:gd name="T16" fmla="*/ 107 w 124"/>
                <a:gd name="T17" fmla="*/ 80 h 131"/>
                <a:gd name="T18" fmla="*/ 103 w 124"/>
                <a:gd name="T19" fmla="*/ 81 h 131"/>
                <a:gd name="T20" fmla="*/ 106 w 124"/>
                <a:gd name="T21" fmla="*/ 86 h 131"/>
                <a:gd name="T22" fmla="*/ 94 w 124"/>
                <a:gd name="T23" fmla="*/ 124 h 131"/>
                <a:gd name="T24" fmla="*/ 56 w 124"/>
                <a:gd name="T25" fmla="*/ 112 h 131"/>
                <a:gd name="T26" fmla="*/ 53 w 124"/>
                <a:gd name="T27" fmla="*/ 102 h 131"/>
                <a:gd name="T28" fmla="*/ 52 w 124"/>
                <a:gd name="T29" fmla="*/ 104 h 131"/>
                <a:gd name="T30" fmla="*/ 40 w 124"/>
                <a:gd name="T31" fmla="*/ 110 h 131"/>
                <a:gd name="T32" fmla="*/ 34 w 124"/>
                <a:gd name="T33" fmla="*/ 110 h 131"/>
                <a:gd name="T34" fmla="*/ 28 w 124"/>
                <a:gd name="T35" fmla="*/ 110 h 131"/>
                <a:gd name="T36" fmla="*/ 24 w 124"/>
                <a:gd name="T37" fmla="*/ 109 h 131"/>
                <a:gd name="T38" fmla="*/ 7 w 124"/>
                <a:gd name="T39" fmla="*/ 94 h 131"/>
                <a:gd name="T40" fmla="*/ 19 w 124"/>
                <a:gd name="T41" fmla="*/ 5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4" h="131">
                  <a:moveTo>
                    <a:pt x="19" y="55"/>
                  </a:moveTo>
                  <a:cubicBezTo>
                    <a:pt x="23" y="53"/>
                    <a:pt x="27" y="52"/>
                    <a:pt x="32" y="52"/>
                  </a:cubicBezTo>
                  <a:cubicBezTo>
                    <a:pt x="23" y="39"/>
                    <a:pt x="24" y="20"/>
                    <a:pt x="42" y="11"/>
                  </a:cubicBezTo>
                  <a:cubicBezTo>
                    <a:pt x="62" y="0"/>
                    <a:pt x="80" y="15"/>
                    <a:pt x="83" y="33"/>
                  </a:cubicBezTo>
                  <a:cubicBezTo>
                    <a:pt x="87" y="31"/>
                    <a:pt x="90" y="31"/>
                    <a:pt x="94" y="31"/>
                  </a:cubicBezTo>
                  <a:cubicBezTo>
                    <a:pt x="97" y="31"/>
                    <a:pt x="101" y="32"/>
                    <a:pt x="104" y="34"/>
                  </a:cubicBezTo>
                  <a:cubicBezTo>
                    <a:pt x="104" y="34"/>
                    <a:pt x="104" y="34"/>
                    <a:pt x="104" y="34"/>
                  </a:cubicBezTo>
                  <a:cubicBezTo>
                    <a:pt x="110" y="36"/>
                    <a:pt x="115" y="41"/>
                    <a:pt x="117" y="46"/>
                  </a:cubicBezTo>
                  <a:cubicBezTo>
                    <a:pt x="124" y="58"/>
                    <a:pt x="119" y="73"/>
                    <a:pt x="107" y="80"/>
                  </a:cubicBezTo>
                  <a:cubicBezTo>
                    <a:pt x="105" y="80"/>
                    <a:pt x="104" y="81"/>
                    <a:pt x="103" y="81"/>
                  </a:cubicBezTo>
                  <a:cubicBezTo>
                    <a:pt x="104" y="83"/>
                    <a:pt x="105" y="84"/>
                    <a:pt x="106" y="86"/>
                  </a:cubicBezTo>
                  <a:cubicBezTo>
                    <a:pt x="113" y="99"/>
                    <a:pt x="107" y="117"/>
                    <a:pt x="94" y="124"/>
                  </a:cubicBezTo>
                  <a:cubicBezTo>
                    <a:pt x="80" y="131"/>
                    <a:pt x="63" y="125"/>
                    <a:pt x="56" y="112"/>
                  </a:cubicBezTo>
                  <a:cubicBezTo>
                    <a:pt x="54" y="109"/>
                    <a:pt x="54" y="106"/>
                    <a:pt x="53" y="102"/>
                  </a:cubicBezTo>
                  <a:cubicBezTo>
                    <a:pt x="53" y="103"/>
                    <a:pt x="52" y="103"/>
                    <a:pt x="52" y="104"/>
                  </a:cubicBezTo>
                  <a:cubicBezTo>
                    <a:pt x="48" y="107"/>
                    <a:pt x="45" y="109"/>
                    <a:pt x="40" y="110"/>
                  </a:cubicBezTo>
                  <a:cubicBezTo>
                    <a:pt x="38" y="110"/>
                    <a:pt x="36" y="110"/>
                    <a:pt x="34" y="110"/>
                  </a:cubicBezTo>
                  <a:cubicBezTo>
                    <a:pt x="32" y="110"/>
                    <a:pt x="30" y="110"/>
                    <a:pt x="28" y="110"/>
                  </a:cubicBezTo>
                  <a:cubicBezTo>
                    <a:pt x="27" y="109"/>
                    <a:pt x="26" y="109"/>
                    <a:pt x="24" y="109"/>
                  </a:cubicBezTo>
                  <a:cubicBezTo>
                    <a:pt x="17" y="106"/>
                    <a:pt x="10" y="101"/>
                    <a:pt x="7" y="94"/>
                  </a:cubicBezTo>
                  <a:cubicBezTo>
                    <a:pt x="0" y="80"/>
                    <a:pt x="5" y="63"/>
                    <a:pt x="19" y="55"/>
                  </a:cubicBezTo>
                  <a:close/>
                </a:path>
              </a:pathLst>
            </a:custGeom>
            <a:solidFill>
              <a:srgbClr val="F058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 name="Freeform 21"/>
            <p:cNvSpPr>
              <a:spLocks/>
            </p:cNvSpPr>
            <p:nvPr/>
          </p:nvSpPr>
          <p:spPr bwMode="auto">
            <a:xfrm>
              <a:off x="3997325" y="5997576"/>
              <a:ext cx="331788" cy="304800"/>
            </a:xfrm>
            <a:custGeom>
              <a:avLst/>
              <a:gdLst>
                <a:gd name="T0" fmla="*/ 27 w 75"/>
                <a:gd name="T1" fmla="*/ 15 h 69"/>
                <a:gd name="T2" fmla="*/ 48 w 75"/>
                <a:gd name="T3" fmla="*/ 55 h 69"/>
                <a:gd name="T4" fmla="*/ 27 w 75"/>
                <a:gd name="T5" fmla="*/ 15 h 69"/>
              </a:gdLst>
              <a:ahLst/>
              <a:cxnLst>
                <a:cxn ang="0">
                  <a:pos x="T0" y="T1"/>
                </a:cxn>
                <a:cxn ang="0">
                  <a:pos x="T2" y="T3"/>
                </a:cxn>
                <a:cxn ang="0">
                  <a:pos x="T4" y="T5"/>
                </a:cxn>
              </a:cxnLst>
              <a:rect l="0" t="0" r="r" b="b"/>
              <a:pathLst>
                <a:path w="75" h="69">
                  <a:moveTo>
                    <a:pt x="27" y="15"/>
                  </a:moveTo>
                  <a:cubicBezTo>
                    <a:pt x="54" y="0"/>
                    <a:pt x="75" y="41"/>
                    <a:pt x="48" y="55"/>
                  </a:cubicBezTo>
                  <a:cubicBezTo>
                    <a:pt x="21" y="69"/>
                    <a:pt x="0" y="29"/>
                    <a:pt x="27" y="15"/>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 name="Freeform 22"/>
            <p:cNvSpPr>
              <a:spLocks/>
            </p:cNvSpPr>
            <p:nvPr/>
          </p:nvSpPr>
          <p:spPr bwMode="auto">
            <a:xfrm>
              <a:off x="3811587" y="6378576"/>
              <a:ext cx="242888" cy="193675"/>
            </a:xfrm>
            <a:custGeom>
              <a:avLst/>
              <a:gdLst>
                <a:gd name="T0" fmla="*/ 48 w 55"/>
                <a:gd name="T1" fmla="*/ 44 h 44"/>
                <a:gd name="T2" fmla="*/ 12 w 55"/>
                <a:gd name="T3" fmla="*/ 0 h 44"/>
                <a:gd name="T4" fmla="*/ 48 w 55"/>
                <a:gd name="T5" fmla="*/ 44 h 44"/>
              </a:gdLst>
              <a:ahLst/>
              <a:cxnLst>
                <a:cxn ang="0">
                  <a:pos x="T0" y="T1"/>
                </a:cxn>
                <a:cxn ang="0">
                  <a:pos x="T2" y="T3"/>
                </a:cxn>
                <a:cxn ang="0">
                  <a:pos x="T4" y="T5"/>
                </a:cxn>
              </a:cxnLst>
              <a:rect l="0" t="0" r="r" b="b"/>
              <a:pathLst>
                <a:path w="55" h="44">
                  <a:moveTo>
                    <a:pt x="48" y="44"/>
                  </a:moveTo>
                  <a:cubicBezTo>
                    <a:pt x="48" y="44"/>
                    <a:pt x="55" y="5"/>
                    <a:pt x="12" y="0"/>
                  </a:cubicBezTo>
                  <a:cubicBezTo>
                    <a:pt x="12" y="0"/>
                    <a:pt x="0" y="40"/>
                    <a:pt x="48" y="44"/>
                  </a:cubicBezTo>
                  <a:close/>
                </a:path>
              </a:pathLst>
            </a:custGeom>
            <a:solidFill>
              <a:srgbClr val="9D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 name="Freeform 23"/>
            <p:cNvSpPr>
              <a:spLocks/>
            </p:cNvSpPr>
            <p:nvPr/>
          </p:nvSpPr>
          <p:spPr bwMode="auto">
            <a:xfrm>
              <a:off x="500062" y="5273676"/>
              <a:ext cx="917575" cy="919163"/>
            </a:xfrm>
            <a:custGeom>
              <a:avLst/>
              <a:gdLst>
                <a:gd name="T0" fmla="*/ 152 w 208"/>
                <a:gd name="T1" fmla="*/ 68 h 208"/>
                <a:gd name="T2" fmla="*/ 105 w 208"/>
                <a:gd name="T3" fmla="*/ 0 h 208"/>
                <a:gd name="T4" fmla="*/ 58 w 208"/>
                <a:gd name="T5" fmla="*/ 68 h 208"/>
                <a:gd name="T6" fmla="*/ 104 w 208"/>
                <a:gd name="T7" fmla="*/ 208 h 208"/>
                <a:gd name="T8" fmla="*/ 104 w 208"/>
                <a:gd name="T9" fmla="*/ 208 h 208"/>
                <a:gd name="T10" fmla="*/ 104 w 208"/>
                <a:gd name="T11" fmla="*/ 208 h 208"/>
                <a:gd name="T12" fmla="*/ 104 w 208"/>
                <a:gd name="T13" fmla="*/ 208 h 208"/>
                <a:gd name="T14" fmla="*/ 104 w 208"/>
                <a:gd name="T15" fmla="*/ 208 h 208"/>
                <a:gd name="T16" fmla="*/ 152 w 208"/>
                <a:gd name="T17" fmla="*/ 68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8" h="208">
                  <a:moveTo>
                    <a:pt x="152" y="68"/>
                  </a:moveTo>
                  <a:cubicBezTo>
                    <a:pt x="128" y="29"/>
                    <a:pt x="105" y="0"/>
                    <a:pt x="105" y="0"/>
                  </a:cubicBezTo>
                  <a:cubicBezTo>
                    <a:pt x="105" y="0"/>
                    <a:pt x="83" y="30"/>
                    <a:pt x="58" y="68"/>
                  </a:cubicBezTo>
                  <a:cubicBezTo>
                    <a:pt x="0" y="154"/>
                    <a:pt x="64" y="205"/>
                    <a:pt x="104" y="208"/>
                  </a:cubicBezTo>
                  <a:cubicBezTo>
                    <a:pt x="104" y="208"/>
                    <a:pt x="104" y="208"/>
                    <a:pt x="104" y="208"/>
                  </a:cubicBezTo>
                  <a:cubicBezTo>
                    <a:pt x="104" y="208"/>
                    <a:pt x="104" y="208"/>
                    <a:pt x="104" y="208"/>
                  </a:cubicBezTo>
                  <a:cubicBezTo>
                    <a:pt x="104" y="208"/>
                    <a:pt x="104" y="208"/>
                    <a:pt x="104" y="208"/>
                  </a:cubicBezTo>
                  <a:cubicBezTo>
                    <a:pt x="104" y="208"/>
                    <a:pt x="104" y="208"/>
                    <a:pt x="104" y="208"/>
                  </a:cubicBezTo>
                  <a:cubicBezTo>
                    <a:pt x="148" y="205"/>
                    <a:pt x="208" y="160"/>
                    <a:pt x="152" y="68"/>
                  </a:cubicBezTo>
                  <a:close/>
                </a:path>
              </a:pathLst>
            </a:custGeom>
            <a:solidFill>
              <a:srgbClr val="E6E3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 name="Freeform 24"/>
            <p:cNvSpPr>
              <a:spLocks/>
            </p:cNvSpPr>
            <p:nvPr/>
          </p:nvSpPr>
          <p:spPr bwMode="auto">
            <a:xfrm>
              <a:off x="768350" y="5737226"/>
              <a:ext cx="398463" cy="909638"/>
            </a:xfrm>
            <a:custGeom>
              <a:avLst/>
              <a:gdLst>
                <a:gd name="T0" fmla="*/ 251 w 251"/>
                <a:gd name="T1" fmla="*/ 101 h 573"/>
                <a:gd name="T2" fmla="*/ 142 w 251"/>
                <a:gd name="T3" fmla="*/ 164 h 573"/>
                <a:gd name="T4" fmla="*/ 125 w 251"/>
                <a:gd name="T5" fmla="*/ 0 h 573"/>
                <a:gd name="T6" fmla="*/ 109 w 251"/>
                <a:gd name="T7" fmla="*/ 164 h 573"/>
                <a:gd name="T8" fmla="*/ 0 w 251"/>
                <a:gd name="T9" fmla="*/ 101 h 573"/>
                <a:gd name="T10" fmla="*/ 100 w 251"/>
                <a:gd name="T11" fmla="*/ 217 h 573"/>
                <a:gd name="T12" fmla="*/ 103 w 251"/>
                <a:gd name="T13" fmla="*/ 573 h 573"/>
                <a:gd name="T14" fmla="*/ 156 w 251"/>
                <a:gd name="T15" fmla="*/ 573 h 573"/>
                <a:gd name="T16" fmla="*/ 151 w 251"/>
                <a:gd name="T17" fmla="*/ 217 h 573"/>
                <a:gd name="T18" fmla="*/ 251 w 251"/>
                <a:gd name="T19" fmla="*/ 101 h 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 h="573">
                  <a:moveTo>
                    <a:pt x="251" y="101"/>
                  </a:moveTo>
                  <a:lnTo>
                    <a:pt x="142" y="164"/>
                  </a:lnTo>
                  <a:lnTo>
                    <a:pt x="125" y="0"/>
                  </a:lnTo>
                  <a:lnTo>
                    <a:pt x="109" y="164"/>
                  </a:lnTo>
                  <a:lnTo>
                    <a:pt x="0" y="101"/>
                  </a:lnTo>
                  <a:lnTo>
                    <a:pt x="100" y="217"/>
                  </a:lnTo>
                  <a:lnTo>
                    <a:pt x="103" y="573"/>
                  </a:lnTo>
                  <a:lnTo>
                    <a:pt x="156" y="573"/>
                  </a:lnTo>
                  <a:lnTo>
                    <a:pt x="151" y="217"/>
                  </a:lnTo>
                  <a:lnTo>
                    <a:pt x="251" y="101"/>
                  </a:lnTo>
                  <a:close/>
                </a:path>
              </a:pathLst>
            </a:custGeom>
            <a:solidFill>
              <a:srgbClr val="C56D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 name="Freeform 25"/>
            <p:cNvSpPr>
              <a:spLocks/>
            </p:cNvSpPr>
            <p:nvPr/>
          </p:nvSpPr>
          <p:spPr bwMode="auto">
            <a:xfrm>
              <a:off x="4391025" y="4656138"/>
              <a:ext cx="230188" cy="376238"/>
            </a:xfrm>
            <a:custGeom>
              <a:avLst/>
              <a:gdLst>
                <a:gd name="T0" fmla="*/ 37 w 52"/>
                <a:gd name="T1" fmla="*/ 46 h 85"/>
                <a:gd name="T2" fmla="*/ 37 w 52"/>
                <a:gd name="T3" fmla="*/ 12 h 85"/>
                <a:gd name="T4" fmla="*/ 24 w 52"/>
                <a:gd name="T5" fmla="*/ 55 h 85"/>
                <a:gd name="T6" fmla="*/ 37 w 52"/>
                <a:gd name="T7" fmla="*/ 46 h 85"/>
              </a:gdLst>
              <a:ahLst/>
              <a:cxnLst>
                <a:cxn ang="0">
                  <a:pos x="T0" y="T1"/>
                </a:cxn>
                <a:cxn ang="0">
                  <a:pos x="T2" y="T3"/>
                </a:cxn>
                <a:cxn ang="0">
                  <a:pos x="T4" y="T5"/>
                </a:cxn>
                <a:cxn ang="0">
                  <a:pos x="T6" y="T7"/>
                </a:cxn>
              </a:cxnLst>
              <a:rect l="0" t="0" r="r" b="b"/>
              <a:pathLst>
                <a:path w="52" h="85">
                  <a:moveTo>
                    <a:pt x="37" y="46"/>
                  </a:moveTo>
                  <a:cubicBezTo>
                    <a:pt x="37" y="46"/>
                    <a:pt x="52" y="24"/>
                    <a:pt x="37" y="12"/>
                  </a:cubicBezTo>
                  <a:cubicBezTo>
                    <a:pt x="22" y="0"/>
                    <a:pt x="0" y="25"/>
                    <a:pt x="24" y="55"/>
                  </a:cubicBezTo>
                  <a:cubicBezTo>
                    <a:pt x="48" y="85"/>
                    <a:pt x="37" y="46"/>
                    <a:pt x="37" y="46"/>
                  </a:cubicBezTo>
                  <a:close/>
                </a:path>
              </a:pathLst>
            </a:custGeom>
            <a:solidFill>
              <a:srgbClr val="D1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 name="Freeform 26"/>
            <p:cNvSpPr>
              <a:spLocks/>
            </p:cNvSpPr>
            <p:nvPr/>
          </p:nvSpPr>
          <p:spPr bwMode="auto">
            <a:xfrm>
              <a:off x="4276725" y="4749800"/>
              <a:ext cx="300038" cy="300038"/>
            </a:xfrm>
            <a:custGeom>
              <a:avLst/>
              <a:gdLst>
                <a:gd name="T0" fmla="*/ 37 w 68"/>
                <a:gd name="T1" fmla="*/ 42 h 68"/>
                <a:gd name="T2" fmla="*/ 6 w 68"/>
                <a:gd name="T3" fmla="*/ 28 h 68"/>
                <a:gd name="T4" fmla="*/ 50 w 68"/>
                <a:gd name="T5" fmla="*/ 34 h 68"/>
                <a:gd name="T6" fmla="*/ 37 w 68"/>
                <a:gd name="T7" fmla="*/ 42 h 68"/>
              </a:gdLst>
              <a:ahLst/>
              <a:cxnLst>
                <a:cxn ang="0">
                  <a:pos x="T0" y="T1"/>
                </a:cxn>
                <a:cxn ang="0">
                  <a:pos x="T2" y="T3"/>
                </a:cxn>
                <a:cxn ang="0">
                  <a:pos x="T4" y="T5"/>
                </a:cxn>
                <a:cxn ang="0">
                  <a:pos x="T6" y="T7"/>
                </a:cxn>
              </a:cxnLst>
              <a:rect l="0" t="0" r="r" b="b"/>
              <a:pathLst>
                <a:path w="68" h="68">
                  <a:moveTo>
                    <a:pt x="37" y="42"/>
                  </a:moveTo>
                  <a:cubicBezTo>
                    <a:pt x="37" y="42"/>
                    <a:pt x="11" y="46"/>
                    <a:pt x="6" y="28"/>
                  </a:cubicBezTo>
                  <a:cubicBezTo>
                    <a:pt x="0" y="10"/>
                    <a:pt x="33" y="0"/>
                    <a:pt x="50" y="34"/>
                  </a:cubicBezTo>
                  <a:cubicBezTo>
                    <a:pt x="68" y="68"/>
                    <a:pt x="37" y="42"/>
                    <a:pt x="37" y="42"/>
                  </a:cubicBezTo>
                  <a:close/>
                </a:path>
              </a:pathLst>
            </a:custGeom>
            <a:solidFill>
              <a:srgbClr val="D1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 name="Freeform 27"/>
            <p:cNvSpPr>
              <a:spLocks/>
            </p:cNvSpPr>
            <p:nvPr/>
          </p:nvSpPr>
          <p:spPr bwMode="auto">
            <a:xfrm>
              <a:off x="4452937" y="4779963"/>
              <a:ext cx="282575" cy="317500"/>
            </a:xfrm>
            <a:custGeom>
              <a:avLst/>
              <a:gdLst>
                <a:gd name="T0" fmla="*/ 29 w 64"/>
                <a:gd name="T1" fmla="*/ 29 h 72"/>
                <a:gd name="T2" fmla="*/ 60 w 64"/>
                <a:gd name="T3" fmla="*/ 45 h 72"/>
                <a:gd name="T4" fmla="*/ 15 w 64"/>
                <a:gd name="T5" fmla="*/ 36 h 72"/>
                <a:gd name="T6" fmla="*/ 29 w 64"/>
                <a:gd name="T7" fmla="*/ 29 h 72"/>
              </a:gdLst>
              <a:ahLst/>
              <a:cxnLst>
                <a:cxn ang="0">
                  <a:pos x="T0" y="T1"/>
                </a:cxn>
                <a:cxn ang="0">
                  <a:pos x="T2" y="T3"/>
                </a:cxn>
                <a:cxn ang="0">
                  <a:pos x="T4" y="T5"/>
                </a:cxn>
                <a:cxn ang="0">
                  <a:pos x="T6" y="T7"/>
                </a:cxn>
              </a:cxnLst>
              <a:rect l="0" t="0" r="r" b="b"/>
              <a:pathLst>
                <a:path w="64" h="72">
                  <a:moveTo>
                    <a:pt x="29" y="29"/>
                  </a:moveTo>
                  <a:cubicBezTo>
                    <a:pt x="29" y="29"/>
                    <a:pt x="56" y="26"/>
                    <a:pt x="60" y="45"/>
                  </a:cubicBezTo>
                  <a:cubicBezTo>
                    <a:pt x="64" y="64"/>
                    <a:pt x="31" y="72"/>
                    <a:pt x="15" y="36"/>
                  </a:cubicBezTo>
                  <a:cubicBezTo>
                    <a:pt x="0" y="0"/>
                    <a:pt x="29" y="29"/>
                    <a:pt x="29" y="29"/>
                  </a:cubicBezTo>
                  <a:close/>
                </a:path>
              </a:pathLst>
            </a:custGeom>
            <a:solidFill>
              <a:srgbClr val="D1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 name="Freeform 28"/>
            <p:cNvSpPr>
              <a:spLocks/>
            </p:cNvSpPr>
            <p:nvPr/>
          </p:nvSpPr>
          <p:spPr bwMode="auto">
            <a:xfrm>
              <a:off x="4391025" y="4797425"/>
              <a:ext cx="230188" cy="384175"/>
            </a:xfrm>
            <a:custGeom>
              <a:avLst/>
              <a:gdLst>
                <a:gd name="T0" fmla="*/ 17 w 52"/>
                <a:gd name="T1" fmla="*/ 40 h 87"/>
                <a:gd name="T2" fmla="*/ 14 w 52"/>
                <a:gd name="T3" fmla="*/ 74 h 87"/>
                <a:gd name="T4" fmla="*/ 30 w 52"/>
                <a:gd name="T5" fmla="*/ 32 h 87"/>
                <a:gd name="T6" fmla="*/ 17 w 52"/>
                <a:gd name="T7" fmla="*/ 40 h 87"/>
              </a:gdLst>
              <a:ahLst/>
              <a:cxnLst>
                <a:cxn ang="0">
                  <a:pos x="T0" y="T1"/>
                </a:cxn>
                <a:cxn ang="0">
                  <a:pos x="T2" y="T3"/>
                </a:cxn>
                <a:cxn ang="0">
                  <a:pos x="T4" y="T5"/>
                </a:cxn>
                <a:cxn ang="0">
                  <a:pos x="T6" y="T7"/>
                </a:cxn>
              </a:cxnLst>
              <a:rect l="0" t="0" r="r" b="b"/>
              <a:pathLst>
                <a:path w="52" h="87">
                  <a:moveTo>
                    <a:pt x="17" y="40"/>
                  </a:moveTo>
                  <a:cubicBezTo>
                    <a:pt x="17" y="40"/>
                    <a:pt x="0" y="61"/>
                    <a:pt x="14" y="74"/>
                  </a:cubicBezTo>
                  <a:cubicBezTo>
                    <a:pt x="28" y="87"/>
                    <a:pt x="52" y="64"/>
                    <a:pt x="30" y="32"/>
                  </a:cubicBezTo>
                  <a:cubicBezTo>
                    <a:pt x="8" y="0"/>
                    <a:pt x="17" y="40"/>
                    <a:pt x="17" y="40"/>
                  </a:cubicBezTo>
                  <a:close/>
                </a:path>
              </a:pathLst>
            </a:custGeom>
            <a:solidFill>
              <a:srgbClr val="D1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 name="Freeform 29"/>
            <p:cNvSpPr>
              <a:spLocks/>
            </p:cNvSpPr>
            <p:nvPr/>
          </p:nvSpPr>
          <p:spPr bwMode="auto">
            <a:xfrm>
              <a:off x="4391025" y="4832350"/>
              <a:ext cx="242888" cy="180975"/>
            </a:xfrm>
            <a:custGeom>
              <a:avLst/>
              <a:gdLst>
                <a:gd name="T0" fmla="*/ 35 w 55"/>
                <a:gd name="T1" fmla="*/ 33 h 41"/>
                <a:gd name="T2" fmla="*/ 4 w 55"/>
                <a:gd name="T3" fmla="*/ 35 h 41"/>
                <a:gd name="T4" fmla="*/ 20 w 55"/>
                <a:gd name="T5" fmla="*/ 9 h 41"/>
                <a:gd name="T6" fmla="*/ 51 w 55"/>
                <a:gd name="T7" fmla="*/ 7 h 41"/>
                <a:gd name="T8" fmla="*/ 35 w 55"/>
                <a:gd name="T9" fmla="*/ 33 h 41"/>
              </a:gdLst>
              <a:ahLst/>
              <a:cxnLst>
                <a:cxn ang="0">
                  <a:pos x="T0" y="T1"/>
                </a:cxn>
                <a:cxn ang="0">
                  <a:pos x="T2" y="T3"/>
                </a:cxn>
                <a:cxn ang="0">
                  <a:pos x="T4" y="T5"/>
                </a:cxn>
                <a:cxn ang="0">
                  <a:pos x="T6" y="T7"/>
                </a:cxn>
                <a:cxn ang="0">
                  <a:pos x="T8" y="T9"/>
                </a:cxn>
              </a:cxnLst>
              <a:rect l="0" t="0" r="r" b="b"/>
              <a:pathLst>
                <a:path w="55" h="41">
                  <a:moveTo>
                    <a:pt x="35" y="33"/>
                  </a:moveTo>
                  <a:cubicBezTo>
                    <a:pt x="22" y="40"/>
                    <a:pt x="8" y="41"/>
                    <a:pt x="4" y="35"/>
                  </a:cubicBezTo>
                  <a:cubicBezTo>
                    <a:pt x="0" y="28"/>
                    <a:pt x="7" y="16"/>
                    <a:pt x="20" y="9"/>
                  </a:cubicBezTo>
                  <a:cubicBezTo>
                    <a:pt x="33" y="1"/>
                    <a:pt x="46" y="0"/>
                    <a:pt x="51" y="7"/>
                  </a:cubicBezTo>
                  <a:cubicBezTo>
                    <a:pt x="55" y="13"/>
                    <a:pt x="47" y="25"/>
                    <a:pt x="35" y="33"/>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 name="Freeform 30"/>
            <p:cNvSpPr>
              <a:spLocks/>
            </p:cNvSpPr>
            <p:nvPr/>
          </p:nvSpPr>
          <p:spPr bwMode="auto">
            <a:xfrm>
              <a:off x="4500562" y="4846638"/>
              <a:ext cx="98425" cy="119063"/>
            </a:xfrm>
            <a:custGeom>
              <a:avLst/>
              <a:gdLst>
                <a:gd name="T0" fmla="*/ 14 w 22"/>
                <a:gd name="T1" fmla="*/ 27 h 27"/>
                <a:gd name="T2" fmla="*/ 22 w 22"/>
                <a:gd name="T3" fmla="*/ 20 h 27"/>
                <a:gd name="T4" fmla="*/ 10 w 22"/>
                <a:gd name="T5" fmla="*/ 0 h 27"/>
                <a:gd name="T6" fmla="*/ 0 w 22"/>
                <a:gd name="T7" fmla="*/ 3 h 27"/>
                <a:gd name="T8" fmla="*/ 14 w 22"/>
                <a:gd name="T9" fmla="*/ 27 h 27"/>
              </a:gdLst>
              <a:ahLst/>
              <a:cxnLst>
                <a:cxn ang="0">
                  <a:pos x="T0" y="T1"/>
                </a:cxn>
                <a:cxn ang="0">
                  <a:pos x="T2" y="T3"/>
                </a:cxn>
                <a:cxn ang="0">
                  <a:pos x="T4" y="T5"/>
                </a:cxn>
                <a:cxn ang="0">
                  <a:pos x="T6" y="T7"/>
                </a:cxn>
                <a:cxn ang="0">
                  <a:pos x="T8" y="T9"/>
                </a:cxn>
              </a:cxnLst>
              <a:rect l="0" t="0" r="r" b="b"/>
              <a:pathLst>
                <a:path w="22" h="27">
                  <a:moveTo>
                    <a:pt x="14" y="27"/>
                  </a:moveTo>
                  <a:cubicBezTo>
                    <a:pt x="17" y="25"/>
                    <a:pt x="20" y="22"/>
                    <a:pt x="22" y="20"/>
                  </a:cubicBezTo>
                  <a:cubicBezTo>
                    <a:pt x="10" y="0"/>
                    <a:pt x="10" y="0"/>
                    <a:pt x="10" y="0"/>
                  </a:cubicBezTo>
                  <a:cubicBezTo>
                    <a:pt x="7" y="0"/>
                    <a:pt x="3" y="2"/>
                    <a:pt x="0" y="3"/>
                  </a:cubicBezTo>
                  <a:lnTo>
                    <a:pt x="14" y="27"/>
                  </a:lnTo>
                  <a:close/>
                </a:path>
              </a:pathLst>
            </a:custGeom>
            <a:solidFill>
              <a:srgbClr val="854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 name="Freeform 31"/>
            <p:cNvSpPr>
              <a:spLocks/>
            </p:cNvSpPr>
            <p:nvPr/>
          </p:nvSpPr>
          <p:spPr bwMode="auto">
            <a:xfrm>
              <a:off x="4413250" y="4899025"/>
              <a:ext cx="87313" cy="106363"/>
            </a:xfrm>
            <a:custGeom>
              <a:avLst/>
              <a:gdLst>
                <a:gd name="T0" fmla="*/ 10 w 20"/>
                <a:gd name="T1" fmla="*/ 24 h 24"/>
                <a:gd name="T2" fmla="*/ 20 w 20"/>
                <a:gd name="T3" fmla="*/ 22 h 24"/>
                <a:gd name="T4" fmla="*/ 7 w 20"/>
                <a:gd name="T5" fmla="*/ 0 h 24"/>
                <a:gd name="T6" fmla="*/ 0 w 20"/>
                <a:gd name="T7" fmla="*/ 8 h 24"/>
                <a:gd name="T8" fmla="*/ 10 w 20"/>
                <a:gd name="T9" fmla="*/ 24 h 24"/>
              </a:gdLst>
              <a:ahLst/>
              <a:cxnLst>
                <a:cxn ang="0">
                  <a:pos x="T0" y="T1"/>
                </a:cxn>
                <a:cxn ang="0">
                  <a:pos x="T2" y="T3"/>
                </a:cxn>
                <a:cxn ang="0">
                  <a:pos x="T4" y="T5"/>
                </a:cxn>
                <a:cxn ang="0">
                  <a:pos x="T6" y="T7"/>
                </a:cxn>
                <a:cxn ang="0">
                  <a:pos x="T8" y="T9"/>
                </a:cxn>
              </a:cxnLst>
              <a:rect l="0" t="0" r="r" b="b"/>
              <a:pathLst>
                <a:path w="20" h="24">
                  <a:moveTo>
                    <a:pt x="10" y="24"/>
                  </a:moveTo>
                  <a:cubicBezTo>
                    <a:pt x="13" y="24"/>
                    <a:pt x="17" y="23"/>
                    <a:pt x="20" y="22"/>
                  </a:cubicBezTo>
                  <a:cubicBezTo>
                    <a:pt x="7" y="0"/>
                    <a:pt x="7" y="0"/>
                    <a:pt x="7" y="0"/>
                  </a:cubicBezTo>
                  <a:cubicBezTo>
                    <a:pt x="4" y="3"/>
                    <a:pt x="2" y="6"/>
                    <a:pt x="0" y="8"/>
                  </a:cubicBezTo>
                  <a:lnTo>
                    <a:pt x="10" y="24"/>
                  </a:lnTo>
                  <a:close/>
                </a:path>
              </a:pathLst>
            </a:custGeom>
            <a:solidFill>
              <a:srgbClr val="854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 name="Freeform 32"/>
            <p:cNvSpPr>
              <a:spLocks/>
            </p:cNvSpPr>
            <p:nvPr/>
          </p:nvSpPr>
          <p:spPr bwMode="auto">
            <a:xfrm>
              <a:off x="1281112" y="5570538"/>
              <a:ext cx="1858963" cy="1031875"/>
            </a:xfrm>
            <a:custGeom>
              <a:avLst/>
              <a:gdLst>
                <a:gd name="T0" fmla="*/ 419 w 421"/>
                <a:gd name="T1" fmla="*/ 234 h 234"/>
                <a:gd name="T2" fmla="*/ 421 w 421"/>
                <a:gd name="T3" fmla="*/ 212 h 234"/>
                <a:gd name="T4" fmla="*/ 212 w 421"/>
                <a:gd name="T5" fmla="*/ 1 h 234"/>
                <a:gd name="T6" fmla="*/ 0 w 421"/>
                <a:gd name="T7" fmla="*/ 210 h 234"/>
                <a:gd name="T8" fmla="*/ 1 w 421"/>
                <a:gd name="T9" fmla="*/ 232 h 234"/>
                <a:gd name="T10" fmla="*/ 419 w 421"/>
                <a:gd name="T11" fmla="*/ 234 h 234"/>
              </a:gdLst>
              <a:ahLst/>
              <a:cxnLst>
                <a:cxn ang="0">
                  <a:pos x="T0" y="T1"/>
                </a:cxn>
                <a:cxn ang="0">
                  <a:pos x="T2" y="T3"/>
                </a:cxn>
                <a:cxn ang="0">
                  <a:pos x="T4" y="T5"/>
                </a:cxn>
                <a:cxn ang="0">
                  <a:pos x="T6" y="T7"/>
                </a:cxn>
                <a:cxn ang="0">
                  <a:pos x="T8" y="T9"/>
                </a:cxn>
                <a:cxn ang="0">
                  <a:pos x="T10" y="T11"/>
                </a:cxn>
              </a:cxnLst>
              <a:rect l="0" t="0" r="r" b="b"/>
              <a:pathLst>
                <a:path w="421" h="234">
                  <a:moveTo>
                    <a:pt x="419" y="234"/>
                  </a:moveTo>
                  <a:cubicBezTo>
                    <a:pt x="420" y="227"/>
                    <a:pt x="421" y="220"/>
                    <a:pt x="421" y="212"/>
                  </a:cubicBezTo>
                  <a:cubicBezTo>
                    <a:pt x="421" y="96"/>
                    <a:pt x="328" y="1"/>
                    <a:pt x="212" y="1"/>
                  </a:cubicBezTo>
                  <a:cubicBezTo>
                    <a:pt x="95" y="0"/>
                    <a:pt x="1" y="94"/>
                    <a:pt x="0" y="210"/>
                  </a:cubicBezTo>
                  <a:cubicBezTo>
                    <a:pt x="0" y="217"/>
                    <a:pt x="1" y="225"/>
                    <a:pt x="1" y="232"/>
                  </a:cubicBezTo>
                  <a:lnTo>
                    <a:pt x="419" y="234"/>
                  </a:lnTo>
                  <a:close/>
                </a:path>
              </a:pathLst>
            </a:custGeom>
            <a:solidFill>
              <a:srgbClr val="FF7C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 name="Freeform 33"/>
            <p:cNvSpPr>
              <a:spLocks/>
            </p:cNvSpPr>
            <p:nvPr/>
          </p:nvSpPr>
          <p:spPr bwMode="auto">
            <a:xfrm>
              <a:off x="1422400" y="5729288"/>
              <a:ext cx="1576388" cy="873125"/>
            </a:xfrm>
            <a:custGeom>
              <a:avLst/>
              <a:gdLst>
                <a:gd name="T0" fmla="*/ 355 w 357"/>
                <a:gd name="T1" fmla="*/ 198 h 198"/>
                <a:gd name="T2" fmla="*/ 356 w 357"/>
                <a:gd name="T3" fmla="*/ 179 h 198"/>
                <a:gd name="T4" fmla="*/ 179 w 357"/>
                <a:gd name="T5" fmla="*/ 0 h 198"/>
                <a:gd name="T6" fmla="*/ 0 w 357"/>
                <a:gd name="T7" fmla="*/ 177 h 198"/>
                <a:gd name="T8" fmla="*/ 1 w 357"/>
                <a:gd name="T9" fmla="*/ 196 h 198"/>
                <a:gd name="T10" fmla="*/ 355 w 357"/>
                <a:gd name="T11" fmla="*/ 198 h 198"/>
              </a:gdLst>
              <a:ahLst/>
              <a:cxnLst>
                <a:cxn ang="0">
                  <a:pos x="T0" y="T1"/>
                </a:cxn>
                <a:cxn ang="0">
                  <a:pos x="T2" y="T3"/>
                </a:cxn>
                <a:cxn ang="0">
                  <a:pos x="T4" y="T5"/>
                </a:cxn>
                <a:cxn ang="0">
                  <a:pos x="T6" y="T7"/>
                </a:cxn>
                <a:cxn ang="0">
                  <a:pos x="T8" y="T9"/>
                </a:cxn>
                <a:cxn ang="0">
                  <a:pos x="T10" y="T11"/>
                </a:cxn>
              </a:cxnLst>
              <a:rect l="0" t="0" r="r" b="b"/>
              <a:pathLst>
                <a:path w="357" h="198">
                  <a:moveTo>
                    <a:pt x="355" y="198"/>
                  </a:moveTo>
                  <a:cubicBezTo>
                    <a:pt x="356" y="192"/>
                    <a:pt x="356" y="186"/>
                    <a:pt x="356" y="179"/>
                  </a:cubicBezTo>
                  <a:cubicBezTo>
                    <a:pt x="357" y="81"/>
                    <a:pt x="278" y="1"/>
                    <a:pt x="179" y="0"/>
                  </a:cubicBezTo>
                  <a:cubicBezTo>
                    <a:pt x="81" y="0"/>
                    <a:pt x="1" y="79"/>
                    <a:pt x="0" y="177"/>
                  </a:cubicBezTo>
                  <a:cubicBezTo>
                    <a:pt x="0" y="184"/>
                    <a:pt x="1" y="190"/>
                    <a:pt x="1" y="196"/>
                  </a:cubicBezTo>
                  <a:lnTo>
                    <a:pt x="355" y="198"/>
                  </a:lnTo>
                  <a:close/>
                </a:path>
              </a:pathLst>
            </a:custGeom>
            <a:solidFill>
              <a:srgbClr val="FFA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 name="Freeform 34"/>
            <p:cNvSpPr>
              <a:spLocks/>
            </p:cNvSpPr>
            <p:nvPr/>
          </p:nvSpPr>
          <p:spPr bwMode="auto">
            <a:xfrm>
              <a:off x="1617662" y="5918201"/>
              <a:ext cx="1187450" cy="684213"/>
            </a:xfrm>
            <a:custGeom>
              <a:avLst/>
              <a:gdLst>
                <a:gd name="T0" fmla="*/ 268 w 269"/>
                <a:gd name="T1" fmla="*/ 155 h 155"/>
                <a:gd name="T2" fmla="*/ 269 w 269"/>
                <a:gd name="T3" fmla="*/ 136 h 155"/>
                <a:gd name="T4" fmla="*/ 135 w 269"/>
                <a:gd name="T5" fmla="*/ 1 h 155"/>
                <a:gd name="T6" fmla="*/ 0 w 269"/>
                <a:gd name="T7" fmla="*/ 135 h 155"/>
                <a:gd name="T8" fmla="*/ 1 w 269"/>
                <a:gd name="T9" fmla="*/ 153 h 155"/>
                <a:gd name="T10" fmla="*/ 268 w 269"/>
                <a:gd name="T11" fmla="*/ 155 h 155"/>
              </a:gdLst>
              <a:ahLst/>
              <a:cxnLst>
                <a:cxn ang="0">
                  <a:pos x="T0" y="T1"/>
                </a:cxn>
                <a:cxn ang="0">
                  <a:pos x="T2" y="T3"/>
                </a:cxn>
                <a:cxn ang="0">
                  <a:pos x="T4" y="T5"/>
                </a:cxn>
                <a:cxn ang="0">
                  <a:pos x="T6" y="T7"/>
                </a:cxn>
                <a:cxn ang="0">
                  <a:pos x="T8" y="T9"/>
                </a:cxn>
                <a:cxn ang="0">
                  <a:pos x="T10" y="T11"/>
                </a:cxn>
              </a:cxnLst>
              <a:rect l="0" t="0" r="r" b="b"/>
              <a:pathLst>
                <a:path w="269" h="155">
                  <a:moveTo>
                    <a:pt x="268" y="155"/>
                  </a:moveTo>
                  <a:cubicBezTo>
                    <a:pt x="268" y="149"/>
                    <a:pt x="269" y="142"/>
                    <a:pt x="269" y="136"/>
                  </a:cubicBezTo>
                  <a:cubicBezTo>
                    <a:pt x="269" y="62"/>
                    <a:pt x="209" y="1"/>
                    <a:pt x="135" y="1"/>
                  </a:cubicBezTo>
                  <a:cubicBezTo>
                    <a:pt x="61" y="0"/>
                    <a:pt x="0" y="60"/>
                    <a:pt x="0" y="135"/>
                  </a:cubicBezTo>
                  <a:cubicBezTo>
                    <a:pt x="0" y="141"/>
                    <a:pt x="0" y="147"/>
                    <a:pt x="1" y="153"/>
                  </a:cubicBezTo>
                  <a:lnTo>
                    <a:pt x="268" y="155"/>
                  </a:ln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 name="Freeform 35"/>
            <p:cNvSpPr>
              <a:spLocks/>
            </p:cNvSpPr>
            <p:nvPr/>
          </p:nvSpPr>
          <p:spPr bwMode="auto">
            <a:xfrm>
              <a:off x="1824037" y="6126163"/>
              <a:ext cx="773113" cy="473075"/>
            </a:xfrm>
            <a:custGeom>
              <a:avLst/>
              <a:gdLst>
                <a:gd name="T0" fmla="*/ 173 w 175"/>
                <a:gd name="T1" fmla="*/ 107 h 107"/>
                <a:gd name="T2" fmla="*/ 175 w 175"/>
                <a:gd name="T3" fmla="*/ 89 h 107"/>
                <a:gd name="T4" fmla="*/ 88 w 175"/>
                <a:gd name="T5" fmla="*/ 1 h 107"/>
                <a:gd name="T6" fmla="*/ 0 w 175"/>
                <a:gd name="T7" fmla="*/ 88 h 107"/>
                <a:gd name="T8" fmla="*/ 2 w 175"/>
                <a:gd name="T9" fmla="*/ 107 h 107"/>
                <a:gd name="T10" fmla="*/ 173 w 175"/>
                <a:gd name="T11" fmla="*/ 107 h 107"/>
              </a:gdLst>
              <a:ahLst/>
              <a:cxnLst>
                <a:cxn ang="0">
                  <a:pos x="T0" y="T1"/>
                </a:cxn>
                <a:cxn ang="0">
                  <a:pos x="T2" y="T3"/>
                </a:cxn>
                <a:cxn ang="0">
                  <a:pos x="T4" y="T5"/>
                </a:cxn>
                <a:cxn ang="0">
                  <a:pos x="T6" y="T7"/>
                </a:cxn>
                <a:cxn ang="0">
                  <a:pos x="T8" y="T9"/>
                </a:cxn>
                <a:cxn ang="0">
                  <a:pos x="T10" y="T11"/>
                </a:cxn>
              </a:cxnLst>
              <a:rect l="0" t="0" r="r" b="b"/>
              <a:pathLst>
                <a:path w="175" h="107">
                  <a:moveTo>
                    <a:pt x="173" y="107"/>
                  </a:moveTo>
                  <a:cubicBezTo>
                    <a:pt x="174" y="101"/>
                    <a:pt x="175" y="95"/>
                    <a:pt x="175" y="89"/>
                  </a:cubicBezTo>
                  <a:cubicBezTo>
                    <a:pt x="175" y="40"/>
                    <a:pt x="136" y="1"/>
                    <a:pt x="88" y="1"/>
                  </a:cubicBezTo>
                  <a:cubicBezTo>
                    <a:pt x="39" y="0"/>
                    <a:pt x="0" y="39"/>
                    <a:pt x="0" y="88"/>
                  </a:cubicBezTo>
                  <a:cubicBezTo>
                    <a:pt x="0" y="94"/>
                    <a:pt x="0" y="100"/>
                    <a:pt x="2" y="107"/>
                  </a:cubicBezTo>
                  <a:lnTo>
                    <a:pt x="173" y="107"/>
                  </a:lnTo>
                  <a:close/>
                </a:path>
              </a:pathLst>
            </a:custGeom>
            <a:solidFill>
              <a:srgbClr val="A4E7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6" name="Freeform 36"/>
            <p:cNvSpPr>
              <a:spLocks/>
            </p:cNvSpPr>
            <p:nvPr/>
          </p:nvSpPr>
          <p:spPr bwMode="auto">
            <a:xfrm>
              <a:off x="2014537" y="6319838"/>
              <a:ext cx="393700" cy="279400"/>
            </a:xfrm>
            <a:custGeom>
              <a:avLst/>
              <a:gdLst>
                <a:gd name="T0" fmla="*/ 84 w 89"/>
                <a:gd name="T1" fmla="*/ 63 h 63"/>
                <a:gd name="T2" fmla="*/ 89 w 89"/>
                <a:gd name="T3" fmla="*/ 45 h 63"/>
                <a:gd name="T4" fmla="*/ 45 w 89"/>
                <a:gd name="T5" fmla="*/ 0 h 63"/>
                <a:gd name="T6" fmla="*/ 0 w 89"/>
                <a:gd name="T7" fmla="*/ 44 h 63"/>
                <a:gd name="T8" fmla="*/ 4 w 89"/>
                <a:gd name="T9" fmla="*/ 63 h 63"/>
                <a:gd name="T10" fmla="*/ 84 w 89"/>
                <a:gd name="T11" fmla="*/ 63 h 63"/>
              </a:gdLst>
              <a:ahLst/>
              <a:cxnLst>
                <a:cxn ang="0">
                  <a:pos x="T0" y="T1"/>
                </a:cxn>
                <a:cxn ang="0">
                  <a:pos x="T2" y="T3"/>
                </a:cxn>
                <a:cxn ang="0">
                  <a:pos x="T4" y="T5"/>
                </a:cxn>
                <a:cxn ang="0">
                  <a:pos x="T6" y="T7"/>
                </a:cxn>
                <a:cxn ang="0">
                  <a:pos x="T8" y="T9"/>
                </a:cxn>
                <a:cxn ang="0">
                  <a:pos x="T10" y="T11"/>
                </a:cxn>
              </a:cxnLst>
              <a:rect l="0" t="0" r="r" b="b"/>
              <a:pathLst>
                <a:path w="89" h="63">
                  <a:moveTo>
                    <a:pt x="84" y="63"/>
                  </a:moveTo>
                  <a:cubicBezTo>
                    <a:pt x="87" y="58"/>
                    <a:pt x="89" y="51"/>
                    <a:pt x="89" y="45"/>
                  </a:cubicBezTo>
                  <a:cubicBezTo>
                    <a:pt x="89" y="20"/>
                    <a:pt x="69" y="0"/>
                    <a:pt x="45" y="0"/>
                  </a:cubicBezTo>
                  <a:cubicBezTo>
                    <a:pt x="20" y="0"/>
                    <a:pt x="0" y="20"/>
                    <a:pt x="0" y="44"/>
                  </a:cubicBezTo>
                  <a:cubicBezTo>
                    <a:pt x="0" y="51"/>
                    <a:pt x="2" y="57"/>
                    <a:pt x="4" y="63"/>
                  </a:cubicBezTo>
                  <a:lnTo>
                    <a:pt x="84" y="63"/>
                  </a:lnTo>
                  <a:close/>
                </a:path>
              </a:pathLst>
            </a:custGeom>
            <a:solidFill>
              <a:srgbClr val="7051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pic>
        <p:nvPicPr>
          <p:cNvPr id="48" name="Picture 47" descr="A picture containing text&#10;&#10;Description automatically generated">
            <a:extLst>
              <a:ext uri="{FF2B5EF4-FFF2-40B4-BE49-F238E27FC236}">
                <a16:creationId xmlns:a16="http://schemas.microsoft.com/office/drawing/2014/main" id="{203D8FFC-C764-4BB3-8E5A-80E7500F6854}"/>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Effect>
                      <a14:saturation sat="200000"/>
                    </a14:imgEffect>
                  </a14:imgLayer>
                </a14:imgProps>
              </a:ext>
              <a:ext uri="{28A0092B-C50C-407E-A947-70E740481C1C}">
                <a14:useLocalDpi xmlns:a14="http://schemas.microsoft.com/office/drawing/2010/main" val="0"/>
              </a:ext>
            </a:extLst>
          </a:blip>
          <a:stretch>
            <a:fillRect/>
          </a:stretch>
        </p:blipFill>
        <p:spPr>
          <a:xfrm>
            <a:off x="9245600" y="4816033"/>
            <a:ext cx="2946400" cy="2046258"/>
          </a:xfrm>
          <a:custGeom>
            <a:avLst/>
            <a:gdLst>
              <a:gd name="connsiteX0" fmla="*/ 0 w 2946400"/>
              <a:gd name="connsiteY0" fmla="*/ 0 h 2046258"/>
              <a:gd name="connsiteX1" fmla="*/ 618744 w 2946400"/>
              <a:gd name="connsiteY1" fmla="*/ 0 h 2046258"/>
              <a:gd name="connsiteX2" fmla="*/ 1237488 w 2946400"/>
              <a:gd name="connsiteY2" fmla="*/ 0 h 2046258"/>
              <a:gd name="connsiteX3" fmla="*/ 1885696 w 2946400"/>
              <a:gd name="connsiteY3" fmla="*/ 0 h 2046258"/>
              <a:gd name="connsiteX4" fmla="*/ 2946400 w 2946400"/>
              <a:gd name="connsiteY4" fmla="*/ 0 h 2046258"/>
              <a:gd name="connsiteX5" fmla="*/ 2946400 w 2946400"/>
              <a:gd name="connsiteY5" fmla="*/ 511565 h 2046258"/>
              <a:gd name="connsiteX6" fmla="*/ 2946400 w 2946400"/>
              <a:gd name="connsiteY6" fmla="*/ 1002666 h 2046258"/>
              <a:gd name="connsiteX7" fmla="*/ 2946400 w 2946400"/>
              <a:gd name="connsiteY7" fmla="*/ 1493768 h 2046258"/>
              <a:gd name="connsiteX8" fmla="*/ 2946400 w 2946400"/>
              <a:gd name="connsiteY8" fmla="*/ 2046258 h 2046258"/>
              <a:gd name="connsiteX9" fmla="*/ 2327656 w 2946400"/>
              <a:gd name="connsiteY9" fmla="*/ 2046258 h 2046258"/>
              <a:gd name="connsiteX10" fmla="*/ 1738376 w 2946400"/>
              <a:gd name="connsiteY10" fmla="*/ 2046258 h 2046258"/>
              <a:gd name="connsiteX11" fmla="*/ 1178560 w 2946400"/>
              <a:gd name="connsiteY11" fmla="*/ 2046258 h 2046258"/>
              <a:gd name="connsiteX12" fmla="*/ 618744 w 2946400"/>
              <a:gd name="connsiteY12" fmla="*/ 2046258 h 2046258"/>
              <a:gd name="connsiteX13" fmla="*/ 0 w 2946400"/>
              <a:gd name="connsiteY13" fmla="*/ 2046258 h 2046258"/>
              <a:gd name="connsiteX14" fmla="*/ 0 w 2946400"/>
              <a:gd name="connsiteY14" fmla="*/ 1514231 h 2046258"/>
              <a:gd name="connsiteX15" fmla="*/ 0 w 2946400"/>
              <a:gd name="connsiteY15" fmla="*/ 1023129 h 2046258"/>
              <a:gd name="connsiteX16" fmla="*/ 0 w 2946400"/>
              <a:gd name="connsiteY16" fmla="*/ 491102 h 2046258"/>
              <a:gd name="connsiteX17" fmla="*/ 0 w 2946400"/>
              <a:gd name="connsiteY17" fmla="*/ 0 h 2046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946400" h="2046258" fill="none" extrusionOk="0">
                <a:moveTo>
                  <a:pt x="0" y="0"/>
                </a:moveTo>
                <a:cubicBezTo>
                  <a:pt x="188444" y="-73639"/>
                  <a:pt x="444448" y="56943"/>
                  <a:pt x="618744" y="0"/>
                </a:cubicBezTo>
                <a:cubicBezTo>
                  <a:pt x="793040" y="-56943"/>
                  <a:pt x="1075442" y="43702"/>
                  <a:pt x="1237488" y="0"/>
                </a:cubicBezTo>
                <a:cubicBezTo>
                  <a:pt x="1399534" y="-43702"/>
                  <a:pt x="1647988" y="54644"/>
                  <a:pt x="1885696" y="0"/>
                </a:cubicBezTo>
                <a:cubicBezTo>
                  <a:pt x="2123404" y="-54644"/>
                  <a:pt x="2424167" y="63587"/>
                  <a:pt x="2946400" y="0"/>
                </a:cubicBezTo>
                <a:cubicBezTo>
                  <a:pt x="2962849" y="172553"/>
                  <a:pt x="2913904" y="329839"/>
                  <a:pt x="2946400" y="511565"/>
                </a:cubicBezTo>
                <a:cubicBezTo>
                  <a:pt x="2978896" y="693292"/>
                  <a:pt x="2922668" y="803780"/>
                  <a:pt x="2946400" y="1002666"/>
                </a:cubicBezTo>
                <a:cubicBezTo>
                  <a:pt x="2970132" y="1201552"/>
                  <a:pt x="2922549" y="1295148"/>
                  <a:pt x="2946400" y="1493768"/>
                </a:cubicBezTo>
                <a:cubicBezTo>
                  <a:pt x="2970251" y="1692388"/>
                  <a:pt x="2884085" y="1912816"/>
                  <a:pt x="2946400" y="2046258"/>
                </a:cubicBezTo>
                <a:cubicBezTo>
                  <a:pt x="2813121" y="2084353"/>
                  <a:pt x="2506549" y="2029373"/>
                  <a:pt x="2327656" y="2046258"/>
                </a:cubicBezTo>
                <a:cubicBezTo>
                  <a:pt x="2148763" y="2063143"/>
                  <a:pt x="1983821" y="2025601"/>
                  <a:pt x="1738376" y="2046258"/>
                </a:cubicBezTo>
                <a:cubicBezTo>
                  <a:pt x="1492931" y="2066915"/>
                  <a:pt x="1367543" y="1981978"/>
                  <a:pt x="1178560" y="2046258"/>
                </a:cubicBezTo>
                <a:cubicBezTo>
                  <a:pt x="989577" y="2110538"/>
                  <a:pt x="746896" y="2009338"/>
                  <a:pt x="618744" y="2046258"/>
                </a:cubicBezTo>
                <a:cubicBezTo>
                  <a:pt x="490592" y="2083178"/>
                  <a:pt x="159757" y="2009351"/>
                  <a:pt x="0" y="2046258"/>
                </a:cubicBezTo>
                <a:cubicBezTo>
                  <a:pt x="-127" y="1836551"/>
                  <a:pt x="18442" y="1622093"/>
                  <a:pt x="0" y="1514231"/>
                </a:cubicBezTo>
                <a:cubicBezTo>
                  <a:pt x="-18442" y="1406369"/>
                  <a:pt x="27294" y="1206115"/>
                  <a:pt x="0" y="1023129"/>
                </a:cubicBezTo>
                <a:cubicBezTo>
                  <a:pt x="-27294" y="840143"/>
                  <a:pt x="11468" y="729847"/>
                  <a:pt x="0" y="491102"/>
                </a:cubicBezTo>
                <a:cubicBezTo>
                  <a:pt x="-11468" y="252357"/>
                  <a:pt x="19499" y="188214"/>
                  <a:pt x="0" y="0"/>
                </a:cubicBezTo>
                <a:close/>
              </a:path>
              <a:path w="2946400" h="2046258" stroke="0" extrusionOk="0">
                <a:moveTo>
                  <a:pt x="0" y="0"/>
                </a:moveTo>
                <a:cubicBezTo>
                  <a:pt x="173155" y="-68792"/>
                  <a:pt x="464565" y="51675"/>
                  <a:pt x="648208" y="0"/>
                </a:cubicBezTo>
                <a:cubicBezTo>
                  <a:pt x="831851" y="-51675"/>
                  <a:pt x="1062668" y="15880"/>
                  <a:pt x="1296416" y="0"/>
                </a:cubicBezTo>
                <a:cubicBezTo>
                  <a:pt x="1530164" y="-15880"/>
                  <a:pt x="1647862" y="47642"/>
                  <a:pt x="1797304" y="0"/>
                </a:cubicBezTo>
                <a:cubicBezTo>
                  <a:pt x="1946746" y="-47642"/>
                  <a:pt x="2126111" y="66232"/>
                  <a:pt x="2357120" y="0"/>
                </a:cubicBezTo>
                <a:cubicBezTo>
                  <a:pt x="2588129" y="-66232"/>
                  <a:pt x="2745861" y="18442"/>
                  <a:pt x="2946400" y="0"/>
                </a:cubicBezTo>
                <a:cubicBezTo>
                  <a:pt x="2996424" y="202005"/>
                  <a:pt x="2941005" y="410464"/>
                  <a:pt x="2946400" y="532027"/>
                </a:cubicBezTo>
                <a:cubicBezTo>
                  <a:pt x="2951795" y="653590"/>
                  <a:pt x="2913120" y="950442"/>
                  <a:pt x="2946400" y="1064054"/>
                </a:cubicBezTo>
                <a:cubicBezTo>
                  <a:pt x="2979680" y="1177666"/>
                  <a:pt x="2929988" y="1418553"/>
                  <a:pt x="2946400" y="1534694"/>
                </a:cubicBezTo>
                <a:cubicBezTo>
                  <a:pt x="2962812" y="1650835"/>
                  <a:pt x="2898960" y="1921794"/>
                  <a:pt x="2946400" y="2046258"/>
                </a:cubicBezTo>
                <a:cubicBezTo>
                  <a:pt x="2756106" y="2103898"/>
                  <a:pt x="2580212" y="1996368"/>
                  <a:pt x="2386584" y="2046258"/>
                </a:cubicBezTo>
                <a:cubicBezTo>
                  <a:pt x="2192956" y="2096148"/>
                  <a:pt x="1944958" y="1982503"/>
                  <a:pt x="1767840" y="2046258"/>
                </a:cubicBezTo>
                <a:cubicBezTo>
                  <a:pt x="1590722" y="2110013"/>
                  <a:pt x="1405184" y="1986620"/>
                  <a:pt x="1266952" y="2046258"/>
                </a:cubicBezTo>
                <a:cubicBezTo>
                  <a:pt x="1128720" y="2105896"/>
                  <a:pt x="1008664" y="1995029"/>
                  <a:pt x="766064" y="2046258"/>
                </a:cubicBezTo>
                <a:cubicBezTo>
                  <a:pt x="523464" y="2097487"/>
                  <a:pt x="274711" y="1962133"/>
                  <a:pt x="0" y="2046258"/>
                </a:cubicBezTo>
                <a:cubicBezTo>
                  <a:pt x="-12898" y="1869733"/>
                  <a:pt x="14786" y="1751389"/>
                  <a:pt x="0" y="1596081"/>
                </a:cubicBezTo>
                <a:cubicBezTo>
                  <a:pt x="-14786" y="1440773"/>
                  <a:pt x="15151" y="1331420"/>
                  <a:pt x="0" y="1084517"/>
                </a:cubicBezTo>
                <a:cubicBezTo>
                  <a:pt x="-15151" y="837614"/>
                  <a:pt x="49103" y="700733"/>
                  <a:pt x="0" y="572952"/>
                </a:cubicBezTo>
                <a:cubicBezTo>
                  <a:pt x="-49103" y="445171"/>
                  <a:pt x="6873" y="122400"/>
                  <a:pt x="0" y="0"/>
                </a:cubicBezTo>
                <a:close/>
              </a:path>
            </a:pathLst>
          </a:custGeom>
          <a:ln w="38100">
            <a:solidFill>
              <a:srgbClr val="329061"/>
            </a:solidFill>
            <a:extLst>
              <a:ext uri="{C807C97D-BFC1-408E-A445-0C87EB9F89A2}">
                <ask:lineSketchStyleProps xmlns:ask="http://schemas.microsoft.com/office/drawing/2018/sketchyshapes" sd="2103250076">
                  <a:prstGeom prst="rect">
                    <a:avLst/>
                  </a:prstGeom>
                  <ask:type>
                    <ask:lineSketchScribble/>
                  </ask:type>
                </ask:lineSketchStyleProps>
              </a:ext>
            </a:extLst>
          </a:ln>
        </p:spPr>
      </p:pic>
    </p:spTree>
    <p:extLst>
      <p:ext uri="{BB962C8B-B14F-4D97-AF65-F5344CB8AC3E}">
        <p14:creationId xmlns:p14="http://schemas.microsoft.com/office/powerpoint/2010/main" val="68963764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randombar(horizontal)">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nodeType="click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circle(in)">
                                      <p:cBhvr>
                                        <p:cTn id="26" dur="2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alpha val="75000"/>
          </a:schemeClr>
        </a:solidFill>
        <a:effectLst/>
      </p:bgPr>
    </p:bg>
    <p:spTree>
      <p:nvGrpSpPr>
        <p:cNvPr id="1" name=""/>
        <p:cNvGrpSpPr/>
        <p:nvPr/>
      </p:nvGrpSpPr>
      <p:grpSpPr>
        <a:xfrm>
          <a:off x="0" y="0"/>
          <a:ext cx="0" cy="0"/>
          <a:chOff x="0" y="0"/>
          <a:chExt cx="0" cy="0"/>
        </a:xfrm>
      </p:grpSpPr>
      <p:pic>
        <p:nvPicPr>
          <p:cNvPr id="10" name="图片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4082" y="585579"/>
            <a:ext cx="3527961" cy="3144218"/>
          </a:xfrm>
          <a:prstGeom prst="rect">
            <a:avLst/>
          </a:prstGeom>
        </p:spPr>
      </p:pic>
      <p:grpSp>
        <p:nvGrpSpPr>
          <p:cNvPr id="2" name="Group 1"/>
          <p:cNvGrpSpPr/>
          <p:nvPr/>
        </p:nvGrpSpPr>
        <p:grpSpPr>
          <a:xfrm>
            <a:off x="4074410" y="122782"/>
            <a:ext cx="7827303" cy="4037505"/>
            <a:chOff x="3949832" y="1323416"/>
            <a:chExt cx="7827303" cy="4617028"/>
          </a:xfrm>
        </p:grpSpPr>
        <p:sp>
          <p:nvSpPr>
            <p:cNvPr id="15" name="矩形: 圆角 14"/>
            <p:cNvSpPr/>
            <p:nvPr/>
          </p:nvSpPr>
          <p:spPr>
            <a:xfrm>
              <a:off x="3949832" y="1323416"/>
              <a:ext cx="7827303" cy="4617028"/>
            </a:xfrm>
            <a:prstGeom prst="roundRect">
              <a:avLst/>
            </a:prstGeom>
            <a:solidFill>
              <a:srgbClr val="FEF9F2"/>
            </a:solidFill>
            <a:ln w="19050">
              <a:solidFill>
                <a:srgbClr val="F6D8C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000">
                <a:latin typeface="Times New Roman" pitchFamily="18" charset="0"/>
                <a:cs typeface="Times New Roman" pitchFamily="18" charset="0"/>
                <a:sym typeface="+mn-lt"/>
              </a:endParaRPr>
            </a:p>
          </p:txBody>
        </p:sp>
        <p:sp>
          <p:nvSpPr>
            <p:cNvPr id="18" name="Rectangle 70"/>
            <p:cNvSpPr>
              <a:spLocks noChangeArrowheads="1"/>
            </p:cNvSpPr>
            <p:nvPr/>
          </p:nvSpPr>
          <p:spPr bwMode="auto">
            <a:xfrm>
              <a:off x="6159063" y="1327861"/>
              <a:ext cx="3681465" cy="604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3130">
                <a:lnSpc>
                  <a:spcPct val="90000"/>
                </a:lnSpc>
                <a:spcBef>
                  <a:spcPts val="1000"/>
                </a:spcBef>
                <a:buFont typeface="Arial" panose="020B0604020202020204" pitchFamily="34" charset="0"/>
                <a:buChar char="•"/>
                <a:defRPr sz="2800">
                  <a:solidFill>
                    <a:srgbClr val="595959"/>
                  </a:solidFill>
                  <a:latin typeface="Calibri Light" panose="020F0302020204030204" pitchFamily="34" charset="0"/>
                  <a:cs typeface="Roboto Light" pitchFamily="2" charset="0"/>
                </a:defRPr>
              </a:lvl1pPr>
              <a:lvl2pPr marL="742950" indent="-285750" defTabSz="913130">
                <a:lnSpc>
                  <a:spcPct val="90000"/>
                </a:lnSpc>
                <a:spcBef>
                  <a:spcPts val="500"/>
                </a:spcBef>
                <a:buFont typeface="Arial" panose="020B0604020202020204" pitchFamily="34" charset="0"/>
                <a:buChar char="•"/>
                <a:defRPr sz="2400">
                  <a:solidFill>
                    <a:srgbClr val="595959"/>
                  </a:solidFill>
                  <a:latin typeface="Calibri Light" panose="020F0302020204030204" pitchFamily="34" charset="0"/>
                  <a:cs typeface="Roboto Light" pitchFamily="2" charset="0"/>
                </a:defRPr>
              </a:lvl2pPr>
              <a:lvl3pPr marL="11430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3pPr>
              <a:lvl4pPr marL="16002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4pPr>
              <a:lvl5pPr marL="20574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5pPr>
              <a:lvl6pPr marL="25146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6pPr>
              <a:lvl7pPr marL="29718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7pPr>
              <a:lvl8pPr marL="34290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8pPr>
              <a:lvl9pPr marL="38862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9pPr>
            </a:lstStyle>
            <a:p>
              <a:pPr algn="ctr" eaLnBrk="1" hangingPunct="1">
                <a:lnSpc>
                  <a:spcPct val="100000"/>
                </a:lnSpc>
                <a:spcBef>
                  <a:spcPct val="0"/>
                </a:spcBef>
                <a:buFontTx/>
                <a:buNone/>
              </a:pPr>
              <a:r>
                <a:rPr lang="en-US" altLang="zh-CN" sz="3000" b="1" noProof="1">
                  <a:solidFill>
                    <a:srgbClr val="FF0000"/>
                  </a:solidFill>
                  <a:latin typeface="Times New Roman" pitchFamily="18" charset="0"/>
                  <a:cs typeface="Times New Roman" pitchFamily="18" charset="0"/>
                  <a:sym typeface="+mn-lt"/>
                </a:rPr>
                <a:t>Đặc điểm ngoại hình</a:t>
              </a:r>
            </a:p>
          </p:txBody>
        </p:sp>
        <p:sp>
          <p:nvSpPr>
            <p:cNvPr id="19" name="Rectangle 23"/>
            <p:cNvSpPr/>
            <p:nvPr/>
          </p:nvSpPr>
          <p:spPr>
            <a:xfrm>
              <a:off x="4382115" y="1904756"/>
              <a:ext cx="7235364" cy="3927996"/>
            </a:xfrm>
            <a:prstGeom prst="rect">
              <a:avLst/>
            </a:prstGeom>
          </p:spPr>
          <p:txBody>
            <a:bodyPr wrap="square">
              <a:spAutoFit/>
            </a:bodyPr>
            <a:lstStyle/>
            <a:p>
              <a:pPr marL="514350" lvl="0" indent="-514350" algn="just" fontAlgn="base">
                <a:spcBef>
                  <a:spcPct val="20000"/>
                </a:spcBef>
                <a:spcAft>
                  <a:spcPct val="0"/>
                </a:spcAft>
                <a:buClr>
                  <a:schemeClr val="hlink"/>
                </a:buClr>
                <a:buSzPct val="120000"/>
              </a:pPr>
              <a:r>
                <a:rPr lang="en-US" sz="3000" b="1" dirty="0">
                  <a:solidFill>
                    <a:schemeClr val="accent5">
                      <a:lumMod val="50000"/>
                    </a:schemeClr>
                  </a:solidFill>
                  <a:latin typeface="Times New Roman" pitchFamily="18" charset="0"/>
                  <a:cs typeface="Times New Roman" pitchFamily="18" charset="0"/>
                </a:rPr>
                <a:t>-   </a:t>
              </a:r>
              <a:r>
                <a:rPr lang="en-US" sz="3000" b="1" dirty="0" err="1">
                  <a:solidFill>
                    <a:srgbClr val="FFA100"/>
                  </a:solidFill>
                  <a:latin typeface="Times New Roman" pitchFamily="18" charset="0"/>
                  <a:cs typeface="Times New Roman" pitchFamily="18" charset="0"/>
                </a:rPr>
                <a:t>Sức</a:t>
              </a:r>
              <a:r>
                <a:rPr lang="en-US" sz="3000" b="1" dirty="0">
                  <a:solidFill>
                    <a:srgbClr val="FFA100"/>
                  </a:solidFill>
                  <a:latin typeface="Times New Roman" pitchFamily="18" charset="0"/>
                  <a:cs typeface="Times New Roman" pitchFamily="18" charset="0"/>
                </a:rPr>
                <a:t> </a:t>
              </a:r>
              <a:r>
                <a:rPr lang="en-US" sz="3000" b="1" dirty="0" err="1">
                  <a:solidFill>
                    <a:srgbClr val="FFA100"/>
                  </a:solidFill>
                  <a:latin typeface="Times New Roman" pitchFamily="18" charset="0"/>
                  <a:cs typeface="Times New Roman" pitchFamily="18" charset="0"/>
                </a:rPr>
                <a:t>vóc</a:t>
              </a:r>
              <a:r>
                <a:rPr lang="en-US" sz="3000" b="1" dirty="0">
                  <a:solidFill>
                    <a:srgbClr val="FFA100"/>
                  </a:solidFill>
                  <a:latin typeface="Times New Roman" pitchFamily="18" charset="0"/>
                  <a:cs typeface="Times New Roman" pitchFamily="18" charset="0"/>
                </a:rPr>
                <a:t>: </a:t>
              </a:r>
              <a:r>
                <a:rPr lang="en-US" sz="3000" b="1" dirty="0" err="1">
                  <a:solidFill>
                    <a:schemeClr val="accent5">
                      <a:lumMod val="50000"/>
                    </a:schemeClr>
                  </a:solidFill>
                  <a:latin typeface="Times New Roman" pitchFamily="18" charset="0"/>
                  <a:cs typeface="Times New Roman" pitchFamily="18" charset="0"/>
                </a:rPr>
                <a:t>gầy</a:t>
              </a:r>
              <a:r>
                <a:rPr lang="en-US" sz="3000" b="1" dirty="0">
                  <a:solidFill>
                    <a:schemeClr val="accent5">
                      <a:lumMod val="50000"/>
                    </a:schemeClr>
                  </a:solidFill>
                  <a:latin typeface="Times New Roman" pitchFamily="18" charset="0"/>
                  <a:cs typeface="Times New Roman" pitchFamily="18" charset="0"/>
                </a:rPr>
                <a:t> </a:t>
              </a:r>
              <a:r>
                <a:rPr lang="en-US" sz="3000" b="1" dirty="0" err="1">
                  <a:solidFill>
                    <a:schemeClr val="accent5">
                      <a:lumMod val="50000"/>
                    </a:schemeClr>
                  </a:solidFill>
                  <a:latin typeface="Times New Roman" pitchFamily="18" charset="0"/>
                  <a:cs typeface="Times New Roman" pitchFamily="18" charset="0"/>
                </a:rPr>
                <a:t>yếu</a:t>
              </a:r>
              <a:r>
                <a:rPr lang="en-US" sz="3000" b="1" dirty="0">
                  <a:solidFill>
                    <a:schemeClr val="accent5">
                      <a:lumMod val="50000"/>
                    </a:schemeClr>
                  </a:solidFill>
                  <a:latin typeface="Times New Roman" pitchFamily="18" charset="0"/>
                  <a:cs typeface="Times New Roman" pitchFamily="18" charset="0"/>
                </a:rPr>
                <a:t> </a:t>
              </a:r>
              <a:r>
                <a:rPr lang="en-US" sz="3000" b="1" dirty="0" err="1">
                  <a:solidFill>
                    <a:schemeClr val="accent5">
                      <a:lumMod val="50000"/>
                    </a:schemeClr>
                  </a:solidFill>
                  <a:latin typeface="Times New Roman" pitchFamily="18" charset="0"/>
                  <a:cs typeface="Times New Roman" pitchFamily="18" charset="0"/>
                </a:rPr>
                <a:t>quá</a:t>
              </a:r>
              <a:r>
                <a:rPr lang="en-US" sz="3000" b="1" dirty="0">
                  <a:solidFill>
                    <a:schemeClr val="accent5">
                      <a:lumMod val="50000"/>
                    </a:schemeClr>
                  </a:solidFill>
                  <a:latin typeface="Times New Roman" pitchFamily="18" charset="0"/>
                  <a:cs typeface="Times New Roman" pitchFamily="18" charset="0"/>
                </a:rPr>
                <a:t>.</a:t>
              </a:r>
            </a:p>
            <a:p>
              <a:pPr lvl="0" algn="just" fontAlgn="base">
                <a:spcBef>
                  <a:spcPct val="20000"/>
                </a:spcBef>
                <a:spcAft>
                  <a:spcPct val="0"/>
                </a:spcAft>
                <a:buClr>
                  <a:schemeClr val="hlink"/>
                </a:buClr>
                <a:buSzPct val="120000"/>
              </a:pPr>
              <a:r>
                <a:rPr lang="en-US" sz="3000" b="1" dirty="0">
                  <a:solidFill>
                    <a:schemeClr val="accent6">
                      <a:lumMod val="50000"/>
                    </a:schemeClr>
                  </a:solidFill>
                  <a:latin typeface="Times New Roman" pitchFamily="18" charset="0"/>
                  <a:cs typeface="Times New Roman" pitchFamily="18" charset="0"/>
                </a:rPr>
                <a:t>- </a:t>
              </a:r>
              <a:r>
                <a:rPr lang="en-US" sz="3000" b="1" dirty="0" err="1">
                  <a:solidFill>
                    <a:srgbClr val="FFA100"/>
                  </a:solidFill>
                  <a:latin typeface="Times New Roman" pitchFamily="18" charset="0"/>
                  <a:cs typeface="Times New Roman" pitchFamily="18" charset="0"/>
                </a:rPr>
                <a:t>Thân</a:t>
              </a:r>
              <a:r>
                <a:rPr lang="en-US" sz="3000" b="1" dirty="0">
                  <a:solidFill>
                    <a:srgbClr val="FFA100"/>
                  </a:solidFill>
                  <a:latin typeface="Times New Roman" pitchFamily="18" charset="0"/>
                  <a:cs typeface="Times New Roman" pitchFamily="18" charset="0"/>
                </a:rPr>
                <a:t> </a:t>
              </a:r>
              <a:r>
                <a:rPr lang="en-US" sz="3000" b="1" dirty="0" err="1">
                  <a:solidFill>
                    <a:srgbClr val="FFA100"/>
                  </a:solidFill>
                  <a:latin typeface="Times New Roman" pitchFamily="18" charset="0"/>
                  <a:cs typeface="Times New Roman" pitchFamily="18" charset="0"/>
                </a:rPr>
                <a:t>mình</a:t>
              </a:r>
              <a:r>
                <a:rPr lang="en-US" sz="3000" b="1" dirty="0">
                  <a:solidFill>
                    <a:srgbClr val="FFA100"/>
                  </a:solidFill>
                  <a:latin typeface="Times New Roman" pitchFamily="18" charset="0"/>
                  <a:cs typeface="Times New Roman" pitchFamily="18" charset="0"/>
                </a:rPr>
                <a:t>: </a:t>
              </a:r>
              <a:r>
                <a:rPr lang="en-US" sz="3000" b="1" dirty="0" err="1">
                  <a:solidFill>
                    <a:schemeClr val="accent5">
                      <a:lumMod val="50000"/>
                    </a:schemeClr>
                  </a:solidFill>
                  <a:latin typeface="Times New Roman" pitchFamily="18" charset="0"/>
                  <a:cs typeface="Times New Roman" pitchFamily="18" charset="0"/>
                </a:rPr>
                <a:t>bé</a:t>
              </a:r>
              <a:r>
                <a:rPr lang="en-US" sz="3000" b="1" dirty="0">
                  <a:solidFill>
                    <a:schemeClr val="accent5">
                      <a:lumMod val="50000"/>
                    </a:schemeClr>
                  </a:solidFill>
                  <a:latin typeface="Times New Roman" pitchFamily="18" charset="0"/>
                  <a:cs typeface="Times New Roman" pitchFamily="18" charset="0"/>
                </a:rPr>
                <a:t> </a:t>
              </a:r>
              <a:r>
                <a:rPr lang="en-US" sz="3000" b="1" dirty="0" err="1">
                  <a:solidFill>
                    <a:schemeClr val="accent5">
                      <a:lumMod val="50000"/>
                    </a:schemeClr>
                  </a:solidFill>
                  <a:latin typeface="Times New Roman" pitchFamily="18" charset="0"/>
                  <a:cs typeface="Times New Roman" pitchFamily="18" charset="0"/>
                </a:rPr>
                <a:t>nhỏ</a:t>
              </a:r>
              <a:r>
                <a:rPr lang="en-US" sz="3000" b="1" dirty="0">
                  <a:solidFill>
                    <a:schemeClr val="accent5">
                      <a:lumMod val="50000"/>
                    </a:schemeClr>
                  </a:solidFill>
                  <a:latin typeface="Times New Roman" pitchFamily="18" charset="0"/>
                  <a:cs typeface="Times New Roman" pitchFamily="18" charset="0"/>
                </a:rPr>
                <a:t>, </a:t>
              </a:r>
              <a:r>
                <a:rPr lang="en-US" sz="3000" b="1" dirty="0" err="1">
                  <a:solidFill>
                    <a:schemeClr val="accent5">
                      <a:lumMod val="50000"/>
                    </a:schemeClr>
                  </a:solidFill>
                  <a:latin typeface="Times New Roman" pitchFamily="18" charset="0"/>
                  <a:cs typeface="Times New Roman" pitchFamily="18" charset="0"/>
                </a:rPr>
                <a:t>người</a:t>
              </a:r>
              <a:r>
                <a:rPr lang="en-US" sz="3000" b="1" dirty="0">
                  <a:solidFill>
                    <a:schemeClr val="accent5">
                      <a:lumMod val="50000"/>
                    </a:schemeClr>
                  </a:solidFill>
                  <a:latin typeface="Times New Roman" pitchFamily="18" charset="0"/>
                  <a:cs typeface="Times New Roman" pitchFamily="18" charset="0"/>
                </a:rPr>
                <a:t> </a:t>
              </a:r>
              <a:r>
                <a:rPr lang="en-US" sz="3000" b="1" dirty="0" err="1">
                  <a:solidFill>
                    <a:schemeClr val="accent5">
                      <a:lumMod val="50000"/>
                    </a:schemeClr>
                  </a:solidFill>
                  <a:latin typeface="Times New Roman" pitchFamily="18" charset="0"/>
                  <a:cs typeface="Times New Roman" pitchFamily="18" charset="0"/>
                </a:rPr>
                <a:t>bự</a:t>
              </a:r>
              <a:r>
                <a:rPr lang="en-US" sz="3000" b="1" dirty="0">
                  <a:solidFill>
                    <a:schemeClr val="accent5">
                      <a:lumMod val="50000"/>
                    </a:schemeClr>
                  </a:solidFill>
                  <a:latin typeface="Times New Roman" pitchFamily="18" charset="0"/>
                  <a:cs typeface="Times New Roman" pitchFamily="18" charset="0"/>
                </a:rPr>
                <a:t> </a:t>
              </a:r>
              <a:r>
                <a:rPr lang="en-US" sz="3000" b="1" dirty="0" err="1">
                  <a:solidFill>
                    <a:schemeClr val="accent5">
                      <a:lumMod val="50000"/>
                    </a:schemeClr>
                  </a:solidFill>
                  <a:latin typeface="Times New Roman" pitchFamily="18" charset="0"/>
                  <a:cs typeface="Times New Roman" pitchFamily="18" charset="0"/>
                </a:rPr>
                <a:t>những</a:t>
              </a:r>
              <a:r>
                <a:rPr lang="en-US" sz="3000" b="1" dirty="0">
                  <a:solidFill>
                    <a:schemeClr val="accent5">
                      <a:lumMod val="50000"/>
                    </a:schemeClr>
                  </a:solidFill>
                  <a:latin typeface="Times New Roman" pitchFamily="18" charset="0"/>
                  <a:cs typeface="Times New Roman" pitchFamily="18" charset="0"/>
                </a:rPr>
                <a:t> </a:t>
              </a:r>
              <a:r>
                <a:rPr lang="en-US" sz="3000" b="1" dirty="0" err="1">
                  <a:solidFill>
                    <a:schemeClr val="accent5">
                      <a:lumMod val="50000"/>
                    </a:schemeClr>
                  </a:solidFill>
                  <a:latin typeface="Times New Roman" pitchFamily="18" charset="0"/>
                  <a:cs typeface="Times New Roman" pitchFamily="18" charset="0"/>
                </a:rPr>
                <a:t>phấn</a:t>
              </a:r>
              <a:r>
                <a:rPr lang="en-US" sz="3000" b="1" dirty="0">
                  <a:solidFill>
                    <a:schemeClr val="accent5">
                      <a:lumMod val="50000"/>
                    </a:schemeClr>
                  </a:solidFill>
                  <a:latin typeface="Times New Roman" pitchFamily="18" charset="0"/>
                  <a:cs typeface="Times New Roman" pitchFamily="18" charset="0"/>
                </a:rPr>
                <a:t> </a:t>
              </a:r>
              <a:r>
                <a:rPr lang="en-US" sz="3000" b="1" dirty="0" err="1">
                  <a:solidFill>
                    <a:schemeClr val="accent5">
                      <a:lumMod val="50000"/>
                    </a:schemeClr>
                  </a:solidFill>
                  <a:latin typeface="Times New Roman" pitchFamily="18" charset="0"/>
                  <a:cs typeface="Times New Roman" pitchFamily="18" charset="0"/>
                </a:rPr>
                <a:t>như</a:t>
              </a:r>
              <a:r>
                <a:rPr lang="en-US" sz="3000" b="1" dirty="0">
                  <a:solidFill>
                    <a:schemeClr val="accent5">
                      <a:lumMod val="50000"/>
                    </a:schemeClr>
                  </a:solidFill>
                  <a:latin typeface="Times New Roman" pitchFamily="18" charset="0"/>
                  <a:cs typeface="Times New Roman" pitchFamily="18" charset="0"/>
                </a:rPr>
                <a:t> </a:t>
              </a:r>
              <a:r>
                <a:rPr lang="en-US" sz="3000" b="1" dirty="0" err="1">
                  <a:solidFill>
                    <a:schemeClr val="accent5">
                      <a:lumMod val="50000"/>
                    </a:schemeClr>
                  </a:solidFill>
                  <a:latin typeface="Times New Roman" pitchFamily="18" charset="0"/>
                  <a:cs typeface="Times New Roman" pitchFamily="18" charset="0"/>
                </a:rPr>
                <a:t>mới</a:t>
              </a:r>
              <a:r>
                <a:rPr lang="en-US" sz="3000" b="1" dirty="0">
                  <a:solidFill>
                    <a:schemeClr val="accent5">
                      <a:lumMod val="50000"/>
                    </a:schemeClr>
                  </a:solidFill>
                  <a:latin typeface="Times New Roman" pitchFamily="18" charset="0"/>
                  <a:cs typeface="Times New Roman" pitchFamily="18" charset="0"/>
                </a:rPr>
                <a:t> </a:t>
              </a:r>
              <a:r>
                <a:rPr lang="en-US" sz="3000" b="1" dirty="0" err="1">
                  <a:solidFill>
                    <a:schemeClr val="accent5">
                      <a:lumMod val="50000"/>
                    </a:schemeClr>
                  </a:solidFill>
                  <a:latin typeface="Times New Roman" pitchFamily="18" charset="0"/>
                  <a:cs typeface="Times New Roman" pitchFamily="18" charset="0"/>
                </a:rPr>
                <a:t>lột</a:t>
              </a:r>
              <a:r>
                <a:rPr lang="en-US" sz="3000" b="1" dirty="0">
                  <a:solidFill>
                    <a:schemeClr val="accent5">
                      <a:lumMod val="50000"/>
                    </a:schemeClr>
                  </a:solidFill>
                  <a:latin typeface="Times New Roman" pitchFamily="18" charset="0"/>
                  <a:cs typeface="Times New Roman" pitchFamily="18" charset="0"/>
                </a:rPr>
                <a:t>.</a:t>
              </a:r>
            </a:p>
            <a:p>
              <a:pPr lvl="0" algn="just" fontAlgn="base">
                <a:spcBef>
                  <a:spcPct val="20000"/>
                </a:spcBef>
                <a:spcAft>
                  <a:spcPct val="0"/>
                </a:spcAft>
                <a:buClr>
                  <a:schemeClr val="hlink"/>
                </a:buClr>
                <a:buSzPct val="120000"/>
              </a:pPr>
              <a:r>
                <a:rPr lang="en-US" sz="3000" b="1" dirty="0">
                  <a:solidFill>
                    <a:schemeClr val="accent6">
                      <a:lumMod val="50000"/>
                    </a:schemeClr>
                  </a:solidFill>
                  <a:latin typeface="Times New Roman" pitchFamily="18" charset="0"/>
                  <a:cs typeface="Times New Roman" pitchFamily="18" charset="0"/>
                </a:rPr>
                <a:t>- </a:t>
              </a:r>
              <a:r>
                <a:rPr lang="en-US" sz="3000" b="1" dirty="0" err="1">
                  <a:solidFill>
                    <a:srgbClr val="FFA100"/>
                  </a:solidFill>
                  <a:latin typeface="Times New Roman" pitchFamily="18" charset="0"/>
                  <a:cs typeface="Times New Roman" pitchFamily="18" charset="0"/>
                </a:rPr>
                <a:t>Cánh</a:t>
              </a:r>
              <a:r>
                <a:rPr lang="en-US" sz="3000" b="1" dirty="0">
                  <a:solidFill>
                    <a:srgbClr val="FFA100"/>
                  </a:solidFill>
                  <a:latin typeface="Times New Roman" pitchFamily="18" charset="0"/>
                  <a:cs typeface="Times New Roman" pitchFamily="18" charset="0"/>
                </a:rPr>
                <a:t>: </a:t>
              </a:r>
              <a:r>
                <a:rPr lang="en-US" sz="3000" b="1" dirty="0" err="1">
                  <a:solidFill>
                    <a:schemeClr val="accent5">
                      <a:lumMod val="50000"/>
                    </a:schemeClr>
                  </a:solidFill>
                  <a:latin typeface="Times New Roman" pitchFamily="18" charset="0"/>
                  <a:cs typeface="Times New Roman" pitchFamily="18" charset="0"/>
                </a:rPr>
                <a:t>hai</a:t>
              </a:r>
              <a:r>
                <a:rPr lang="en-US" sz="3000" b="1" dirty="0">
                  <a:solidFill>
                    <a:schemeClr val="accent5">
                      <a:lumMod val="50000"/>
                    </a:schemeClr>
                  </a:solidFill>
                  <a:latin typeface="Times New Roman" pitchFamily="18" charset="0"/>
                  <a:cs typeface="Times New Roman" pitchFamily="18" charset="0"/>
                </a:rPr>
                <a:t> </a:t>
              </a:r>
              <a:r>
                <a:rPr lang="en-US" sz="3000" b="1" dirty="0" err="1">
                  <a:solidFill>
                    <a:schemeClr val="accent5">
                      <a:lumMod val="50000"/>
                    </a:schemeClr>
                  </a:solidFill>
                  <a:latin typeface="Times New Roman" pitchFamily="18" charset="0"/>
                  <a:cs typeface="Times New Roman" pitchFamily="18" charset="0"/>
                </a:rPr>
                <a:t>cánh</a:t>
              </a:r>
              <a:r>
                <a:rPr lang="en-US" sz="3000" b="1" dirty="0">
                  <a:solidFill>
                    <a:schemeClr val="accent5">
                      <a:lumMod val="50000"/>
                    </a:schemeClr>
                  </a:solidFill>
                  <a:latin typeface="Times New Roman" pitchFamily="18" charset="0"/>
                  <a:cs typeface="Times New Roman" pitchFamily="18" charset="0"/>
                </a:rPr>
                <a:t> </a:t>
              </a:r>
              <a:r>
                <a:rPr lang="en-US" sz="3000" b="1" dirty="0" err="1">
                  <a:solidFill>
                    <a:schemeClr val="accent5">
                      <a:lumMod val="50000"/>
                    </a:schemeClr>
                  </a:solidFill>
                  <a:latin typeface="Times New Roman" pitchFamily="18" charset="0"/>
                  <a:cs typeface="Times New Roman" pitchFamily="18" charset="0"/>
                </a:rPr>
                <a:t>mỏng</a:t>
              </a:r>
              <a:r>
                <a:rPr lang="en-US" sz="3000" b="1" dirty="0">
                  <a:solidFill>
                    <a:schemeClr val="accent5">
                      <a:lumMod val="50000"/>
                    </a:schemeClr>
                  </a:solidFill>
                  <a:latin typeface="Times New Roman" pitchFamily="18" charset="0"/>
                  <a:cs typeface="Times New Roman" pitchFamily="18" charset="0"/>
                </a:rPr>
                <a:t> </a:t>
              </a:r>
              <a:r>
                <a:rPr lang="en-US" sz="3000" b="1" dirty="0" err="1">
                  <a:solidFill>
                    <a:schemeClr val="accent5">
                      <a:lumMod val="50000"/>
                    </a:schemeClr>
                  </a:solidFill>
                  <a:latin typeface="Times New Roman" pitchFamily="18" charset="0"/>
                  <a:cs typeface="Times New Roman" pitchFamily="18" charset="0"/>
                </a:rPr>
                <a:t>như</a:t>
              </a:r>
              <a:r>
                <a:rPr lang="en-US" sz="3000" b="1" dirty="0">
                  <a:solidFill>
                    <a:schemeClr val="accent5">
                      <a:lumMod val="50000"/>
                    </a:schemeClr>
                  </a:solidFill>
                  <a:latin typeface="Times New Roman" pitchFamily="18" charset="0"/>
                  <a:cs typeface="Times New Roman" pitchFamily="18" charset="0"/>
                </a:rPr>
                <a:t> </a:t>
              </a:r>
              <a:r>
                <a:rPr lang="en-US" sz="3000" b="1" dirty="0" err="1">
                  <a:solidFill>
                    <a:schemeClr val="accent5">
                      <a:lumMod val="50000"/>
                    </a:schemeClr>
                  </a:solidFill>
                  <a:latin typeface="Times New Roman" pitchFamily="18" charset="0"/>
                  <a:cs typeface="Times New Roman" pitchFamily="18" charset="0"/>
                </a:rPr>
                <a:t>cánh</a:t>
              </a:r>
              <a:r>
                <a:rPr lang="en-US" sz="3000" b="1" dirty="0">
                  <a:solidFill>
                    <a:schemeClr val="accent5">
                      <a:lumMod val="50000"/>
                    </a:schemeClr>
                  </a:solidFill>
                  <a:latin typeface="Times New Roman" pitchFamily="18" charset="0"/>
                  <a:cs typeface="Times New Roman" pitchFamily="18" charset="0"/>
                </a:rPr>
                <a:t> </a:t>
              </a:r>
              <a:r>
                <a:rPr lang="en-US" sz="3000" b="1" dirty="0" err="1">
                  <a:solidFill>
                    <a:schemeClr val="accent5">
                      <a:lumMod val="50000"/>
                    </a:schemeClr>
                  </a:solidFill>
                  <a:latin typeface="Times New Roman" pitchFamily="18" charset="0"/>
                  <a:cs typeface="Times New Roman" pitchFamily="18" charset="0"/>
                </a:rPr>
                <a:t>bướm</a:t>
              </a:r>
              <a:r>
                <a:rPr lang="en-US" sz="3000" b="1" dirty="0">
                  <a:solidFill>
                    <a:schemeClr val="accent5">
                      <a:lumMod val="50000"/>
                    </a:schemeClr>
                  </a:solidFill>
                  <a:latin typeface="Times New Roman" pitchFamily="18" charset="0"/>
                  <a:cs typeface="Times New Roman" pitchFamily="18" charset="0"/>
                </a:rPr>
                <a:t> non, </a:t>
              </a:r>
              <a:r>
                <a:rPr lang="en-US" sz="3000" b="1" dirty="0" err="1">
                  <a:solidFill>
                    <a:schemeClr val="accent5">
                      <a:lumMod val="50000"/>
                    </a:schemeClr>
                  </a:solidFill>
                  <a:latin typeface="Times New Roman" pitchFamily="18" charset="0"/>
                  <a:cs typeface="Times New Roman" pitchFamily="18" charset="0"/>
                </a:rPr>
                <a:t>lại</a:t>
              </a:r>
              <a:r>
                <a:rPr lang="en-US" sz="3000" b="1" dirty="0">
                  <a:solidFill>
                    <a:schemeClr val="accent5">
                      <a:lumMod val="50000"/>
                    </a:schemeClr>
                  </a:solidFill>
                  <a:latin typeface="Times New Roman" pitchFamily="18" charset="0"/>
                  <a:cs typeface="Times New Roman" pitchFamily="18" charset="0"/>
                </a:rPr>
                <a:t> </a:t>
              </a:r>
              <a:r>
                <a:rPr lang="en-US" sz="3000" b="1" dirty="0" err="1">
                  <a:solidFill>
                    <a:schemeClr val="accent5">
                      <a:lumMod val="50000"/>
                    </a:schemeClr>
                  </a:solidFill>
                  <a:latin typeface="Times New Roman" pitchFamily="18" charset="0"/>
                  <a:cs typeface="Times New Roman" pitchFamily="18" charset="0"/>
                </a:rPr>
                <a:t>ngắn</a:t>
              </a:r>
              <a:r>
                <a:rPr lang="en-US" sz="3000" b="1" dirty="0">
                  <a:solidFill>
                    <a:schemeClr val="accent5">
                      <a:lumMod val="50000"/>
                    </a:schemeClr>
                  </a:solidFill>
                  <a:latin typeface="Times New Roman" pitchFamily="18" charset="0"/>
                  <a:cs typeface="Times New Roman" pitchFamily="18" charset="0"/>
                </a:rPr>
                <a:t> </a:t>
              </a:r>
              <a:r>
                <a:rPr lang="en-US" sz="3000" b="1" dirty="0" err="1">
                  <a:solidFill>
                    <a:schemeClr val="accent5">
                      <a:lumMod val="50000"/>
                    </a:schemeClr>
                  </a:solidFill>
                  <a:latin typeface="Times New Roman" pitchFamily="18" charset="0"/>
                  <a:cs typeface="Times New Roman" pitchFamily="18" charset="0"/>
                </a:rPr>
                <a:t>chùn</a:t>
              </a:r>
              <a:r>
                <a:rPr lang="en-US" sz="3000" b="1" dirty="0">
                  <a:solidFill>
                    <a:schemeClr val="accent5">
                      <a:lumMod val="50000"/>
                    </a:schemeClr>
                  </a:solidFill>
                  <a:latin typeface="Times New Roman" pitchFamily="18" charset="0"/>
                  <a:cs typeface="Times New Roman" pitchFamily="18" charset="0"/>
                </a:rPr>
                <a:t> </a:t>
              </a:r>
              <a:r>
                <a:rPr lang="en-US" sz="3000" b="1" dirty="0" err="1">
                  <a:solidFill>
                    <a:schemeClr val="accent5">
                      <a:lumMod val="50000"/>
                    </a:schemeClr>
                  </a:solidFill>
                  <a:latin typeface="Times New Roman" pitchFamily="18" charset="0"/>
                  <a:cs typeface="Times New Roman" pitchFamily="18" charset="0"/>
                </a:rPr>
                <a:t>chùn</a:t>
              </a:r>
              <a:r>
                <a:rPr lang="en-US" sz="3000" b="1" dirty="0">
                  <a:solidFill>
                    <a:schemeClr val="accent5">
                      <a:lumMod val="50000"/>
                    </a:schemeClr>
                  </a:solidFill>
                  <a:latin typeface="Times New Roman" pitchFamily="18" charset="0"/>
                  <a:cs typeface="Times New Roman" pitchFamily="18" charset="0"/>
                </a:rPr>
                <a:t>.</a:t>
              </a:r>
            </a:p>
            <a:p>
              <a:pPr lvl="0" algn="just" fontAlgn="base">
                <a:spcBef>
                  <a:spcPct val="20000"/>
                </a:spcBef>
                <a:spcAft>
                  <a:spcPct val="0"/>
                </a:spcAft>
                <a:buClr>
                  <a:schemeClr val="hlink"/>
                </a:buClr>
                <a:buSzPct val="120000"/>
              </a:pPr>
              <a:r>
                <a:rPr lang="en-US" sz="3000" b="1" dirty="0">
                  <a:solidFill>
                    <a:schemeClr val="accent5">
                      <a:lumMod val="50000"/>
                    </a:schemeClr>
                  </a:solidFill>
                  <a:latin typeface="Times New Roman" pitchFamily="18" charset="0"/>
                  <a:cs typeface="Times New Roman" pitchFamily="18" charset="0"/>
                </a:rPr>
                <a:t> - “</a:t>
              </a:r>
              <a:r>
                <a:rPr lang="en-US" sz="3000" b="1" dirty="0" err="1">
                  <a:solidFill>
                    <a:srgbClr val="FFA100"/>
                  </a:solidFill>
                  <a:latin typeface="Times New Roman" pitchFamily="18" charset="0"/>
                  <a:cs typeface="Times New Roman" pitchFamily="18" charset="0"/>
                </a:rPr>
                <a:t>Trang</a:t>
              </a:r>
              <a:r>
                <a:rPr lang="en-US" sz="3000" b="1" dirty="0">
                  <a:solidFill>
                    <a:srgbClr val="FFA100"/>
                  </a:solidFill>
                  <a:latin typeface="Times New Roman" pitchFamily="18" charset="0"/>
                  <a:cs typeface="Times New Roman" pitchFamily="18" charset="0"/>
                </a:rPr>
                <a:t> </a:t>
              </a:r>
              <a:r>
                <a:rPr lang="en-US" sz="3000" b="1" dirty="0" err="1">
                  <a:solidFill>
                    <a:srgbClr val="FFA100"/>
                  </a:solidFill>
                  <a:latin typeface="Times New Roman" pitchFamily="18" charset="0"/>
                  <a:cs typeface="Times New Roman" pitchFamily="18" charset="0"/>
                </a:rPr>
                <a:t>phục</a:t>
              </a:r>
              <a:r>
                <a:rPr lang="en-US" sz="3000" b="1" dirty="0">
                  <a:solidFill>
                    <a:schemeClr val="accent5">
                      <a:lumMod val="50000"/>
                    </a:schemeClr>
                  </a:solidFill>
                  <a:latin typeface="Times New Roman" pitchFamily="18" charset="0"/>
                  <a:cs typeface="Times New Roman" pitchFamily="18" charset="0"/>
                </a:rPr>
                <a:t>”: </a:t>
              </a:r>
              <a:r>
                <a:rPr lang="en-US" sz="3000" b="1" dirty="0" err="1">
                  <a:solidFill>
                    <a:schemeClr val="accent5">
                      <a:lumMod val="50000"/>
                    </a:schemeClr>
                  </a:solidFill>
                  <a:latin typeface="Times New Roman" pitchFamily="18" charset="0"/>
                  <a:cs typeface="Times New Roman" pitchFamily="18" charset="0"/>
                </a:rPr>
                <a:t>mặc</a:t>
              </a:r>
              <a:r>
                <a:rPr lang="en-US" sz="3000" b="1" dirty="0">
                  <a:solidFill>
                    <a:schemeClr val="accent5">
                      <a:lumMod val="50000"/>
                    </a:schemeClr>
                  </a:solidFill>
                  <a:latin typeface="Times New Roman" pitchFamily="18" charset="0"/>
                  <a:cs typeface="Times New Roman" pitchFamily="18" charset="0"/>
                </a:rPr>
                <a:t> </a:t>
              </a:r>
              <a:r>
                <a:rPr lang="en-US" sz="3000" b="1" dirty="0" err="1">
                  <a:solidFill>
                    <a:schemeClr val="accent5">
                      <a:lumMod val="50000"/>
                    </a:schemeClr>
                  </a:solidFill>
                  <a:latin typeface="Times New Roman" pitchFamily="18" charset="0"/>
                  <a:cs typeface="Times New Roman" pitchFamily="18" charset="0"/>
                </a:rPr>
                <a:t>áo</a:t>
              </a:r>
              <a:r>
                <a:rPr lang="en-US" sz="3000" b="1" dirty="0">
                  <a:solidFill>
                    <a:schemeClr val="accent5">
                      <a:lumMod val="50000"/>
                    </a:schemeClr>
                  </a:solidFill>
                  <a:latin typeface="Times New Roman" pitchFamily="18" charset="0"/>
                  <a:cs typeface="Times New Roman" pitchFamily="18" charset="0"/>
                </a:rPr>
                <a:t> </a:t>
              </a:r>
              <a:r>
                <a:rPr lang="en-US" sz="3000" b="1" dirty="0" err="1">
                  <a:solidFill>
                    <a:schemeClr val="accent5">
                      <a:lumMod val="50000"/>
                    </a:schemeClr>
                  </a:solidFill>
                  <a:latin typeface="Times New Roman" pitchFamily="18" charset="0"/>
                  <a:cs typeface="Times New Roman" pitchFamily="18" charset="0"/>
                </a:rPr>
                <a:t>thâm</a:t>
              </a:r>
              <a:r>
                <a:rPr lang="en-US" sz="3000" b="1" dirty="0">
                  <a:solidFill>
                    <a:schemeClr val="accent5">
                      <a:lumMod val="50000"/>
                    </a:schemeClr>
                  </a:solidFill>
                  <a:latin typeface="Times New Roman" pitchFamily="18" charset="0"/>
                  <a:cs typeface="Times New Roman" pitchFamily="18" charset="0"/>
                </a:rPr>
                <a:t> </a:t>
              </a:r>
              <a:r>
                <a:rPr lang="en-US" sz="3000" b="1" dirty="0" err="1">
                  <a:solidFill>
                    <a:schemeClr val="accent5">
                      <a:lumMod val="50000"/>
                    </a:schemeClr>
                  </a:solidFill>
                  <a:latin typeface="Times New Roman" pitchFamily="18" charset="0"/>
                  <a:cs typeface="Times New Roman" pitchFamily="18" charset="0"/>
                </a:rPr>
                <a:t>dài</a:t>
              </a:r>
              <a:r>
                <a:rPr lang="en-US" sz="3000" b="1" dirty="0">
                  <a:solidFill>
                    <a:schemeClr val="accent5">
                      <a:lumMod val="50000"/>
                    </a:schemeClr>
                  </a:solidFill>
                  <a:latin typeface="Times New Roman" pitchFamily="18" charset="0"/>
                  <a:cs typeface="Times New Roman" pitchFamily="18" charset="0"/>
                </a:rPr>
                <a:t>, </a:t>
              </a:r>
              <a:r>
                <a:rPr lang="en-US" sz="3000" b="1" dirty="0" err="1">
                  <a:solidFill>
                    <a:schemeClr val="accent5">
                      <a:lumMod val="50000"/>
                    </a:schemeClr>
                  </a:solidFill>
                  <a:latin typeface="Times New Roman" pitchFamily="18" charset="0"/>
                  <a:cs typeface="Times New Roman" pitchFamily="18" charset="0"/>
                </a:rPr>
                <a:t>đôi</a:t>
              </a:r>
              <a:r>
                <a:rPr lang="en-US" sz="3000" b="1" dirty="0">
                  <a:solidFill>
                    <a:schemeClr val="accent5">
                      <a:lumMod val="50000"/>
                    </a:schemeClr>
                  </a:solidFill>
                  <a:latin typeface="Times New Roman" pitchFamily="18" charset="0"/>
                  <a:cs typeface="Times New Roman" pitchFamily="18" charset="0"/>
                </a:rPr>
                <a:t> </a:t>
              </a:r>
              <a:r>
                <a:rPr lang="en-US" sz="3000" b="1" dirty="0" err="1">
                  <a:solidFill>
                    <a:schemeClr val="accent5">
                      <a:lumMod val="50000"/>
                    </a:schemeClr>
                  </a:solidFill>
                  <a:latin typeface="Times New Roman" pitchFamily="18" charset="0"/>
                  <a:cs typeface="Times New Roman" pitchFamily="18" charset="0"/>
                </a:rPr>
                <a:t>chỗ</a:t>
              </a:r>
              <a:r>
                <a:rPr lang="en-US" sz="3000" b="1" dirty="0">
                  <a:solidFill>
                    <a:schemeClr val="accent5">
                      <a:lumMod val="50000"/>
                    </a:schemeClr>
                  </a:solidFill>
                  <a:latin typeface="Times New Roman" pitchFamily="18" charset="0"/>
                  <a:cs typeface="Times New Roman" pitchFamily="18" charset="0"/>
                </a:rPr>
                <a:t> </a:t>
              </a:r>
              <a:r>
                <a:rPr lang="en-US" sz="3000" b="1" dirty="0" err="1">
                  <a:solidFill>
                    <a:schemeClr val="accent5">
                      <a:lumMod val="50000"/>
                    </a:schemeClr>
                  </a:solidFill>
                  <a:latin typeface="Times New Roman" pitchFamily="18" charset="0"/>
                  <a:cs typeface="Times New Roman" pitchFamily="18" charset="0"/>
                </a:rPr>
                <a:t>chấm</a:t>
              </a:r>
              <a:r>
                <a:rPr lang="en-US" sz="3000" b="1" dirty="0">
                  <a:solidFill>
                    <a:schemeClr val="accent5">
                      <a:lumMod val="50000"/>
                    </a:schemeClr>
                  </a:solidFill>
                  <a:latin typeface="Times New Roman" pitchFamily="18" charset="0"/>
                  <a:cs typeface="Times New Roman" pitchFamily="18" charset="0"/>
                </a:rPr>
                <a:t> </a:t>
              </a:r>
              <a:r>
                <a:rPr lang="en-US" sz="3000" b="1" dirty="0" err="1">
                  <a:solidFill>
                    <a:schemeClr val="accent5">
                      <a:lumMod val="50000"/>
                    </a:schemeClr>
                  </a:solidFill>
                  <a:latin typeface="Times New Roman" pitchFamily="18" charset="0"/>
                  <a:cs typeface="Times New Roman" pitchFamily="18" charset="0"/>
                </a:rPr>
                <a:t>điểm</a:t>
              </a:r>
              <a:r>
                <a:rPr lang="en-US" sz="3000" b="1" dirty="0">
                  <a:solidFill>
                    <a:schemeClr val="accent5">
                      <a:lumMod val="50000"/>
                    </a:schemeClr>
                  </a:solidFill>
                  <a:latin typeface="Times New Roman" pitchFamily="18" charset="0"/>
                  <a:cs typeface="Times New Roman" pitchFamily="18" charset="0"/>
                </a:rPr>
                <a:t> </a:t>
              </a:r>
              <a:r>
                <a:rPr lang="en-US" sz="3000" b="1" dirty="0" err="1">
                  <a:solidFill>
                    <a:schemeClr val="accent5">
                      <a:lumMod val="50000"/>
                    </a:schemeClr>
                  </a:solidFill>
                  <a:latin typeface="Times New Roman" pitchFamily="18" charset="0"/>
                  <a:cs typeface="Times New Roman" pitchFamily="18" charset="0"/>
                </a:rPr>
                <a:t>vàng</a:t>
              </a:r>
              <a:r>
                <a:rPr lang="en-US" sz="3000" b="1" dirty="0">
                  <a:solidFill>
                    <a:schemeClr val="accent5">
                      <a:lumMod val="50000"/>
                    </a:schemeClr>
                  </a:solidFill>
                  <a:latin typeface="Times New Roman" pitchFamily="18" charset="0"/>
                  <a:cs typeface="Times New Roman" pitchFamily="18" charset="0"/>
                </a:rPr>
                <a:t>.</a:t>
              </a:r>
            </a:p>
          </p:txBody>
        </p:sp>
      </p:grpSp>
      <p:grpSp>
        <p:nvGrpSpPr>
          <p:cNvPr id="3" name="Group 2"/>
          <p:cNvGrpSpPr/>
          <p:nvPr/>
        </p:nvGrpSpPr>
        <p:grpSpPr>
          <a:xfrm>
            <a:off x="159657" y="4282049"/>
            <a:ext cx="6749144" cy="2430174"/>
            <a:chOff x="1252071" y="3717264"/>
            <a:chExt cx="6279764" cy="1791307"/>
          </a:xfrm>
        </p:grpSpPr>
        <p:sp>
          <p:nvSpPr>
            <p:cNvPr id="16" name="矩形: 圆角 15"/>
            <p:cNvSpPr/>
            <p:nvPr/>
          </p:nvSpPr>
          <p:spPr>
            <a:xfrm>
              <a:off x="1252071" y="3717264"/>
              <a:ext cx="6279764" cy="1791307"/>
            </a:xfrm>
            <a:prstGeom prst="roundRect">
              <a:avLst/>
            </a:prstGeom>
            <a:solidFill>
              <a:srgbClr val="FEF9F2"/>
            </a:solidFill>
            <a:ln w="19050">
              <a:solidFill>
                <a:srgbClr val="F6D8C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 name="Rectangle 70"/>
            <p:cNvSpPr>
              <a:spLocks noChangeArrowheads="1"/>
            </p:cNvSpPr>
            <p:nvPr/>
          </p:nvSpPr>
          <p:spPr bwMode="auto">
            <a:xfrm>
              <a:off x="2748157" y="3717265"/>
              <a:ext cx="3287591"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3130">
                <a:lnSpc>
                  <a:spcPct val="90000"/>
                </a:lnSpc>
                <a:spcBef>
                  <a:spcPts val="1000"/>
                </a:spcBef>
                <a:buFont typeface="Arial" panose="020B0604020202020204" pitchFamily="34" charset="0"/>
                <a:buChar char="•"/>
                <a:defRPr sz="2800">
                  <a:solidFill>
                    <a:srgbClr val="595959"/>
                  </a:solidFill>
                  <a:latin typeface="Calibri Light" panose="020F0302020204030204" pitchFamily="34" charset="0"/>
                  <a:cs typeface="Roboto Light" pitchFamily="2" charset="0"/>
                </a:defRPr>
              </a:lvl1pPr>
              <a:lvl2pPr marL="742950" indent="-285750" defTabSz="913130">
                <a:lnSpc>
                  <a:spcPct val="90000"/>
                </a:lnSpc>
                <a:spcBef>
                  <a:spcPts val="500"/>
                </a:spcBef>
                <a:buFont typeface="Arial" panose="020B0604020202020204" pitchFamily="34" charset="0"/>
                <a:buChar char="•"/>
                <a:defRPr sz="2400">
                  <a:solidFill>
                    <a:srgbClr val="595959"/>
                  </a:solidFill>
                  <a:latin typeface="Calibri Light" panose="020F0302020204030204" pitchFamily="34" charset="0"/>
                  <a:cs typeface="Roboto Light" pitchFamily="2" charset="0"/>
                </a:defRPr>
              </a:lvl2pPr>
              <a:lvl3pPr marL="11430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3pPr>
              <a:lvl4pPr marL="16002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4pPr>
              <a:lvl5pPr marL="20574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5pPr>
              <a:lvl6pPr marL="25146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6pPr>
              <a:lvl7pPr marL="29718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7pPr>
              <a:lvl8pPr marL="34290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8pPr>
              <a:lvl9pPr marL="38862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9pPr>
            </a:lstStyle>
            <a:p>
              <a:pPr algn="ctr">
                <a:lnSpc>
                  <a:spcPct val="100000"/>
                </a:lnSpc>
                <a:spcBef>
                  <a:spcPct val="0"/>
                </a:spcBef>
                <a:buNone/>
              </a:pPr>
              <a:r>
                <a:rPr lang="en-US" sz="3000" b="1" dirty="0" err="1">
                  <a:solidFill>
                    <a:srgbClr val="FF0000"/>
                  </a:solidFill>
                  <a:latin typeface="Times New Roman" pitchFamily="18" charset="0"/>
                  <a:cs typeface="Times New Roman" pitchFamily="18" charset="0"/>
                </a:rPr>
                <a:t>Nói</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lên</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tính</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cách</a:t>
              </a:r>
              <a:endParaRPr lang="en-US" sz="3000" b="1" dirty="0">
                <a:solidFill>
                  <a:srgbClr val="FF0000"/>
                </a:solidFill>
                <a:latin typeface="Times New Roman" pitchFamily="18" charset="0"/>
                <a:cs typeface="Times New Roman" pitchFamily="18" charset="0"/>
              </a:endParaRPr>
            </a:p>
          </p:txBody>
        </p:sp>
        <p:sp>
          <p:nvSpPr>
            <p:cNvPr id="21" name="Rectangle 23"/>
            <p:cNvSpPr/>
            <p:nvPr/>
          </p:nvSpPr>
          <p:spPr>
            <a:xfrm>
              <a:off x="1601138" y="4144074"/>
              <a:ext cx="5581628" cy="1229610"/>
            </a:xfrm>
            <a:prstGeom prst="rect">
              <a:avLst/>
            </a:prstGeom>
          </p:spPr>
          <p:txBody>
            <a:bodyPr wrap="square">
              <a:spAutoFit/>
            </a:bodyPr>
            <a:lstStyle/>
            <a:p>
              <a:pPr marL="457200" lvl="0" indent="-457200" fontAlgn="base">
                <a:spcBef>
                  <a:spcPct val="20000"/>
                </a:spcBef>
                <a:spcAft>
                  <a:spcPct val="0"/>
                </a:spcAft>
                <a:buClr>
                  <a:schemeClr val="hlink"/>
                </a:buClr>
                <a:buSzPct val="120000"/>
                <a:buFont typeface="Courier New" pitchFamily="49" charset="0"/>
                <a:buChar char="o"/>
              </a:pPr>
              <a:r>
                <a:rPr lang="en-US" sz="3000" b="1" dirty="0" err="1">
                  <a:solidFill>
                    <a:srgbClr val="FFA100"/>
                  </a:solidFill>
                  <a:latin typeface="Times New Roman" pitchFamily="18" charset="0"/>
                  <a:cs typeface="Times New Roman" pitchFamily="18" charset="0"/>
                </a:rPr>
                <a:t>Tính</a:t>
              </a:r>
              <a:r>
                <a:rPr lang="en-US" sz="3000" b="1" dirty="0">
                  <a:solidFill>
                    <a:srgbClr val="FFA100"/>
                  </a:solidFill>
                  <a:latin typeface="Times New Roman" pitchFamily="18" charset="0"/>
                  <a:cs typeface="Times New Roman" pitchFamily="18" charset="0"/>
                </a:rPr>
                <a:t> </a:t>
              </a:r>
              <a:r>
                <a:rPr lang="en-US" sz="3000" b="1" dirty="0" err="1">
                  <a:solidFill>
                    <a:srgbClr val="FFA100"/>
                  </a:solidFill>
                  <a:latin typeface="Times New Roman" pitchFamily="18" charset="0"/>
                  <a:cs typeface="Times New Roman" pitchFamily="18" charset="0"/>
                </a:rPr>
                <a:t>cách</a:t>
              </a:r>
              <a:r>
                <a:rPr lang="en-US" sz="3000" b="1" dirty="0">
                  <a:solidFill>
                    <a:srgbClr val="FFA100"/>
                  </a:solidFill>
                  <a:latin typeface="Times New Roman" pitchFamily="18" charset="0"/>
                  <a:cs typeface="Times New Roman" pitchFamily="18" charset="0"/>
                </a:rPr>
                <a:t>: </a:t>
              </a:r>
              <a:r>
                <a:rPr lang="en-US" sz="3200" b="1" dirty="0" err="1">
                  <a:solidFill>
                    <a:schemeClr val="accent5">
                      <a:lumMod val="50000"/>
                    </a:schemeClr>
                  </a:solidFill>
                  <a:latin typeface="Times New Roman" pitchFamily="18" charset="0"/>
                  <a:cs typeface="Times New Roman" pitchFamily="18" charset="0"/>
                </a:rPr>
                <a:t>yếu</a:t>
              </a:r>
              <a:r>
                <a:rPr lang="en-US" sz="3200" b="1" dirty="0">
                  <a:solidFill>
                    <a:schemeClr val="accent5">
                      <a:lumMod val="50000"/>
                    </a:schemeClr>
                  </a:solidFill>
                  <a:latin typeface="Times New Roman" pitchFamily="18" charset="0"/>
                  <a:cs typeface="Times New Roman" pitchFamily="18" charset="0"/>
                </a:rPr>
                <a:t> </a:t>
              </a:r>
              <a:r>
                <a:rPr lang="en-US" sz="3200" b="1" dirty="0" err="1">
                  <a:solidFill>
                    <a:schemeClr val="accent5">
                      <a:lumMod val="50000"/>
                    </a:schemeClr>
                  </a:solidFill>
                  <a:latin typeface="Times New Roman" pitchFamily="18" charset="0"/>
                  <a:cs typeface="Times New Roman" pitchFamily="18" charset="0"/>
                </a:rPr>
                <a:t>đuối</a:t>
              </a:r>
              <a:endParaRPr lang="en-US" sz="3200" b="1" dirty="0">
                <a:solidFill>
                  <a:schemeClr val="accent5">
                    <a:lumMod val="50000"/>
                  </a:schemeClr>
                </a:solidFill>
                <a:latin typeface="Times New Roman" pitchFamily="18" charset="0"/>
                <a:cs typeface="Times New Roman" pitchFamily="18" charset="0"/>
              </a:endParaRPr>
            </a:p>
            <a:p>
              <a:pPr marL="457200" lvl="0" indent="-457200" fontAlgn="base">
                <a:spcBef>
                  <a:spcPct val="20000"/>
                </a:spcBef>
                <a:spcAft>
                  <a:spcPct val="0"/>
                </a:spcAft>
                <a:buClr>
                  <a:schemeClr val="hlink"/>
                </a:buClr>
                <a:buSzPct val="120000"/>
                <a:buFont typeface="Courier New" pitchFamily="49" charset="0"/>
                <a:buChar char="o"/>
              </a:pPr>
              <a:r>
                <a:rPr lang="en-US" sz="3000" b="1" dirty="0" err="1">
                  <a:solidFill>
                    <a:srgbClr val="FFA100"/>
                  </a:solidFill>
                  <a:latin typeface="Times New Roman" pitchFamily="18" charset="0"/>
                  <a:cs typeface="Times New Roman" pitchFamily="18" charset="0"/>
                </a:rPr>
                <a:t>Thân</a:t>
              </a:r>
              <a:r>
                <a:rPr lang="en-US" sz="3000" b="1" dirty="0">
                  <a:solidFill>
                    <a:srgbClr val="FFA100"/>
                  </a:solidFill>
                  <a:latin typeface="Times New Roman" pitchFamily="18" charset="0"/>
                  <a:cs typeface="Times New Roman" pitchFamily="18" charset="0"/>
                </a:rPr>
                <a:t> </a:t>
              </a:r>
              <a:r>
                <a:rPr lang="en-US" sz="3000" b="1" dirty="0" err="1">
                  <a:solidFill>
                    <a:srgbClr val="FFA100"/>
                  </a:solidFill>
                  <a:latin typeface="Times New Roman" pitchFamily="18" charset="0"/>
                  <a:cs typeface="Times New Roman" pitchFamily="18" charset="0"/>
                </a:rPr>
                <a:t>phận</a:t>
              </a:r>
              <a:r>
                <a:rPr lang="en-US" sz="3000" b="1" dirty="0">
                  <a:solidFill>
                    <a:srgbClr val="FFA100"/>
                  </a:solidFill>
                  <a:latin typeface="Times New Roman" pitchFamily="18" charset="0"/>
                  <a:cs typeface="Times New Roman" pitchFamily="18" charset="0"/>
                </a:rPr>
                <a:t>: </a:t>
              </a:r>
              <a:r>
                <a:rPr lang="en-US" sz="3200" b="1" dirty="0" err="1">
                  <a:solidFill>
                    <a:schemeClr val="accent5">
                      <a:lumMod val="50000"/>
                    </a:schemeClr>
                  </a:solidFill>
                  <a:latin typeface="Times New Roman" pitchFamily="18" charset="0"/>
                  <a:cs typeface="Times New Roman" pitchFamily="18" charset="0"/>
                </a:rPr>
                <a:t>tội</a:t>
              </a:r>
              <a:r>
                <a:rPr lang="en-US" sz="3200" b="1" dirty="0">
                  <a:solidFill>
                    <a:schemeClr val="accent5">
                      <a:lumMod val="50000"/>
                    </a:schemeClr>
                  </a:solidFill>
                  <a:latin typeface="Times New Roman" pitchFamily="18" charset="0"/>
                  <a:cs typeface="Times New Roman" pitchFamily="18" charset="0"/>
                </a:rPr>
                <a:t> </a:t>
              </a:r>
              <a:r>
                <a:rPr lang="en-US" sz="3200" b="1" dirty="0" err="1">
                  <a:solidFill>
                    <a:schemeClr val="accent5">
                      <a:lumMod val="50000"/>
                    </a:schemeClr>
                  </a:solidFill>
                  <a:latin typeface="Times New Roman" pitchFamily="18" charset="0"/>
                  <a:cs typeface="Times New Roman" pitchFamily="18" charset="0"/>
                </a:rPr>
                <a:t>nghiệp</a:t>
              </a:r>
              <a:r>
                <a:rPr lang="en-US" sz="3200" b="1" dirty="0">
                  <a:solidFill>
                    <a:schemeClr val="accent5">
                      <a:lumMod val="50000"/>
                    </a:schemeClr>
                  </a:solidFill>
                  <a:latin typeface="Times New Roman" pitchFamily="18" charset="0"/>
                  <a:cs typeface="Times New Roman" pitchFamily="18" charset="0"/>
                </a:rPr>
                <a:t>, </a:t>
              </a:r>
              <a:r>
                <a:rPr lang="en-US" sz="3200" b="1" dirty="0" err="1">
                  <a:solidFill>
                    <a:schemeClr val="accent5">
                      <a:lumMod val="50000"/>
                    </a:schemeClr>
                  </a:solidFill>
                  <a:latin typeface="Times New Roman" pitchFamily="18" charset="0"/>
                  <a:cs typeface="Times New Roman" pitchFamily="18" charset="0"/>
                </a:rPr>
                <a:t>đáng</a:t>
              </a:r>
              <a:r>
                <a:rPr lang="en-US" sz="3200" b="1" dirty="0">
                  <a:solidFill>
                    <a:schemeClr val="accent5">
                      <a:lumMod val="50000"/>
                    </a:schemeClr>
                  </a:solidFill>
                  <a:latin typeface="Times New Roman" pitchFamily="18" charset="0"/>
                  <a:cs typeface="Times New Roman" pitchFamily="18" charset="0"/>
                </a:rPr>
                <a:t> </a:t>
              </a:r>
              <a:r>
                <a:rPr lang="en-US" sz="3200" b="1" dirty="0" err="1">
                  <a:solidFill>
                    <a:schemeClr val="accent5">
                      <a:lumMod val="50000"/>
                    </a:schemeClr>
                  </a:solidFill>
                  <a:latin typeface="Times New Roman" pitchFamily="18" charset="0"/>
                  <a:cs typeface="Times New Roman" pitchFamily="18" charset="0"/>
                </a:rPr>
                <a:t>thương</a:t>
              </a:r>
              <a:r>
                <a:rPr lang="en-US" sz="3200" b="1" dirty="0">
                  <a:solidFill>
                    <a:schemeClr val="accent5">
                      <a:lumMod val="50000"/>
                    </a:schemeClr>
                  </a:solidFill>
                  <a:latin typeface="Times New Roman" pitchFamily="18" charset="0"/>
                  <a:cs typeface="Times New Roman" pitchFamily="18" charset="0"/>
                </a:rPr>
                <a:t>, </a:t>
              </a:r>
              <a:r>
                <a:rPr lang="en-US" sz="3200" b="1" dirty="0" err="1">
                  <a:solidFill>
                    <a:schemeClr val="accent5">
                      <a:lumMod val="50000"/>
                    </a:schemeClr>
                  </a:solidFill>
                  <a:latin typeface="Times New Roman" pitchFamily="18" charset="0"/>
                  <a:cs typeface="Times New Roman" pitchFamily="18" charset="0"/>
                </a:rPr>
                <a:t>dễ</a:t>
              </a:r>
              <a:r>
                <a:rPr lang="en-US" sz="3200" b="1" dirty="0">
                  <a:solidFill>
                    <a:schemeClr val="accent5">
                      <a:lumMod val="50000"/>
                    </a:schemeClr>
                  </a:solidFill>
                  <a:latin typeface="Times New Roman" pitchFamily="18" charset="0"/>
                  <a:cs typeface="Times New Roman" pitchFamily="18" charset="0"/>
                </a:rPr>
                <a:t> </a:t>
              </a:r>
              <a:r>
                <a:rPr lang="en-US" sz="3200" b="1" dirty="0" err="1">
                  <a:solidFill>
                    <a:schemeClr val="accent5">
                      <a:lumMod val="50000"/>
                    </a:schemeClr>
                  </a:solidFill>
                  <a:latin typeface="Times New Roman" pitchFamily="18" charset="0"/>
                  <a:cs typeface="Times New Roman" pitchFamily="18" charset="0"/>
                </a:rPr>
                <a:t>bị</a:t>
              </a:r>
              <a:r>
                <a:rPr lang="en-US" sz="3200" b="1" dirty="0">
                  <a:solidFill>
                    <a:schemeClr val="accent5">
                      <a:lumMod val="50000"/>
                    </a:schemeClr>
                  </a:solidFill>
                  <a:latin typeface="Times New Roman" pitchFamily="18" charset="0"/>
                  <a:cs typeface="Times New Roman" pitchFamily="18" charset="0"/>
                </a:rPr>
                <a:t> </a:t>
              </a:r>
              <a:r>
                <a:rPr lang="en-US" sz="3200" b="1" dirty="0" err="1">
                  <a:solidFill>
                    <a:schemeClr val="accent5">
                      <a:lumMod val="50000"/>
                    </a:schemeClr>
                  </a:solidFill>
                  <a:latin typeface="Times New Roman" pitchFamily="18" charset="0"/>
                  <a:cs typeface="Times New Roman" pitchFamily="18" charset="0"/>
                </a:rPr>
                <a:t>bắt</a:t>
              </a:r>
              <a:r>
                <a:rPr lang="en-US" sz="3200" b="1" dirty="0">
                  <a:solidFill>
                    <a:schemeClr val="accent5">
                      <a:lumMod val="50000"/>
                    </a:schemeClr>
                  </a:solidFill>
                  <a:latin typeface="Times New Roman" pitchFamily="18" charset="0"/>
                  <a:cs typeface="Times New Roman" pitchFamily="18" charset="0"/>
                </a:rPr>
                <a:t> </a:t>
              </a:r>
              <a:r>
                <a:rPr lang="en-US" sz="3200" b="1" dirty="0" err="1">
                  <a:solidFill>
                    <a:schemeClr val="accent5">
                      <a:lumMod val="50000"/>
                    </a:schemeClr>
                  </a:solidFill>
                  <a:latin typeface="Times New Roman" pitchFamily="18" charset="0"/>
                  <a:cs typeface="Times New Roman" pitchFamily="18" charset="0"/>
                </a:rPr>
                <a:t>nạt</a:t>
              </a:r>
              <a:r>
                <a:rPr lang="en-US" sz="3200" b="1" dirty="0">
                  <a:solidFill>
                    <a:schemeClr val="accent5">
                      <a:lumMod val="50000"/>
                    </a:schemeClr>
                  </a:solidFill>
                  <a:latin typeface="Times New Roman" pitchFamily="18" charset="0"/>
                  <a:cs typeface="Times New Roman" pitchFamily="18" charset="0"/>
                </a:rPr>
                <a:t>.</a:t>
              </a:r>
              <a:endParaRPr lang="en-US" altLang="zh-CN" sz="3200" noProof="1">
                <a:solidFill>
                  <a:schemeClr val="bg1">
                    <a:lumMod val="65000"/>
                  </a:schemeClr>
                </a:solidFill>
                <a:cs typeface="+mn-ea"/>
                <a:sym typeface="+mn-lt"/>
              </a:endParaRPr>
            </a:p>
          </p:txBody>
        </p:sp>
      </p:grpSp>
      <p:sp>
        <p:nvSpPr>
          <p:cNvPr id="36" name="任意多边形: 形状 35"/>
          <p:cNvSpPr/>
          <p:nvPr/>
        </p:nvSpPr>
        <p:spPr>
          <a:xfrm>
            <a:off x="5462055" y="4229049"/>
            <a:ext cx="6729944" cy="2628952"/>
          </a:xfrm>
          <a:custGeom>
            <a:avLst/>
            <a:gdLst>
              <a:gd name="connsiteX0" fmla="*/ 6557354 w 6729944"/>
              <a:gd name="connsiteY0" fmla="*/ 285 h 2380685"/>
              <a:gd name="connsiteX1" fmla="*/ 6717911 w 6729944"/>
              <a:gd name="connsiteY1" fmla="*/ 8906 h 2380685"/>
              <a:gd name="connsiteX2" fmla="*/ 6729944 w 6729944"/>
              <a:gd name="connsiteY2" fmla="*/ 10650 h 2380685"/>
              <a:gd name="connsiteX3" fmla="*/ 6729944 w 6729944"/>
              <a:gd name="connsiteY3" fmla="*/ 2380685 h 2380685"/>
              <a:gd name="connsiteX4" fmla="*/ 0 w 6729944"/>
              <a:gd name="connsiteY4" fmla="*/ 2380685 h 2380685"/>
              <a:gd name="connsiteX5" fmla="*/ 50017 w 6729944"/>
              <a:gd name="connsiteY5" fmla="*/ 2335658 h 2380685"/>
              <a:gd name="connsiteX6" fmla="*/ 4242493 w 6729944"/>
              <a:gd name="connsiteY6" fmla="*/ 501214 h 2380685"/>
              <a:gd name="connsiteX7" fmla="*/ 6557354 w 6729944"/>
              <a:gd name="connsiteY7" fmla="*/ 285 h 2380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29944" h="2380685">
                <a:moveTo>
                  <a:pt x="6557354" y="285"/>
                </a:moveTo>
                <a:cubicBezTo>
                  <a:pt x="6613056" y="1148"/>
                  <a:pt x="6666648" y="3975"/>
                  <a:pt x="6717911" y="8906"/>
                </a:cubicBezTo>
                <a:lnTo>
                  <a:pt x="6729944" y="10650"/>
                </a:lnTo>
                <a:lnTo>
                  <a:pt x="6729944" y="2380685"/>
                </a:lnTo>
                <a:lnTo>
                  <a:pt x="0" y="2380685"/>
                </a:lnTo>
                <a:lnTo>
                  <a:pt x="50017" y="2335658"/>
                </a:lnTo>
                <a:cubicBezTo>
                  <a:pt x="717468" y="1785238"/>
                  <a:pt x="3256896" y="834667"/>
                  <a:pt x="4242493" y="501214"/>
                </a:cubicBezTo>
                <a:cubicBezTo>
                  <a:pt x="5076460" y="219062"/>
                  <a:pt x="5944624" y="-9206"/>
                  <a:pt x="6557354" y="285"/>
                </a:cubicBezTo>
                <a:close/>
              </a:path>
            </a:pathLst>
          </a:custGeom>
          <a:solidFill>
            <a:srgbClr val="E2C8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22" name="图片 21"/>
          <p:cNvPicPr>
            <a:picLocks noChangeAspect="1"/>
          </p:cNvPicPr>
          <p:nvPr/>
        </p:nvPicPr>
        <p:blipFill>
          <a:blip r:embed="rId4"/>
          <a:stretch>
            <a:fillRect/>
          </a:stretch>
        </p:blipFill>
        <p:spPr>
          <a:xfrm rot="18249380">
            <a:off x="2886215" y="386766"/>
            <a:ext cx="683466" cy="837505"/>
          </a:xfrm>
          <a:prstGeom prst="rect">
            <a:avLst/>
          </a:prstGeom>
        </p:spPr>
      </p:pic>
      <p:pic>
        <p:nvPicPr>
          <p:cNvPr id="23" name="图片 22"/>
          <p:cNvPicPr>
            <a:picLocks noChangeAspect="1"/>
          </p:cNvPicPr>
          <p:nvPr/>
        </p:nvPicPr>
        <p:blipFill>
          <a:blip r:embed="rId5"/>
          <a:stretch>
            <a:fillRect/>
          </a:stretch>
        </p:blipFill>
        <p:spPr>
          <a:xfrm>
            <a:off x="1071317" y="1338835"/>
            <a:ext cx="308748" cy="309546"/>
          </a:xfrm>
          <a:prstGeom prst="rect">
            <a:avLst/>
          </a:prstGeom>
        </p:spPr>
      </p:pic>
      <p:pic>
        <p:nvPicPr>
          <p:cNvPr id="49" name="图片 48"/>
          <p:cNvPicPr>
            <a:picLocks noChangeAspect="1"/>
          </p:cNvPicPr>
          <p:nvPr/>
        </p:nvPicPr>
        <p:blipFill>
          <a:blip r:embed="rId6"/>
          <a:stretch>
            <a:fillRect/>
          </a:stretch>
        </p:blipFill>
        <p:spPr>
          <a:xfrm rot="20602219">
            <a:off x="5627216" y="5466660"/>
            <a:ext cx="7192729" cy="1148509"/>
          </a:xfrm>
          <a:prstGeom prst="rect">
            <a:avLst/>
          </a:prstGeom>
        </p:spPr>
      </p:pic>
      <p:pic>
        <p:nvPicPr>
          <p:cNvPr id="17" name="图片 1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88160" y="4757692"/>
            <a:ext cx="3165675" cy="1751566"/>
          </a:xfrm>
          <a:prstGeom prst="rect">
            <a:avLst/>
          </a:prstGeom>
        </p:spPr>
      </p:pic>
      <p:pic>
        <p:nvPicPr>
          <p:cNvPr id="25" name="图片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9275132" flipV="1">
            <a:off x="6347964" y="4352959"/>
            <a:ext cx="2633472" cy="521208"/>
          </a:xfrm>
          <a:prstGeom prst="rect">
            <a:avLst/>
          </a:prstGeom>
        </p:spPr>
      </p:pic>
    </p:spTree>
    <p:extLst>
      <p:ext uri="{BB962C8B-B14F-4D97-AF65-F5344CB8AC3E}">
        <p14:creationId xmlns:p14="http://schemas.microsoft.com/office/powerpoint/2010/main" val="1991853319"/>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1000"/>
                                        <p:tgtEl>
                                          <p:spTgt spid="17"/>
                                        </p:tgtEl>
                                      </p:cBhvr>
                                    </p:animEffect>
                                    <p:anim calcmode="lin" valueType="num">
                                      <p:cBhvr>
                                        <p:cTn id="14" dur="1000" fill="hold"/>
                                        <p:tgtEl>
                                          <p:spTgt spid="17"/>
                                        </p:tgtEl>
                                        <p:attrNameLst>
                                          <p:attrName>ppt_x</p:attrName>
                                        </p:attrNameLst>
                                      </p:cBhvr>
                                      <p:tavLst>
                                        <p:tav tm="0">
                                          <p:val>
                                            <p:strVal val="#ppt_x"/>
                                          </p:val>
                                        </p:tav>
                                        <p:tav tm="100000">
                                          <p:val>
                                            <p:strVal val="#ppt_x"/>
                                          </p:val>
                                        </p:tav>
                                      </p:tavLst>
                                    </p:anim>
                                    <p:anim calcmode="lin" valueType="num">
                                      <p:cBhvr>
                                        <p:cTn id="15" dur="1000" fill="hold"/>
                                        <p:tgtEl>
                                          <p:spTgt spid="17"/>
                                        </p:tgtEl>
                                        <p:attrNameLst>
                                          <p:attrName>ppt_y</p:attrName>
                                        </p:attrNameLst>
                                      </p:cBhvr>
                                      <p:tavLst>
                                        <p:tav tm="0">
                                          <p:val>
                                            <p:strVal val="#ppt_y-.1"/>
                                          </p:val>
                                        </p:tav>
                                        <p:tav tm="100000">
                                          <p:val>
                                            <p:strVal val="#ppt_y"/>
                                          </p:val>
                                        </p:tav>
                                      </p:tavLst>
                                    </p:anim>
                                  </p:childTnLst>
                                </p:cTn>
                              </p:par>
                              <p:par>
                                <p:cTn id="16" presetID="14" presetClass="entr" presetSubtype="10" fill="hold"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randombar(horizontal)">
                                      <p:cBhvr>
                                        <p:cTn id="18" dur="2000"/>
                                        <p:tgtEl>
                                          <p:spTgt spid="2"/>
                                        </p:tgtEl>
                                      </p:cBhvr>
                                    </p:animEffect>
                                  </p:childTnLst>
                                </p:cTn>
                              </p:par>
                              <p:par>
                                <p:cTn id="19" presetID="22" presetClass="entr" presetSubtype="1" fill="hold" nodeType="with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wipe(up)">
                                      <p:cBhvr>
                                        <p:cTn id="21" dur="2000"/>
                                        <p:tgtEl>
                                          <p:spTgt spid="2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ipe(up)">
                                      <p:cBhvr>
                                        <p:cTn id="2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alpha val="25000"/>
          </a:schemeClr>
        </a:solidFill>
        <a:effectLst/>
      </p:bgPr>
    </p:bg>
    <p:spTree>
      <p:nvGrpSpPr>
        <p:cNvPr id="1" name=""/>
        <p:cNvGrpSpPr/>
        <p:nvPr/>
      </p:nvGrpSpPr>
      <p:grpSpPr>
        <a:xfrm>
          <a:off x="0" y="0"/>
          <a:ext cx="0" cy="0"/>
          <a:chOff x="0" y="0"/>
          <a:chExt cx="0" cy="0"/>
        </a:xfrm>
      </p:grpSpPr>
      <p:sp>
        <p:nvSpPr>
          <p:cNvPr id="7" name="Rectangle: Rounded Corners 3">
            <a:extLst>
              <a:ext uri="{FF2B5EF4-FFF2-40B4-BE49-F238E27FC236}">
                <a16:creationId xmlns:a16="http://schemas.microsoft.com/office/drawing/2014/main" id="{BF9CAB77-253B-4E68-9CD5-2F483C38E33B}"/>
              </a:ext>
            </a:extLst>
          </p:cNvPr>
          <p:cNvSpPr/>
          <p:nvPr/>
        </p:nvSpPr>
        <p:spPr>
          <a:xfrm>
            <a:off x="658530" y="1299100"/>
            <a:ext cx="11090584" cy="3917435"/>
          </a:xfrm>
          <a:custGeom>
            <a:avLst/>
            <a:gdLst>
              <a:gd name="connsiteX0" fmla="*/ 0 w 11090584"/>
              <a:gd name="connsiteY0" fmla="*/ 652919 h 3917435"/>
              <a:gd name="connsiteX1" fmla="*/ 652919 w 11090584"/>
              <a:gd name="connsiteY1" fmla="*/ 0 h 3917435"/>
              <a:gd name="connsiteX2" fmla="*/ 1130645 w 11090584"/>
              <a:gd name="connsiteY2" fmla="*/ 0 h 3917435"/>
              <a:gd name="connsiteX3" fmla="*/ 1608371 w 11090584"/>
              <a:gd name="connsiteY3" fmla="*/ 0 h 3917435"/>
              <a:gd name="connsiteX4" fmla="*/ 2086097 w 11090584"/>
              <a:gd name="connsiteY4" fmla="*/ 0 h 3917435"/>
              <a:gd name="connsiteX5" fmla="*/ 2368127 w 11090584"/>
              <a:gd name="connsiteY5" fmla="*/ 0 h 3917435"/>
              <a:gd name="connsiteX6" fmla="*/ 3041548 w 11090584"/>
              <a:gd name="connsiteY6" fmla="*/ 0 h 3917435"/>
              <a:gd name="connsiteX7" fmla="*/ 3714969 w 11090584"/>
              <a:gd name="connsiteY7" fmla="*/ 0 h 3917435"/>
              <a:gd name="connsiteX8" fmla="*/ 4388390 w 11090584"/>
              <a:gd name="connsiteY8" fmla="*/ 0 h 3917435"/>
              <a:gd name="connsiteX9" fmla="*/ 5061810 w 11090584"/>
              <a:gd name="connsiteY9" fmla="*/ 0 h 3917435"/>
              <a:gd name="connsiteX10" fmla="*/ 5637384 w 11090584"/>
              <a:gd name="connsiteY10" fmla="*/ 0 h 3917435"/>
              <a:gd name="connsiteX11" fmla="*/ 6017262 w 11090584"/>
              <a:gd name="connsiteY11" fmla="*/ 0 h 3917435"/>
              <a:gd name="connsiteX12" fmla="*/ 6494988 w 11090584"/>
              <a:gd name="connsiteY12" fmla="*/ 0 h 3917435"/>
              <a:gd name="connsiteX13" fmla="*/ 7168409 w 11090584"/>
              <a:gd name="connsiteY13" fmla="*/ 0 h 3917435"/>
              <a:gd name="connsiteX14" fmla="*/ 7939677 w 11090584"/>
              <a:gd name="connsiteY14" fmla="*/ 0 h 3917435"/>
              <a:gd name="connsiteX15" fmla="*/ 8319555 w 11090584"/>
              <a:gd name="connsiteY15" fmla="*/ 0 h 3917435"/>
              <a:gd name="connsiteX16" fmla="*/ 8699434 w 11090584"/>
              <a:gd name="connsiteY16" fmla="*/ 0 h 3917435"/>
              <a:gd name="connsiteX17" fmla="*/ 8981465 w 11090584"/>
              <a:gd name="connsiteY17" fmla="*/ 0 h 3917435"/>
              <a:gd name="connsiteX18" fmla="*/ 9752733 w 11090584"/>
              <a:gd name="connsiteY18" fmla="*/ 0 h 3917435"/>
              <a:gd name="connsiteX19" fmla="*/ 10437665 w 11090584"/>
              <a:gd name="connsiteY19" fmla="*/ 0 h 3917435"/>
              <a:gd name="connsiteX20" fmla="*/ 11090584 w 11090584"/>
              <a:gd name="connsiteY20" fmla="*/ 652919 h 3917435"/>
              <a:gd name="connsiteX21" fmla="*/ 11090584 w 11090584"/>
              <a:gd name="connsiteY21" fmla="*/ 1201354 h 3917435"/>
              <a:gd name="connsiteX22" fmla="*/ 11090584 w 11090584"/>
              <a:gd name="connsiteY22" fmla="*/ 1671442 h 3917435"/>
              <a:gd name="connsiteX23" fmla="*/ 11090584 w 11090584"/>
              <a:gd name="connsiteY23" fmla="*/ 2141529 h 3917435"/>
              <a:gd name="connsiteX24" fmla="*/ 11090584 w 11090584"/>
              <a:gd name="connsiteY24" fmla="*/ 2716081 h 3917435"/>
              <a:gd name="connsiteX25" fmla="*/ 11090584 w 11090584"/>
              <a:gd name="connsiteY25" fmla="*/ 3264516 h 3917435"/>
              <a:gd name="connsiteX26" fmla="*/ 10437665 w 11090584"/>
              <a:gd name="connsiteY26" fmla="*/ 3917435 h 3917435"/>
              <a:gd name="connsiteX27" fmla="*/ 9666397 w 11090584"/>
              <a:gd name="connsiteY27" fmla="*/ 3917435 h 3917435"/>
              <a:gd name="connsiteX28" fmla="*/ 8992976 w 11090584"/>
              <a:gd name="connsiteY28" fmla="*/ 3917435 h 3917435"/>
              <a:gd name="connsiteX29" fmla="*/ 8710945 w 11090584"/>
              <a:gd name="connsiteY29" fmla="*/ 3917435 h 3917435"/>
              <a:gd name="connsiteX30" fmla="*/ 8428914 w 11090584"/>
              <a:gd name="connsiteY30" fmla="*/ 3917435 h 3917435"/>
              <a:gd name="connsiteX31" fmla="*/ 7657646 w 11090584"/>
              <a:gd name="connsiteY31" fmla="*/ 3917435 h 3917435"/>
              <a:gd name="connsiteX32" fmla="*/ 7179920 w 11090584"/>
              <a:gd name="connsiteY32" fmla="*/ 3917435 h 3917435"/>
              <a:gd name="connsiteX33" fmla="*/ 6897889 w 11090584"/>
              <a:gd name="connsiteY33" fmla="*/ 3917435 h 3917435"/>
              <a:gd name="connsiteX34" fmla="*/ 6224468 w 11090584"/>
              <a:gd name="connsiteY34" fmla="*/ 3917435 h 3917435"/>
              <a:gd name="connsiteX35" fmla="*/ 5648895 w 11090584"/>
              <a:gd name="connsiteY35" fmla="*/ 3917435 h 3917435"/>
              <a:gd name="connsiteX36" fmla="*/ 5366864 w 11090584"/>
              <a:gd name="connsiteY36" fmla="*/ 3917435 h 3917435"/>
              <a:gd name="connsiteX37" fmla="*/ 5084833 w 11090584"/>
              <a:gd name="connsiteY37" fmla="*/ 3917435 h 3917435"/>
              <a:gd name="connsiteX38" fmla="*/ 4411413 w 11090584"/>
              <a:gd name="connsiteY38" fmla="*/ 3917435 h 3917435"/>
              <a:gd name="connsiteX39" fmla="*/ 3640144 w 11090584"/>
              <a:gd name="connsiteY39" fmla="*/ 3917435 h 3917435"/>
              <a:gd name="connsiteX40" fmla="*/ 3260266 w 11090584"/>
              <a:gd name="connsiteY40" fmla="*/ 3917435 h 3917435"/>
              <a:gd name="connsiteX41" fmla="*/ 2782540 w 11090584"/>
              <a:gd name="connsiteY41" fmla="*/ 3917435 h 3917435"/>
              <a:gd name="connsiteX42" fmla="*/ 2109119 w 11090584"/>
              <a:gd name="connsiteY42" fmla="*/ 3917435 h 3917435"/>
              <a:gd name="connsiteX43" fmla="*/ 1729241 w 11090584"/>
              <a:gd name="connsiteY43" fmla="*/ 3917435 h 3917435"/>
              <a:gd name="connsiteX44" fmla="*/ 1447210 w 11090584"/>
              <a:gd name="connsiteY44" fmla="*/ 3917435 h 3917435"/>
              <a:gd name="connsiteX45" fmla="*/ 652919 w 11090584"/>
              <a:gd name="connsiteY45" fmla="*/ 3917435 h 3917435"/>
              <a:gd name="connsiteX46" fmla="*/ 0 w 11090584"/>
              <a:gd name="connsiteY46" fmla="*/ 3264516 h 3917435"/>
              <a:gd name="connsiteX47" fmla="*/ 0 w 11090584"/>
              <a:gd name="connsiteY47" fmla="*/ 2742197 h 3917435"/>
              <a:gd name="connsiteX48" fmla="*/ 0 w 11090584"/>
              <a:gd name="connsiteY48" fmla="*/ 2193761 h 3917435"/>
              <a:gd name="connsiteX49" fmla="*/ 0 w 11090584"/>
              <a:gd name="connsiteY49" fmla="*/ 1645326 h 3917435"/>
              <a:gd name="connsiteX50" fmla="*/ 0 w 11090584"/>
              <a:gd name="connsiteY50" fmla="*/ 1123006 h 3917435"/>
              <a:gd name="connsiteX51" fmla="*/ 0 w 11090584"/>
              <a:gd name="connsiteY51" fmla="*/ 652919 h 3917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1090584" h="3917435" fill="none" extrusionOk="0">
                <a:moveTo>
                  <a:pt x="0" y="652919"/>
                </a:moveTo>
                <a:cubicBezTo>
                  <a:pt x="-5741" y="321341"/>
                  <a:pt x="378773" y="60764"/>
                  <a:pt x="652919" y="0"/>
                </a:cubicBezTo>
                <a:cubicBezTo>
                  <a:pt x="757928" y="-51503"/>
                  <a:pt x="1014168" y="13859"/>
                  <a:pt x="1130645" y="0"/>
                </a:cubicBezTo>
                <a:cubicBezTo>
                  <a:pt x="1247122" y="-13859"/>
                  <a:pt x="1503662" y="744"/>
                  <a:pt x="1608371" y="0"/>
                </a:cubicBezTo>
                <a:cubicBezTo>
                  <a:pt x="1713080" y="-744"/>
                  <a:pt x="1961642" y="13662"/>
                  <a:pt x="2086097" y="0"/>
                </a:cubicBezTo>
                <a:cubicBezTo>
                  <a:pt x="2210552" y="-13662"/>
                  <a:pt x="2255268" y="12169"/>
                  <a:pt x="2368127" y="0"/>
                </a:cubicBezTo>
                <a:cubicBezTo>
                  <a:pt x="2480986" y="-12169"/>
                  <a:pt x="2901931" y="44617"/>
                  <a:pt x="3041548" y="0"/>
                </a:cubicBezTo>
                <a:cubicBezTo>
                  <a:pt x="3181165" y="-44617"/>
                  <a:pt x="3382639" y="2749"/>
                  <a:pt x="3714969" y="0"/>
                </a:cubicBezTo>
                <a:cubicBezTo>
                  <a:pt x="4047299" y="-2749"/>
                  <a:pt x="4124787" y="35243"/>
                  <a:pt x="4388390" y="0"/>
                </a:cubicBezTo>
                <a:cubicBezTo>
                  <a:pt x="4651993" y="-35243"/>
                  <a:pt x="4748841" y="54841"/>
                  <a:pt x="5061810" y="0"/>
                </a:cubicBezTo>
                <a:cubicBezTo>
                  <a:pt x="5374779" y="-54841"/>
                  <a:pt x="5407807" y="54743"/>
                  <a:pt x="5637384" y="0"/>
                </a:cubicBezTo>
                <a:cubicBezTo>
                  <a:pt x="5866961" y="-54743"/>
                  <a:pt x="5922386" y="23993"/>
                  <a:pt x="6017262" y="0"/>
                </a:cubicBezTo>
                <a:cubicBezTo>
                  <a:pt x="6112138" y="-23993"/>
                  <a:pt x="6387036" y="30414"/>
                  <a:pt x="6494988" y="0"/>
                </a:cubicBezTo>
                <a:cubicBezTo>
                  <a:pt x="6602940" y="-30414"/>
                  <a:pt x="7000945" y="57200"/>
                  <a:pt x="7168409" y="0"/>
                </a:cubicBezTo>
                <a:cubicBezTo>
                  <a:pt x="7335873" y="-57200"/>
                  <a:pt x="7683033" y="52936"/>
                  <a:pt x="7939677" y="0"/>
                </a:cubicBezTo>
                <a:cubicBezTo>
                  <a:pt x="8196321" y="-52936"/>
                  <a:pt x="8232040" y="5937"/>
                  <a:pt x="8319555" y="0"/>
                </a:cubicBezTo>
                <a:cubicBezTo>
                  <a:pt x="8407070" y="-5937"/>
                  <a:pt x="8537137" y="16247"/>
                  <a:pt x="8699434" y="0"/>
                </a:cubicBezTo>
                <a:cubicBezTo>
                  <a:pt x="8861731" y="-16247"/>
                  <a:pt x="8858856" y="12718"/>
                  <a:pt x="8981465" y="0"/>
                </a:cubicBezTo>
                <a:cubicBezTo>
                  <a:pt x="9104074" y="-12718"/>
                  <a:pt x="9559439" y="8329"/>
                  <a:pt x="9752733" y="0"/>
                </a:cubicBezTo>
                <a:cubicBezTo>
                  <a:pt x="9946027" y="-8329"/>
                  <a:pt x="10136941" y="48229"/>
                  <a:pt x="10437665" y="0"/>
                </a:cubicBezTo>
                <a:cubicBezTo>
                  <a:pt x="10813331" y="9950"/>
                  <a:pt x="11075190" y="268644"/>
                  <a:pt x="11090584" y="652919"/>
                </a:cubicBezTo>
                <a:cubicBezTo>
                  <a:pt x="11149992" y="779565"/>
                  <a:pt x="11027602" y="1006706"/>
                  <a:pt x="11090584" y="1201354"/>
                </a:cubicBezTo>
                <a:cubicBezTo>
                  <a:pt x="11153566" y="1396002"/>
                  <a:pt x="11073862" y="1529828"/>
                  <a:pt x="11090584" y="1671442"/>
                </a:cubicBezTo>
                <a:cubicBezTo>
                  <a:pt x="11107306" y="1813056"/>
                  <a:pt x="11055294" y="2019978"/>
                  <a:pt x="11090584" y="2141529"/>
                </a:cubicBezTo>
                <a:cubicBezTo>
                  <a:pt x="11125874" y="2263080"/>
                  <a:pt x="11085080" y="2543908"/>
                  <a:pt x="11090584" y="2716081"/>
                </a:cubicBezTo>
                <a:cubicBezTo>
                  <a:pt x="11096088" y="2888254"/>
                  <a:pt x="11082831" y="3080437"/>
                  <a:pt x="11090584" y="3264516"/>
                </a:cubicBezTo>
                <a:cubicBezTo>
                  <a:pt x="11105946" y="3636034"/>
                  <a:pt x="10824714" y="3929459"/>
                  <a:pt x="10437665" y="3917435"/>
                </a:cubicBezTo>
                <a:cubicBezTo>
                  <a:pt x="10088505" y="3944600"/>
                  <a:pt x="9910401" y="3857116"/>
                  <a:pt x="9666397" y="3917435"/>
                </a:cubicBezTo>
                <a:cubicBezTo>
                  <a:pt x="9422393" y="3977754"/>
                  <a:pt x="9198788" y="3857396"/>
                  <a:pt x="8992976" y="3917435"/>
                </a:cubicBezTo>
                <a:cubicBezTo>
                  <a:pt x="8787164" y="3977474"/>
                  <a:pt x="8789914" y="3884649"/>
                  <a:pt x="8710945" y="3917435"/>
                </a:cubicBezTo>
                <a:cubicBezTo>
                  <a:pt x="8631976" y="3950221"/>
                  <a:pt x="8485336" y="3915668"/>
                  <a:pt x="8428914" y="3917435"/>
                </a:cubicBezTo>
                <a:cubicBezTo>
                  <a:pt x="8372492" y="3919202"/>
                  <a:pt x="7947852" y="3907802"/>
                  <a:pt x="7657646" y="3917435"/>
                </a:cubicBezTo>
                <a:cubicBezTo>
                  <a:pt x="7367440" y="3927068"/>
                  <a:pt x="7404281" y="3875561"/>
                  <a:pt x="7179920" y="3917435"/>
                </a:cubicBezTo>
                <a:cubicBezTo>
                  <a:pt x="6955559" y="3959309"/>
                  <a:pt x="6999154" y="3912036"/>
                  <a:pt x="6897889" y="3917435"/>
                </a:cubicBezTo>
                <a:cubicBezTo>
                  <a:pt x="6796624" y="3922834"/>
                  <a:pt x="6384562" y="3888474"/>
                  <a:pt x="6224468" y="3917435"/>
                </a:cubicBezTo>
                <a:cubicBezTo>
                  <a:pt x="6064374" y="3946396"/>
                  <a:pt x="5781941" y="3902653"/>
                  <a:pt x="5648895" y="3917435"/>
                </a:cubicBezTo>
                <a:cubicBezTo>
                  <a:pt x="5515849" y="3932217"/>
                  <a:pt x="5453798" y="3916972"/>
                  <a:pt x="5366864" y="3917435"/>
                </a:cubicBezTo>
                <a:cubicBezTo>
                  <a:pt x="5279930" y="3917898"/>
                  <a:pt x="5171791" y="3896268"/>
                  <a:pt x="5084833" y="3917435"/>
                </a:cubicBezTo>
                <a:cubicBezTo>
                  <a:pt x="4997875" y="3938602"/>
                  <a:pt x="4553711" y="3891688"/>
                  <a:pt x="4411413" y="3917435"/>
                </a:cubicBezTo>
                <a:cubicBezTo>
                  <a:pt x="4269115" y="3943182"/>
                  <a:pt x="3906589" y="3843415"/>
                  <a:pt x="3640144" y="3917435"/>
                </a:cubicBezTo>
                <a:cubicBezTo>
                  <a:pt x="3373699" y="3991455"/>
                  <a:pt x="3450074" y="3874362"/>
                  <a:pt x="3260266" y="3917435"/>
                </a:cubicBezTo>
                <a:cubicBezTo>
                  <a:pt x="3070458" y="3960508"/>
                  <a:pt x="2982385" y="3865290"/>
                  <a:pt x="2782540" y="3917435"/>
                </a:cubicBezTo>
                <a:cubicBezTo>
                  <a:pt x="2582695" y="3969580"/>
                  <a:pt x="2284568" y="3888073"/>
                  <a:pt x="2109119" y="3917435"/>
                </a:cubicBezTo>
                <a:cubicBezTo>
                  <a:pt x="1933670" y="3946797"/>
                  <a:pt x="1853846" y="3874831"/>
                  <a:pt x="1729241" y="3917435"/>
                </a:cubicBezTo>
                <a:cubicBezTo>
                  <a:pt x="1604636" y="3960039"/>
                  <a:pt x="1543927" y="3889489"/>
                  <a:pt x="1447210" y="3917435"/>
                </a:cubicBezTo>
                <a:cubicBezTo>
                  <a:pt x="1350493" y="3945381"/>
                  <a:pt x="973923" y="3831751"/>
                  <a:pt x="652919" y="3917435"/>
                </a:cubicBezTo>
                <a:cubicBezTo>
                  <a:pt x="339437" y="3868428"/>
                  <a:pt x="-54280" y="3683957"/>
                  <a:pt x="0" y="3264516"/>
                </a:cubicBezTo>
                <a:cubicBezTo>
                  <a:pt x="-21210" y="3134217"/>
                  <a:pt x="12425" y="2991946"/>
                  <a:pt x="0" y="2742197"/>
                </a:cubicBezTo>
                <a:cubicBezTo>
                  <a:pt x="-12425" y="2492448"/>
                  <a:pt x="34959" y="2382299"/>
                  <a:pt x="0" y="2193761"/>
                </a:cubicBezTo>
                <a:cubicBezTo>
                  <a:pt x="-34959" y="2005223"/>
                  <a:pt x="2530" y="1780195"/>
                  <a:pt x="0" y="1645326"/>
                </a:cubicBezTo>
                <a:cubicBezTo>
                  <a:pt x="-2530" y="1510458"/>
                  <a:pt x="18454" y="1287723"/>
                  <a:pt x="0" y="1123006"/>
                </a:cubicBezTo>
                <a:cubicBezTo>
                  <a:pt x="-18454" y="958289"/>
                  <a:pt x="29626" y="862931"/>
                  <a:pt x="0" y="652919"/>
                </a:cubicBezTo>
                <a:close/>
              </a:path>
              <a:path w="11090584" h="3917435" stroke="0" extrusionOk="0">
                <a:moveTo>
                  <a:pt x="0" y="652919"/>
                </a:moveTo>
                <a:cubicBezTo>
                  <a:pt x="-12255" y="314888"/>
                  <a:pt x="353764" y="45325"/>
                  <a:pt x="652919" y="0"/>
                </a:cubicBezTo>
                <a:cubicBezTo>
                  <a:pt x="890754" y="-59757"/>
                  <a:pt x="1101463" y="60823"/>
                  <a:pt x="1228492" y="0"/>
                </a:cubicBezTo>
                <a:cubicBezTo>
                  <a:pt x="1355521" y="-60823"/>
                  <a:pt x="1464924" y="16241"/>
                  <a:pt x="1608371" y="0"/>
                </a:cubicBezTo>
                <a:cubicBezTo>
                  <a:pt x="1751818" y="-16241"/>
                  <a:pt x="1970948" y="44345"/>
                  <a:pt x="2086097" y="0"/>
                </a:cubicBezTo>
                <a:cubicBezTo>
                  <a:pt x="2201246" y="-44345"/>
                  <a:pt x="2230025" y="28386"/>
                  <a:pt x="2368127" y="0"/>
                </a:cubicBezTo>
                <a:cubicBezTo>
                  <a:pt x="2506229" y="-28386"/>
                  <a:pt x="2796720" y="15827"/>
                  <a:pt x="3139396" y="0"/>
                </a:cubicBezTo>
                <a:cubicBezTo>
                  <a:pt x="3482072" y="-15827"/>
                  <a:pt x="3308501" y="18771"/>
                  <a:pt x="3421427" y="0"/>
                </a:cubicBezTo>
                <a:cubicBezTo>
                  <a:pt x="3534353" y="-18771"/>
                  <a:pt x="3630880" y="11814"/>
                  <a:pt x="3801305" y="0"/>
                </a:cubicBezTo>
                <a:cubicBezTo>
                  <a:pt x="3971730" y="-11814"/>
                  <a:pt x="4244901" y="49938"/>
                  <a:pt x="4376878" y="0"/>
                </a:cubicBezTo>
                <a:cubicBezTo>
                  <a:pt x="4508855" y="-49938"/>
                  <a:pt x="4554686" y="527"/>
                  <a:pt x="4658909" y="0"/>
                </a:cubicBezTo>
                <a:cubicBezTo>
                  <a:pt x="4763132" y="-527"/>
                  <a:pt x="5182509" y="23807"/>
                  <a:pt x="5430177" y="0"/>
                </a:cubicBezTo>
                <a:cubicBezTo>
                  <a:pt x="5677845" y="-23807"/>
                  <a:pt x="5575315" y="14139"/>
                  <a:pt x="5712208" y="0"/>
                </a:cubicBezTo>
                <a:cubicBezTo>
                  <a:pt x="5849101" y="-14139"/>
                  <a:pt x="6061014" y="13222"/>
                  <a:pt x="6287782" y="0"/>
                </a:cubicBezTo>
                <a:cubicBezTo>
                  <a:pt x="6514550" y="-13222"/>
                  <a:pt x="6530660" y="56412"/>
                  <a:pt x="6765507" y="0"/>
                </a:cubicBezTo>
                <a:cubicBezTo>
                  <a:pt x="7000354" y="-56412"/>
                  <a:pt x="6955196" y="24854"/>
                  <a:pt x="7047538" y="0"/>
                </a:cubicBezTo>
                <a:cubicBezTo>
                  <a:pt x="7139880" y="-24854"/>
                  <a:pt x="7269724" y="27512"/>
                  <a:pt x="7427417" y="0"/>
                </a:cubicBezTo>
                <a:cubicBezTo>
                  <a:pt x="7585110" y="-27512"/>
                  <a:pt x="7684954" y="42345"/>
                  <a:pt x="7807295" y="0"/>
                </a:cubicBezTo>
                <a:cubicBezTo>
                  <a:pt x="7929636" y="-42345"/>
                  <a:pt x="8034229" y="20443"/>
                  <a:pt x="8187173" y="0"/>
                </a:cubicBezTo>
                <a:cubicBezTo>
                  <a:pt x="8340117" y="-20443"/>
                  <a:pt x="8341664" y="2142"/>
                  <a:pt x="8469204" y="0"/>
                </a:cubicBezTo>
                <a:cubicBezTo>
                  <a:pt x="8596744" y="-2142"/>
                  <a:pt x="8825757" y="79816"/>
                  <a:pt x="9142625" y="0"/>
                </a:cubicBezTo>
                <a:cubicBezTo>
                  <a:pt x="9459493" y="-79816"/>
                  <a:pt x="9503750" y="23355"/>
                  <a:pt x="9620351" y="0"/>
                </a:cubicBezTo>
                <a:cubicBezTo>
                  <a:pt x="9736952" y="-23355"/>
                  <a:pt x="10061439" y="29886"/>
                  <a:pt x="10437665" y="0"/>
                </a:cubicBezTo>
                <a:cubicBezTo>
                  <a:pt x="10826546" y="-62322"/>
                  <a:pt x="11108847" y="285521"/>
                  <a:pt x="11090584" y="652919"/>
                </a:cubicBezTo>
                <a:cubicBezTo>
                  <a:pt x="11117736" y="883336"/>
                  <a:pt x="11066099" y="991705"/>
                  <a:pt x="11090584" y="1227470"/>
                </a:cubicBezTo>
                <a:cubicBezTo>
                  <a:pt x="11115069" y="1463235"/>
                  <a:pt x="11045853" y="1557708"/>
                  <a:pt x="11090584" y="1775906"/>
                </a:cubicBezTo>
                <a:cubicBezTo>
                  <a:pt x="11135315" y="1994104"/>
                  <a:pt x="11086513" y="2044718"/>
                  <a:pt x="11090584" y="2245993"/>
                </a:cubicBezTo>
                <a:cubicBezTo>
                  <a:pt x="11094655" y="2447268"/>
                  <a:pt x="11048664" y="2551897"/>
                  <a:pt x="11090584" y="2768313"/>
                </a:cubicBezTo>
                <a:cubicBezTo>
                  <a:pt x="11132504" y="2984729"/>
                  <a:pt x="11082403" y="3101013"/>
                  <a:pt x="11090584" y="3264516"/>
                </a:cubicBezTo>
                <a:cubicBezTo>
                  <a:pt x="11106581" y="3677865"/>
                  <a:pt x="10810843" y="3919105"/>
                  <a:pt x="10437665" y="3917435"/>
                </a:cubicBezTo>
                <a:cubicBezTo>
                  <a:pt x="10130866" y="3978936"/>
                  <a:pt x="9886391" y="3895836"/>
                  <a:pt x="9666397" y="3917435"/>
                </a:cubicBezTo>
                <a:cubicBezTo>
                  <a:pt x="9446403" y="3939034"/>
                  <a:pt x="9324671" y="3861885"/>
                  <a:pt x="8992976" y="3917435"/>
                </a:cubicBezTo>
                <a:cubicBezTo>
                  <a:pt x="8661281" y="3972985"/>
                  <a:pt x="8488639" y="3899793"/>
                  <a:pt x="8319555" y="3917435"/>
                </a:cubicBezTo>
                <a:cubicBezTo>
                  <a:pt x="8150471" y="3935077"/>
                  <a:pt x="7893421" y="3832186"/>
                  <a:pt x="7548287" y="3917435"/>
                </a:cubicBezTo>
                <a:cubicBezTo>
                  <a:pt x="7203153" y="4002684"/>
                  <a:pt x="7062885" y="3835312"/>
                  <a:pt x="6777019" y="3917435"/>
                </a:cubicBezTo>
                <a:cubicBezTo>
                  <a:pt x="6491153" y="3999558"/>
                  <a:pt x="6166470" y="3879055"/>
                  <a:pt x="6005751" y="3917435"/>
                </a:cubicBezTo>
                <a:cubicBezTo>
                  <a:pt x="5845032" y="3955815"/>
                  <a:pt x="5801768" y="3914454"/>
                  <a:pt x="5723720" y="3917435"/>
                </a:cubicBezTo>
                <a:cubicBezTo>
                  <a:pt x="5645672" y="3920416"/>
                  <a:pt x="5520023" y="3911650"/>
                  <a:pt x="5441689" y="3917435"/>
                </a:cubicBezTo>
                <a:cubicBezTo>
                  <a:pt x="5363355" y="3923220"/>
                  <a:pt x="5147164" y="3912190"/>
                  <a:pt x="4963963" y="3917435"/>
                </a:cubicBezTo>
                <a:cubicBezTo>
                  <a:pt x="4780762" y="3922680"/>
                  <a:pt x="4613596" y="3886404"/>
                  <a:pt x="4388390" y="3917435"/>
                </a:cubicBezTo>
                <a:cubicBezTo>
                  <a:pt x="4163184" y="3948466"/>
                  <a:pt x="3873505" y="3914120"/>
                  <a:pt x="3714969" y="3917435"/>
                </a:cubicBezTo>
                <a:cubicBezTo>
                  <a:pt x="3556433" y="3920750"/>
                  <a:pt x="3517060" y="3875376"/>
                  <a:pt x="3335091" y="3917435"/>
                </a:cubicBezTo>
                <a:cubicBezTo>
                  <a:pt x="3153122" y="3959494"/>
                  <a:pt x="2971643" y="3890159"/>
                  <a:pt x="2759517" y="3917435"/>
                </a:cubicBezTo>
                <a:cubicBezTo>
                  <a:pt x="2547391" y="3944711"/>
                  <a:pt x="2147842" y="3845219"/>
                  <a:pt x="1988249" y="3917435"/>
                </a:cubicBezTo>
                <a:cubicBezTo>
                  <a:pt x="1828656" y="3989651"/>
                  <a:pt x="1564220" y="3843450"/>
                  <a:pt x="1314828" y="3917435"/>
                </a:cubicBezTo>
                <a:cubicBezTo>
                  <a:pt x="1065436" y="3991420"/>
                  <a:pt x="877470" y="3851265"/>
                  <a:pt x="652919" y="3917435"/>
                </a:cubicBezTo>
                <a:cubicBezTo>
                  <a:pt x="233656" y="3835077"/>
                  <a:pt x="18684" y="3607822"/>
                  <a:pt x="0" y="3264516"/>
                </a:cubicBezTo>
                <a:cubicBezTo>
                  <a:pt x="-6060" y="3052652"/>
                  <a:pt x="20403" y="2968434"/>
                  <a:pt x="0" y="2794429"/>
                </a:cubicBezTo>
                <a:cubicBezTo>
                  <a:pt x="-20403" y="2620424"/>
                  <a:pt x="30946" y="2507171"/>
                  <a:pt x="0" y="2245993"/>
                </a:cubicBezTo>
                <a:cubicBezTo>
                  <a:pt x="-30946" y="1984815"/>
                  <a:pt x="21049" y="1918090"/>
                  <a:pt x="0" y="1749790"/>
                </a:cubicBezTo>
                <a:cubicBezTo>
                  <a:pt x="-21049" y="1581490"/>
                  <a:pt x="48677" y="1409874"/>
                  <a:pt x="0" y="1227470"/>
                </a:cubicBezTo>
                <a:cubicBezTo>
                  <a:pt x="-48677" y="1045066"/>
                  <a:pt x="13142" y="928963"/>
                  <a:pt x="0" y="652919"/>
                </a:cubicBezTo>
                <a:close/>
              </a:path>
            </a:pathLst>
          </a:custGeom>
          <a:ln w="28575">
            <a:extLst>
              <a:ext uri="{C807C97D-BFC1-408E-A445-0C87EB9F89A2}">
                <ask:lineSketchStyleProps xmlns:ask="http://schemas.microsoft.com/office/drawing/2018/sketchyshapes" sd="1824856999">
                  <a:prstGeom prst="roundRect">
                    <a:avLst/>
                  </a:prstGeom>
                  <ask:type>
                    <ask:lineSketchScribble/>
                  </ask:type>
                </ask:lineSketchStyleProps>
              </a:ext>
            </a:extLst>
          </a:ln>
        </p:spPr>
        <p:style>
          <a:lnRef idx="2">
            <a:schemeClr val="accent5"/>
          </a:lnRef>
          <a:fillRef idx="1">
            <a:schemeClr val="lt1"/>
          </a:fillRef>
          <a:effectRef idx="0">
            <a:schemeClr val="accent5"/>
          </a:effectRef>
          <a:fontRef idx="minor">
            <a:schemeClr val="dk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a:lnSpc>
                <a:spcPct val="150000"/>
              </a:lnSpc>
            </a:pP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Trong</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bài</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văn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kể</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chuyện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nhiều</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khi</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cần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miêu</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tả</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ngoại</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hình</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của</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nhân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vật</a:t>
            </a:r>
            <a:r>
              <a:rPr lang="en-US" sz="3200" b="1" dirty="0">
                <a:solidFill>
                  <a:srgbClr val="FF0000"/>
                </a:solidFill>
                <a:latin typeface="Times New Roman" pitchFamily="18" charset="0"/>
                <a:cs typeface="Times New Roman" pitchFamily="18" charset="0"/>
              </a:rPr>
              <a:t>. </a:t>
            </a:r>
          </a:p>
          <a:p>
            <a:pPr>
              <a:lnSpc>
                <a:spcPct val="150000"/>
              </a:lnSpc>
            </a:pP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Những</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đặc</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điểm</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ngoại</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hình</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tiêu</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biểu</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có</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thể</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góp</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phần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nói</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lên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tính</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cách</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hoặc</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thân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phận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của</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nhân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vật</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và</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làm</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cho</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câu</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chuyện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thêm</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sinh</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động</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hấp</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dẫn</a:t>
            </a:r>
            <a:r>
              <a:rPr lang="en-US" sz="3200" b="1" dirty="0">
                <a:solidFill>
                  <a:srgbClr val="FF0000"/>
                </a:solidFill>
                <a:latin typeface="Times New Roman" pitchFamily="18" charset="0"/>
                <a:cs typeface="Times New Roman" pitchFamily="18" charset="0"/>
              </a:rPr>
              <a:t>.</a:t>
            </a:r>
          </a:p>
        </p:txBody>
      </p:sp>
      <p:sp>
        <p:nvSpPr>
          <p:cNvPr id="2" name="Slide Number Placeholder 1">
            <a:extLst>
              <a:ext uri="{FF2B5EF4-FFF2-40B4-BE49-F238E27FC236}">
                <a16:creationId xmlns:a16="http://schemas.microsoft.com/office/drawing/2014/main" id="{83C8D181-2B14-44F9-AFE0-BE84AB51564C}"/>
              </a:ext>
            </a:extLst>
          </p:cNvPr>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5</a:t>
            </a:fld>
            <a:endParaRPr lang="en-US" dirty="0">
              <a:solidFill>
                <a:prstClr val="black">
                  <a:tint val="75000"/>
                </a:prstClr>
              </a:solidFill>
            </a:endParaRPr>
          </a:p>
        </p:txBody>
      </p:sp>
      <p:sp>
        <p:nvSpPr>
          <p:cNvPr id="41" name="Freeform 122"/>
          <p:cNvSpPr>
            <a:spLocks/>
          </p:cNvSpPr>
          <p:nvPr/>
        </p:nvSpPr>
        <p:spPr bwMode="auto">
          <a:xfrm>
            <a:off x="-153988" y="6585175"/>
            <a:ext cx="12552363" cy="444501"/>
          </a:xfrm>
          <a:custGeom>
            <a:avLst/>
            <a:gdLst>
              <a:gd name="T0" fmla="*/ 2904 w 2904"/>
              <a:gd name="T1" fmla="*/ 58 h 100"/>
              <a:gd name="T2" fmla="*/ 2859 w 2904"/>
              <a:gd name="T3" fmla="*/ 100 h 100"/>
              <a:gd name="T4" fmla="*/ 45 w 2904"/>
              <a:gd name="T5" fmla="*/ 100 h 100"/>
              <a:gd name="T6" fmla="*/ 0 w 2904"/>
              <a:gd name="T7" fmla="*/ 58 h 100"/>
              <a:gd name="T8" fmla="*/ 0 w 2904"/>
              <a:gd name="T9" fmla="*/ 42 h 100"/>
              <a:gd name="T10" fmla="*/ 45 w 2904"/>
              <a:gd name="T11" fmla="*/ 0 h 100"/>
              <a:gd name="T12" fmla="*/ 2859 w 2904"/>
              <a:gd name="T13" fmla="*/ 0 h 100"/>
              <a:gd name="T14" fmla="*/ 2904 w 2904"/>
              <a:gd name="T15" fmla="*/ 42 h 100"/>
              <a:gd name="T16" fmla="*/ 2904 w 2904"/>
              <a:gd name="T17" fmla="*/ 5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04" h="100">
                <a:moveTo>
                  <a:pt x="2904" y="58"/>
                </a:moveTo>
                <a:cubicBezTo>
                  <a:pt x="2904" y="81"/>
                  <a:pt x="2884" y="100"/>
                  <a:pt x="2859" y="100"/>
                </a:cubicBezTo>
                <a:cubicBezTo>
                  <a:pt x="45" y="100"/>
                  <a:pt x="45" y="100"/>
                  <a:pt x="45" y="100"/>
                </a:cubicBezTo>
                <a:cubicBezTo>
                  <a:pt x="20" y="100"/>
                  <a:pt x="0" y="81"/>
                  <a:pt x="0" y="58"/>
                </a:cubicBezTo>
                <a:cubicBezTo>
                  <a:pt x="0" y="42"/>
                  <a:pt x="0" y="42"/>
                  <a:pt x="0" y="42"/>
                </a:cubicBezTo>
                <a:cubicBezTo>
                  <a:pt x="0" y="19"/>
                  <a:pt x="20" y="0"/>
                  <a:pt x="45" y="0"/>
                </a:cubicBezTo>
                <a:cubicBezTo>
                  <a:pt x="2859" y="0"/>
                  <a:pt x="2859" y="0"/>
                  <a:pt x="2859" y="0"/>
                </a:cubicBezTo>
                <a:cubicBezTo>
                  <a:pt x="2884" y="0"/>
                  <a:pt x="2904" y="19"/>
                  <a:pt x="2904" y="42"/>
                </a:cubicBezTo>
                <a:lnTo>
                  <a:pt x="2904" y="58"/>
                </a:lnTo>
                <a:close/>
              </a:path>
            </a:pathLst>
          </a:custGeom>
          <a:solidFill>
            <a:srgbClr val="9D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pic>
        <p:nvPicPr>
          <p:cNvPr id="44" name="图片 22">
            <a:extLst>
              <a:ext uri="{FF2B5EF4-FFF2-40B4-BE49-F238E27FC236}">
                <a16:creationId xmlns:a16="http://schemas.microsoft.com/office/drawing/2014/main" id="{C2BBFA0E-8463-4E45-984A-0073AB8B904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591137" y="376924"/>
            <a:ext cx="761016" cy="983645"/>
          </a:xfrm>
          <a:prstGeom prst="rect">
            <a:avLst/>
          </a:prstGeom>
        </p:spPr>
      </p:pic>
      <p:pic>
        <p:nvPicPr>
          <p:cNvPr id="45" name="图片 23">
            <a:extLst>
              <a:ext uri="{FF2B5EF4-FFF2-40B4-BE49-F238E27FC236}">
                <a16:creationId xmlns:a16="http://schemas.microsoft.com/office/drawing/2014/main" id="{8D7D3878-005E-4983-9F1F-9AE9C5204AA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28592" y="0"/>
            <a:ext cx="1046980" cy="1302371"/>
          </a:xfrm>
          <a:prstGeom prst="rect">
            <a:avLst/>
          </a:prstGeom>
        </p:spPr>
      </p:pic>
      <p:pic>
        <p:nvPicPr>
          <p:cNvPr id="46" name="图片 17">
            <a:extLst>
              <a:ext uri="{FF2B5EF4-FFF2-40B4-BE49-F238E27FC236}">
                <a16:creationId xmlns:a16="http://schemas.microsoft.com/office/drawing/2014/main" id="{8B2354D7-D243-425C-A855-E29D93877D0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668189" y="148473"/>
            <a:ext cx="2231461" cy="1005423"/>
          </a:xfrm>
          <a:prstGeom prst="rect">
            <a:avLst/>
          </a:prstGeom>
        </p:spPr>
      </p:pic>
      <p:pic>
        <p:nvPicPr>
          <p:cNvPr id="47" name="图片 17">
            <a:extLst>
              <a:ext uri="{FF2B5EF4-FFF2-40B4-BE49-F238E27FC236}">
                <a16:creationId xmlns:a16="http://schemas.microsoft.com/office/drawing/2014/main" id="{75962F62-3A30-4A2C-8CE8-3507BE39066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181723" y="376924"/>
            <a:ext cx="3010277" cy="1356332"/>
          </a:xfrm>
          <a:prstGeom prst="rect">
            <a:avLst/>
          </a:prstGeom>
        </p:spPr>
      </p:pic>
      <p:sp>
        <p:nvSpPr>
          <p:cNvPr id="5" name="Rectangle 4"/>
          <p:cNvSpPr/>
          <p:nvPr/>
        </p:nvSpPr>
        <p:spPr>
          <a:xfrm>
            <a:off x="4322537" y="87862"/>
            <a:ext cx="3762569" cy="1107996"/>
          </a:xfrm>
          <a:prstGeom prst="rect">
            <a:avLst/>
          </a:prstGeom>
        </p:spPr>
        <p:txBody>
          <a:bodyPr wrap="none">
            <a:spAutoFit/>
          </a:bodyPr>
          <a:lstStyle/>
          <a:p>
            <a:pPr lvl="0" algn="ctr"/>
            <a:r>
              <a:rPr lang="en-US" altLang="en-US" sz="66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Times New Roman" panose="02020603050405020304" pitchFamily="18" charset="0"/>
                <a:cs typeface="Times New Roman" panose="02020603050405020304" pitchFamily="18" charset="0"/>
              </a:rPr>
              <a:t>Ghi</a:t>
            </a:r>
            <a:r>
              <a:rPr lang="en-US" altLang="en-US" sz="66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Times New Roman" panose="02020603050405020304" pitchFamily="18" charset="0"/>
                <a:cs typeface="Times New Roman" panose="02020603050405020304" pitchFamily="18" charset="0"/>
              </a:rPr>
              <a:t> </a:t>
            </a:r>
            <a:r>
              <a:rPr lang="en-US" altLang="en-US" sz="66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Times New Roman" panose="02020603050405020304" pitchFamily="18" charset="0"/>
                <a:cs typeface="Times New Roman" panose="02020603050405020304" pitchFamily="18" charset="0"/>
              </a:rPr>
              <a:t>nhớ</a:t>
            </a:r>
            <a:r>
              <a:rPr lang="en-US" altLang="en-US" sz="66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Times New Roman" panose="02020603050405020304" pitchFamily="18" charset="0"/>
                <a:cs typeface="Times New Roman" panose="02020603050405020304" pitchFamily="18" charset="0"/>
              </a:rPr>
              <a:t>:</a:t>
            </a:r>
            <a:endParaRPr lang="en-US" altLang="en-US" sz="66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Times New Roman" panose="02020603050405020304" pitchFamily="18" charset="0"/>
              <a:ea typeface="Times New Roman" panose="02020603050405020304" pitchFamily="18" charset="0"/>
            </a:endParaRPr>
          </a:p>
        </p:txBody>
      </p:sp>
      <p:grpSp>
        <p:nvGrpSpPr>
          <p:cNvPr id="42" name="Group 41"/>
          <p:cNvGrpSpPr/>
          <p:nvPr/>
        </p:nvGrpSpPr>
        <p:grpSpPr>
          <a:xfrm>
            <a:off x="7252372" y="4852877"/>
            <a:ext cx="4917585" cy="1837405"/>
            <a:chOff x="1614184" y="4729289"/>
            <a:chExt cx="4917585" cy="1837405"/>
          </a:xfrm>
        </p:grpSpPr>
        <p:grpSp>
          <p:nvGrpSpPr>
            <p:cNvPr id="43" name="组合 45"/>
            <p:cNvGrpSpPr/>
            <p:nvPr/>
          </p:nvGrpSpPr>
          <p:grpSpPr>
            <a:xfrm>
              <a:off x="3275408" y="4729289"/>
              <a:ext cx="1165227" cy="1738980"/>
              <a:chOff x="6040438" y="5422900"/>
              <a:chExt cx="835025" cy="1246188"/>
            </a:xfrm>
          </p:grpSpPr>
          <p:sp>
            <p:nvSpPr>
              <p:cNvPr id="76" name="Freeform 5"/>
              <p:cNvSpPr>
                <a:spLocks/>
              </p:cNvSpPr>
              <p:nvPr/>
            </p:nvSpPr>
            <p:spPr bwMode="auto">
              <a:xfrm>
                <a:off x="6040438" y="5422900"/>
                <a:ext cx="835025" cy="833438"/>
              </a:xfrm>
              <a:custGeom>
                <a:avLst/>
                <a:gdLst>
                  <a:gd name="T0" fmla="*/ 152 w 208"/>
                  <a:gd name="T1" fmla="*/ 68 h 208"/>
                  <a:gd name="T2" fmla="*/ 105 w 208"/>
                  <a:gd name="T3" fmla="*/ 0 h 208"/>
                  <a:gd name="T4" fmla="*/ 58 w 208"/>
                  <a:gd name="T5" fmla="*/ 68 h 208"/>
                  <a:gd name="T6" fmla="*/ 104 w 208"/>
                  <a:gd name="T7" fmla="*/ 208 h 208"/>
                  <a:gd name="T8" fmla="*/ 104 w 208"/>
                  <a:gd name="T9" fmla="*/ 208 h 208"/>
                  <a:gd name="T10" fmla="*/ 104 w 208"/>
                  <a:gd name="T11" fmla="*/ 208 h 208"/>
                  <a:gd name="T12" fmla="*/ 104 w 208"/>
                  <a:gd name="T13" fmla="*/ 208 h 208"/>
                  <a:gd name="T14" fmla="*/ 104 w 208"/>
                  <a:gd name="T15" fmla="*/ 208 h 208"/>
                  <a:gd name="T16" fmla="*/ 152 w 208"/>
                  <a:gd name="T17" fmla="*/ 68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8" h="208">
                    <a:moveTo>
                      <a:pt x="152" y="68"/>
                    </a:moveTo>
                    <a:cubicBezTo>
                      <a:pt x="128" y="29"/>
                      <a:pt x="105" y="0"/>
                      <a:pt x="105" y="0"/>
                    </a:cubicBezTo>
                    <a:cubicBezTo>
                      <a:pt x="105" y="0"/>
                      <a:pt x="83" y="30"/>
                      <a:pt x="58" y="68"/>
                    </a:cubicBezTo>
                    <a:cubicBezTo>
                      <a:pt x="0" y="154"/>
                      <a:pt x="64" y="205"/>
                      <a:pt x="104" y="208"/>
                    </a:cubicBezTo>
                    <a:cubicBezTo>
                      <a:pt x="104" y="208"/>
                      <a:pt x="104" y="208"/>
                      <a:pt x="104" y="208"/>
                    </a:cubicBezTo>
                    <a:cubicBezTo>
                      <a:pt x="104" y="208"/>
                      <a:pt x="104" y="208"/>
                      <a:pt x="104" y="208"/>
                    </a:cubicBezTo>
                    <a:cubicBezTo>
                      <a:pt x="104" y="208"/>
                      <a:pt x="104" y="208"/>
                      <a:pt x="104" y="208"/>
                    </a:cubicBezTo>
                    <a:cubicBezTo>
                      <a:pt x="104" y="208"/>
                      <a:pt x="104" y="208"/>
                      <a:pt x="104" y="208"/>
                    </a:cubicBezTo>
                    <a:cubicBezTo>
                      <a:pt x="148" y="205"/>
                      <a:pt x="208" y="160"/>
                      <a:pt x="152" y="68"/>
                    </a:cubicBezTo>
                    <a:close/>
                  </a:path>
                </a:pathLst>
              </a:custGeom>
              <a:solidFill>
                <a:srgbClr val="E6E3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7" name="Freeform 6"/>
              <p:cNvSpPr>
                <a:spLocks/>
              </p:cNvSpPr>
              <p:nvPr/>
            </p:nvSpPr>
            <p:spPr bwMode="auto">
              <a:xfrm>
                <a:off x="6284913" y="5843588"/>
                <a:ext cx="361950" cy="825500"/>
              </a:xfrm>
              <a:custGeom>
                <a:avLst/>
                <a:gdLst>
                  <a:gd name="T0" fmla="*/ 228 w 228"/>
                  <a:gd name="T1" fmla="*/ 91 h 520"/>
                  <a:gd name="T2" fmla="*/ 129 w 228"/>
                  <a:gd name="T3" fmla="*/ 149 h 520"/>
                  <a:gd name="T4" fmla="*/ 114 w 228"/>
                  <a:gd name="T5" fmla="*/ 0 h 520"/>
                  <a:gd name="T6" fmla="*/ 99 w 228"/>
                  <a:gd name="T7" fmla="*/ 149 h 520"/>
                  <a:gd name="T8" fmla="*/ 0 w 228"/>
                  <a:gd name="T9" fmla="*/ 91 h 520"/>
                  <a:gd name="T10" fmla="*/ 91 w 228"/>
                  <a:gd name="T11" fmla="*/ 197 h 520"/>
                  <a:gd name="T12" fmla="*/ 94 w 228"/>
                  <a:gd name="T13" fmla="*/ 520 h 520"/>
                  <a:gd name="T14" fmla="*/ 142 w 228"/>
                  <a:gd name="T15" fmla="*/ 520 h 520"/>
                  <a:gd name="T16" fmla="*/ 137 w 228"/>
                  <a:gd name="T17" fmla="*/ 197 h 520"/>
                  <a:gd name="T18" fmla="*/ 228 w 228"/>
                  <a:gd name="T19" fmla="*/ 91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8" h="520">
                    <a:moveTo>
                      <a:pt x="228" y="91"/>
                    </a:moveTo>
                    <a:lnTo>
                      <a:pt x="129" y="149"/>
                    </a:lnTo>
                    <a:lnTo>
                      <a:pt x="114" y="0"/>
                    </a:lnTo>
                    <a:lnTo>
                      <a:pt x="99" y="149"/>
                    </a:lnTo>
                    <a:lnTo>
                      <a:pt x="0" y="91"/>
                    </a:lnTo>
                    <a:lnTo>
                      <a:pt x="91" y="197"/>
                    </a:lnTo>
                    <a:lnTo>
                      <a:pt x="94" y="520"/>
                    </a:lnTo>
                    <a:lnTo>
                      <a:pt x="142" y="520"/>
                    </a:lnTo>
                    <a:lnTo>
                      <a:pt x="137" y="197"/>
                    </a:lnTo>
                    <a:lnTo>
                      <a:pt x="228" y="91"/>
                    </a:lnTo>
                    <a:close/>
                  </a:path>
                </a:pathLst>
              </a:custGeom>
              <a:solidFill>
                <a:srgbClr val="C56D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48" name="组合 44"/>
            <p:cNvGrpSpPr/>
            <p:nvPr/>
          </p:nvGrpSpPr>
          <p:grpSpPr>
            <a:xfrm>
              <a:off x="2299891" y="5621337"/>
              <a:ext cx="554037" cy="930275"/>
              <a:chOff x="5067301" y="5932488"/>
              <a:chExt cx="554037" cy="930275"/>
            </a:xfrm>
          </p:grpSpPr>
          <p:sp>
            <p:nvSpPr>
              <p:cNvPr id="72" name="Freeform 9"/>
              <p:cNvSpPr>
                <a:spLocks/>
              </p:cNvSpPr>
              <p:nvPr/>
            </p:nvSpPr>
            <p:spPr bwMode="auto">
              <a:xfrm>
                <a:off x="5224463" y="6208713"/>
                <a:ext cx="147638" cy="654050"/>
              </a:xfrm>
              <a:custGeom>
                <a:avLst/>
                <a:gdLst>
                  <a:gd name="T0" fmla="*/ 0 w 37"/>
                  <a:gd name="T1" fmla="*/ 163 h 163"/>
                  <a:gd name="T2" fmla="*/ 0 w 37"/>
                  <a:gd name="T3" fmla="*/ 156 h 163"/>
                  <a:gd name="T4" fmla="*/ 2 w 37"/>
                  <a:gd name="T5" fmla="*/ 137 h 163"/>
                  <a:gd name="T6" fmla="*/ 11 w 37"/>
                  <a:gd name="T7" fmla="*/ 79 h 163"/>
                  <a:gd name="T8" fmla="*/ 14 w 37"/>
                  <a:gd name="T9" fmla="*/ 64 h 163"/>
                  <a:gd name="T10" fmla="*/ 17 w 37"/>
                  <a:gd name="T11" fmla="*/ 49 h 163"/>
                  <a:gd name="T12" fmla="*/ 21 w 37"/>
                  <a:gd name="T13" fmla="*/ 35 h 163"/>
                  <a:gd name="T14" fmla="*/ 26 w 37"/>
                  <a:gd name="T15" fmla="*/ 23 h 163"/>
                  <a:gd name="T16" fmla="*/ 30 w 37"/>
                  <a:gd name="T17" fmla="*/ 13 h 163"/>
                  <a:gd name="T18" fmla="*/ 34 w 37"/>
                  <a:gd name="T19" fmla="*/ 6 h 163"/>
                  <a:gd name="T20" fmla="*/ 37 w 37"/>
                  <a:gd name="T21" fmla="*/ 0 h 163"/>
                  <a:gd name="T22" fmla="*/ 35 w 37"/>
                  <a:gd name="T23" fmla="*/ 6 h 163"/>
                  <a:gd name="T24" fmla="*/ 32 w 37"/>
                  <a:gd name="T25" fmla="*/ 14 h 163"/>
                  <a:gd name="T26" fmla="*/ 30 w 37"/>
                  <a:gd name="T27" fmla="*/ 25 h 163"/>
                  <a:gd name="T28" fmla="*/ 28 w 37"/>
                  <a:gd name="T29" fmla="*/ 37 h 163"/>
                  <a:gd name="T30" fmla="*/ 27 w 37"/>
                  <a:gd name="T31" fmla="*/ 51 h 163"/>
                  <a:gd name="T32" fmla="*/ 26 w 37"/>
                  <a:gd name="T33" fmla="*/ 66 h 163"/>
                  <a:gd name="T34" fmla="*/ 26 w 37"/>
                  <a:gd name="T35" fmla="*/ 81 h 163"/>
                  <a:gd name="T36" fmla="*/ 28 w 37"/>
                  <a:gd name="T37" fmla="*/ 137 h 163"/>
                  <a:gd name="T38" fmla="*/ 30 w 37"/>
                  <a:gd name="T39" fmla="*/ 156 h 163"/>
                  <a:gd name="T40" fmla="*/ 30 w 37"/>
                  <a:gd name="T41" fmla="*/ 163 h 163"/>
                  <a:gd name="T42" fmla="*/ 0 w 37"/>
                  <a:gd name="T43" fmla="*/ 16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 h="163">
                    <a:moveTo>
                      <a:pt x="0" y="163"/>
                    </a:moveTo>
                    <a:cubicBezTo>
                      <a:pt x="0" y="163"/>
                      <a:pt x="0" y="160"/>
                      <a:pt x="0" y="156"/>
                    </a:cubicBezTo>
                    <a:cubicBezTo>
                      <a:pt x="1" y="151"/>
                      <a:pt x="1" y="145"/>
                      <a:pt x="2" y="137"/>
                    </a:cubicBezTo>
                    <a:cubicBezTo>
                      <a:pt x="4" y="121"/>
                      <a:pt x="7" y="100"/>
                      <a:pt x="11" y="79"/>
                    </a:cubicBezTo>
                    <a:cubicBezTo>
                      <a:pt x="12" y="74"/>
                      <a:pt x="13" y="69"/>
                      <a:pt x="14" y="64"/>
                    </a:cubicBezTo>
                    <a:cubicBezTo>
                      <a:pt x="15" y="59"/>
                      <a:pt x="16" y="54"/>
                      <a:pt x="17" y="49"/>
                    </a:cubicBezTo>
                    <a:cubicBezTo>
                      <a:pt x="19" y="44"/>
                      <a:pt x="20" y="40"/>
                      <a:pt x="21" y="35"/>
                    </a:cubicBezTo>
                    <a:cubicBezTo>
                      <a:pt x="23" y="31"/>
                      <a:pt x="24" y="27"/>
                      <a:pt x="26" y="23"/>
                    </a:cubicBezTo>
                    <a:cubicBezTo>
                      <a:pt x="27" y="20"/>
                      <a:pt x="28" y="16"/>
                      <a:pt x="30" y="13"/>
                    </a:cubicBezTo>
                    <a:cubicBezTo>
                      <a:pt x="31" y="10"/>
                      <a:pt x="32" y="8"/>
                      <a:pt x="34" y="6"/>
                    </a:cubicBezTo>
                    <a:cubicBezTo>
                      <a:pt x="36" y="2"/>
                      <a:pt x="37" y="0"/>
                      <a:pt x="37" y="0"/>
                    </a:cubicBezTo>
                    <a:cubicBezTo>
                      <a:pt x="37" y="0"/>
                      <a:pt x="36" y="2"/>
                      <a:pt x="35" y="6"/>
                    </a:cubicBezTo>
                    <a:cubicBezTo>
                      <a:pt x="34" y="9"/>
                      <a:pt x="33" y="11"/>
                      <a:pt x="32" y="14"/>
                    </a:cubicBezTo>
                    <a:cubicBezTo>
                      <a:pt x="32" y="17"/>
                      <a:pt x="31" y="21"/>
                      <a:pt x="30" y="25"/>
                    </a:cubicBezTo>
                    <a:cubicBezTo>
                      <a:pt x="29" y="28"/>
                      <a:pt x="29" y="33"/>
                      <a:pt x="28" y="37"/>
                    </a:cubicBezTo>
                    <a:cubicBezTo>
                      <a:pt x="28" y="41"/>
                      <a:pt x="28" y="46"/>
                      <a:pt x="27" y="51"/>
                    </a:cubicBezTo>
                    <a:cubicBezTo>
                      <a:pt x="27" y="56"/>
                      <a:pt x="26" y="60"/>
                      <a:pt x="26" y="66"/>
                    </a:cubicBezTo>
                    <a:cubicBezTo>
                      <a:pt x="26" y="71"/>
                      <a:pt x="26" y="76"/>
                      <a:pt x="26" y="81"/>
                    </a:cubicBezTo>
                    <a:cubicBezTo>
                      <a:pt x="26" y="101"/>
                      <a:pt x="27" y="122"/>
                      <a:pt x="28" y="137"/>
                    </a:cubicBezTo>
                    <a:cubicBezTo>
                      <a:pt x="29" y="145"/>
                      <a:pt x="29" y="151"/>
                      <a:pt x="30" y="156"/>
                    </a:cubicBezTo>
                    <a:cubicBezTo>
                      <a:pt x="30" y="160"/>
                      <a:pt x="30" y="163"/>
                      <a:pt x="30" y="163"/>
                    </a:cubicBezTo>
                    <a:lnTo>
                      <a:pt x="0" y="163"/>
                    </a:lnTo>
                    <a:close/>
                  </a:path>
                </a:pathLst>
              </a:custGeom>
              <a:solidFill>
                <a:srgbClr val="768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3" name="Freeform 10"/>
              <p:cNvSpPr>
                <a:spLocks/>
              </p:cNvSpPr>
              <p:nvPr/>
            </p:nvSpPr>
            <p:spPr bwMode="auto">
              <a:xfrm>
                <a:off x="5122863" y="5932488"/>
                <a:ext cx="498475" cy="525463"/>
              </a:xfrm>
              <a:custGeom>
                <a:avLst/>
                <a:gdLst>
                  <a:gd name="T0" fmla="*/ 19 w 124"/>
                  <a:gd name="T1" fmla="*/ 55 h 131"/>
                  <a:gd name="T2" fmla="*/ 32 w 124"/>
                  <a:gd name="T3" fmla="*/ 52 h 131"/>
                  <a:gd name="T4" fmla="*/ 42 w 124"/>
                  <a:gd name="T5" fmla="*/ 11 h 131"/>
                  <a:gd name="T6" fmla="*/ 83 w 124"/>
                  <a:gd name="T7" fmla="*/ 33 h 131"/>
                  <a:gd name="T8" fmla="*/ 94 w 124"/>
                  <a:gd name="T9" fmla="*/ 31 h 131"/>
                  <a:gd name="T10" fmla="*/ 104 w 124"/>
                  <a:gd name="T11" fmla="*/ 34 h 131"/>
                  <a:gd name="T12" fmla="*/ 104 w 124"/>
                  <a:gd name="T13" fmla="*/ 34 h 131"/>
                  <a:gd name="T14" fmla="*/ 117 w 124"/>
                  <a:gd name="T15" fmla="*/ 46 h 131"/>
                  <a:gd name="T16" fmla="*/ 107 w 124"/>
                  <a:gd name="T17" fmla="*/ 80 h 131"/>
                  <a:gd name="T18" fmla="*/ 103 w 124"/>
                  <a:gd name="T19" fmla="*/ 81 h 131"/>
                  <a:gd name="T20" fmla="*/ 106 w 124"/>
                  <a:gd name="T21" fmla="*/ 86 h 131"/>
                  <a:gd name="T22" fmla="*/ 94 w 124"/>
                  <a:gd name="T23" fmla="*/ 124 h 131"/>
                  <a:gd name="T24" fmla="*/ 56 w 124"/>
                  <a:gd name="T25" fmla="*/ 112 h 131"/>
                  <a:gd name="T26" fmla="*/ 53 w 124"/>
                  <a:gd name="T27" fmla="*/ 102 h 131"/>
                  <a:gd name="T28" fmla="*/ 52 w 124"/>
                  <a:gd name="T29" fmla="*/ 104 h 131"/>
                  <a:gd name="T30" fmla="*/ 40 w 124"/>
                  <a:gd name="T31" fmla="*/ 110 h 131"/>
                  <a:gd name="T32" fmla="*/ 34 w 124"/>
                  <a:gd name="T33" fmla="*/ 110 h 131"/>
                  <a:gd name="T34" fmla="*/ 28 w 124"/>
                  <a:gd name="T35" fmla="*/ 110 h 131"/>
                  <a:gd name="T36" fmla="*/ 24 w 124"/>
                  <a:gd name="T37" fmla="*/ 109 h 131"/>
                  <a:gd name="T38" fmla="*/ 7 w 124"/>
                  <a:gd name="T39" fmla="*/ 94 h 131"/>
                  <a:gd name="T40" fmla="*/ 19 w 124"/>
                  <a:gd name="T41" fmla="*/ 5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4" h="131">
                    <a:moveTo>
                      <a:pt x="19" y="55"/>
                    </a:moveTo>
                    <a:cubicBezTo>
                      <a:pt x="23" y="53"/>
                      <a:pt x="27" y="52"/>
                      <a:pt x="32" y="52"/>
                    </a:cubicBezTo>
                    <a:cubicBezTo>
                      <a:pt x="23" y="39"/>
                      <a:pt x="24" y="20"/>
                      <a:pt x="42" y="11"/>
                    </a:cubicBezTo>
                    <a:cubicBezTo>
                      <a:pt x="62" y="0"/>
                      <a:pt x="80" y="15"/>
                      <a:pt x="83" y="33"/>
                    </a:cubicBezTo>
                    <a:cubicBezTo>
                      <a:pt x="87" y="31"/>
                      <a:pt x="90" y="31"/>
                      <a:pt x="94" y="31"/>
                    </a:cubicBezTo>
                    <a:cubicBezTo>
                      <a:pt x="97" y="31"/>
                      <a:pt x="101" y="32"/>
                      <a:pt x="104" y="34"/>
                    </a:cubicBezTo>
                    <a:cubicBezTo>
                      <a:pt x="104" y="34"/>
                      <a:pt x="104" y="34"/>
                      <a:pt x="104" y="34"/>
                    </a:cubicBezTo>
                    <a:cubicBezTo>
                      <a:pt x="110" y="36"/>
                      <a:pt x="115" y="41"/>
                      <a:pt x="117" y="46"/>
                    </a:cubicBezTo>
                    <a:cubicBezTo>
                      <a:pt x="124" y="58"/>
                      <a:pt x="119" y="73"/>
                      <a:pt x="107" y="80"/>
                    </a:cubicBezTo>
                    <a:cubicBezTo>
                      <a:pt x="105" y="80"/>
                      <a:pt x="104" y="81"/>
                      <a:pt x="103" y="81"/>
                    </a:cubicBezTo>
                    <a:cubicBezTo>
                      <a:pt x="104" y="83"/>
                      <a:pt x="105" y="84"/>
                      <a:pt x="106" y="86"/>
                    </a:cubicBezTo>
                    <a:cubicBezTo>
                      <a:pt x="113" y="99"/>
                      <a:pt x="107" y="117"/>
                      <a:pt x="94" y="124"/>
                    </a:cubicBezTo>
                    <a:cubicBezTo>
                      <a:pt x="80" y="131"/>
                      <a:pt x="63" y="125"/>
                      <a:pt x="56" y="112"/>
                    </a:cubicBezTo>
                    <a:cubicBezTo>
                      <a:pt x="54" y="109"/>
                      <a:pt x="54" y="106"/>
                      <a:pt x="53" y="102"/>
                    </a:cubicBezTo>
                    <a:cubicBezTo>
                      <a:pt x="53" y="103"/>
                      <a:pt x="52" y="103"/>
                      <a:pt x="52" y="104"/>
                    </a:cubicBezTo>
                    <a:cubicBezTo>
                      <a:pt x="48" y="107"/>
                      <a:pt x="45" y="109"/>
                      <a:pt x="40" y="110"/>
                    </a:cubicBezTo>
                    <a:cubicBezTo>
                      <a:pt x="38" y="110"/>
                      <a:pt x="36" y="110"/>
                      <a:pt x="34" y="110"/>
                    </a:cubicBezTo>
                    <a:cubicBezTo>
                      <a:pt x="32" y="110"/>
                      <a:pt x="30" y="110"/>
                      <a:pt x="28" y="110"/>
                    </a:cubicBezTo>
                    <a:cubicBezTo>
                      <a:pt x="27" y="109"/>
                      <a:pt x="26" y="109"/>
                      <a:pt x="24" y="109"/>
                    </a:cubicBezTo>
                    <a:cubicBezTo>
                      <a:pt x="17" y="106"/>
                      <a:pt x="10" y="101"/>
                      <a:pt x="7" y="94"/>
                    </a:cubicBezTo>
                    <a:cubicBezTo>
                      <a:pt x="0" y="80"/>
                      <a:pt x="5" y="63"/>
                      <a:pt x="19" y="55"/>
                    </a:cubicBezTo>
                    <a:close/>
                  </a:path>
                </a:pathLst>
              </a:custGeom>
              <a:solidFill>
                <a:srgbClr val="F058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4" name="Freeform 11"/>
              <p:cNvSpPr>
                <a:spLocks/>
              </p:cNvSpPr>
              <p:nvPr/>
            </p:nvSpPr>
            <p:spPr bwMode="auto">
              <a:xfrm>
                <a:off x="5235576" y="6064250"/>
                <a:ext cx="301625" cy="276225"/>
              </a:xfrm>
              <a:custGeom>
                <a:avLst/>
                <a:gdLst>
                  <a:gd name="T0" fmla="*/ 27 w 75"/>
                  <a:gd name="T1" fmla="*/ 15 h 69"/>
                  <a:gd name="T2" fmla="*/ 48 w 75"/>
                  <a:gd name="T3" fmla="*/ 55 h 69"/>
                  <a:gd name="T4" fmla="*/ 27 w 75"/>
                  <a:gd name="T5" fmla="*/ 15 h 69"/>
                </a:gdLst>
                <a:ahLst/>
                <a:cxnLst>
                  <a:cxn ang="0">
                    <a:pos x="T0" y="T1"/>
                  </a:cxn>
                  <a:cxn ang="0">
                    <a:pos x="T2" y="T3"/>
                  </a:cxn>
                  <a:cxn ang="0">
                    <a:pos x="T4" y="T5"/>
                  </a:cxn>
                </a:cxnLst>
                <a:rect l="0" t="0" r="r" b="b"/>
                <a:pathLst>
                  <a:path w="75" h="69">
                    <a:moveTo>
                      <a:pt x="27" y="15"/>
                    </a:moveTo>
                    <a:cubicBezTo>
                      <a:pt x="54" y="0"/>
                      <a:pt x="75" y="41"/>
                      <a:pt x="48" y="55"/>
                    </a:cubicBezTo>
                    <a:cubicBezTo>
                      <a:pt x="21" y="69"/>
                      <a:pt x="0" y="29"/>
                      <a:pt x="27" y="15"/>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5" name="Freeform 12"/>
              <p:cNvSpPr>
                <a:spLocks/>
              </p:cNvSpPr>
              <p:nvPr/>
            </p:nvSpPr>
            <p:spPr bwMode="auto">
              <a:xfrm>
                <a:off x="5067301" y="6408738"/>
                <a:ext cx="220663" cy="176213"/>
              </a:xfrm>
              <a:custGeom>
                <a:avLst/>
                <a:gdLst>
                  <a:gd name="T0" fmla="*/ 48 w 55"/>
                  <a:gd name="T1" fmla="*/ 44 h 44"/>
                  <a:gd name="T2" fmla="*/ 12 w 55"/>
                  <a:gd name="T3" fmla="*/ 0 h 44"/>
                  <a:gd name="T4" fmla="*/ 48 w 55"/>
                  <a:gd name="T5" fmla="*/ 44 h 44"/>
                </a:gdLst>
                <a:ahLst/>
                <a:cxnLst>
                  <a:cxn ang="0">
                    <a:pos x="T0" y="T1"/>
                  </a:cxn>
                  <a:cxn ang="0">
                    <a:pos x="T2" y="T3"/>
                  </a:cxn>
                  <a:cxn ang="0">
                    <a:pos x="T4" y="T5"/>
                  </a:cxn>
                </a:cxnLst>
                <a:rect l="0" t="0" r="r" b="b"/>
                <a:pathLst>
                  <a:path w="55" h="44">
                    <a:moveTo>
                      <a:pt x="48" y="44"/>
                    </a:moveTo>
                    <a:cubicBezTo>
                      <a:pt x="48" y="44"/>
                      <a:pt x="55" y="5"/>
                      <a:pt x="12" y="0"/>
                    </a:cubicBezTo>
                    <a:cubicBezTo>
                      <a:pt x="12" y="0"/>
                      <a:pt x="0" y="40"/>
                      <a:pt x="48" y="44"/>
                    </a:cubicBezTo>
                    <a:close/>
                  </a:path>
                </a:pathLst>
              </a:custGeom>
              <a:solidFill>
                <a:srgbClr val="9D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49" name="组合 48"/>
            <p:cNvGrpSpPr/>
            <p:nvPr/>
          </p:nvGrpSpPr>
          <p:grpSpPr>
            <a:xfrm>
              <a:off x="5704682" y="6085681"/>
              <a:ext cx="827087" cy="481013"/>
              <a:chOff x="8966201" y="6076950"/>
              <a:chExt cx="827087" cy="481013"/>
            </a:xfrm>
          </p:grpSpPr>
          <p:sp>
            <p:nvSpPr>
              <p:cNvPr id="67" name="Line 27"/>
              <p:cNvSpPr>
                <a:spLocks noChangeShapeType="1"/>
              </p:cNvSpPr>
              <p:nvPr/>
            </p:nvSpPr>
            <p:spPr bwMode="auto">
              <a:xfrm>
                <a:off x="9793288" y="6076950"/>
                <a:ext cx="0" cy="481013"/>
              </a:xfrm>
              <a:prstGeom prst="line">
                <a:avLst/>
              </a:prstGeom>
              <a:noFill/>
              <a:ln w="112713" cap="flat">
                <a:solidFill>
                  <a:srgbClr val="FF754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68" name="Line 28"/>
              <p:cNvSpPr>
                <a:spLocks noChangeShapeType="1"/>
              </p:cNvSpPr>
              <p:nvPr/>
            </p:nvSpPr>
            <p:spPr bwMode="auto">
              <a:xfrm>
                <a:off x="9504363" y="6076950"/>
                <a:ext cx="0" cy="481013"/>
              </a:xfrm>
              <a:prstGeom prst="line">
                <a:avLst/>
              </a:prstGeom>
              <a:noFill/>
              <a:ln w="112713" cap="flat">
                <a:solidFill>
                  <a:srgbClr val="FF754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69" name="Line 29"/>
              <p:cNvSpPr>
                <a:spLocks noChangeShapeType="1"/>
              </p:cNvSpPr>
              <p:nvPr/>
            </p:nvSpPr>
            <p:spPr bwMode="auto">
              <a:xfrm>
                <a:off x="9247188" y="6076950"/>
                <a:ext cx="0" cy="481013"/>
              </a:xfrm>
              <a:prstGeom prst="line">
                <a:avLst/>
              </a:prstGeom>
              <a:noFill/>
              <a:ln w="112713" cap="flat">
                <a:solidFill>
                  <a:srgbClr val="FF754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70" name="Line 30"/>
              <p:cNvSpPr>
                <a:spLocks noChangeShapeType="1"/>
              </p:cNvSpPr>
              <p:nvPr/>
            </p:nvSpPr>
            <p:spPr bwMode="auto">
              <a:xfrm>
                <a:off x="8974138" y="6076950"/>
                <a:ext cx="0" cy="481013"/>
              </a:xfrm>
              <a:prstGeom prst="line">
                <a:avLst/>
              </a:prstGeom>
              <a:noFill/>
              <a:ln w="112713" cap="flat">
                <a:solidFill>
                  <a:srgbClr val="FF754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71" name="Line 31"/>
              <p:cNvSpPr>
                <a:spLocks noChangeShapeType="1"/>
              </p:cNvSpPr>
              <p:nvPr/>
            </p:nvSpPr>
            <p:spPr bwMode="auto">
              <a:xfrm>
                <a:off x="8966201" y="6324600"/>
                <a:ext cx="803275" cy="0"/>
              </a:xfrm>
              <a:prstGeom prst="line">
                <a:avLst/>
              </a:prstGeom>
              <a:noFill/>
              <a:ln w="144463" cap="flat">
                <a:solidFill>
                  <a:srgbClr val="FF754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50" name="组合 43"/>
            <p:cNvGrpSpPr/>
            <p:nvPr/>
          </p:nvGrpSpPr>
          <p:grpSpPr>
            <a:xfrm>
              <a:off x="4356497" y="5110956"/>
              <a:ext cx="1230313" cy="1411288"/>
              <a:chOff x="5938838" y="-787400"/>
              <a:chExt cx="1230313" cy="1411288"/>
            </a:xfrm>
          </p:grpSpPr>
          <p:sp>
            <p:nvSpPr>
              <p:cNvPr id="59" name="Rectangle 34"/>
              <p:cNvSpPr>
                <a:spLocks noChangeArrowheads="1"/>
              </p:cNvSpPr>
              <p:nvPr/>
            </p:nvSpPr>
            <p:spPr bwMode="auto">
              <a:xfrm>
                <a:off x="6827838" y="-676275"/>
                <a:ext cx="241300" cy="754063"/>
              </a:xfrm>
              <a:prstGeom prst="rect">
                <a:avLst/>
              </a:prstGeom>
              <a:solidFill>
                <a:srgbClr val="FFC89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0" name="Rectangle 35"/>
              <p:cNvSpPr>
                <a:spLocks noChangeArrowheads="1"/>
              </p:cNvSpPr>
              <p:nvPr/>
            </p:nvSpPr>
            <p:spPr bwMode="auto">
              <a:xfrm>
                <a:off x="6827838" y="-787400"/>
                <a:ext cx="241300" cy="127000"/>
              </a:xfrm>
              <a:prstGeom prst="rect">
                <a:avLst/>
              </a:prstGeom>
              <a:solidFill>
                <a:srgbClr val="D760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1" name="Freeform 36"/>
              <p:cNvSpPr>
                <a:spLocks/>
              </p:cNvSpPr>
              <p:nvPr/>
            </p:nvSpPr>
            <p:spPr bwMode="auto">
              <a:xfrm>
                <a:off x="5967413" y="-639762"/>
                <a:ext cx="1177925" cy="1263650"/>
              </a:xfrm>
              <a:custGeom>
                <a:avLst/>
                <a:gdLst>
                  <a:gd name="T0" fmla="*/ 742 w 742"/>
                  <a:gd name="T1" fmla="*/ 796 h 796"/>
                  <a:gd name="T2" fmla="*/ 742 w 742"/>
                  <a:gd name="T3" fmla="*/ 379 h 796"/>
                  <a:gd name="T4" fmla="*/ 372 w 742"/>
                  <a:gd name="T5" fmla="*/ 0 h 796"/>
                  <a:gd name="T6" fmla="*/ 0 w 742"/>
                  <a:gd name="T7" fmla="*/ 379 h 796"/>
                  <a:gd name="T8" fmla="*/ 0 w 742"/>
                  <a:gd name="T9" fmla="*/ 796 h 796"/>
                  <a:gd name="T10" fmla="*/ 742 w 742"/>
                  <a:gd name="T11" fmla="*/ 796 h 796"/>
                </a:gdLst>
                <a:ahLst/>
                <a:cxnLst>
                  <a:cxn ang="0">
                    <a:pos x="T0" y="T1"/>
                  </a:cxn>
                  <a:cxn ang="0">
                    <a:pos x="T2" y="T3"/>
                  </a:cxn>
                  <a:cxn ang="0">
                    <a:pos x="T4" y="T5"/>
                  </a:cxn>
                  <a:cxn ang="0">
                    <a:pos x="T6" y="T7"/>
                  </a:cxn>
                  <a:cxn ang="0">
                    <a:pos x="T8" y="T9"/>
                  </a:cxn>
                  <a:cxn ang="0">
                    <a:pos x="T10" y="T11"/>
                  </a:cxn>
                </a:cxnLst>
                <a:rect l="0" t="0" r="r" b="b"/>
                <a:pathLst>
                  <a:path w="742" h="796">
                    <a:moveTo>
                      <a:pt x="742" y="796"/>
                    </a:moveTo>
                    <a:lnTo>
                      <a:pt x="742" y="379"/>
                    </a:lnTo>
                    <a:lnTo>
                      <a:pt x="372" y="0"/>
                    </a:lnTo>
                    <a:lnTo>
                      <a:pt x="0" y="379"/>
                    </a:lnTo>
                    <a:lnTo>
                      <a:pt x="0" y="796"/>
                    </a:lnTo>
                    <a:lnTo>
                      <a:pt x="742" y="796"/>
                    </a:lnTo>
                    <a:close/>
                  </a:path>
                </a:pathLst>
              </a:custGeom>
              <a:solidFill>
                <a:srgbClr val="A4E7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2" name="Freeform 37"/>
              <p:cNvSpPr>
                <a:spLocks/>
              </p:cNvSpPr>
              <p:nvPr/>
            </p:nvSpPr>
            <p:spPr bwMode="auto">
              <a:xfrm>
                <a:off x="5938838" y="-663575"/>
                <a:ext cx="1230313" cy="661988"/>
              </a:xfrm>
              <a:custGeom>
                <a:avLst/>
                <a:gdLst>
                  <a:gd name="T0" fmla="*/ 0 w 775"/>
                  <a:gd name="T1" fmla="*/ 402 h 417"/>
                  <a:gd name="T2" fmla="*/ 385 w 775"/>
                  <a:gd name="T3" fmla="*/ 0 h 417"/>
                  <a:gd name="T4" fmla="*/ 775 w 775"/>
                  <a:gd name="T5" fmla="*/ 417 h 417"/>
                </a:gdLst>
                <a:ahLst/>
                <a:cxnLst>
                  <a:cxn ang="0">
                    <a:pos x="T0" y="T1"/>
                  </a:cxn>
                  <a:cxn ang="0">
                    <a:pos x="T2" y="T3"/>
                  </a:cxn>
                  <a:cxn ang="0">
                    <a:pos x="T4" y="T5"/>
                  </a:cxn>
                </a:cxnLst>
                <a:rect l="0" t="0" r="r" b="b"/>
                <a:pathLst>
                  <a:path w="775" h="417">
                    <a:moveTo>
                      <a:pt x="0" y="402"/>
                    </a:moveTo>
                    <a:lnTo>
                      <a:pt x="385" y="0"/>
                    </a:lnTo>
                    <a:lnTo>
                      <a:pt x="775" y="417"/>
                    </a:lnTo>
                  </a:path>
                </a:pathLst>
              </a:custGeom>
              <a:noFill/>
              <a:ln w="120650" cap="flat">
                <a:solidFill>
                  <a:srgbClr val="D7603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63" name="Freeform 38"/>
              <p:cNvSpPr>
                <a:spLocks/>
              </p:cNvSpPr>
              <p:nvPr/>
            </p:nvSpPr>
            <p:spPr bwMode="auto">
              <a:xfrm>
                <a:off x="6111876" y="46038"/>
                <a:ext cx="144463" cy="328613"/>
              </a:xfrm>
              <a:custGeom>
                <a:avLst/>
                <a:gdLst>
                  <a:gd name="T0" fmla="*/ 36 w 36"/>
                  <a:gd name="T1" fmla="*/ 82 h 82"/>
                  <a:gd name="T2" fmla="*/ 36 w 36"/>
                  <a:gd name="T3" fmla="*/ 23 h 82"/>
                  <a:gd name="T4" fmla="*/ 18 w 36"/>
                  <a:gd name="T5" fmla="*/ 0 h 82"/>
                  <a:gd name="T6" fmla="*/ 0 w 36"/>
                  <a:gd name="T7" fmla="*/ 23 h 82"/>
                  <a:gd name="T8" fmla="*/ 0 w 36"/>
                  <a:gd name="T9" fmla="*/ 82 h 82"/>
                  <a:gd name="T10" fmla="*/ 36 w 36"/>
                  <a:gd name="T11" fmla="*/ 82 h 82"/>
                </a:gdLst>
                <a:ahLst/>
                <a:cxnLst>
                  <a:cxn ang="0">
                    <a:pos x="T0" y="T1"/>
                  </a:cxn>
                  <a:cxn ang="0">
                    <a:pos x="T2" y="T3"/>
                  </a:cxn>
                  <a:cxn ang="0">
                    <a:pos x="T4" y="T5"/>
                  </a:cxn>
                  <a:cxn ang="0">
                    <a:pos x="T6" y="T7"/>
                  </a:cxn>
                  <a:cxn ang="0">
                    <a:pos x="T8" y="T9"/>
                  </a:cxn>
                  <a:cxn ang="0">
                    <a:pos x="T10" y="T11"/>
                  </a:cxn>
                </a:cxnLst>
                <a:rect l="0" t="0" r="r" b="b"/>
                <a:pathLst>
                  <a:path w="36" h="82">
                    <a:moveTo>
                      <a:pt x="36" y="82"/>
                    </a:moveTo>
                    <a:cubicBezTo>
                      <a:pt x="36" y="23"/>
                      <a:pt x="36" y="23"/>
                      <a:pt x="36" y="23"/>
                    </a:cubicBezTo>
                    <a:cubicBezTo>
                      <a:pt x="36" y="10"/>
                      <a:pt x="28" y="0"/>
                      <a:pt x="18" y="0"/>
                    </a:cubicBezTo>
                    <a:cubicBezTo>
                      <a:pt x="8" y="0"/>
                      <a:pt x="0" y="10"/>
                      <a:pt x="0" y="23"/>
                    </a:cubicBezTo>
                    <a:cubicBezTo>
                      <a:pt x="0" y="82"/>
                      <a:pt x="0" y="82"/>
                      <a:pt x="0" y="82"/>
                    </a:cubicBezTo>
                    <a:lnTo>
                      <a:pt x="36" y="82"/>
                    </a:lnTo>
                    <a:close/>
                  </a:path>
                </a:pathLst>
              </a:custGeom>
              <a:solidFill>
                <a:srgbClr val="FFFFFF"/>
              </a:solidFill>
              <a:ln w="80963" cap="flat">
                <a:solidFill>
                  <a:srgbClr val="D7603C"/>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64" name="Freeform 39"/>
              <p:cNvSpPr>
                <a:spLocks/>
              </p:cNvSpPr>
              <p:nvPr/>
            </p:nvSpPr>
            <p:spPr bwMode="auto">
              <a:xfrm>
                <a:off x="6872288" y="46038"/>
                <a:ext cx="147638" cy="328613"/>
              </a:xfrm>
              <a:custGeom>
                <a:avLst/>
                <a:gdLst>
                  <a:gd name="T0" fmla="*/ 37 w 37"/>
                  <a:gd name="T1" fmla="*/ 82 h 82"/>
                  <a:gd name="T2" fmla="*/ 37 w 37"/>
                  <a:gd name="T3" fmla="*/ 22 h 82"/>
                  <a:gd name="T4" fmla="*/ 18 w 37"/>
                  <a:gd name="T5" fmla="*/ 0 h 82"/>
                  <a:gd name="T6" fmla="*/ 0 w 37"/>
                  <a:gd name="T7" fmla="*/ 22 h 82"/>
                  <a:gd name="T8" fmla="*/ 0 w 37"/>
                  <a:gd name="T9" fmla="*/ 82 h 82"/>
                  <a:gd name="T10" fmla="*/ 37 w 37"/>
                  <a:gd name="T11" fmla="*/ 82 h 82"/>
                </a:gdLst>
                <a:ahLst/>
                <a:cxnLst>
                  <a:cxn ang="0">
                    <a:pos x="T0" y="T1"/>
                  </a:cxn>
                  <a:cxn ang="0">
                    <a:pos x="T2" y="T3"/>
                  </a:cxn>
                  <a:cxn ang="0">
                    <a:pos x="T4" y="T5"/>
                  </a:cxn>
                  <a:cxn ang="0">
                    <a:pos x="T6" y="T7"/>
                  </a:cxn>
                  <a:cxn ang="0">
                    <a:pos x="T8" y="T9"/>
                  </a:cxn>
                  <a:cxn ang="0">
                    <a:pos x="T10" y="T11"/>
                  </a:cxn>
                </a:cxnLst>
                <a:rect l="0" t="0" r="r" b="b"/>
                <a:pathLst>
                  <a:path w="37" h="82">
                    <a:moveTo>
                      <a:pt x="37" y="82"/>
                    </a:moveTo>
                    <a:cubicBezTo>
                      <a:pt x="37" y="22"/>
                      <a:pt x="37" y="22"/>
                      <a:pt x="37" y="22"/>
                    </a:cubicBezTo>
                    <a:cubicBezTo>
                      <a:pt x="37" y="10"/>
                      <a:pt x="28" y="0"/>
                      <a:pt x="18" y="0"/>
                    </a:cubicBezTo>
                    <a:cubicBezTo>
                      <a:pt x="8" y="0"/>
                      <a:pt x="0" y="10"/>
                      <a:pt x="0" y="22"/>
                    </a:cubicBezTo>
                    <a:cubicBezTo>
                      <a:pt x="0" y="82"/>
                      <a:pt x="0" y="82"/>
                      <a:pt x="0" y="82"/>
                    </a:cubicBezTo>
                    <a:lnTo>
                      <a:pt x="37" y="82"/>
                    </a:lnTo>
                    <a:close/>
                  </a:path>
                </a:pathLst>
              </a:custGeom>
              <a:solidFill>
                <a:srgbClr val="FFFFFF"/>
              </a:solidFill>
              <a:ln w="80963" cap="flat">
                <a:solidFill>
                  <a:srgbClr val="D7603C"/>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65" name="Oval 40"/>
              <p:cNvSpPr>
                <a:spLocks noChangeArrowheads="1"/>
              </p:cNvSpPr>
              <p:nvPr/>
            </p:nvSpPr>
            <p:spPr bwMode="auto">
              <a:xfrm>
                <a:off x="6400801" y="-306387"/>
                <a:ext cx="309563" cy="307975"/>
              </a:xfrm>
              <a:prstGeom prst="ellipse">
                <a:avLst/>
              </a:prstGeom>
              <a:solidFill>
                <a:srgbClr val="FFFFFF"/>
              </a:solidFill>
              <a:ln w="80963" cap="flat">
                <a:solidFill>
                  <a:srgbClr val="D7603C"/>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66" name="Rectangle 41"/>
              <p:cNvSpPr>
                <a:spLocks noChangeArrowheads="1"/>
              </p:cNvSpPr>
              <p:nvPr/>
            </p:nvSpPr>
            <p:spPr bwMode="auto">
              <a:xfrm>
                <a:off x="6405563" y="227013"/>
                <a:ext cx="301625" cy="396875"/>
              </a:xfrm>
              <a:prstGeom prst="rect">
                <a:avLst/>
              </a:prstGeom>
              <a:solidFill>
                <a:srgbClr val="8E503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51" name="组合 49"/>
            <p:cNvGrpSpPr/>
            <p:nvPr/>
          </p:nvGrpSpPr>
          <p:grpSpPr>
            <a:xfrm>
              <a:off x="2817813" y="4741195"/>
              <a:ext cx="1165227" cy="1738980"/>
              <a:chOff x="6040438" y="5422900"/>
              <a:chExt cx="835025" cy="1246188"/>
            </a:xfrm>
          </p:grpSpPr>
          <p:sp>
            <p:nvSpPr>
              <p:cNvPr id="57" name="Freeform 5"/>
              <p:cNvSpPr>
                <a:spLocks/>
              </p:cNvSpPr>
              <p:nvPr/>
            </p:nvSpPr>
            <p:spPr bwMode="auto">
              <a:xfrm>
                <a:off x="6040438" y="5422900"/>
                <a:ext cx="835025" cy="833438"/>
              </a:xfrm>
              <a:custGeom>
                <a:avLst/>
                <a:gdLst>
                  <a:gd name="T0" fmla="*/ 152 w 208"/>
                  <a:gd name="T1" fmla="*/ 68 h 208"/>
                  <a:gd name="T2" fmla="*/ 105 w 208"/>
                  <a:gd name="T3" fmla="*/ 0 h 208"/>
                  <a:gd name="T4" fmla="*/ 58 w 208"/>
                  <a:gd name="T5" fmla="*/ 68 h 208"/>
                  <a:gd name="T6" fmla="*/ 104 w 208"/>
                  <a:gd name="T7" fmla="*/ 208 h 208"/>
                  <a:gd name="T8" fmla="*/ 104 w 208"/>
                  <a:gd name="T9" fmla="*/ 208 h 208"/>
                  <a:gd name="T10" fmla="*/ 104 w 208"/>
                  <a:gd name="T11" fmla="*/ 208 h 208"/>
                  <a:gd name="T12" fmla="*/ 104 w 208"/>
                  <a:gd name="T13" fmla="*/ 208 h 208"/>
                  <a:gd name="T14" fmla="*/ 104 w 208"/>
                  <a:gd name="T15" fmla="*/ 208 h 208"/>
                  <a:gd name="T16" fmla="*/ 152 w 208"/>
                  <a:gd name="T17" fmla="*/ 68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8" h="208">
                    <a:moveTo>
                      <a:pt x="152" y="68"/>
                    </a:moveTo>
                    <a:cubicBezTo>
                      <a:pt x="128" y="29"/>
                      <a:pt x="105" y="0"/>
                      <a:pt x="105" y="0"/>
                    </a:cubicBezTo>
                    <a:cubicBezTo>
                      <a:pt x="105" y="0"/>
                      <a:pt x="83" y="30"/>
                      <a:pt x="58" y="68"/>
                    </a:cubicBezTo>
                    <a:cubicBezTo>
                      <a:pt x="0" y="154"/>
                      <a:pt x="64" y="205"/>
                      <a:pt x="104" y="208"/>
                    </a:cubicBezTo>
                    <a:cubicBezTo>
                      <a:pt x="104" y="208"/>
                      <a:pt x="104" y="208"/>
                      <a:pt x="104" y="208"/>
                    </a:cubicBezTo>
                    <a:cubicBezTo>
                      <a:pt x="104" y="208"/>
                      <a:pt x="104" y="208"/>
                      <a:pt x="104" y="208"/>
                    </a:cubicBezTo>
                    <a:cubicBezTo>
                      <a:pt x="104" y="208"/>
                      <a:pt x="104" y="208"/>
                      <a:pt x="104" y="208"/>
                    </a:cubicBezTo>
                    <a:cubicBezTo>
                      <a:pt x="104" y="208"/>
                      <a:pt x="104" y="208"/>
                      <a:pt x="104" y="208"/>
                    </a:cubicBezTo>
                    <a:cubicBezTo>
                      <a:pt x="148" y="205"/>
                      <a:pt x="208" y="160"/>
                      <a:pt x="152" y="68"/>
                    </a:cubicBezTo>
                    <a:close/>
                  </a:path>
                </a:pathLst>
              </a:custGeom>
              <a:solidFill>
                <a:srgbClr val="E6E3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8" name="Freeform 6"/>
              <p:cNvSpPr>
                <a:spLocks/>
              </p:cNvSpPr>
              <p:nvPr/>
            </p:nvSpPr>
            <p:spPr bwMode="auto">
              <a:xfrm>
                <a:off x="6284913" y="5843588"/>
                <a:ext cx="361950" cy="825500"/>
              </a:xfrm>
              <a:custGeom>
                <a:avLst/>
                <a:gdLst>
                  <a:gd name="T0" fmla="*/ 228 w 228"/>
                  <a:gd name="T1" fmla="*/ 91 h 520"/>
                  <a:gd name="T2" fmla="*/ 129 w 228"/>
                  <a:gd name="T3" fmla="*/ 149 h 520"/>
                  <a:gd name="T4" fmla="*/ 114 w 228"/>
                  <a:gd name="T5" fmla="*/ 0 h 520"/>
                  <a:gd name="T6" fmla="*/ 99 w 228"/>
                  <a:gd name="T7" fmla="*/ 149 h 520"/>
                  <a:gd name="T8" fmla="*/ 0 w 228"/>
                  <a:gd name="T9" fmla="*/ 91 h 520"/>
                  <a:gd name="T10" fmla="*/ 91 w 228"/>
                  <a:gd name="T11" fmla="*/ 197 h 520"/>
                  <a:gd name="T12" fmla="*/ 94 w 228"/>
                  <a:gd name="T13" fmla="*/ 520 h 520"/>
                  <a:gd name="T14" fmla="*/ 142 w 228"/>
                  <a:gd name="T15" fmla="*/ 520 h 520"/>
                  <a:gd name="T16" fmla="*/ 137 w 228"/>
                  <a:gd name="T17" fmla="*/ 197 h 520"/>
                  <a:gd name="T18" fmla="*/ 228 w 228"/>
                  <a:gd name="T19" fmla="*/ 91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8" h="520">
                    <a:moveTo>
                      <a:pt x="228" y="91"/>
                    </a:moveTo>
                    <a:lnTo>
                      <a:pt x="129" y="149"/>
                    </a:lnTo>
                    <a:lnTo>
                      <a:pt x="114" y="0"/>
                    </a:lnTo>
                    <a:lnTo>
                      <a:pt x="99" y="149"/>
                    </a:lnTo>
                    <a:lnTo>
                      <a:pt x="0" y="91"/>
                    </a:lnTo>
                    <a:lnTo>
                      <a:pt x="91" y="197"/>
                    </a:lnTo>
                    <a:lnTo>
                      <a:pt x="94" y="520"/>
                    </a:lnTo>
                    <a:lnTo>
                      <a:pt x="142" y="520"/>
                    </a:lnTo>
                    <a:lnTo>
                      <a:pt x="137" y="197"/>
                    </a:lnTo>
                    <a:lnTo>
                      <a:pt x="228" y="91"/>
                    </a:lnTo>
                    <a:close/>
                  </a:path>
                </a:pathLst>
              </a:custGeom>
              <a:solidFill>
                <a:srgbClr val="C56D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52" name="组合 52"/>
            <p:cNvGrpSpPr/>
            <p:nvPr/>
          </p:nvGrpSpPr>
          <p:grpSpPr>
            <a:xfrm>
              <a:off x="1614184" y="5586413"/>
              <a:ext cx="554037" cy="930275"/>
              <a:chOff x="5067301" y="5932488"/>
              <a:chExt cx="554037" cy="930275"/>
            </a:xfrm>
          </p:grpSpPr>
          <p:sp>
            <p:nvSpPr>
              <p:cNvPr id="53" name="Freeform 9"/>
              <p:cNvSpPr>
                <a:spLocks/>
              </p:cNvSpPr>
              <p:nvPr/>
            </p:nvSpPr>
            <p:spPr bwMode="auto">
              <a:xfrm>
                <a:off x="5224463" y="6208713"/>
                <a:ext cx="147638" cy="654050"/>
              </a:xfrm>
              <a:custGeom>
                <a:avLst/>
                <a:gdLst>
                  <a:gd name="T0" fmla="*/ 0 w 37"/>
                  <a:gd name="T1" fmla="*/ 163 h 163"/>
                  <a:gd name="T2" fmla="*/ 0 w 37"/>
                  <a:gd name="T3" fmla="*/ 156 h 163"/>
                  <a:gd name="T4" fmla="*/ 2 w 37"/>
                  <a:gd name="T5" fmla="*/ 137 h 163"/>
                  <a:gd name="T6" fmla="*/ 11 w 37"/>
                  <a:gd name="T7" fmla="*/ 79 h 163"/>
                  <a:gd name="T8" fmla="*/ 14 w 37"/>
                  <a:gd name="T9" fmla="*/ 64 h 163"/>
                  <a:gd name="T10" fmla="*/ 17 w 37"/>
                  <a:gd name="T11" fmla="*/ 49 h 163"/>
                  <a:gd name="T12" fmla="*/ 21 w 37"/>
                  <a:gd name="T13" fmla="*/ 35 h 163"/>
                  <a:gd name="T14" fmla="*/ 26 w 37"/>
                  <a:gd name="T15" fmla="*/ 23 h 163"/>
                  <a:gd name="T16" fmla="*/ 30 w 37"/>
                  <a:gd name="T17" fmla="*/ 13 h 163"/>
                  <a:gd name="T18" fmla="*/ 34 w 37"/>
                  <a:gd name="T19" fmla="*/ 6 h 163"/>
                  <a:gd name="T20" fmla="*/ 37 w 37"/>
                  <a:gd name="T21" fmla="*/ 0 h 163"/>
                  <a:gd name="T22" fmla="*/ 35 w 37"/>
                  <a:gd name="T23" fmla="*/ 6 h 163"/>
                  <a:gd name="T24" fmla="*/ 32 w 37"/>
                  <a:gd name="T25" fmla="*/ 14 h 163"/>
                  <a:gd name="T26" fmla="*/ 30 w 37"/>
                  <a:gd name="T27" fmla="*/ 25 h 163"/>
                  <a:gd name="T28" fmla="*/ 28 w 37"/>
                  <a:gd name="T29" fmla="*/ 37 h 163"/>
                  <a:gd name="T30" fmla="*/ 27 w 37"/>
                  <a:gd name="T31" fmla="*/ 51 h 163"/>
                  <a:gd name="T32" fmla="*/ 26 w 37"/>
                  <a:gd name="T33" fmla="*/ 66 h 163"/>
                  <a:gd name="T34" fmla="*/ 26 w 37"/>
                  <a:gd name="T35" fmla="*/ 81 h 163"/>
                  <a:gd name="T36" fmla="*/ 28 w 37"/>
                  <a:gd name="T37" fmla="*/ 137 h 163"/>
                  <a:gd name="T38" fmla="*/ 30 w 37"/>
                  <a:gd name="T39" fmla="*/ 156 h 163"/>
                  <a:gd name="T40" fmla="*/ 30 w 37"/>
                  <a:gd name="T41" fmla="*/ 163 h 163"/>
                  <a:gd name="T42" fmla="*/ 0 w 37"/>
                  <a:gd name="T43" fmla="*/ 16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 h="163">
                    <a:moveTo>
                      <a:pt x="0" y="163"/>
                    </a:moveTo>
                    <a:cubicBezTo>
                      <a:pt x="0" y="163"/>
                      <a:pt x="0" y="160"/>
                      <a:pt x="0" y="156"/>
                    </a:cubicBezTo>
                    <a:cubicBezTo>
                      <a:pt x="1" y="151"/>
                      <a:pt x="1" y="145"/>
                      <a:pt x="2" y="137"/>
                    </a:cubicBezTo>
                    <a:cubicBezTo>
                      <a:pt x="4" y="121"/>
                      <a:pt x="7" y="100"/>
                      <a:pt x="11" y="79"/>
                    </a:cubicBezTo>
                    <a:cubicBezTo>
                      <a:pt x="12" y="74"/>
                      <a:pt x="13" y="69"/>
                      <a:pt x="14" y="64"/>
                    </a:cubicBezTo>
                    <a:cubicBezTo>
                      <a:pt x="15" y="59"/>
                      <a:pt x="16" y="54"/>
                      <a:pt x="17" y="49"/>
                    </a:cubicBezTo>
                    <a:cubicBezTo>
                      <a:pt x="19" y="44"/>
                      <a:pt x="20" y="40"/>
                      <a:pt x="21" y="35"/>
                    </a:cubicBezTo>
                    <a:cubicBezTo>
                      <a:pt x="23" y="31"/>
                      <a:pt x="24" y="27"/>
                      <a:pt x="26" y="23"/>
                    </a:cubicBezTo>
                    <a:cubicBezTo>
                      <a:pt x="27" y="20"/>
                      <a:pt x="28" y="16"/>
                      <a:pt x="30" y="13"/>
                    </a:cubicBezTo>
                    <a:cubicBezTo>
                      <a:pt x="31" y="10"/>
                      <a:pt x="32" y="8"/>
                      <a:pt x="34" y="6"/>
                    </a:cubicBezTo>
                    <a:cubicBezTo>
                      <a:pt x="36" y="2"/>
                      <a:pt x="37" y="0"/>
                      <a:pt x="37" y="0"/>
                    </a:cubicBezTo>
                    <a:cubicBezTo>
                      <a:pt x="37" y="0"/>
                      <a:pt x="36" y="2"/>
                      <a:pt x="35" y="6"/>
                    </a:cubicBezTo>
                    <a:cubicBezTo>
                      <a:pt x="34" y="9"/>
                      <a:pt x="33" y="11"/>
                      <a:pt x="32" y="14"/>
                    </a:cubicBezTo>
                    <a:cubicBezTo>
                      <a:pt x="32" y="17"/>
                      <a:pt x="31" y="21"/>
                      <a:pt x="30" y="25"/>
                    </a:cubicBezTo>
                    <a:cubicBezTo>
                      <a:pt x="29" y="28"/>
                      <a:pt x="29" y="33"/>
                      <a:pt x="28" y="37"/>
                    </a:cubicBezTo>
                    <a:cubicBezTo>
                      <a:pt x="28" y="41"/>
                      <a:pt x="28" y="46"/>
                      <a:pt x="27" y="51"/>
                    </a:cubicBezTo>
                    <a:cubicBezTo>
                      <a:pt x="27" y="56"/>
                      <a:pt x="26" y="60"/>
                      <a:pt x="26" y="66"/>
                    </a:cubicBezTo>
                    <a:cubicBezTo>
                      <a:pt x="26" y="71"/>
                      <a:pt x="26" y="76"/>
                      <a:pt x="26" y="81"/>
                    </a:cubicBezTo>
                    <a:cubicBezTo>
                      <a:pt x="26" y="101"/>
                      <a:pt x="27" y="122"/>
                      <a:pt x="28" y="137"/>
                    </a:cubicBezTo>
                    <a:cubicBezTo>
                      <a:pt x="29" y="145"/>
                      <a:pt x="29" y="151"/>
                      <a:pt x="30" y="156"/>
                    </a:cubicBezTo>
                    <a:cubicBezTo>
                      <a:pt x="30" y="160"/>
                      <a:pt x="30" y="163"/>
                      <a:pt x="30" y="163"/>
                    </a:cubicBezTo>
                    <a:lnTo>
                      <a:pt x="0" y="163"/>
                    </a:lnTo>
                    <a:close/>
                  </a:path>
                </a:pathLst>
              </a:custGeom>
              <a:solidFill>
                <a:srgbClr val="768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4" name="Freeform 10"/>
              <p:cNvSpPr>
                <a:spLocks/>
              </p:cNvSpPr>
              <p:nvPr/>
            </p:nvSpPr>
            <p:spPr bwMode="auto">
              <a:xfrm>
                <a:off x="5122863" y="5932488"/>
                <a:ext cx="498475" cy="525463"/>
              </a:xfrm>
              <a:custGeom>
                <a:avLst/>
                <a:gdLst>
                  <a:gd name="T0" fmla="*/ 19 w 124"/>
                  <a:gd name="T1" fmla="*/ 55 h 131"/>
                  <a:gd name="T2" fmla="*/ 32 w 124"/>
                  <a:gd name="T3" fmla="*/ 52 h 131"/>
                  <a:gd name="T4" fmla="*/ 42 w 124"/>
                  <a:gd name="T5" fmla="*/ 11 h 131"/>
                  <a:gd name="T6" fmla="*/ 83 w 124"/>
                  <a:gd name="T7" fmla="*/ 33 h 131"/>
                  <a:gd name="T8" fmla="*/ 94 w 124"/>
                  <a:gd name="T9" fmla="*/ 31 h 131"/>
                  <a:gd name="T10" fmla="*/ 104 w 124"/>
                  <a:gd name="T11" fmla="*/ 34 h 131"/>
                  <a:gd name="T12" fmla="*/ 104 w 124"/>
                  <a:gd name="T13" fmla="*/ 34 h 131"/>
                  <a:gd name="T14" fmla="*/ 117 w 124"/>
                  <a:gd name="T15" fmla="*/ 46 h 131"/>
                  <a:gd name="T16" fmla="*/ 107 w 124"/>
                  <a:gd name="T17" fmla="*/ 80 h 131"/>
                  <a:gd name="T18" fmla="*/ 103 w 124"/>
                  <a:gd name="T19" fmla="*/ 81 h 131"/>
                  <a:gd name="T20" fmla="*/ 106 w 124"/>
                  <a:gd name="T21" fmla="*/ 86 h 131"/>
                  <a:gd name="T22" fmla="*/ 94 w 124"/>
                  <a:gd name="T23" fmla="*/ 124 h 131"/>
                  <a:gd name="T24" fmla="*/ 56 w 124"/>
                  <a:gd name="T25" fmla="*/ 112 h 131"/>
                  <a:gd name="T26" fmla="*/ 53 w 124"/>
                  <a:gd name="T27" fmla="*/ 102 h 131"/>
                  <a:gd name="T28" fmla="*/ 52 w 124"/>
                  <a:gd name="T29" fmla="*/ 104 h 131"/>
                  <a:gd name="T30" fmla="*/ 40 w 124"/>
                  <a:gd name="T31" fmla="*/ 110 h 131"/>
                  <a:gd name="T32" fmla="*/ 34 w 124"/>
                  <a:gd name="T33" fmla="*/ 110 h 131"/>
                  <a:gd name="T34" fmla="*/ 28 w 124"/>
                  <a:gd name="T35" fmla="*/ 110 h 131"/>
                  <a:gd name="T36" fmla="*/ 24 w 124"/>
                  <a:gd name="T37" fmla="*/ 109 h 131"/>
                  <a:gd name="T38" fmla="*/ 7 w 124"/>
                  <a:gd name="T39" fmla="*/ 94 h 131"/>
                  <a:gd name="T40" fmla="*/ 19 w 124"/>
                  <a:gd name="T41" fmla="*/ 5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4" h="131">
                    <a:moveTo>
                      <a:pt x="19" y="55"/>
                    </a:moveTo>
                    <a:cubicBezTo>
                      <a:pt x="23" y="53"/>
                      <a:pt x="27" y="52"/>
                      <a:pt x="32" y="52"/>
                    </a:cubicBezTo>
                    <a:cubicBezTo>
                      <a:pt x="23" y="39"/>
                      <a:pt x="24" y="20"/>
                      <a:pt x="42" y="11"/>
                    </a:cubicBezTo>
                    <a:cubicBezTo>
                      <a:pt x="62" y="0"/>
                      <a:pt x="80" y="15"/>
                      <a:pt x="83" y="33"/>
                    </a:cubicBezTo>
                    <a:cubicBezTo>
                      <a:pt x="87" y="31"/>
                      <a:pt x="90" y="31"/>
                      <a:pt x="94" y="31"/>
                    </a:cubicBezTo>
                    <a:cubicBezTo>
                      <a:pt x="97" y="31"/>
                      <a:pt x="101" y="32"/>
                      <a:pt x="104" y="34"/>
                    </a:cubicBezTo>
                    <a:cubicBezTo>
                      <a:pt x="104" y="34"/>
                      <a:pt x="104" y="34"/>
                      <a:pt x="104" y="34"/>
                    </a:cubicBezTo>
                    <a:cubicBezTo>
                      <a:pt x="110" y="36"/>
                      <a:pt x="115" y="41"/>
                      <a:pt x="117" y="46"/>
                    </a:cubicBezTo>
                    <a:cubicBezTo>
                      <a:pt x="124" y="58"/>
                      <a:pt x="119" y="73"/>
                      <a:pt x="107" y="80"/>
                    </a:cubicBezTo>
                    <a:cubicBezTo>
                      <a:pt x="105" y="80"/>
                      <a:pt x="104" y="81"/>
                      <a:pt x="103" y="81"/>
                    </a:cubicBezTo>
                    <a:cubicBezTo>
                      <a:pt x="104" y="83"/>
                      <a:pt x="105" y="84"/>
                      <a:pt x="106" y="86"/>
                    </a:cubicBezTo>
                    <a:cubicBezTo>
                      <a:pt x="113" y="99"/>
                      <a:pt x="107" y="117"/>
                      <a:pt x="94" y="124"/>
                    </a:cubicBezTo>
                    <a:cubicBezTo>
                      <a:pt x="80" y="131"/>
                      <a:pt x="63" y="125"/>
                      <a:pt x="56" y="112"/>
                    </a:cubicBezTo>
                    <a:cubicBezTo>
                      <a:pt x="54" y="109"/>
                      <a:pt x="54" y="106"/>
                      <a:pt x="53" y="102"/>
                    </a:cubicBezTo>
                    <a:cubicBezTo>
                      <a:pt x="53" y="103"/>
                      <a:pt x="52" y="103"/>
                      <a:pt x="52" y="104"/>
                    </a:cubicBezTo>
                    <a:cubicBezTo>
                      <a:pt x="48" y="107"/>
                      <a:pt x="45" y="109"/>
                      <a:pt x="40" y="110"/>
                    </a:cubicBezTo>
                    <a:cubicBezTo>
                      <a:pt x="38" y="110"/>
                      <a:pt x="36" y="110"/>
                      <a:pt x="34" y="110"/>
                    </a:cubicBezTo>
                    <a:cubicBezTo>
                      <a:pt x="32" y="110"/>
                      <a:pt x="30" y="110"/>
                      <a:pt x="28" y="110"/>
                    </a:cubicBezTo>
                    <a:cubicBezTo>
                      <a:pt x="27" y="109"/>
                      <a:pt x="26" y="109"/>
                      <a:pt x="24" y="109"/>
                    </a:cubicBezTo>
                    <a:cubicBezTo>
                      <a:pt x="17" y="106"/>
                      <a:pt x="10" y="101"/>
                      <a:pt x="7" y="94"/>
                    </a:cubicBezTo>
                    <a:cubicBezTo>
                      <a:pt x="0" y="80"/>
                      <a:pt x="5" y="63"/>
                      <a:pt x="19" y="55"/>
                    </a:cubicBezTo>
                    <a:close/>
                  </a:path>
                </a:pathLst>
              </a:custGeom>
              <a:solidFill>
                <a:srgbClr val="F058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5" name="Freeform 11"/>
              <p:cNvSpPr>
                <a:spLocks/>
              </p:cNvSpPr>
              <p:nvPr/>
            </p:nvSpPr>
            <p:spPr bwMode="auto">
              <a:xfrm>
                <a:off x="5235576" y="6064250"/>
                <a:ext cx="301625" cy="276225"/>
              </a:xfrm>
              <a:custGeom>
                <a:avLst/>
                <a:gdLst>
                  <a:gd name="T0" fmla="*/ 27 w 75"/>
                  <a:gd name="T1" fmla="*/ 15 h 69"/>
                  <a:gd name="T2" fmla="*/ 48 w 75"/>
                  <a:gd name="T3" fmla="*/ 55 h 69"/>
                  <a:gd name="T4" fmla="*/ 27 w 75"/>
                  <a:gd name="T5" fmla="*/ 15 h 69"/>
                </a:gdLst>
                <a:ahLst/>
                <a:cxnLst>
                  <a:cxn ang="0">
                    <a:pos x="T0" y="T1"/>
                  </a:cxn>
                  <a:cxn ang="0">
                    <a:pos x="T2" y="T3"/>
                  </a:cxn>
                  <a:cxn ang="0">
                    <a:pos x="T4" y="T5"/>
                  </a:cxn>
                </a:cxnLst>
                <a:rect l="0" t="0" r="r" b="b"/>
                <a:pathLst>
                  <a:path w="75" h="69">
                    <a:moveTo>
                      <a:pt x="27" y="15"/>
                    </a:moveTo>
                    <a:cubicBezTo>
                      <a:pt x="54" y="0"/>
                      <a:pt x="75" y="41"/>
                      <a:pt x="48" y="55"/>
                    </a:cubicBezTo>
                    <a:cubicBezTo>
                      <a:pt x="21" y="69"/>
                      <a:pt x="0" y="29"/>
                      <a:pt x="27" y="15"/>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6" name="Freeform 12"/>
              <p:cNvSpPr>
                <a:spLocks/>
              </p:cNvSpPr>
              <p:nvPr/>
            </p:nvSpPr>
            <p:spPr bwMode="auto">
              <a:xfrm>
                <a:off x="5067301" y="6408738"/>
                <a:ext cx="220663" cy="176213"/>
              </a:xfrm>
              <a:custGeom>
                <a:avLst/>
                <a:gdLst>
                  <a:gd name="T0" fmla="*/ 48 w 55"/>
                  <a:gd name="T1" fmla="*/ 44 h 44"/>
                  <a:gd name="T2" fmla="*/ 12 w 55"/>
                  <a:gd name="T3" fmla="*/ 0 h 44"/>
                  <a:gd name="T4" fmla="*/ 48 w 55"/>
                  <a:gd name="T5" fmla="*/ 44 h 44"/>
                </a:gdLst>
                <a:ahLst/>
                <a:cxnLst>
                  <a:cxn ang="0">
                    <a:pos x="T0" y="T1"/>
                  </a:cxn>
                  <a:cxn ang="0">
                    <a:pos x="T2" y="T3"/>
                  </a:cxn>
                  <a:cxn ang="0">
                    <a:pos x="T4" y="T5"/>
                  </a:cxn>
                </a:cxnLst>
                <a:rect l="0" t="0" r="r" b="b"/>
                <a:pathLst>
                  <a:path w="55" h="44">
                    <a:moveTo>
                      <a:pt x="48" y="44"/>
                    </a:moveTo>
                    <a:cubicBezTo>
                      <a:pt x="48" y="44"/>
                      <a:pt x="55" y="5"/>
                      <a:pt x="12" y="0"/>
                    </a:cubicBezTo>
                    <a:cubicBezTo>
                      <a:pt x="12" y="0"/>
                      <a:pt x="0" y="40"/>
                      <a:pt x="48" y="44"/>
                    </a:cubicBezTo>
                    <a:close/>
                  </a:path>
                </a:pathLst>
              </a:custGeom>
              <a:solidFill>
                <a:srgbClr val="9D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spTree>
    <p:extLst>
      <p:ext uri="{BB962C8B-B14F-4D97-AF65-F5344CB8AC3E}">
        <p14:creationId xmlns:p14="http://schemas.microsoft.com/office/powerpoint/2010/main" val="264687858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anim calcmode="lin" valueType="num">
                                      <p:cBhvr>
                                        <p:cTn id="8" dur="500" fill="hold"/>
                                        <p:tgtEl>
                                          <p:spTgt spid="45"/>
                                        </p:tgtEl>
                                        <p:attrNameLst>
                                          <p:attrName>ppt_x</p:attrName>
                                        </p:attrNameLst>
                                      </p:cBhvr>
                                      <p:tavLst>
                                        <p:tav tm="0">
                                          <p:val>
                                            <p:strVal val="#ppt_x"/>
                                          </p:val>
                                        </p:tav>
                                        <p:tav tm="100000">
                                          <p:val>
                                            <p:strVal val="#ppt_x"/>
                                          </p:val>
                                        </p:tav>
                                      </p:tavLst>
                                    </p:anim>
                                    <p:anim calcmode="lin" valueType="num">
                                      <p:cBhvr>
                                        <p:cTn id="9" dur="500" fill="hold"/>
                                        <p:tgtEl>
                                          <p:spTgt spid="45"/>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44"/>
                                        </p:tgtEl>
                                        <p:attrNameLst>
                                          <p:attrName>style.visibility</p:attrName>
                                        </p:attrNameLst>
                                      </p:cBhvr>
                                      <p:to>
                                        <p:strVal val="visible"/>
                                      </p:to>
                                    </p:set>
                                    <p:animEffect transition="in" filter="fade">
                                      <p:cBhvr>
                                        <p:cTn id="13" dur="500"/>
                                        <p:tgtEl>
                                          <p:spTgt spid="44"/>
                                        </p:tgtEl>
                                      </p:cBhvr>
                                    </p:animEffect>
                                    <p:anim calcmode="lin" valueType="num">
                                      <p:cBhvr>
                                        <p:cTn id="14" dur="500" fill="hold"/>
                                        <p:tgtEl>
                                          <p:spTgt spid="44"/>
                                        </p:tgtEl>
                                        <p:attrNameLst>
                                          <p:attrName>ppt_x</p:attrName>
                                        </p:attrNameLst>
                                      </p:cBhvr>
                                      <p:tavLst>
                                        <p:tav tm="0">
                                          <p:val>
                                            <p:strVal val="#ppt_x"/>
                                          </p:val>
                                        </p:tav>
                                        <p:tav tm="100000">
                                          <p:val>
                                            <p:strVal val="#ppt_x"/>
                                          </p:val>
                                        </p:tav>
                                      </p:tavLst>
                                    </p:anim>
                                    <p:anim calcmode="lin" valueType="num">
                                      <p:cBhvr>
                                        <p:cTn id="15" dur="500" fill="hold"/>
                                        <p:tgtEl>
                                          <p:spTgt spid="44"/>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46"/>
                                        </p:tgtEl>
                                        <p:attrNameLst>
                                          <p:attrName>style.visibility</p:attrName>
                                        </p:attrNameLst>
                                      </p:cBhvr>
                                      <p:to>
                                        <p:strVal val="visible"/>
                                      </p:to>
                                    </p:set>
                                    <p:animEffect transition="in" filter="fade">
                                      <p:cBhvr>
                                        <p:cTn id="19" dur="750"/>
                                        <p:tgtEl>
                                          <p:spTgt spid="46"/>
                                        </p:tgtEl>
                                      </p:cBhvr>
                                    </p:animEffect>
                                    <p:anim calcmode="lin" valueType="num">
                                      <p:cBhvr>
                                        <p:cTn id="20" dur="750" fill="hold"/>
                                        <p:tgtEl>
                                          <p:spTgt spid="46"/>
                                        </p:tgtEl>
                                        <p:attrNameLst>
                                          <p:attrName>ppt_x</p:attrName>
                                        </p:attrNameLst>
                                      </p:cBhvr>
                                      <p:tavLst>
                                        <p:tav tm="0">
                                          <p:val>
                                            <p:strVal val="#ppt_x"/>
                                          </p:val>
                                        </p:tav>
                                        <p:tav tm="100000">
                                          <p:val>
                                            <p:strVal val="#ppt_x"/>
                                          </p:val>
                                        </p:tav>
                                      </p:tavLst>
                                    </p:anim>
                                    <p:anim calcmode="lin" valueType="num">
                                      <p:cBhvr>
                                        <p:cTn id="21" dur="750" fill="hold"/>
                                        <p:tgtEl>
                                          <p:spTgt spid="46"/>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2" presetClass="entr" presetSubtype="0" fill="hold" nodeType="afterEffect">
                                  <p:stCondLst>
                                    <p:cond delay="0"/>
                                  </p:stCondLst>
                                  <p:childTnLst>
                                    <p:set>
                                      <p:cBhvr>
                                        <p:cTn id="24" dur="1" fill="hold">
                                          <p:stCondLst>
                                            <p:cond delay="0"/>
                                          </p:stCondLst>
                                        </p:cTn>
                                        <p:tgtEl>
                                          <p:spTgt spid="47"/>
                                        </p:tgtEl>
                                        <p:attrNameLst>
                                          <p:attrName>style.visibility</p:attrName>
                                        </p:attrNameLst>
                                      </p:cBhvr>
                                      <p:to>
                                        <p:strVal val="visible"/>
                                      </p:to>
                                    </p:set>
                                    <p:animEffect transition="in" filter="fade">
                                      <p:cBhvr>
                                        <p:cTn id="25" dur="750"/>
                                        <p:tgtEl>
                                          <p:spTgt spid="47"/>
                                        </p:tgtEl>
                                      </p:cBhvr>
                                    </p:animEffect>
                                    <p:anim calcmode="lin" valueType="num">
                                      <p:cBhvr>
                                        <p:cTn id="26" dur="750" fill="hold"/>
                                        <p:tgtEl>
                                          <p:spTgt spid="47"/>
                                        </p:tgtEl>
                                        <p:attrNameLst>
                                          <p:attrName>ppt_x</p:attrName>
                                        </p:attrNameLst>
                                      </p:cBhvr>
                                      <p:tavLst>
                                        <p:tav tm="0">
                                          <p:val>
                                            <p:strVal val="#ppt_x"/>
                                          </p:val>
                                        </p:tav>
                                        <p:tav tm="100000">
                                          <p:val>
                                            <p:strVal val="#ppt_x"/>
                                          </p:val>
                                        </p:tav>
                                      </p:tavLst>
                                    </p:anim>
                                    <p:anim calcmode="lin" valueType="num">
                                      <p:cBhvr>
                                        <p:cTn id="27" dur="750" fill="hold"/>
                                        <p:tgtEl>
                                          <p:spTgt spid="47"/>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25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1000"/>
                                        <p:tgtEl>
                                          <p:spTgt spid="5"/>
                                        </p:tgtEl>
                                      </p:cBhvr>
                                    </p:animEffect>
                                    <p:anim calcmode="lin" valueType="num">
                                      <p:cBhvr>
                                        <p:cTn id="31" dur="1000" fill="hold"/>
                                        <p:tgtEl>
                                          <p:spTgt spid="5"/>
                                        </p:tgtEl>
                                        <p:attrNameLst>
                                          <p:attrName>ppt_x</p:attrName>
                                        </p:attrNameLst>
                                      </p:cBhvr>
                                      <p:tavLst>
                                        <p:tav tm="0">
                                          <p:val>
                                            <p:strVal val="#ppt_x"/>
                                          </p:val>
                                        </p:tav>
                                        <p:tav tm="100000">
                                          <p:val>
                                            <p:strVal val="#ppt_x"/>
                                          </p:val>
                                        </p:tav>
                                      </p:tavLst>
                                    </p:anim>
                                    <p:anim calcmode="lin" valueType="num">
                                      <p:cBhvr>
                                        <p:cTn id="32" dur="1000" fill="hold"/>
                                        <p:tgtEl>
                                          <p:spTgt spid="5"/>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100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2000"/>
                                        <p:tgtEl>
                                          <p:spTgt spid="7"/>
                                        </p:tgtEl>
                                      </p:cBhvr>
                                    </p:animEffect>
                                    <p:anim calcmode="lin" valueType="num">
                                      <p:cBhvr>
                                        <p:cTn id="36" dur="2000" fill="hold"/>
                                        <p:tgtEl>
                                          <p:spTgt spid="7"/>
                                        </p:tgtEl>
                                        <p:attrNameLst>
                                          <p:attrName>ppt_x</p:attrName>
                                        </p:attrNameLst>
                                      </p:cBhvr>
                                      <p:tavLst>
                                        <p:tav tm="0">
                                          <p:val>
                                            <p:strVal val="#ppt_x"/>
                                          </p:val>
                                        </p:tav>
                                        <p:tav tm="100000">
                                          <p:val>
                                            <p:strVal val="#ppt_x"/>
                                          </p:val>
                                        </p:tav>
                                      </p:tavLst>
                                    </p:anim>
                                    <p:anim calcmode="lin" valueType="num">
                                      <p:cBhvr>
                                        <p:cTn id="37" dur="2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alpha val="39000"/>
          </a:schemeClr>
        </a:solidFill>
        <a:effectLst/>
      </p:bgPr>
    </p:bg>
    <p:spTree>
      <p:nvGrpSpPr>
        <p:cNvPr id="1" name=""/>
        <p:cNvGrpSpPr/>
        <p:nvPr/>
      </p:nvGrpSpPr>
      <p:grpSpPr>
        <a:xfrm>
          <a:off x="0" y="0"/>
          <a:ext cx="0" cy="0"/>
          <a:chOff x="0" y="0"/>
          <a:chExt cx="0" cy="0"/>
        </a:xfrm>
      </p:grpSpPr>
      <p:pic>
        <p:nvPicPr>
          <p:cNvPr id="63" name="图片 62"/>
          <p:cNvPicPr>
            <a:picLocks noChangeAspect="1"/>
          </p:cNvPicPr>
          <p:nvPr/>
        </p:nvPicPr>
        <p:blipFill>
          <a:blip r:embed="rId4">
            <a:clrChange>
              <a:clrFrom>
                <a:srgbClr val="FFFFFF"/>
              </a:clrFrom>
              <a:clrTo>
                <a:srgbClr val="FFFFFF">
                  <a:alpha val="0"/>
                </a:srgbClr>
              </a:clrTo>
            </a:clrChange>
          </a:blip>
          <a:stretch>
            <a:fillRect/>
          </a:stretch>
        </p:blipFill>
        <p:spPr>
          <a:xfrm>
            <a:off x="1915893" y="2871246"/>
            <a:ext cx="8378271" cy="696609"/>
          </a:xfrm>
          <a:prstGeom prst="rect">
            <a:avLst/>
          </a:prstGeom>
        </p:spPr>
      </p:pic>
      <p:sp>
        <p:nvSpPr>
          <p:cNvPr id="62" name="Freeform 40"/>
          <p:cNvSpPr>
            <a:spLocks/>
          </p:cNvSpPr>
          <p:nvPr/>
        </p:nvSpPr>
        <p:spPr bwMode="auto">
          <a:xfrm>
            <a:off x="4514574" y="1322442"/>
            <a:ext cx="2233942" cy="1022043"/>
          </a:xfrm>
          <a:custGeom>
            <a:avLst/>
            <a:gdLst>
              <a:gd name="T0" fmla="*/ 2 w 176"/>
              <a:gd name="T1" fmla="*/ 88 h 88"/>
              <a:gd name="T2" fmla="*/ 0 w 176"/>
              <a:gd name="T3" fmla="*/ 78 h 88"/>
              <a:gd name="T4" fmla="*/ 6 w 176"/>
              <a:gd name="T5" fmla="*/ 59 h 88"/>
              <a:gd name="T6" fmla="*/ 29 w 176"/>
              <a:gd name="T7" fmla="*/ 41 h 88"/>
              <a:gd name="T8" fmla="*/ 51 w 176"/>
              <a:gd name="T9" fmla="*/ 41 h 88"/>
              <a:gd name="T10" fmla="*/ 59 w 176"/>
              <a:gd name="T11" fmla="*/ 43 h 88"/>
              <a:gd name="T12" fmla="*/ 60 w 176"/>
              <a:gd name="T13" fmla="*/ 29 h 88"/>
              <a:gd name="T14" fmla="*/ 69 w 176"/>
              <a:gd name="T15" fmla="*/ 14 h 88"/>
              <a:gd name="T16" fmla="*/ 77 w 176"/>
              <a:gd name="T17" fmla="*/ 8 h 88"/>
              <a:gd name="T18" fmla="*/ 99 w 176"/>
              <a:gd name="T19" fmla="*/ 0 h 88"/>
              <a:gd name="T20" fmla="*/ 122 w 176"/>
              <a:gd name="T21" fmla="*/ 8 h 88"/>
              <a:gd name="T22" fmla="*/ 122 w 176"/>
              <a:gd name="T23" fmla="*/ 8 h 88"/>
              <a:gd name="T24" fmla="*/ 139 w 176"/>
              <a:gd name="T25" fmla="*/ 31 h 88"/>
              <a:gd name="T26" fmla="*/ 139 w 176"/>
              <a:gd name="T27" fmla="*/ 51 h 88"/>
              <a:gd name="T28" fmla="*/ 138 w 176"/>
              <a:gd name="T29" fmla="*/ 56 h 88"/>
              <a:gd name="T30" fmla="*/ 146 w 176"/>
              <a:gd name="T31" fmla="*/ 55 h 88"/>
              <a:gd name="T32" fmla="*/ 174 w 176"/>
              <a:gd name="T33" fmla="*/ 88 h 88"/>
              <a:gd name="T34" fmla="*/ 2 w 176"/>
              <a:gd name="T35"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6" h="88">
                <a:moveTo>
                  <a:pt x="2" y="88"/>
                </a:moveTo>
                <a:cubicBezTo>
                  <a:pt x="1" y="85"/>
                  <a:pt x="0" y="81"/>
                  <a:pt x="0" y="78"/>
                </a:cubicBezTo>
                <a:cubicBezTo>
                  <a:pt x="0" y="71"/>
                  <a:pt x="2" y="65"/>
                  <a:pt x="6" y="59"/>
                </a:cubicBezTo>
                <a:cubicBezTo>
                  <a:pt x="10" y="50"/>
                  <a:pt x="19" y="43"/>
                  <a:pt x="29" y="41"/>
                </a:cubicBezTo>
                <a:cubicBezTo>
                  <a:pt x="39" y="38"/>
                  <a:pt x="41" y="39"/>
                  <a:pt x="51" y="41"/>
                </a:cubicBezTo>
                <a:cubicBezTo>
                  <a:pt x="54" y="41"/>
                  <a:pt x="57" y="42"/>
                  <a:pt x="59" y="43"/>
                </a:cubicBezTo>
                <a:cubicBezTo>
                  <a:pt x="58" y="39"/>
                  <a:pt x="59" y="34"/>
                  <a:pt x="60" y="29"/>
                </a:cubicBezTo>
                <a:cubicBezTo>
                  <a:pt x="62" y="23"/>
                  <a:pt x="65" y="18"/>
                  <a:pt x="69" y="14"/>
                </a:cubicBezTo>
                <a:cubicBezTo>
                  <a:pt x="71" y="11"/>
                  <a:pt x="74" y="10"/>
                  <a:pt x="77" y="8"/>
                </a:cubicBezTo>
                <a:cubicBezTo>
                  <a:pt x="83" y="3"/>
                  <a:pt x="91" y="0"/>
                  <a:pt x="99" y="0"/>
                </a:cubicBezTo>
                <a:cubicBezTo>
                  <a:pt x="107" y="0"/>
                  <a:pt x="115" y="3"/>
                  <a:pt x="122" y="8"/>
                </a:cubicBezTo>
                <a:cubicBezTo>
                  <a:pt x="122" y="8"/>
                  <a:pt x="122" y="8"/>
                  <a:pt x="122" y="8"/>
                </a:cubicBezTo>
                <a:cubicBezTo>
                  <a:pt x="131" y="12"/>
                  <a:pt x="136" y="22"/>
                  <a:pt x="139" y="31"/>
                </a:cubicBezTo>
                <a:cubicBezTo>
                  <a:pt x="142" y="37"/>
                  <a:pt x="141" y="45"/>
                  <a:pt x="139" y="51"/>
                </a:cubicBezTo>
                <a:cubicBezTo>
                  <a:pt x="139" y="53"/>
                  <a:pt x="138" y="55"/>
                  <a:pt x="138" y="56"/>
                </a:cubicBezTo>
                <a:cubicBezTo>
                  <a:pt x="140" y="56"/>
                  <a:pt x="143" y="55"/>
                  <a:pt x="146" y="55"/>
                </a:cubicBezTo>
                <a:cubicBezTo>
                  <a:pt x="166" y="55"/>
                  <a:pt x="176" y="72"/>
                  <a:pt x="174" y="88"/>
                </a:cubicBezTo>
                <a:lnTo>
                  <a:pt x="2" y="88"/>
                </a:lnTo>
                <a:close/>
              </a:path>
            </a:pathLst>
          </a:custGeom>
          <a:solidFill>
            <a:srgbClr val="A4E7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 name="Freeform 20"/>
          <p:cNvSpPr>
            <a:spLocks/>
          </p:cNvSpPr>
          <p:nvPr/>
        </p:nvSpPr>
        <p:spPr bwMode="auto">
          <a:xfrm>
            <a:off x="988988" y="1750895"/>
            <a:ext cx="929935" cy="608518"/>
          </a:xfrm>
          <a:custGeom>
            <a:avLst/>
            <a:gdLst>
              <a:gd name="T0" fmla="*/ 1 w 126"/>
              <a:gd name="T1" fmla="*/ 62 h 62"/>
              <a:gd name="T2" fmla="*/ 120 w 126"/>
              <a:gd name="T3" fmla="*/ 62 h 62"/>
              <a:gd name="T4" fmla="*/ 95 w 126"/>
              <a:gd name="T5" fmla="*/ 23 h 62"/>
              <a:gd name="T6" fmla="*/ 90 w 126"/>
              <a:gd name="T7" fmla="*/ 23 h 62"/>
              <a:gd name="T8" fmla="*/ 66 w 126"/>
              <a:gd name="T9" fmla="*/ 0 h 62"/>
              <a:gd name="T10" fmla="*/ 44 w 126"/>
              <a:gd name="T11" fmla="*/ 30 h 62"/>
              <a:gd name="T12" fmla="*/ 33 w 126"/>
              <a:gd name="T13" fmla="*/ 29 h 62"/>
              <a:gd name="T14" fmla="*/ 1 w 126"/>
              <a:gd name="T15" fmla="*/ 61 h 62"/>
              <a:gd name="T16" fmla="*/ 1 w 126"/>
              <a:gd name="T17"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 h="62">
                <a:moveTo>
                  <a:pt x="1" y="62"/>
                </a:moveTo>
                <a:cubicBezTo>
                  <a:pt x="120" y="62"/>
                  <a:pt x="120" y="62"/>
                  <a:pt x="120" y="62"/>
                </a:cubicBezTo>
                <a:cubicBezTo>
                  <a:pt x="126" y="45"/>
                  <a:pt x="118" y="23"/>
                  <a:pt x="95" y="23"/>
                </a:cubicBezTo>
                <a:cubicBezTo>
                  <a:pt x="94" y="23"/>
                  <a:pt x="92" y="23"/>
                  <a:pt x="90" y="23"/>
                </a:cubicBezTo>
                <a:cubicBezTo>
                  <a:pt x="90" y="11"/>
                  <a:pt x="82" y="0"/>
                  <a:pt x="66" y="0"/>
                </a:cubicBezTo>
                <a:cubicBezTo>
                  <a:pt x="48" y="0"/>
                  <a:pt x="40" y="16"/>
                  <a:pt x="44" y="30"/>
                </a:cubicBezTo>
                <a:cubicBezTo>
                  <a:pt x="40" y="29"/>
                  <a:pt x="37" y="29"/>
                  <a:pt x="33" y="29"/>
                </a:cubicBezTo>
                <a:cubicBezTo>
                  <a:pt x="17" y="29"/>
                  <a:pt x="0" y="43"/>
                  <a:pt x="1" y="61"/>
                </a:cubicBezTo>
                <a:lnTo>
                  <a:pt x="1" y="62"/>
                </a:lnTo>
                <a:close/>
              </a:path>
            </a:pathLst>
          </a:custGeom>
          <a:solidFill>
            <a:srgbClr val="A4E7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 name="Freeform 21"/>
          <p:cNvSpPr>
            <a:spLocks/>
          </p:cNvSpPr>
          <p:nvPr/>
        </p:nvSpPr>
        <p:spPr bwMode="auto">
          <a:xfrm>
            <a:off x="1740899" y="2636628"/>
            <a:ext cx="495666" cy="272492"/>
          </a:xfrm>
          <a:custGeom>
            <a:avLst/>
            <a:gdLst>
              <a:gd name="T0" fmla="*/ 102 w 112"/>
              <a:gd name="T1" fmla="*/ 0 h 51"/>
              <a:gd name="T2" fmla="*/ 68 w 112"/>
              <a:gd name="T3" fmla="*/ 10 h 51"/>
              <a:gd name="T4" fmla="*/ 47 w 112"/>
              <a:gd name="T5" fmla="*/ 37 h 51"/>
              <a:gd name="T6" fmla="*/ 56 w 112"/>
              <a:gd name="T7" fmla="*/ 41 h 51"/>
              <a:gd name="T8" fmla="*/ 65 w 112"/>
              <a:gd name="T9" fmla="*/ 37 h 51"/>
              <a:gd name="T10" fmla="*/ 44 w 112"/>
              <a:gd name="T11" fmla="*/ 10 h 51"/>
              <a:gd name="T12" fmla="*/ 10 w 112"/>
              <a:gd name="T13" fmla="*/ 0 h 51"/>
              <a:gd name="T14" fmla="*/ 0 w 112"/>
              <a:gd name="T15" fmla="*/ 10 h 51"/>
              <a:gd name="T16" fmla="*/ 10 w 112"/>
              <a:gd name="T17" fmla="*/ 20 h 51"/>
              <a:gd name="T18" fmla="*/ 32 w 112"/>
              <a:gd name="T19" fmla="*/ 27 h 51"/>
              <a:gd name="T20" fmla="*/ 47 w 112"/>
              <a:gd name="T21" fmla="*/ 45 h 51"/>
              <a:gd name="T22" fmla="*/ 56 w 112"/>
              <a:gd name="T23" fmla="*/ 51 h 51"/>
              <a:gd name="T24" fmla="*/ 65 w 112"/>
              <a:gd name="T25" fmla="*/ 45 h 51"/>
              <a:gd name="T26" fmla="*/ 80 w 112"/>
              <a:gd name="T27" fmla="*/ 27 h 51"/>
              <a:gd name="T28" fmla="*/ 102 w 112"/>
              <a:gd name="T29" fmla="*/ 20 h 51"/>
              <a:gd name="T30" fmla="*/ 112 w 112"/>
              <a:gd name="T31" fmla="*/ 10 h 51"/>
              <a:gd name="T32" fmla="*/ 102 w 112"/>
              <a:gd name="T33"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51">
                <a:moveTo>
                  <a:pt x="102" y="0"/>
                </a:moveTo>
                <a:cubicBezTo>
                  <a:pt x="89" y="0"/>
                  <a:pt x="78" y="4"/>
                  <a:pt x="68" y="10"/>
                </a:cubicBezTo>
                <a:cubicBezTo>
                  <a:pt x="59" y="17"/>
                  <a:pt x="51" y="26"/>
                  <a:pt x="47" y="37"/>
                </a:cubicBezTo>
                <a:cubicBezTo>
                  <a:pt x="56" y="41"/>
                  <a:pt x="56" y="41"/>
                  <a:pt x="56" y="41"/>
                </a:cubicBezTo>
                <a:cubicBezTo>
                  <a:pt x="65" y="37"/>
                  <a:pt x="65" y="37"/>
                  <a:pt x="65" y="37"/>
                </a:cubicBezTo>
                <a:cubicBezTo>
                  <a:pt x="61" y="26"/>
                  <a:pt x="53" y="17"/>
                  <a:pt x="44" y="10"/>
                </a:cubicBezTo>
                <a:cubicBezTo>
                  <a:pt x="34" y="4"/>
                  <a:pt x="22" y="0"/>
                  <a:pt x="10" y="0"/>
                </a:cubicBezTo>
                <a:cubicBezTo>
                  <a:pt x="4" y="0"/>
                  <a:pt x="0" y="4"/>
                  <a:pt x="0" y="10"/>
                </a:cubicBezTo>
                <a:cubicBezTo>
                  <a:pt x="0" y="15"/>
                  <a:pt x="4" y="20"/>
                  <a:pt x="10" y="20"/>
                </a:cubicBezTo>
                <a:cubicBezTo>
                  <a:pt x="18" y="20"/>
                  <a:pt x="26" y="22"/>
                  <a:pt x="32" y="27"/>
                </a:cubicBezTo>
                <a:cubicBezTo>
                  <a:pt x="39" y="31"/>
                  <a:pt x="44" y="38"/>
                  <a:pt x="47" y="45"/>
                </a:cubicBezTo>
                <a:cubicBezTo>
                  <a:pt x="48" y="49"/>
                  <a:pt x="52" y="51"/>
                  <a:pt x="56" y="51"/>
                </a:cubicBezTo>
                <a:cubicBezTo>
                  <a:pt x="60" y="51"/>
                  <a:pt x="64" y="49"/>
                  <a:pt x="65" y="45"/>
                </a:cubicBezTo>
                <a:cubicBezTo>
                  <a:pt x="68" y="38"/>
                  <a:pt x="73" y="31"/>
                  <a:pt x="80" y="27"/>
                </a:cubicBezTo>
                <a:cubicBezTo>
                  <a:pt x="86" y="22"/>
                  <a:pt x="94" y="20"/>
                  <a:pt x="102" y="20"/>
                </a:cubicBezTo>
                <a:cubicBezTo>
                  <a:pt x="108" y="20"/>
                  <a:pt x="112" y="15"/>
                  <a:pt x="112" y="10"/>
                </a:cubicBezTo>
                <a:cubicBezTo>
                  <a:pt x="112" y="4"/>
                  <a:pt x="108" y="0"/>
                  <a:pt x="102" y="0"/>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nvGrpSpPr>
          <p:cNvPr id="49" name="组合 48"/>
          <p:cNvGrpSpPr/>
          <p:nvPr/>
        </p:nvGrpSpPr>
        <p:grpSpPr>
          <a:xfrm>
            <a:off x="5767948" y="4211886"/>
            <a:ext cx="4877992" cy="2685453"/>
            <a:chOff x="5033963" y="5529263"/>
            <a:chExt cx="2778125" cy="1331912"/>
          </a:xfrm>
        </p:grpSpPr>
        <p:sp>
          <p:nvSpPr>
            <p:cNvPr id="8" name="Freeform 5"/>
            <p:cNvSpPr>
              <a:spLocks/>
            </p:cNvSpPr>
            <p:nvPr/>
          </p:nvSpPr>
          <p:spPr bwMode="auto">
            <a:xfrm>
              <a:off x="5767388" y="5775325"/>
              <a:ext cx="630238" cy="628650"/>
            </a:xfrm>
            <a:custGeom>
              <a:avLst/>
              <a:gdLst>
                <a:gd name="T0" fmla="*/ 152 w 208"/>
                <a:gd name="T1" fmla="*/ 68 h 208"/>
                <a:gd name="T2" fmla="*/ 105 w 208"/>
                <a:gd name="T3" fmla="*/ 0 h 208"/>
                <a:gd name="T4" fmla="*/ 58 w 208"/>
                <a:gd name="T5" fmla="*/ 68 h 208"/>
                <a:gd name="T6" fmla="*/ 104 w 208"/>
                <a:gd name="T7" fmla="*/ 208 h 208"/>
                <a:gd name="T8" fmla="*/ 104 w 208"/>
                <a:gd name="T9" fmla="*/ 208 h 208"/>
                <a:gd name="T10" fmla="*/ 104 w 208"/>
                <a:gd name="T11" fmla="*/ 208 h 208"/>
                <a:gd name="T12" fmla="*/ 104 w 208"/>
                <a:gd name="T13" fmla="*/ 208 h 208"/>
                <a:gd name="T14" fmla="*/ 104 w 208"/>
                <a:gd name="T15" fmla="*/ 208 h 208"/>
                <a:gd name="T16" fmla="*/ 152 w 208"/>
                <a:gd name="T17" fmla="*/ 68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8" h="208">
                  <a:moveTo>
                    <a:pt x="152" y="68"/>
                  </a:moveTo>
                  <a:cubicBezTo>
                    <a:pt x="128" y="29"/>
                    <a:pt x="105" y="0"/>
                    <a:pt x="105" y="0"/>
                  </a:cubicBezTo>
                  <a:cubicBezTo>
                    <a:pt x="105" y="0"/>
                    <a:pt x="83" y="30"/>
                    <a:pt x="58" y="68"/>
                  </a:cubicBezTo>
                  <a:cubicBezTo>
                    <a:pt x="0" y="154"/>
                    <a:pt x="64" y="205"/>
                    <a:pt x="104" y="208"/>
                  </a:cubicBezTo>
                  <a:cubicBezTo>
                    <a:pt x="104" y="208"/>
                    <a:pt x="104" y="208"/>
                    <a:pt x="104" y="208"/>
                  </a:cubicBezTo>
                  <a:cubicBezTo>
                    <a:pt x="104" y="208"/>
                    <a:pt x="104" y="208"/>
                    <a:pt x="104" y="208"/>
                  </a:cubicBezTo>
                  <a:cubicBezTo>
                    <a:pt x="104" y="208"/>
                    <a:pt x="104" y="208"/>
                    <a:pt x="104" y="208"/>
                  </a:cubicBezTo>
                  <a:cubicBezTo>
                    <a:pt x="104" y="208"/>
                    <a:pt x="104" y="208"/>
                    <a:pt x="104" y="208"/>
                  </a:cubicBezTo>
                  <a:cubicBezTo>
                    <a:pt x="148" y="205"/>
                    <a:pt x="208" y="160"/>
                    <a:pt x="152" y="68"/>
                  </a:cubicBezTo>
                  <a:close/>
                </a:path>
              </a:pathLst>
            </a:custGeom>
            <a:solidFill>
              <a:srgbClr val="E6E3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 name="Freeform 6"/>
            <p:cNvSpPr>
              <a:spLocks/>
            </p:cNvSpPr>
            <p:nvPr/>
          </p:nvSpPr>
          <p:spPr bwMode="auto">
            <a:xfrm>
              <a:off x="5951538" y="6092825"/>
              <a:ext cx="273050" cy="623887"/>
            </a:xfrm>
            <a:custGeom>
              <a:avLst/>
              <a:gdLst>
                <a:gd name="T0" fmla="*/ 172 w 172"/>
                <a:gd name="T1" fmla="*/ 69 h 393"/>
                <a:gd name="T2" fmla="*/ 98 w 172"/>
                <a:gd name="T3" fmla="*/ 112 h 393"/>
                <a:gd name="T4" fmla="*/ 86 w 172"/>
                <a:gd name="T5" fmla="*/ 0 h 393"/>
                <a:gd name="T6" fmla="*/ 75 w 172"/>
                <a:gd name="T7" fmla="*/ 112 h 393"/>
                <a:gd name="T8" fmla="*/ 0 w 172"/>
                <a:gd name="T9" fmla="*/ 69 h 393"/>
                <a:gd name="T10" fmla="*/ 69 w 172"/>
                <a:gd name="T11" fmla="*/ 149 h 393"/>
                <a:gd name="T12" fmla="*/ 71 w 172"/>
                <a:gd name="T13" fmla="*/ 393 h 393"/>
                <a:gd name="T14" fmla="*/ 107 w 172"/>
                <a:gd name="T15" fmla="*/ 393 h 393"/>
                <a:gd name="T16" fmla="*/ 104 w 172"/>
                <a:gd name="T17" fmla="*/ 149 h 393"/>
                <a:gd name="T18" fmla="*/ 172 w 172"/>
                <a:gd name="T19" fmla="*/ 69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2" h="393">
                  <a:moveTo>
                    <a:pt x="172" y="69"/>
                  </a:moveTo>
                  <a:lnTo>
                    <a:pt x="98" y="112"/>
                  </a:lnTo>
                  <a:lnTo>
                    <a:pt x="86" y="0"/>
                  </a:lnTo>
                  <a:lnTo>
                    <a:pt x="75" y="112"/>
                  </a:lnTo>
                  <a:lnTo>
                    <a:pt x="0" y="69"/>
                  </a:lnTo>
                  <a:lnTo>
                    <a:pt x="69" y="149"/>
                  </a:lnTo>
                  <a:lnTo>
                    <a:pt x="71" y="393"/>
                  </a:lnTo>
                  <a:lnTo>
                    <a:pt x="107" y="393"/>
                  </a:lnTo>
                  <a:lnTo>
                    <a:pt x="104" y="149"/>
                  </a:lnTo>
                  <a:lnTo>
                    <a:pt x="172" y="69"/>
                  </a:lnTo>
                  <a:close/>
                </a:path>
              </a:pathLst>
            </a:custGeom>
            <a:solidFill>
              <a:srgbClr val="C56D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 name="Freeform 9"/>
            <p:cNvSpPr>
              <a:spLocks/>
            </p:cNvSpPr>
            <p:nvPr/>
          </p:nvSpPr>
          <p:spPr bwMode="auto">
            <a:xfrm>
              <a:off x="5407025" y="6413500"/>
              <a:ext cx="511175" cy="247650"/>
            </a:xfrm>
            <a:custGeom>
              <a:avLst/>
              <a:gdLst>
                <a:gd name="T0" fmla="*/ 168 w 169"/>
                <a:gd name="T1" fmla="*/ 82 h 82"/>
                <a:gd name="T2" fmla="*/ 169 w 169"/>
                <a:gd name="T3" fmla="*/ 72 h 82"/>
                <a:gd name="T4" fmla="*/ 126 w 169"/>
                <a:gd name="T5" fmla="*/ 29 h 82"/>
                <a:gd name="T6" fmla="*/ 123 w 169"/>
                <a:gd name="T7" fmla="*/ 30 h 82"/>
                <a:gd name="T8" fmla="*/ 86 w 169"/>
                <a:gd name="T9" fmla="*/ 0 h 82"/>
                <a:gd name="T10" fmla="*/ 47 w 169"/>
                <a:gd name="T11" fmla="*/ 38 h 82"/>
                <a:gd name="T12" fmla="*/ 37 w 169"/>
                <a:gd name="T13" fmla="*/ 37 h 82"/>
                <a:gd name="T14" fmla="*/ 0 w 169"/>
                <a:gd name="T15" fmla="*/ 73 h 82"/>
                <a:gd name="T16" fmla="*/ 1 w 169"/>
                <a:gd name="T17" fmla="*/ 82 h 82"/>
                <a:gd name="T18" fmla="*/ 168 w 169"/>
                <a:gd name="T19" fmla="*/ 8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9" h="82">
                  <a:moveTo>
                    <a:pt x="168" y="82"/>
                  </a:moveTo>
                  <a:cubicBezTo>
                    <a:pt x="169" y="79"/>
                    <a:pt x="169" y="76"/>
                    <a:pt x="169" y="72"/>
                  </a:cubicBezTo>
                  <a:cubicBezTo>
                    <a:pt x="169" y="49"/>
                    <a:pt x="150" y="29"/>
                    <a:pt x="126" y="29"/>
                  </a:cubicBezTo>
                  <a:cubicBezTo>
                    <a:pt x="125" y="30"/>
                    <a:pt x="124" y="30"/>
                    <a:pt x="123" y="30"/>
                  </a:cubicBezTo>
                  <a:cubicBezTo>
                    <a:pt x="119" y="13"/>
                    <a:pt x="103" y="0"/>
                    <a:pt x="86" y="0"/>
                  </a:cubicBezTo>
                  <a:cubicBezTo>
                    <a:pt x="65" y="0"/>
                    <a:pt x="47" y="18"/>
                    <a:pt x="47" y="38"/>
                  </a:cubicBezTo>
                  <a:cubicBezTo>
                    <a:pt x="44" y="37"/>
                    <a:pt x="41" y="37"/>
                    <a:pt x="37" y="37"/>
                  </a:cubicBezTo>
                  <a:cubicBezTo>
                    <a:pt x="17" y="37"/>
                    <a:pt x="0" y="53"/>
                    <a:pt x="0" y="73"/>
                  </a:cubicBezTo>
                  <a:cubicBezTo>
                    <a:pt x="0" y="76"/>
                    <a:pt x="1" y="79"/>
                    <a:pt x="1" y="82"/>
                  </a:cubicBezTo>
                  <a:cubicBezTo>
                    <a:pt x="168" y="82"/>
                    <a:pt x="168" y="82"/>
                    <a:pt x="168" y="82"/>
                  </a:cubicBezTo>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 name="Freeform 10"/>
            <p:cNvSpPr>
              <a:spLocks/>
            </p:cNvSpPr>
            <p:nvPr/>
          </p:nvSpPr>
          <p:spPr bwMode="auto">
            <a:xfrm>
              <a:off x="5453063" y="6570663"/>
              <a:ext cx="71438" cy="53975"/>
            </a:xfrm>
            <a:custGeom>
              <a:avLst/>
              <a:gdLst>
                <a:gd name="T0" fmla="*/ 12 w 24"/>
                <a:gd name="T1" fmla="*/ 0 h 18"/>
                <a:gd name="T2" fmla="*/ 12 w 24"/>
                <a:gd name="T3" fmla="*/ 18 h 18"/>
                <a:gd name="T4" fmla="*/ 12 w 24"/>
                <a:gd name="T5" fmla="*/ 0 h 18"/>
              </a:gdLst>
              <a:ahLst/>
              <a:cxnLst>
                <a:cxn ang="0">
                  <a:pos x="T0" y="T1"/>
                </a:cxn>
                <a:cxn ang="0">
                  <a:pos x="T2" y="T3"/>
                </a:cxn>
                <a:cxn ang="0">
                  <a:pos x="T4" y="T5"/>
                </a:cxn>
              </a:cxnLst>
              <a:rect l="0" t="0" r="r" b="b"/>
              <a:pathLst>
                <a:path w="24" h="18">
                  <a:moveTo>
                    <a:pt x="12" y="0"/>
                  </a:moveTo>
                  <a:cubicBezTo>
                    <a:pt x="0" y="0"/>
                    <a:pt x="0" y="18"/>
                    <a:pt x="12" y="18"/>
                  </a:cubicBezTo>
                  <a:cubicBezTo>
                    <a:pt x="24" y="18"/>
                    <a:pt x="24" y="0"/>
                    <a:pt x="12" y="0"/>
                  </a:cubicBezTo>
                </a:path>
              </a:pathLst>
            </a:custGeom>
            <a:solidFill>
              <a:srgbClr val="FF7C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 name="Freeform 11"/>
            <p:cNvSpPr>
              <a:spLocks/>
            </p:cNvSpPr>
            <p:nvPr/>
          </p:nvSpPr>
          <p:spPr bwMode="auto">
            <a:xfrm>
              <a:off x="5580063" y="6564313"/>
              <a:ext cx="63500" cy="69850"/>
            </a:xfrm>
            <a:custGeom>
              <a:avLst/>
              <a:gdLst>
                <a:gd name="T0" fmla="*/ 19 w 21"/>
                <a:gd name="T1" fmla="*/ 5 h 23"/>
                <a:gd name="T2" fmla="*/ 8 w 21"/>
                <a:gd name="T3" fmla="*/ 1 h 23"/>
                <a:gd name="T4" fmla="*/ 3 w 21"/>
                <a:gd name="T5" fmla="*/ 4 h 23"/>
                <a:gd name="T6" fmla="*/ 1 w 21"/>
                <a:gd name="T7" fmla="*/ 13 h 23"/>
                <a:gd name="T8" fmla="*/ 17 w 21"/>
                <a:gd name="T9" fmla="*/ 18 h 23"/>
                <a:gd name="T10" fmla="*/ 19 w 21"/>
                <a:gd name="T11" fmla="*/ 5 h 23"/>
              </a:gdLst>
              <a:ahLst/>
              <a:cxnLst>
                <a:cxn ang="0">
                  <a:pos x="T0" y="T1"/>
                </a:cxn>
                <a:cxn ang="0">
                  <a:pos x="T2" y="T3"/>
                </a:cxn>
                <a:cxn ang="0">
                  <a:pos x="T4" y="T5"/>
                </a:cxn>
                <a:cxn ang="0">
                  <a:pos x="T6" y="T7"/>
                </a:cxn>
                <a:cxn ang="0">
                  <a:pos x="T8" y="T9"/>
                </a:cxn>
                <a:cxn ang="0">
                  <a:pos x="T10" y="T11"/>
                </a:cxn>
              </a:cxnLst>
              <a:rect l="0" t="0" r="r" b="b"/>
              <a:pathLst>
                <a:path w="21" h="23">
                  <a:moveTo>
                    <a:pt x="19" y="5"/>
                  </a:moveTo>
                  <a:cubicBezTo>
                    <a:pt x="17" y="1"/>
                    <a:pt x="12" y="0"/>
                    <a:pt x="8" y="1"/>
                  </a:cubicBezTo>
                  <a:cubicBezTo>
                    <a:pt x="6" y="2"/>
                    <a:pt x="4" y="3"/>
                    <a:pt x="3" y="4"/>
                  </a:cubicBezTo>
                  <a:cubicBezTo>
                    <a:pt x="1" y="6"/>
                    <a:pt x="0" y="10"/>
                    <a:pt x="1" y="13"/>
                  </a:cubicBezTo>
                  <a:cubicBezTo>
                    <a:pt x="3" y="20"/>
                    <a:pt x="12" y="23"/>
                    <a:pt x="17" y="18"/>
                  </a:cubicBezTo>
                  <a:cubicBezTo>
                    <a:pt x="20" y="14"/>
                    <a:pt x="21" y="9"/>
                    <a:pt x="19" y="5"/>
                  </a:cubicBezTo>
                </a:path>
              </a:pathLst>
            </a:custGeom>
            <a:solidFill>
              <a:srgbClr val="FF7C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 name="Freeform 12"/>
            <p:cNvSpPr>
              <a:spLocks/>
            </p:cNvSpPr>
            <p:nvPr/>
          </p:nvSpPr>
          <p:spPr bwMode="auto">
            <a:xfrm>
              <a:off x="5586413" y="6483350"/>
              <a:ext cx="84138" cy="63500"/>
            </a:xfrm>
            <a:custGeom>
              <a:avLst/>
              <a:gdLst>
                <a:gd name="T0" fmla="*/ 16 w 28"/>
                <a:gd name="T1" fmla="*/ 0 h 21"/>
                <a:gd name="T2" fmla="*/ 16 w 28"/>
                <a:gd name="T3" fmla="*/ 21 h 21"/>
                <a:gd name="T4" fmla="*/ 16 w 28"/>
                <a:gd name="T5" fmla="*/ 0 h 21"/>
              </a:gdLst>
              <a:ahLst/>
              <a:cxnLst>
                <a:cxn ang="0">
                  <a:pos x="T0" y="T1"/>
                </a:cxn>
                <a:cxn ang="0">
                  <a:pos x="T2" y="T3"/>
                </a:cxn>
                <a:cxn ang="0">
                  <a:pos x="T4" y="T5"/>
                </a:cxn>
              </a:cxnLst>
              <a:rect l="0" t="0" r="r" b="b"/>
              <a:pathLst>
                <a:path w="28" h="21">
                  <a:moveTo>
                    <a:pt x="16" y="0"/>
                  </a:moveTo>
                  <a:cubicBezTo>
                    <a:pt x="0" y="0"/>
                    <a:pt x="0" y="21"/>
                    <a:pt x="16" y="21"/>
                  </a:cubicBezTo>
                  <a:cubicBezTo>
                    <a:pt x="28" y="21"/>
                    <a:pt x="28" y="0"/>
                    <a:pt x="16" y="0"/>
                  </a:cubicBezTo>
                </a:path>
              </a:pathLst>
            </a:custGeom>
            <a:solidFill>
              <a:srgbClr val="FF7C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 name="Freeform 13"/>
            <p:cNvSpPr>
              <a:spLocks/>
            </p:cNvSpPr>
            <p:nvPr/>
          </p:nvSpPr>
          <p:spPr bwMode="auto">
            <a:xfrm>
              <a:off x="5700713" y="6550025"/>
              <a:ext cx="60325" cy="69850"/>
            </a:xfrm>
            <a:custGeom>
              <a:avLst/>
              <a:gdLst>
                <a:gd name="T0" fmla="*/ 18 w 20"/>
                <a:gd name="T1" fmla="*/ 5 h 23"/>
                <a:gd name="T2" fmla="*/ 15 w 20"/>
                <a:gd name="T3" fmla="*/ 2 h 23"/>
                <a:gd name="T4" fmla="*/ 5 w 20"/>
                <a:gd name="T5" fmla="*/ 3 h 23"/>
                <a:gd name="T6" fmla="*/ 1 w 20"/>
                <a:gd name="T7" fmla="*/ 6 h 23"/>
                <a:gd name="T8" fmla="*/ 0 w 20"/>
                <a:gd name="T9" fmla="*/ 12 h 23"/>
                <a:gd name="T10" fmla="*/ 7 w 20"/>
                <a:gd name="T11" fmla="*/ 21 h 23"/>
                <a:gd name="T12" fmla="*/ 19 w 20"/>
                <a:gd name="T13" fmla="*/ 17 h 23"/>
                <a:gd name="T14" fmla="*/ 20 w 20"/>
                <a:gd name="T15" fmla="*/ 12 h 23"/>
                <a:gd name="T16" fmla="*/ 18 w 20"/>
                <a:gd name="T17" fmla="*/ 5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23">
                  <a:moveTo>
                    <a:pt x="18" y="5"/>
                  </a:moveTo>
                  <a:cubicBezTo>
                    <a:pt x="17" y="4"/>
                    <a:pt x="16" y="3"/>
                    <a:pt x="15" y="2"/>
                  </a:cubicBezTo>
                  <a:cubicBezTo>
                    <a:pt x="12" y="1"/>
                    <a:pt x="8" y="0"/>
                    <a:pt x="5" y="3"/>
                  </a:cubicBezTo>
                  <a:cubicBezTo>
                    <a:pt x="3" y="4"/>
                    <a:pt x="2" y="5"/>
                    <a:pt x="1" y="6"/>
                  </a:cubicBezTo>
                  <a:cubicBezTo>
                    <a:pt x="0" y="8"/>
                    <a:pt x="0" y="10"/>
                    <a:pt x="0" y="12"/>
                  </a:cubicBezTo>
                  <a:cubicBezTo>
                    <a:pt x="0" y="16"/>
                    <a:pt x="3" y="20"/>
                    <a:pt x="7" y="21"/>
                  </a:cubicBezTo>
                  <a:cubicBezTo>
                    <a:pt x="12" y="23"/>
                    <a:pt x="17" y="21"/>
                    <a:pt x="19" y="17"/>
                  </a:cubicBezTo>
                  <a:cubicBezTo>
                    <a:pt x="20" y="15"/>
                    <a:pt x="20" y="13"/>
                    <a:pt x="20" y="12"/>
                  </a:cubicBezTo>
                  <a:cubicBezTo>
                    <a:pt x="20" y="9"/>
                    <a:pt x="20" y="7"/>
                    <a:pt x="18" y="5"/>
                  </a:cubicBezTo>
                  <a:close/>
                </a:path>
              </a:pathLst>
            </a:custGeom>
            <a:solidFill>
              <a:srgbClr val="FF7C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 name="Freeform 14"/>
            <p:cNvSpPr>
              <a:spLocks/>
            </p:cNvSpPr>
            <p:nvPr/>
          </p:nvSpPr>
          <p:spPr bwMode="auto">
            <a:xfrm>
              <a:off x="5791200" y="6567488"/>
              <a:ext cx="73025" cy="57150"/>
            </a:xfrm>
            <a:custGeom>
              <a:avLst/>
              <a:gdLst>
                <a:gd name="T0" fmla="*/ 12 w 24"/>
                <a:gd name="T1" fmla="*/ 0 h 19"/>
                <a:gd name="T2" fmla="*/ 12 w 24"/>
                <a:gd name="T3" fmla="*/ 19 h 19"/>
                <a:gd name="T4" fmla="*/ 12 w 24"/>
                <a:gd name="T5" fmla="*/ 0 h 19"/>
              </a:gdLst>
              <a:ahLst/>
              <a:cxnLst>
                <a:cxn ang="0">
                  <a:pos x="T0" y="T1"/>
                </a:cxn>
                <a:cxn ang="0">
                  <a:pos x="T2" y="T3"/>
                </a:cxn>
                <a:cxn ang="0">
                  <a:pos x="T4" y="T5"/>
                </a:cxn>
              </a:cxnLst>
              <a:rect l="0" t="0" r="r" b="b"/>
              <a:pathLst>
                <a:path w="24" h="19">
                  <a:moveTo>
                    <a:pt x="12" y="0"/>
                  </a:moveTo>
                  <a:cubicBezTo>
                    <a:pt x="0" y="0"/>
                    <a:pt x="0" y="19"/>
                    <a:pt x="12" y="19"/>
                  </a:cubicBezTo>
                  <a:cubicBezTo>
                    <a:pt x="24" y="19"/>
                    <a:pt x="24" y="0"/>
                    <a:pt x="12" y="0"/>
                  </a:cubicBezTo>
                  <a:close/>
                </a:path>
              </a:pathLst>
            </a:custGeom>
            <a:solidFill>
              <a:srgbClr val="FF7C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 name="Freeform 15"/>
            <p:cNvSpPr>
              <a:spLocks noEditPoints="1"/>
            </p:cNvSpPr>
            <p:nvPr/>
          </p:nvSpPr>
          <p:spPr bwMode="auto">
            <a:xfrm>
              <a:off x="5407025" y="6523038"/>
              <a:ext cx="142875" cy="111125"/>
            </a:xfrm>
            <a:custGeom>
              <a:avLst/>
              <a:gdLst>
                <a:gd name="T0" fmla="*/ 47 w 47"/>
                <a:gd name="T1" fmla="*/ 2 h 37"/>
                <a:gd name="T2" fmla="*/ 47 w 47"/>
                <a:gd name="T3" fmla="*/ 2 h 37"/>
                <a:gd name="T4" fmla="*/ 47 w 47"/>
                <a:gd name="T5" fmla="*/ 2 h 37"/>
                <a:gd name="T6" fmla="*/ 47 w 47"/>
                <a:gd name="T7" fmla="*/ 2 h 37"/>
                <a:gd name="T8" fmla="*/ 47 w 47"/>
                <a:gd name="T9" fmla="*/ 2 h 37"/>
                <a:gd name="T10" fmla="*/ 47 w 47"/>
                <a:gd name="T11" fmla="*/ 2 h 37"/>
                <a:gd name="T12" fmla="*/ 47 w 47"/>
                <a:gd name="T13" fmla="*/ 2 h 37"/>
                <a:gd name="T14" fmla="*/ 47 w 47"/>
                <a:gd name="T15" fmla="*/ 2 h 37"/>
                <a:gd name="T16" fmla="*/ 47 w 47"/>
                <a:gd name="T17" fmla="*/ 2 h 37"/>
                <a:gd name="T18" fmla="*/ 47 w 47"/>
                <a:gd name="T19" fmla="*/ 2 h 37"/>
                <a:gd name="T20" fmla="*/ 47 w 47"/>
                <a:gd name="T21" fmla="*/ 2 h 37"/>
                <a:gd name="T22" fmla="*/ 47 w 47"/>
                <a:gd name="T23" fmla="*/ 2 h 37"/>
                <a:gd name="T24" fmla="*/ 47 w 47"/>
                <a:gd name="T25" fmla="*/ 2 h 37"/>
                <a:gd name="T26" fmla="*/ 47 w 47"/>
                <a:gd name="T27" fmla="*/ 2 h 37"/>
                <a:gd name="T28" fmla="*/ 47 w 47"/>
                <a:gd name="T29" fmla="*/ 2 h 37"/>
                <a:gd name="T30" fmla="*/ 47 w 47"/>
                <a:gd name="T31" fmla="*/ 2 h 37"/>
                <a:gd name="T32" fmla="*/ 47 w 47"/>
                <a:gd name="T33" fmla="*/ 2 h 37"/>
                <a:gd name="T34" fmla="*/ 47 w 47"/>
                <a:gd name="T35" fmla="*/ 2 h 37"/>
                <a:gd name="T36" fmla="*/ 47 w 47"/>
                <a:gd name="T37" fmla="*/ 1 h 37"/>
                <a:gd name="T38" fmla="*/ 47 w 47"/>
                <a:gd name="T39" fmla="*/ 1 h 37"/>
                <a:gd name="T40" fmla="*/ 47 w 47"/>
                <a:gd name="T41" fmla="*/ 1 h 37"/>
                <a:gd name="T42" fmla="*/ 47 w 47"/>
                <a:gd name="T43" fmla="*/ 1 h 37"/>
                <a:gd name="T44" fmla="*/ 47 w 47"/>
                <a:gd name="T45" fmla="*/ 1 h 37"/>
                <a:gd name="T46" fmla="*/ 47 w 47"/>
                <a:gd name="T47" fmla="*/ 1 h 37"/>
                <a:gd name="T48" fmla="*/ 47 w 47"/>
                <a:gd name="T49" fmla="*/ 1 h 37"/>
                <a:gd name="T50" fmla="*/ 47 w 47"/>
                <a:gd name="T51" fmla="*/ 1 h 37"/>
                <a:gd name="T52" fmla="*/ 47 w 47"/>
                <a:gd name="T53" fmla="*/ 1 h 37"/>
                <a:gd name="T54" fmla="*/ 47 w 47"/>
                <a:gd name="T55" fmla="*/ 1 h 37"/>
                <a:gd name="T56" fmla="*/ 47 w 47"/>
                <a:gd name="T57" fmla="*/ 1 h 37"/>
                <a:gd name="T58" fmla="*/ 47 w 47"/>
                <a:gd name="T59" fmla="*/ 1 h 37"/>
                <a:gd name="T60" fmla="*/ 47 w 47"/>
                <a:gd name="T61" fmla="*/ 1 h 37"/>
                <a:gd name="T62" fmla="*/ 47 w 47"/>
                <a:gd name="T63" fmla="*/ 1 h 37"/>
                <a:gd name="T64" fmla="*/ 47 w 47"/>
                <a:gd name="T65" fmla="*/ 1 h 37"/>
                <a:gd name="T66" fmla="*/ 47 w 47"/>
                <a:gd name="T67" fmla="*/ 1 h 37"/>
                <a:gd name="T68" fmla="*/ 47 w 47"/>
                <a:gd name="T69" fmla="*/ 1 h 37"/>
                <a:gd name="T70" fmla="*/ 47 w 47"/>
                <a:gd name="T71" fmla="*/ 1 h 37"/>
                <a:gd name="T72" fmla="*/ 37 w 47"/>
                <a:gd name="T73" fmla="*/ 1 h 37"/>
                <a:gd name="T74" fmla="*/ 0 w 47"/>
                <a:gd name="T75" fmla="*/ 37 h 37"/>
                <a:gd name="T76" fmla="*/ 0 w 47"/>
                <a:gd name="T77" fmla="*/ 37 h 37"/>
                <a:gd name="T78" fmla="*/ 37 w 47"/>
                <a:gd name="T79" fmla="*/ 1 h 37"/>
                <a:gd name="T80" fmla="*/ 47 w 47"/>
                <a:gd name="T81" fmla="*/ 2 h 37"/>
                <a:gd name="T82" fmla="*/ 47 w 47"/>
                <a:gd name="T83" fmla="*/ 2 h 37"/>
                <a:gd name="T84" fmla="*/ 47 w 47"/>
                <a:gd name="T85" fmla="*/ 2 h 37"/>
                <a:gd name="T86" fmla="*/ 37 w 47"/>
                <a:gd name="T87" fmla="*/ 1 h 37"/>
                <a:gd name="T88" fmla="*/ 47 w 47"/>
                <a:gd name="T89" fmla="*/ 1 h 37"/>
                <a:gd name="T90" fmla="*/ 47 w 47"/>
                <a:gd name="T91" fmla="*/ 1 h 37"/>
                <a:gd name="T92" fmla="*/ 47 w 47"/>
                <a:gd name="T93" fmla="*/ 1 h 37"/>
                <a:gd name="T94" fmla="*/ 47 w 47"/>
                <a:gd name="T95" fmla="*/ 1 h 37"/>
                <a:gd name="T96" fmla="*/ 47 w 47"/>
                <a:gd name="T97" fmla="*/ 1 h 37"/>
                <a:gd name="T98" fmla="*/ 47 w 47"/>
                <a:gd name="T99" fmla="*/ 1 h 37"/>
                <a:gd name="T100" fmla="*/ 47 w 47"/>
                <a:gd name="T101" fmla="*/ 0 h 37"/>
                <a:gd name="T102" fmla="*/ 47 w 47"/>
                <a:gd name="T103" fmla="*/ 0 h 37"/>
                <a:gd name="T104" fmla="*/ 47 w 47"/>
                <a:gd name="T105" fmla="*/ 0 h 37"/>
                <a:gd name="T106" fmla="*/ 47 w 47"/>
                <a:gd name="T107" fmla="*/ 0 h 37"/>
                <a:gd name="T108" fmla="*/ 47 w 47"/>
                <a:gd name="T109" fmla="*/ 0 h 37"/>
                <a:gd name="T110" fmla="*/ 47 w 47"/>
                <a:gd name="T111"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7" h="37">
                  <a:moveTo>
                    <a:pt x="47" y="2"/>
                  </a:moveTo>
                  <a:cubicBezTo>
                    <a:pt x="47" y="2"/>
                    <a:pt x="47" y="2"/>
                    <a:pt x="47" y="2"/>
                  </a:cubicBezTo>
                  <a:cubicBezTo>
                    <a:pt x="47" y="2"/>
                    <a:pt x="47" y="2"/>
                    <a:pt x="47" y="2"/>
                  </a:cubicBezTo>
                  <a:moveTo>
                    <a:pt x="47" y="2"/>
                  </a:moveTo>
                  <a:cubicBezTo>
                    <a:pt x="47" y="2"/>
                    <a:pt x="47" y="2"/>
                    <a:pt x="47" y="2"/>
                  </a:cubicBezTo>
                  <a:cubicBezTo>
                    <a:pt x="47" y="2"/>
                    <a:pt x="47" y="2"/>
                    <a:pt x="47" y="2"/>
                  </a:cubicBezTo>
                  <a:moveTo>
                    <a:pt x="47" y="2"/>
                  </a:moveTo>
                  <a:cubicBezTo>
                    <a:pt x="47" y="2"/>
                    <a:pt x="47" y="2"/>
                    <a:pt x="47" y="2"/>
                  </a:cubicBezTo>
                  <a:cubicBezTo>
                    <a:pt x="47" y="2"/>
                    <a:pt x="47" y="2"/>
                    <a:pt x="47" y="2"/>
                  </a:cubicBezTo>
                  <a:moveTo>
                    <a:pt x="47" y="2"/>
                  </a:moveTo>
                  <a:cubicBezTo>
                    <a:pt x="47" y="2"/>
                    <a:pt x="47" y="2"/>
                    <a:pt x="47" y="2"/>
                  </a:cubicBezTo>
                  <a:cubicBezTo>
                    <a:pt x="47" y="2"/>
                    <a:pt x="47" y="2"/>
                    <a:pt x="47" y="2"/>
                  </a:cubicBezTo>
                  <a:moveTo>
                    <a:pt x="47" y="2"/>
                  </a:moveTo>
                  <a:cubicBezTo>
                    <a:pt x="47" y="2"/>
                    <a:pt x="47" y="2"/>
                    <a:pt x="47" y="2"/>
                  </a:cubicBezTo>
                  <a:cubicBezTo>
                    <a:pt x="47" y="2"/>
                    <a:pt x="47" y="2"/>
                    <a:pt x="47" y="2"/>
                  </a:cubicBezTo>
                  <a:moveTo>
                    <a:pt x="47" y="2"/>
                  </a:moveTo>
                  <a:cubicBezTo>
                    <a:pt x="47" y="2"/>
                    <a:pt x="47" y="2"/>
                    <a:pt x="47" y="2"/>
                  </a:cubicBezTo>
                  <a:cubicBezTo>
                    <a:pt x="47" y="2"/>
                    <a:pt x="47" y="2"/>
                    <a:pt x="47" y="2"/>
                  </a:cubicBezTo>
                  <a:moveTo>
                    <a:pt x="47" y="1"/>
                  </a:moveTo>
                  <a:cubicBezTo>
                    <a:pt x="47" y="1"/>
                    <a:pt x="47" y="1"/>
                    <a:pt x="47" y="1"/>
                  </a:cubicBezTo>
                  <a:cubicBezTo>
                    <a:pt x="47" y="1"/>
                    <a:pt x="47" y="1"/>
                    <a:pt x="47" y="1"/>
                  </a:cubicBezTo>
                  <a:moveTo>
                    <a:pt x="47" y="1"/>
                  </a:moveTo>
                  <a:cubicBezTo>
                    <a:pt x="47" y="1"/>
                    <a:pt x="47" y="1"/>
                    <a:pt x="47" y="1"/>
                  </a:cubicBezTo>
                  <a:cubicBezTo>
                    <a:pt x="47" y="1"/>
                    <a:pt x="47" y="1"/>
                    <a:pt x="47" y="1"/>
                  </a:cubicBezTo>
                  <a:moveTo>
                    <a:pt x="47" y="1"/>
                  </a:moveTo>
                  <a:cubicBezTo>
                    <a:pt x="47" y="1"/>
                    <a:pt x="47" y="1"/>
                    <a:pt x="47" y="1"/>
                  </a:cubicBezTo>
                  <a:cubicBezTo>
                    <a:pt x="47" y="1"/>
                    <a:pt x="47" y="1"/>
                    <a:pt x="47" y="1"/>
                  </a:cubicBezTo>
                  <a:moveTo>
                    <a:pt x="47" y="1"/>
                  </a:moveTo>
                  <a:cubicBezTo>
                    <a:pt x="47" y="1"/>
                    <a:pt x="47" y="1"/>
                    <a:pt x="47" y="1"/>
                  </a:cubicBezTo>
                  <a:cubicBezTo>
                    <a:pt x="47" y="1"/>
                    <a:pt x="47" y="1"/>
                    <a:pt x="47" y="1"/>
                  </a:cubicBezTo>
                  <a:moveTo>
                    <a:pt x="47" y="1"/>
                  </a:moveTo>
                  <a:cubicBezTo>
                    <a:pt x="47" y="1"/>
                    <a:pt x="47" y="1"/>
                    <a:pt x="47" y="1"/>
                  </a:cubicBezTo>
                  <a:cubicBezTo>
                    <a:pt x="47" y="1"/>
                    <a:pt x="47" y="1"/>
                    <a:pt x="47" y="1"/>
                  </a:cubicBezTo>
                  <a:moveTo>
                    <a:pt x="47" y="1"/>
                  </a:moveTo>
                  <a:cubicBezTo>
                    <a:pt x="47" y="1"/>
                    <a:pt x="47" y="1"/>
                    <a:pt x="47" y="1"/>
                  </a:cubicBezTo>
                  <a:cubicBezTo>
                    <a:pt x="47" y="1"/>
                    <a:pt x="47" y="1"/>
                    <a:pt x="47" y="1"/>
                  </a:cubicBezTo>
                  <a:moveTo>
                    <a:pt x="37" y="1"/>
                  </a:moveTo>
                  <a:cubicBezTo>
                    <a:pt x="17" y="1"/>
                    <a:pt x="0" y="17"/>
                    <a:pt x="0" y="37"/>
                  </a:cubicBezTo>
                  <a:cubicBezTo>
                    <a:pt x="0" y="37"/>
                    <a:pt x="0" y="37"/>
                    <a:pt x="0" y="37"/>
                  </a:cubicBezTo>
                  <a:cubicBezTo>
                    <a:pt x="0" y="17"/>
                    <a:pt x="17" y="1"/>
                    <a:pt x="37" y="1"/>
                  </a:cubicBezTo>
                  <a:cubicBezTo>
                    <a:pt x="41" y="1"/>
                    <a:pt x="44" y="1"/>
                    <a:pt x="47" y="2"/>
                  </a:cubicBezTo>
                  <a:cubicBezTo>
                    <a:pt x="47" y="2"/>
                    <a:pt x="47" y="2"/>
                    <a:pt x="47" y="2"/>
                  </a:cubicBezTo>
                  <a:cubicBezTo>
                    <a:pt x="47" y="2"/>
                    <a:pt x="47" y="2"/>
                    <a:pt x="47" y="2"/>
                  </a:cubicBezTo>
                  <a:cubicBezTo>
                    <a:pt x="44" y="1"/>
                    <a:pt x="41" y="1"/>
                    <a:pt x="37" y="1"/>
                  </a:cubicBezTo>
                  <a:moveTo>
                    <a:pt x="47" y="1"/>
                  </a:moveTo>
                  <a:cubicBezTo>
                    <a:pt x="47" y="1"/>
                    <a:pt x="47" y="1"/>
                    <a:pt x="47" y="1"/>
                  </a:cubicBezTo>
                  <a:cubicBezTo>
                    <a:pt x="47" y="1"/>
                    <a:pt x="47" y="1"/>
                    <a:pt x="47" y="1"/>
                  </a:cubicBezTo>
                  <a:moveTo>
                    <a:pt x="47" y="1"/>
                  </a:moveTo>
                  <a:cubicBezTo>
                    <a:pt x="47" y="1"/>
                    <a:pt x="47" y="1"/>
                    <a:pt x="47" y="1"/>
                  </a:cubicBezTo>
                  <a:cubicBezTo>
                    <a:pt x="47" y="1"/>
                    <a:pt x="47" y="1"/>
                    <a:pt x="47" y="1"/>
                  </a:cubicBezTo>
                  <a:moveTo>
                    <a:pt x="47" y="0"/>
                  </a:moveTo>
                  <a:cubicBezTo>
                    <a:pt x="47" y="0"/>
                    <a:pt x="47" y="0"/>
                    <a:pt x="47" y="0"/>
                  </a:cubicBezTo>
                  <a:cubicBezTo>
                    <a:pt x="47" y="0"/>
                    <a:pt x="47" y="0"/>
                    <a:pt x="47" y="0"/>
                  </a:cubicBezTo>
                  <a:moveTo>
                    <a:pt x="47" y="0"/>
                  </a:moveTo>
                  <a:cubicBezTo>
                    <a:pt x="47" y="0"/>
                    <a:pt x="47" y="0"/>
                    <a:pt x="47" y="0"/>
                  </a:cubicBezTo>
                  <a:cubicBezTo>
                    <a:pt x="47" y="0"/>
                    <a:pt x="47" y="0"/>
                    <a:pt x="47"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 name="Freeform 16"/>
            <p:cNvSpPr>
              <a:spLocks noEditPoints="1"/>
            </p:cNvSpPr>
            <p:nvPr/>
          </p:nvSpPr>
          <p:spPr bwMode="auto">
            <a:xfrm>
              <a:off x="5407025" y="6416675"/>
              <a:ext cx="242888" cy="244475"/>
            </a:xfrm>
            <a:custGeom>
              <a:avLst/>
              <a:gdLst>
                <a:gd name="T0" fmla="*/ 27 w 80"/>
                <a:gd name="T1" fmla="*/ 69 h 81"/>
                <a:gd name="T2" fmla="*/ 27 w 80"/>
                <a:gd name="T3" fmla="*/ 51 h 81"/>
                <a:gd name="T4" fmla="*/ 27 w 80"/>
                <a:gd name="T5" fmla="*/ 69 h 81"/>
                <a:gd name="T6" fmla="*/ 67 w 80"/>
                <a:gd name="T7" fmla="*/ 69 h 81"/>
                <a:gd name="T8" fmla="*/ 58 w 80"/>
                <a:gd name="T9" fmla="*/ 62 h 81"/>
                <a:gd name="T10" fmla="*/ 60 w 80"/>
                <a:gd name="T11" fmla="*/ 53 h 81"/>
                <a:gd name="T12" fmla="*/ 65 w 80"/>
                <a:gd name="T13" fmla="*/ 50 h 81"/>
                <a:gd name="T14" fmla="*/ 68 w 80"/>
                <a:gd name="T15" fmla="*/ 50 h 81"/>
                <a:gd name="T16" fmla="*/ 76 w 80"/>
                <a:gd name="T17" fmla="*/ 54 h 81"/>
                <a:gd name="T18" fmla="*/ 74 w 80"/>
                <a:gd name="T19" fmla="*/ 67 h 81"/>
                <a:gd name="T20" fmla="*/ 67 w 80"/>
                <a:gd name="T21" fmla="*/ 69 h 81"/>
                <a:gd name="T22" fmla="*/ 80 w 80"/>
                <a:gd name="T23" fmla="*/ 0 h 81"/>
                <a:gd name="T24" fmla="*/ 47 w 80"/>
                <a:gd name="T25" fmla="*/ 35 h 81"/>
                <a:gd name="T26" fmla="*/ 47 w 80"/>
                <a:gd name="T27" fmla="*/ 35 h 81"/>
                <a:gd name="T28" fmla="*/ 47 w 80"/>
                <a:gd name="T29" fmla="*/ 35 h 81"/>
                <a:gd name="T30" fmla="*/ 47 w 80"/>
                <a:gd name="T31" fmla="*/ 35 h 81"/>
                <a:gd name="T32" fmla="*/ 47 w 80"/>
                <a:gd name="T33" fmla="*/ 36 h 81"/>
                <a:gd name="T34" fmla="*/ 47 w 80"/>
                <a:gd name="T35" fmla="*/ 36 h 81"/>
                <a:gd name="T36" fmla="*/ 47 w 80"/>
                <a:gd name="T37" fmla="*/ 36 h 81"/>
                <a:gd name="T38" fmla="*/ 47 w 80"/>
                <a:gd name="T39" fmla="*/ 36 h 81"/>
                <a:gd name="T40" fmla="*/ 47 w 80"/>
                <a:gd name="T41" fmla="*/ 36 h 81"/>
                <a:gd name="T42" fmla="*/ 47 w 80"/>
                <a:gd name="T43" fmla="*/ 36 h 81"/>
                <a:gd name="T44" fmla="*/ 47 w 80"/>
                <a:gd name="T45" fmla="*/ 36 h 81"/>
                <a:gd name="T46" fmla="*/ 47 w 80"/>
                <a:gd name="T47" fmla="*/ 36 h 81"/>
                <a:gd name="T48" fmla="*/ 47 w 80"/>
                <a:gd name="T49" fmla="*/ 36 h 81"/>
                <a:gd name="T50" fmla="*/ 47 w 80"/>
                <a:gd name="T51" fmla="*/ 36 h 81"/>
                <a:gd name="T52" fmla="*/ 47 w 80"/>
                <a:gd name="T53" fmla="*/ 36 h 81"/>
                <a:gd name="T54" fmla="*/ 47 w 80"/>
                <a:gd name="T55" fmla="*/ 36 h 81"/>
                <a:gd name="T56" fmla="*/ 47 w 80"/>
                <a:gd name="T57" fmla="*/ 36 h 81"/>
                <a:gd name="T58" fmla="*/ 47 w 80"/>
                <a:gd name="T59" fmla="*/ 36 h 81"/>
                <a:gd name="T60" fmla="*/ 47 w 80"/>
                <a:gd name="T61" fmla="*/ 36 h 81"/>
                <a:gd name="T62" fmla="*/ 47 w 80"/>
                <a:gd name="T63" fmla="*/ 36 h 81"/>
                <a:gd name="T64" fmla="*/ 47 w 80"/>
                <a:gd name="T65" fmla="*/ 37 h 81"/>
                <a:gd name="T66" fmla="*/ 47 w 80"/>
                <a:gd name="T67" fmla="*/ 37 h 81"/>
                <a:gd name="T68" fmla="*/ 47 w 80"/>
                <a:gd name="T69" fmla="*/ 37 h 81"/>
                <a:gd name="T70" fmla="*/ 47 w 80"/>
                <a:gd name="T71" fmla="*/ 37 h 81"/>
                <a:gd name="T72" fmla="*/ 47 w 80"/>
                <a:gd name="T73" fmla="*/ 37 h 81"/>
                <a:gd name="T74" fmla="*/ 47 w 80"/>
                <a:gd name="T75" fmla="*/ 37 h 81"/>
                <a:gd name="T76" fmla="*/ 47 w 80"/>
                <a:gd name="T77" fmla="*/ 37 h 81"/>
                <a:gd name="T78" fmla="*/ 47 w 80"/>
                <a:gd name="T79" fmla="*/ 37 h 81"/>
                <a:gd name="T80" fmla="*/ 47 w 80"/>
                <a:gd name="T81" fmla="*/ 37 h 81"/>
                <a:gd name="T82" fmla="*/ 47 w 80"/>
                <a:gd name="T83" fmla="*/ 37 h 81"/>
                <a:gd name="T84" fmla="*/ 47 w 80"/>
                <a:gd name="T85" fmla="*/ 37 h 81"/>
                <a:gd name="T86" fmla="*/ 47 w 80"/>
                <a:gd name="T87" fmla="*/ 37 h 81"/>
                <a:gd name="T88" fmla="*/ 47 w 80"/>
                <a:gd name="T89" fmla="*/ 37 h 81"/>
                <a:gd name="T90" fmla="*/ 47 w 80"/>
                <a:gd name="T91" fmla="*/ 37 h 81"/>
                <a:gd name="T92" fmla="*/ 37 w 80"/>
                <a:gd name="T93" fmla="*/ 36 h 81"/>
                <a:gd name="T94" fmla="*/ 0 w 80"/>
                <a:gd name="T95" fmla="*/ 72 h 81"/>
                <a:gd name="T96" fmla="*/ 1 w 80"/>
                <a:gd name="T97" fmla="*/ 81 h 81"/>
                <a:gd name="T98" fmla="*/ 80 w 80"/>
                <a:gd name="T99" fmla="*/ 81 h 81"/>
                <a:gd name="T100" fmla="*/ 80 w 80"/>
                <a:gd name="T101" fmla="*/ 42 h 81"/>
                <a:gd name="T102" fmla="*/ 75 w 80"/>
                <a:gd name="T103" fmla="*/ 43 h 81"/>
                <a:gd name="T104" fmla="*/ 75 w 80"/>
                <a:gd name="T105" fmla="*/ 22 h 81"/>
                <a:gd name="T106" fmla="*/ 80 w 80"/>
                <a:gd name="T107" fmla="*/ 23 h 81"/>
                <a:gd name="T108" fmla="*/ 80 w 80"/>
                <a:gd name="T109"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0" h="81">
                  <a:moveTo>
                    <a:pt x="27" y="69"/>
                  </a:moveTo>
                  <a:cubicBezTo>
                    <a:pt x="15" y="69"/>
                    <a:pt x="15" y="51"/>
                    <a:pt x="27" y="51"/>
                  </a:cubicBezTo>
                  <a:cubicBezTo>
                    <a:pt x="39" y="51"/>
                    <a:pt x="39" y="69"/>
                    <a:pt x="27" y="69"/>
                  </a:cubicBezTo>
                  <a:moveTo>
                    <a:pt x="67" y="69"/>
                  </a:moveTo>
                  <a:cubicBezTo>
                    <a:pt x="63" y="69"/>
                    <a:pt x="59" y="67"/>
                    <a:pt x="58" y="62"/>
                  </a:cubicBezTo>
                  <a:cubicBezTo>
                    <a:pt x="57" y="59"/>
                    <a:pt x="58" y="55"/>
                    <a:pt x="60" y="53"/>
                  </a:cubicBezTo>
                  <a:cubicBezTo>
                    <a:pt x="61" y="52"/>
                    <a:pt x="63" y="51"/>
                    <a:pt x="65" y="50"/>
                  </a:cubicBezTo>
                  <a:cubicBezTo>
                    <a:pt x="66" y="50"/>
                    <a:pt x="67" y="50"/>
                    <a:pt x="68" y="50"/>
                  </a:cubicBezTo>
                  <a:cubicBezTo>
                    <a:pt x="71" y="50"/>
                    <a:pt x="74" y="51"/>
                    <a:pt x="76" y="54"/>
                  </a:cubicBezTo>
                  <a:cubicBezTo>
                    <a:pt x="78" y="58"/>
                    <a:pt x="77" y="63"/>
                    <a:pt x="74" y="67"/>
                  </a:cubicBezTo>
                  <a:cubicBezTo>
                    <a:pt x="72" y="69"/>
                    <a:pt x="70" y="69"/>
                    <a:pt x="67" y="69"/>
                  </a:cubicBezTo>
                  <a:moveTo>
                    <a:pt x="80" y="0"/>
                  </a:moveTo>
                  <a:cubicBezTo>
                    <a:pt x="62" y="3"/>
                    <a:pt x="48" y="17"/>
                    <a:pt x="47" y="35"/>
                  </a:cubicBezTo>
                  <a:cubicBezTo>
                    <a:pt x="47" y="35"/>
                    <a:pt x="47" y="35"/>
                    <a:pt x="47" y="35"/>
                  </a:cubicBezTo>
                  <a:cubicBezTo>
                    <a:pt x="47" y="35"/>
                    <a:pt x="47" y="35"/>
                    <a:pt x="47" y="35"/>
                  </a:cubicBezTo>
                  <a:cubicBezTo>
                    <a:pt x="47" y="35"/>
                    <a:pt x="47" y="35"/>
                    <a:pt x="47" y="35"/>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4" y="36"/>
                    <a:pt x="41" y="36"/>
                    <a:pt x="37" y="36"/>
                  </a:cubicBezTo>
                  <a:cubicBezTo>
                    <a:pt x="17" y="36"/>
                    <a:pt x="0" y="52"/>
                    <a:pt x="0" y="72"/>
                  </a:cubicBezTo>
                  <a:cubicBezTo>
                    <a:pt x="0" y="75"/>
                    <a:pt x="1" y="78"/>
                    <a:pt x="1" y="81"/>
                  </a:cubicBezTo>
                  <a:cubicBezTo>
                    <a:pt x="80" y="81"/>
                    <a:pt x="80" y="81"/>
                    <a:pt x="80" y="81"/>
                  </a:cubicBezTo>
                  <a:cubicBezTo>
                    <a:pt x="80" y="42"/>
                    <a:pt x="80" y="42"/>
                    <a:pt x="80" y="42"/>
                  </a:cubicBezTo>
                  <a:cubicBezTo>
                    <a:pt x="78" y="42"/>
                    <a:pt x="77" y="43"/>
                    <a:pt x="75" y="43"/>
                  </a:cubicBezTo>
                  <a:cubicBezTo>
                    <a:pt x="59" y="43"/>
                    <a:pt x="59" y="22"/>
                    <a:pt x="75" y="22"/>
                  </a:cubicBezTo>
                  <a:cubicBezTo>
                    <a:pt x="77" y="22"/>
                    <a:pt x="78" y="23"/>
                    <a:pt x="80" y="23"/>
                  </a:cubicBezTo>
                  <a:cubicBezTo>
                    <a:pt x="80" y="0"/>
                    <a:pt x="80" y="0"/>
                    <a:pt x="80" y="0"/>
                  </a:cubicBezTo>
                </a:path>
              </a:pathLst>
            </a:custGeom>
            <a:solidFill>
              <a:srgbClr val="FFDD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 name="Freeform 17"/>
            <p:cNvSpPr>
              <a:spLocks/>
            </p:cNvSpPr>
            <p:nvPr/>
          </p:nvSpPr>
          <p:spPr bwMode="auto">
            <a:xfrm>
              <a:off x="5453063" y="6570663"/>
              <a:ext cx="71438" cy="53975"/>
            </a:xfrm>
            <a:custGeom>
              <a:avLst/>
              <a:gdLst>
                <a:gd name="T0" fmla="*/ 12 w 24"/>
                <a:gd name="T1" fmla="*/ 0 h 18"/>
                <a:gd name="T2" fmla="*/ 12 w 24"/>
                <a:gd name="T3" fmla="*/ 18 h 18"/>
                <a:gd name="T4" fmla="*/ 12 w 24"/>
                <a:gd name="T5" fmla="*/ 0 h 18"/>
              </a:gdLst>
              <a:ahLst/>
              <a:cxnLst>
                <a:cxn ang="0">
                  <a:pos x="T0" y="T1"/>
                </a:cxn>
                <a:cxn ang="0">
                  <a:pos x="T2" y="T3"/>
                </a:cxn>
                <a:cxn ang="0">
                  <a:pos x="T4" y="T5"/>
                </a:cxn>
              </a:cxnLst>
              <a:rect l="0" t="0" r="r" b="b"/>
              <a:pathLst>
                <a:path w="24" h="18">
                  <a:moveTo>
                    <a:pt x="12" y="0"/>
                  </a:moveTo>
                  <a:cubicBezTo>
                    <a:pt x="0" y="0"/>
                    <a:pt x="0" y="18"/>
                    <a:pt x="12" y="18"/>
                  </a:cubicBezTo>
                  <a:cubicBezTo>
                    <a:pt x="24" y="18"/>
                    <a:pt x="24" y="0"/>
                    <a:pt x="12" y="0"/>
                  </a:cubicBezTo>
                </a:path>
              </a:pathLst>
            </a:custGeom>
            <a:solidFill>
              <a:srgbClr val="FFB2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 name="Freeform 18"/>
            <p:cNvSpPr>
              <a:spLocks/>
            </p:cNvSpPr>
            <p:nvPr/>
          </p:nvSpPr>
          <p:spPr bwMode="auto">
            <a:xfrm>
              <a:off x="5580063" y="6567488"/>
              <a:ext cx="63500" cy="57150"/>
            </a:xfrm>
            <a:custGeom>
              <a:avLst/>
              <a:gdLst>
                <a:gd name="T0" fmla="*/ 11 w 21"/>
                <a:gd name="T1" fmla="*/ 0 h 19"/>
                <a:gd name="T2" fmla="*/ 8 w 21"/>
                <a:gd name="T3" fmla="*/ 0 h 19"/>
                <a:gd name="T4" fmla="*/ 3 w 21"/>
                <a:gd name="T5" fmla="*/ 3 h 19"/>
                <a:gd name="T6" fmla="*/ 1 w 21"/>
                <a:gd name="T7" fmla="*/ 12 h 19"/>
                <a:gd name="T8" fmla="*/ 10 w 21"/>
                <a:gd name="T9" fmla="*/ 19 h 19"/>
                <a:gd name="T10" fmla="*/ 17 w 21"/>
                <a:gd name="T11" fmla="*/ 17 h 19"/>
                <a:gd name="T12" fmla="*/ 19 w 21"/>
                <a:gd name="T13" fmla="*/ 4 h 19"/>
                <a:gd name="T14" fmla="*/ 11 w 21"/>
                <a:gd name="T15" fmla="*/ 0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19">
                  <a:moveTo>
                    <a:pt x="11" y="0"/>
                  </a:moveTo>
                  <a:cubicBezTo>
                    <a:pt x="10" y="0"/>
                    <a:pt x="9" y="0"/>
                    <a:pt x="8" y="0"/>
                  </a:cubicBezTo>
                  <a:cubicBezTo>
                    <a:pt x="6" y="1"/>
                    <a:pt x="4" y="2"/>
                    <a:pt x="3" y="3"/>
                  </a:cubicBezTo>
                  <a:cubicBezTo>
                    <a:pt x="1" y="5"/>
                    <a:pt x="0" y="9"/>
                    <a:pt x="1" y="12"/>
                  </a:cubicBezTo>
                  <a:cubicBezTo>
                    <a:pt x="2" y="17"/>
                    <a:pt x="6" y="19"/>
                    <a:pt x="10" y="19"/>
                  </a:cubicBezTo>
                  <a:cubicBezTo>
                    <a:pt x="13" y="19"/>
                    <a:pt x="15" y="19"/>
                    <a:pt x="17" y="17"/>
                  </a:cubicBezTo>
                  <a:cubicBezTo>
                    <a:pt x="20" y="13"/>
                    <a:pt x="21" y="8"/>
                    <a:pt x="19" y="4"/>
                  </a:cubicBezTo>
                  <a:cubicBezTo>
                    <a:pt x="17" y="1"/>
                    <a:pt x="14" y="0"/>
                    <a:pt x="11" y="0"/>
                  </a:cubicBezTo>
                </a:path>
              </a:pathLst>
            </a:custGeom>
            <a:solidFill>
              <a:srgbClr val="FFB2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 name="Freeform 19"/>
            <p:cNvSpPr>
              <a:spLocks/>
            </p:cNvSpPr>
            <p:nvPr/>
          </p:nvSpPr>
          <p:spPr bwMode="auto">
            <a:xfrm>
              <a:off x="5586413" y="6483350"/>
              <a:ext cx="63500" cy="63500"/>
            </a:xfrm>
            <a:custGeom>
              <a:avLst/>
              <a:gdLst>
                <a:gd name="T0" fmla="*/ 16 w 21"/>
                <a:gd name="T1" fmla="*/ 0 h 21"/>
                <a:gd name="T2" fmla="*/ 16 w 21"/>
                <a:gd name="T3" fmla="*/ 21 h 21"/>
                <a:gd name="T4" fmla="*/ 21 w 21"/>
                <a:gd name="T5" fmla="*/ 20 h 21"/>
                <a:gd name="T6" fmla="*/ 21 w 21"/>
                <a:gd name="T7" fmla="*/ 1 h 21"/>
                <a:gd name="T8" fmla="*/ 16 w 21"/>
                <a:gd name="T9" fmla="*/ 0 h 21"/>
              </a:gdLst>
              <a:ahLst/>
              <a:cxnLst>
                <a:cxn ang="0">
                  <a:pos x="T0" y="T1"/>
                </a:cxn>
                <a:cxn ang="0">
                  <a:pos x="T2" y="T3"/>
                </a:cxn>
                <a:cxn ang="0">
                  <a:pos x="T4" y="T5"/>
                </a:cxn>
                <a:cxn ang="0">
                  <a:pos x="T6" y="T7"/>
                </a:cxn>
                <a:cxn ang="0">
                  <a:pos x="T8" y="T9"/>
                </a:cxn>
              </a:cxnLst>
              <a:rect l="0" t="0" r="r" b="b"/>
              <a:pathLst>
                <a:path w="21" h="21">
                  <a:moveTo>
                    <a:pt x="16" y="0"/>
                  </a:moveTo>
                  <a:cubicBezTo>
                    <a:pt x="0" y="0"/>
                    <a:pt x="0" y="21"/>
                    <a:pt x="16" y="21"/>
                  </a:cubicBezTo>
                  <a:cubicBezTo>
                    <a:pt x="18" y="21"/>
                    <a:pt x="19" y="20"/>
                    <a:pt x="21" y="20"/>
                  </a:cubicBezTo>
                  <a:cubicBezTo>
                    <a:pt x="21" y="1"/>
                    <a:pt x="21" y="1"/>
                    <a:pt x="21" y="1"/>
                  </a:cubicBezTo>
                  <a:cubicBezTo>
                    <a:pt x="19" y="1"/>
                    <a:pt x="18" y="0"/>
                    <a:pt x="16" y="0"/>
                  </a:cubicBezTo>
                </a:path>
              </a:pathLst>
            </a:custGeom>
            <a:solidFill>
              <a:srgbClr val="FFB2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2"/>
            <p:cNvSpPr>
              <a:spLocks/>
            </p:cNvSpPr>
            <p:nvPr/>
          </p:nvSpPr>
          <p:spPr bwMode="auto">
            <a:xfrm>
              <a:off x="5153025" y="6367463"/>
              <a:ext cx="111125" cy="493712"/>
            </a:xfrm>
            <a:custGeom>
              <a:avLst/>
              <a:gdLst>
                <a:gd name="T0" fmla="*/ 0 w 37"/>
                <a:gd name="T1" fmla="*/ 163 h 163"/>
                <a:gd name="T2" fmla="*/ 0 w 37"/>
                <a:gd name="T3" fmla="*/ 156 h 163"/>
                <a:gd name="T4" fmla="*/ 2 w 37"/>
                <a:gd name="T5" fmla="*/ 137 h 163"/>
                <a:gd name="T6" fmla="*/ 11 w 37"/>
                <a:gd name="T7" fmla="*/ 79 h 163"/>
                <a:gd name="T8" fmla="*/ 14 w 37"/>
                <a:gd name="T9" fmla="*/ 64 h 163"/>
                <a:gd name="T10" fmla="*/ 17 w 37"/>
                <a:gd name="T11" fmla="*/ 49 h 163"/>
                <a:gd name="T12" fmla="*/ 21 w 37"/>
                <a:gd name="T13" fmla="*/ 35 h 163"/>
                <a:gd name="T14" fmla="*/ 26 w 37"/>
                <a:gd name="T15" fmla="*/ 23 h 163"/>
                <a:gd name="T16" fmla="*/ 30 w 37"/>
                <a:gd name="T17" fmla="*/ 13 h 163"/>
                <a:gd name="T18" fmla="*/ 34 w 37"/>
                <a:gd name="T19" fmla="*/ 6 h 163"/>
                <a:gd name="T20" fmla="*/ 37 w 37"/>
                <a:gd name="T21" fmla="*/ 0 h 163"/>
                <a:gd name="T22" fmla="*/ 35 w 37"/>
                <a:gd name="T23" fmla="*/ 6 h 163"/>
                <a:gd name="T24" fmla="*/ 32 w 37"/>
                <a:gd name="T25" fmla="*/ 14 h 163"/>
                <a:gd name="T26" fmla="*/ 30 w 37"/>
                <a:gd name="T27" fmla="*/ 25 h 163"/>
                <a:gd name="T28" fmla="*/ 28 w 37"/>
                <a:gd name="T29" fmla="*/ 37 h 163"/>
                <a:gd name="T30" fmla="*/ 27 w 37"/>
                <a:gd name="T31" fmla="*/ 51 h 163"/>
                <a:gd name="T32" fmla="*/ 26 w 37"/>
                <a:gd name="T33" fmla="*/ 66 h 163"/>
                <a:gd name="T34" fmla="*/ 26 w 37"/>
                <a:gd name="T35" fmla="*/ 81 h 163"/>
                <a:gd name="T36" fmla="*/ 28 w 37"/>
                <a:gd name="T37" fmla="*/ 137 h 163"/>
                <a:gd name="T38" fmla="*/ 30 w 37"/>
                <a:gd name="T39" fmla="*/ 156 h 163"/>
                <a:gd name="T40" fmla="*/ 30 w 37"/>
                <a:gd name="T41" fmla="*/ 163 h 163"/>
                <a:gd name="T42" fmla="*/ 0 w 37"/>
                <a:gd name="T43" fmla="*/ 16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 h="163">
                  <a:moveTo>
                    <a:pt x="0" y="163"/>
                  </a:moveTo>
                  <a:cubicBezTo>
                    <a:pt x="0" y="163"/>
                    <a:pt x="0" y="160"/>
                    <a:pt x="0" y="156"/>
                  </a:cubicBezTo>
                  <a:cubicBezTo>
                    <a:pt x="1" y="151"/>
                    <a:pt x="1" y="145"/>
                    <a:pt x="2" y="137"/>
                  </a:cubicBezTo>
                  <a:cubicBezTo>
                    <a:pt x="4" y="121"/>
                    <a:pt x="7" y="100"/>
                    <a:pt x="11" y="79"/>
                  </a:cubicBezTo>
                  <a:cubicBezTo>
                    <a:pt x="12" y="74"/>
                    <a:pt x="13" y="69"/>
                    <a:pt x="14" y="64"/>
                  </a:cubicBezTo>
                  <a:cubicBezTo>
                    <a:pt x="15" y="59"/>
                    <a:pt x="16" y="54"/>
                    <a:pt x="17" y="49"/>
                  </a:cubicBezTo>
                  <a:cubicBezTo>
                    <a:pt x="19" y="44"/>
                    <a:pt x="20" y="40"/>
                    <a:pt x="21" y="35"/>
                  </a:cubicBezTo>
                  <a:cubicBezTo>
                    <a:pt x="23" y="31"/>
                    <a:pt x="24" y="27"/>
                    <a:pt x="26" y="23"/>
                  </a:cubicBezTo>
                  <a:cubicBezTo>
                    <a:pt x="27" y="20"/>
                    <a:pt x="28" y="16"/>
                    <a:pt x="30" y="13"/>
                  </a:cubicBezTo>
                  <a:cubicBezTo>
                    <a:pt x="31" y="10"/>
                    <a:pt x="32" y="8"/>
                    <a:pt x="34" y="6"/>
                  </a:cubicBezTo>
                  <a:cubicBezTo>
                    <a:pt x="36" y="2"/>
                    <a:pt x="37" y="0"/>
                    <a:pt x="37" y="0"/>
                  </a:cubicBezTo>
                  <a:cubicBezTo>
                    <a:pt x="37" y="0"/>
                    <a:pt x="36" y="2"/>
                    <a:pt x="35" y="6"/>
                  </a:cubicBezTo>
                  <a:cubicBezTo>
                    <a:pt x="34" y="9"/>
                    <a:pt x="33" y="11"/>
                    <a:pt x="32" y="14"/>
                  </a:cubicBezTo>
                  <a:cubicBezTo>
                    <a:pt x="32" y="17"/>
                    <a:pt x="31" y="21"/>
                    <a:pt x="30" y="25"/>
                  </a:cubicBezTo>
                  <a:cubicBezTo>
                    <a:pt x="29" y="28"/>
                    <a:pt x="29" y="33"/>
                    <a:pt x="28" y="37"/>
                  </a:cubicBezTo>
                  <a:cubicBezTo>
                    <a:pt x="28" y="41"/>
                    <a:pt x="28" y="46"/>
                    <a:pt x="27" y="51"/>
                  </a:cubicBezTo>
                  <a:cubicBezTo>
                    <a:pt x="27" y="56"/>
                    <a:pt x="26" y="60"/>
                    <a:pt x="26" y="66"/>
                  </a:cubicBezTo>
                  <a:cubicBezTo>
                    <a:pt x="26" y="71"/>
                    <a:pt x="26" y="76"/>
                    <a:pt x="26" y="81"/>
                  </a:cubicBezTo>
                  <a:cubicBezTo>
                    <a:pt x="26" y="101"/>
                    <a:pt x="27" y="122"/>
                    <a:pt x="28" y="137"/>
                  </a:cubicBezTo>
                  <a:cubicBezTo>
                    <a:pt x="29" y="145"/>
                    <a:pt x="29" y="151"/>
                    <a:pt x="30" y="156"/>
                  </a:cubicBezTo>
                  <a:cubicBezTo>
                    <a:pt x="30" y="160"/>
                    <a:pt x="30" y="163"/>
                    <a:pt x="30" y="163"/>
                  </a:cubicBezTo>
                  <a:lnTo>
                    <a:pt x="0" y="163"/>
                  </a:lnTo>
                  <a:close/>
                </a:path>
              </a:pathLst>
            </a:custGeom>
            <a:solidFill>
              <a:srgbClr val="768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 name="Freeform 23"/>
            <p:cNvSpPr>
              <a:spLocks/>
            </p:cNvSpPr>
            <p:nvPr/>
          </p:nvSpPr>
          <p:spPr bwMode="auto">
            <a:xfrm>
              <a:off x="5076825" y="6159500"/>
              <a:ext cx="376238" cy="396875"/>
            </a:xfrm>
            <a:custGeom>
              <a:avLst/>
              <a:gdLst>
                <a:gd name="T0" fmla="*/ 19 w 124"/>
                <a:gd name="T1" fmla="*/ 55 h 131"/>
                <a:gd name="T2" fmla="*/ 32 w 124"/>
                <a:gd name="T3" fmla="*/ 52 h 131"/>
                <a:gd name="T4" fmla="*/ 42 w 124"/>
                <a:gd name="T5" fmla="*/ 11 h 131"/>
                <a:gd name="T6" fmla="*/ 83 w 124"/>
                <a:gd name="T7" fmla="*/ 33 h 131"/>
                <a:gd name="T8" fmla="*/ 94 w 124"/>
                <a:gd name="T9" fmla="*/ 31 h 131"/>
                <a:gd name="T10" fmla="*/ 104 w 124"/>
                <a:gd name="T11" fmla="*/ 34 h 131"/>
                <a:gd name="T12" fmla="*/ 104 w 124"/>
                <a:gd name="T13" fmla="*/ 34 h 131"/>
                <a:gd name="T14" fmla="*/ 117 w 124"/>
                <a:gd name="T15" fmla="*/ 46 h 131"/>
                <a:gd name="T16" fmla="*/ 107 w 124"/>
                <a:gd name="T17" fmla="*/ 80 h 131"/>
                <a:gd name="T18" fmla="*/ 103 w 124"/>
                <a:gd name="T19" fmla="*/ 81 h 131"/>
                <a:gd name="T20" fmla="*/ 106 w 124"/>
                <a:gd name="T21" fmla="*/ 86 h 131"/>
                <a:gd name="T22" fmla="*/ 94 w 124"/>
                <a:gd name="T23" fmla="*/ 124 h 131"/>
                <a:gd name="T24" fmla="*/ 56 w 124"/>
                <a:gd name="T25" fmla="*/ 112 h 131"/>
                <a:gd name="T26" fmla="*/ 53 w 124"/>
                <a:gd name="T27" fmla="*/ 102 h 131"/>
                <a:gd name="T28" fmla="*/ 52 w 124"/>
                <a:gd name="T29" fmla="*/ 104 h 131"/>
                <a:gd name="T30" fmla="*/ 40 w 124"/>
                <a:gd name="T31" fmla="*/ 110 h 131"/>
                <a:gd name="T32" fmla="*/ 34 w 124"/>
                <a:gd name="T33" fmla="*/ 110 h 131"/>
                <a:gd name="T34" fmla="*/ 28 w 124"/>
                <a:gd name="T35" fmla="*/ 110 h 131"/>
                <a:gd name="T36" fmla="*/ 24 w 124"/>
                <a:gd name="T37" fmla="*/ 109 h 131"/>
                <a:gd name="T38" fmla="*/ 7 w 124"/>
                <a:gd name="T39" fmla="*/ 94 h 131"/>
                <a:gd name="T40" fmla="*/ 19 w 124"/>
                <a:gd name="T41" fmla="*/ 5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4" h="131">
                  <a:moveTo>
                    <a:pt x="19" y="55"/>
                  </a:moveTo>
                  <a:cubicBezTo>
                    <a:pt x="23" y="53"/>
                    <a:pt x="27" y="52"/>
                    <a:pt x="32" y="52"/>
                  </a:cubicBezTo>
                  <a:cubicBezTo>
                    <a:pt x="23" y="39"/>
                    <a:pt x="24" y="20"/>
                    <a:pt x="42" y="11"/>
                  </a:cubicBezTo>
                  <a:cubicBezTo>
                    <a:pt x="62" y="0"/>
                    <a:pt x="80" y="15"/>
                    <a:pt x="83" y="33"/>
                  </a:cubicBezTo>
                  <a:cubicBezTo>
                    <a:pt x="87" y="31"/>
                    <a:pt x="90" y="31"/>
                    <a:pt x="94" y="31"/>
                  </a:cubicBezTo>
                  <a:cubicBezTo>
                    <a:pt x="97" y="31"/>
                    <a:pt x="101" y="32"/>
                    <a:pt x="104" y="34"/>
                  </a:cubicBezTo>
                  <a:cubicBezTo>
                    <a:pt x="104" y="34"/>
                    <a:pt x="104" y="34"/>
                    <a:pt x="104" y="34"/>
                  </a:cubicBezTo>
                  <a:cubicBezTo>
                    <a:pt x="110" y="36"/>
                    <a:pt x="115" y="41"/>
                    <a:pt x="117" y="46"/>
                  </a:cubicBezTo>
                  <a:cubicBezTo>
                    <a:pt x="124" y="58"/>
                    <a:pt x="119" y="73"/>
                    <a:pt x="107" y="80"/>
                  </a:cubicBezTo>
                  <a:cubicBezTo>
                    <a:pt x="105" y="80"/>
                    <a:pt x="104" y="81"/>
                    <a:pt x="103" y="81"/>
                  </a:cubicBezTo>
                  <a:cubicBezTo>
                    <a:pt x="104" y="83"/>
                    <a:pt x="105" y="84"/>
                    <a:pt x="106" y="86"/>
                  </a:cubicBezTo>
                  <a:cubicBezTo>
                    <a:pt x="113" y="99"/>
                    <a:pt x="107" y="117"/>
                    <a:pt x="94" y="124"/>
                  </a:cubicBezTo>
                  <a:cubicBezTo>
                    <a:pt x="80" y="131"/>
                    <a:pt x="63" y="125"/>
                    <a:pt x="56" y="112"/>
                  </a:cubicBezTo>
                  <a:cubicBezTo>
                    <a:pt x="54" y="109"/>
                    <a:pt x="54" y="106"/>
                    <a:pt x="53" y="102"/>
                  </a:cubicBezTo>
                  <a:cubicBezTo>
                    <a:pt x="53" y="103"/>
                    <a:pt x="52" y="103"/>
                    <a:pt x="52" y="104"/>
                  </a:cubicBezTo>
                  <a:cubicBezTo>
                    <a:pt x="48" y="107"/>
                    <a:pt x="45" y="109"/>
                    <a:pt x="40" y="110"/>
                  </a:cubicBezTo>
                  <a:cubicBezTo>
                    <a:pt x="38" y="110"/>
                    <a:pt x="36" y="110"/>
                    <a:pt x="34" y="110"/>
                  </a:cubicBezTo>
                  <a:cubicBezTo>
                    <a:pt x="32" y="110"/>
                    <a:pt x="30" y="110"/>
                    <a:pt x="28" y="110"/>
                  </a:cubicBezTo>
                  <a:cubicBezTo>
                    <a:pt x="27" y="109"/>
                    <a:pt x="26" y="109"/>
                    <a:pt x="24" y="109"/>
                  </a:cubicBezTo>
                  <a:cubicBezTo>
                    <a:pt x="17" y="106"/>
                    <a:pt x="10" y="101"/>
                    <a:pt x="7" y="94"/>
                  </a:cubicBezTo>
                  <a:cubicBezTo>
                    <a:pt x="0" y="80"/>
                    <a:pt x="5" y="63"/>
                    <a:pt x="19" y="55"/>
                  </a:cubicBezTo>
                  <a:close/>
                </a:path>
              </a:pathLst>
            </a:custGeom>
            <a:solidFill>
              <a:srgbClr val="F058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 name="Freeform 24"/>
            <p:cNvSpPr>
              <a:spLocks/>
            </p:cNvSpPr>
            <p:nvPr/>
          </p:nvSpPr>
          <p:spPr bwMode="auto">
            <a:xfrm>
              <a:off x="5160963" y="6259513"/>
              <a:ext cx="228600" cy="207962"/>
            </a:xfrm>
            <a:custGeom>
              <a:avLst/>
              <a:gdLst>
                <a:gd name="T0" fmla="*/ 27 w 75"/>
                <a:gd name="T1" fmla="*/ 15 h 69"/>
                <a:gd name="T2" fmla="*/ 48 w 75"/>
                <a:gd name="T3" fmla="*/ 55 h 69"/>
                <a:gd name="T4" fmla="*/ 27 w 75"/>
                <a:gd name="T5" fmla="*/ 15 h 69"/>
              </a:gdLst>
              <a:ahLst/>
              <a:cxnLst>
                <a:cxn ang="0">
                  <a:pos x="T0" y="T1"/>
                </a:cxn>
                <a:cxn ang="0">
                  <a:pos x="T2" y="T3"/>
                </a:cxn>
                <a:cxn ang="0">
                  <a:pos x="T4" y="T5"/>
                </a:cxn>
              </a:cxnLst>
              <a:rect l="0" t="0" r="r" b="b"/>
              <a:pathLst>
                <a:path w="75" h="69">
                  <a:moveTo>
                    <a:pt x="27" y="15"/>
                  </a:moveTo>
                  <a:cubicBezTo>
                    <a:pt x="54" y="0"/>
                    <a:pt x="75" y="41"/>
                    <a:pt x="48" y="55"/>
                  </a:cubicBezTo>
                  <a:cubicBezTo>
                    <a:pt x="21" y="69"/>
                    <a:pt x="0" y="29"/>
                    <a:pt x="27" y="15"/>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 name="Freeform 25"/>
            <p:cNvSpPr>
              <a:spLocks/>
            </p:cNvSpPr>
            <p:nvPr/>
          </p:nvSpPr>
          <p:spPr bwMode="auto">
            <a:xfrm>
              <a:off x="5033963" y="6519863"/>
              <a:ext cx="166688" cy="131762"/>
            </a:xfrm>
            <a:custGeom>
              <a:avLst/>
              <a:gdLst>
                <a:gd name="T0" fmla="*/ 48 w 55"/>
                <a:gd name="T1" fmla="*/ 44 h 44"/>
                <a:gd name="T2" fmla="*/ 12 w 55"/>
                <a:gd name="T3" fmla="*/ 0 h 44"/>
                <a:gd name="T4" fmla="*/ 48 w 55"/>
                <a:gd name="T5" fmla="*/ 44 h 44"/>
              </a:gdLst>
              <a:ahLst/>
              <a:cxnLst>
                <a:cxn ang="0">
                  <a:pos x="T0" y="T1"/>
                </a:cxn>
                <a:cxn ang="0">
                  <a:pos x="T2" y="T3"/>
                </a:cxn>
                <a:cxn ang="0">
                  <a:pos x="T4" y="T5"/>
                </a:cxn>
              </a:cxnLst>
              <a:rect l="0" t="0" r="r" b="b"/>
              <a:pathLst>
                <a:path w="55" h="44">
                  <a:moveTo>
                    <a:pt x="48" y="44"/>
                  </a:moveTo>
                  <a:cubicBezTo>
                    <a:pt x="48" y="44"/>
                    <a:pt x="55" y="5"/>
                    <a:pt x="12" y="0"/>
                  </a:cubicBezTo>
                  <a:cubicBezTo>
                    <a:pt x="12" y="0"/>
                    <a:pt x="0" y="40"/>
                    <a:pt x="48" y="44"/>
                  </a:cubicBezTo>
                  <a:close/>
                </a:path>
              </a:pathLst>
            </a:custGeom>
            <a:solidFill>
              <a:srgbClr val="9D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 name="Freeform 26"/>
            <p:cNvSpPr>
              <a:spLocks/>
            </p:cNvSpPr>
            <p:nvPr/>
          </p:nvSpPr>
          <p:spPr bwMode="auto">
            <a:xfrm>
              <a:off x="6797675" y="5759450"/>
              <a:ext cx="968375" cy="860425"/>
            </a:xfrm>
            <a:custGeom>
              <a:avLst/>
              <a:gdLst>
                <a:gd name="T0" fmla="*/ 610 w 610"/>
                <a:gd name="T1" fmla="*/ 542 h 542"/>
                <a:gd name="T2" fmla="*/ 610 w 610"/>
                <a:gd name="T3" fmla="*/ 259 h 542"/>
                <a:gd name="T4" fmla="*/ 328 w 610"/>
                <a:gd name="T5" fmla="*/ 0 h 542"/>
                <a:gd name="T6" fmla="*/ 0 w 610"/>
                <a:gd name="T7" fmla="*/ 0 h 542"/>
                <a:gd name="T8" fmla="*/ 0 w 610"/>
                <a:gd name="T9" fmla="*/ 542 h 542"/>
                <a:gd name="T10" fmla="*/ 610 w 610"/>
                <a:gd name="T11" fmla="*/ 542 h 542"/>
              </a:gdLst>
              <a:ahLst/>
              <a:cxnLst>
                <a:cxn ang="0">
                  <a:pos x="T0" y="T1"/>
                </a:cxn>
                <a:cxn ang="0">
                  <a:pos x="T2" y="T3"/>
                </a:cxn>
                <a:cxn ang="0">
                  <a:pos x="T4" y="T5"/>
                </a:cxn>
                <a:cxn ang="0">
                  <a:pos x="T6" y="T7"/>
                </a:cxn>
                <a:cxn ang="0">
                  <a:pos x="T8" y="T9"/>
                </a:cxn>
                <a:cxn ang="0">
                  <a:pos x="T10" y="T11"/>
                </a:cxn>
              </a:cxnLst>
              <a:rect l="0" t="0" r="r" b="b"/>
              <a:pathLst>
                <a:path w="610" h="542">
                  <a:moveTo>
                    <a:pt x="610" y="542"/>
                  </a:moveTo>
                  <a:lnTo>
                    <a:pt x="610" y="259"/>
                  </a:lnTo>
                  <a:lnTo>
                    <a:pt x="328" y="0"/>
                  </a:lnTo>
                  <a:lnTo>
                    <a:pt x="0" y="0"/>
                  </a:lnTo>
                  <a:lnTo>
                    <a:pt x="0" y="542"/>
                  </a:lnTo>
                  <a:lnTo>
                    <a:pt x="610" y="542"/>
                  </a:lnTo>
                  <a:close/>
                </a:path>
              </a:pathLst>
            </a:custGeom>
            <a:solidFill>
              <a:srgbClr val="FFD9C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 name="Freeform 27"/>
            <p:cNvSpPr>
              <a:spLocks/>
            </p:cNvSpPr>
            <p:nvPr/>
          </p:nvSpPr>
          <p:spPr bwMode="auto">
            <a:xfrm>
              <a:off x="6380163" y="5799138"/>
              <a:ext cx="887413" cy="820737"/>
            </a:xfrm>
            <a:custGeom>
              <a:avLst/>
              <a:gdLst>
                <a:gd name="T0" fmla="*/ 559 w 559"/>
                <a:gd name="T1" fmla="*/ 517 h 517"/>
                <a:gd name="T2" fmla="*/ 559 w 559"/>
                <a:gd name="T3" fmla="*/ 210 h 517"/>
                <a:gd name="T4" fmla="*/ 280 w 559"/>
                <a:gd name="T5" fmla="*/ 0 h 517"/>
                <a:gd name="T6" fmla="*/ 0 w 559"/>
                <a:gd name="T7" fmla="*/ 210 h 517"/>
                <a:gd name="T8" fmla="*/ 0 w 559"/>
                <a:gd name="T9" fmla="*/ 517 h 517"/>
                <a:gd name="T10" fmla="*/ 559 w 559"/>
                <a:gd name="T11" fmla="*/ 517 h 517"/>
              </a:gdLst>
              <a:ahLst/>
              <a:cxnLst>
                <a:cxn ang="0">
                  <a:pos x="T0" y="T1"/>
                </a:cxn>
                <a:cxn ang="0">
                  <a:pos x="T2" y="T3"/>
                </a:cxn>
                <a:cxn ang="0">
                  <a:pos x="T4" y="T5"/>
                </a:cxn>
                <a:cxn ang="0">
                  <a:pos x="T6" y="T7"/>
                </a:cxn>
                <a:cxn ang="0">
                  <a:pos x="T8" y="T9"/>
                </a:cxn>
                <a:cxn ang="0">
                  <a:pos x="T10" y="T11"/>
                </a:cxn>
              </a:cxnLst>
              <a:rect l="0" t="0" r="r" b="b"/>
              <a:pathLst>
                <a:path w="559" h="517">
                  <a:moveTo>
                    <a:pt x="559" y="517"/>
                  </a:moveTo>
                  <a:lnTo>
                    <a:pt x="559" y="210"/>
                  </a:lnTo>
                  <a:lnTo>
                    <a:pt x="280" y="0"/>
                  </a:lnTo>
                  <a:lnTo>
                    <a:pt x="0" y="210"/>
                  </a:lnTo>
                  <a:lnTo>
                    <a:pt x="0" y="517"/>
                  </a:lnTo>
                  <a:lnTo>
                    <a:pt x="559" y="517"/>
                  </a:ln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 name="Freeform 28"/>
            <p:cNvSpPr>
              <a:spLocks/>
            </p:cNvSpPr>
            <p:nvPr/>
          </p:nvSpPr>
          <p:spPr bwMode="auto">
            <a:xfrm>
              <a:off x="6488113" y="6196013"/>
              <a:ext cx="109538" cy="247650"/>
            </a:xfrm>
            <a:custGeom>
              <a:avLst/>
              <a:gdLst>
                <a:gd name="T0" fmla="*/ 36 w 36"/>
                <a:gd name="T1" fmla="*/ 82 h 82"/>
                <a:gd name="T2" fmla="*/ 36 w 36"/>
                <a:gd name="T3" fmla="*/ 23 h 82"/>
                <a:gd name="T4" fmla="*/ 18 w 36"/>
                <a:gd name="T5" fmla="*/ 0 h 82"/>
                <a:gd name="T6" fmla="*/ 0 w 36"/>
                <a:gd name="T7" fmla="*/ 23 h 82"/>
                <a:gd name="T8" fmla="*/ 0 w 36"/>
                <a:gd name="T9" fmla="*/ 82 h 82"/>
                <a:gd name="T10" fmla="*/ 36 w 36"/>
                <a:gd name="T11" fmla="*/ 82 h 82"/>
              </a:gdLst>
              <a:ahLst/>
              <a:cxnLst>
                <a:cxn ang="0">
                  <a:pos x="T0" y="T1"/>
                </a:cxn>
                <a:cxn ang="0">
                  <a:pos x="T2" y="T3"/>
                </a:cxn>
                <a:cxn ang="0">
                  <a:pos x="T4" y="T5"/>
                </a:cxn>
                <a:cxn ang="0">
                  <a:pos x="T6" y="T7"/>
                </a:cxn>
                <a:cxn ang="0">
                  <a:pos x="T8" y="T9"/>
                </a:cxn>
                <a:cxn ang="0">
                  <a:pos x="T10" y="T11"/>
                </a:cxn>
              </a:cxnLst>
              <a:rect l="0" t="0" r="r" b="b"/>
              <a:pathLst>
                <a:path w="36" h="82">
                  <a:moveTo>
                    <a:pt x="36" y="82"/>
                  </a:moveTo>
                  <a:cubicBezTo>
                    <a:pt x="36" y="23"/>
                    <a:pt x="36" y="23"/>
                    <a:pt x="36" y="23"/>
                  </a:cubicBezTo>
                  <a:cubicBezTo>
                    <a:pt x="36" y="10"/>
                    <a:pt x="28" y="0"/>
                    <a:pt x="18" y="0"/>
                  </a:cubicBezTo>
                  <a:cubicBezTo>
                    <a:pt x="8" y="0"/>
                    <a:pt x="0" y="10"/>
                    <a:pt x="0" y="23"/>
                  </a:cubicBezTo>
                  <a:cubicBezTo>
                    <a:pt x="0" y="82"/>
                    <a:pt x="0" y="82"/>
                    <a:pt x="0" y="82"/>
                  </a:cubicBezTo>
                  <a:lnTo>
                    <a:pt x="36"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 name="Freeform 29"/>
            <p:cNvSpPr>
              <a:spLocks/>
            </p:cNvSpPr>
            <p:nvPr/>
          </p:nvSpPr>
          <p:spPr bwMode="auto">
            <a:xfrm>
              <a:off x="6457950" y="6165850"/>
              <a:ext cx="169863" cy="307975"/>
            </a:xfrm>
            <a:custGeom>
              <a:avLst/>
              <a:gdLst>
                <a:gd name="T0" fmla="*/ 46 w 56"/>
                <a:gd name="T1" fmla="*/ 92 h 102"/>
                <a:gd name="T2" fmla="*/ 56 w 56"/>
                <a:gd name="T3" fmla="*/ 92 h 102"/>
                <a:gd name="T4" fmla="*/ 56 w 56"/>
                <a:gd name="T5" fmla="*/ 33 h 102"/>
                <a:gd name="T6" fmla="*/ 49 w 56"/>
                <a:gd name="T7" fmla="*/ 11 h 102"/>
                <a:gd name="T8" fmla="*/ 40 w 56"/>
                <a:gd name="T9" fmla="*/ 3 h 102"/>
                <a:gd name="T10" fmla="*/ 28 w 56"/>
                <a:gd name="T11" fmla="*/ 0 h 102"/>
                <a:gd name="T12" fmla="*/ 16 w 56"/>
                <a:gd name="T13" fmla="*/ 3 h 102"/>
                <a:gd name="T14" fmla="*/ 4 w 56"/>
                <a:gd name="T15" fmla="*/ 15 h 102"/>
                <a:gd name="T16" fmla="*/ 0 w 56"/>
                <a:gd name="T17" fmla="*/ 33 h 102"/>
                <a:gd name="T18" fmla="*/ 0 w 56"/>
                <a:gd name="T19" fmla="*/ 102 h 102"/>
                <a:gd name="T20" fmla="*/ 56 w 56"/>
                <a:gd name="T21" fmla="*/ 102 h 102"/>
                <a:gd name="T22" fmla="*/ 56 w 56"/>
                <a:gd name="T23" fmla="*/ 92 h 102"/>
                <a:gd name="T24" fmla="*/ 46 w 56"/>
                <a:gd name="T25" fmla="*/ 92 h 102"/>
                <a:gd name="T26" fmla="*/ 46 w 56"/>
                <a:gd name="T27" fmla="*/ 82 h 102"/>
                <a:gd name="T28" fmla="*/ 20 w 56"/>
                <a:gd name="T29" fmla="*/ 82 h 102"/>
                <a:gd name="T30" fmla="*/ 20 w 56"/>
                <a:gd name="T31" fmla="*/ 33 h 102"/>
                <a:gd name="T32" fmla="*/ 23 w 56"/>
                <a:gd name="T33" fmla="*/ 23 h 102"/>
                <a:gd name="T34" fmla="*/ 25 w 56"/>
                <a:gd name="T35" fmla="*/ 21 h 102"/>
                <a:gd name="T36" fmla="*/ 28 w 56"/>
                <a:gd name="T37" fmla="*/ 20 h 102"/>
                <a:gd name="T38" fmla="*/ 31 w 56"/>
                <a:gd name="T39" fmla="*/ 21 h 102"/>
                <a:gd name="T40" fmla="*/ 34 w 56"/>
                <a:gd name="T41" fmla="*/ 25 h 102"/>
                <a:gd name="T42" fmla="*/ 36 w 56"/>
                <a:gd name="T43" fmla="*/ 33 h 102"/>
                <a:gd name="T44" fmla="*/ 36 w 56"/>
                <a:gd name="T45" fmla="*/ 92 h 102"/>
                <a:gd name="T46" fmla="*/ 46 w 56"/>
                <a:gd name="T47" fmla="*/ 92 h 102"/>
                <a:gd name="T48" fmla="*/ 46 w 56"/>
                <a:gd name="T49" fmla="*/ 82 h 102"/>
                <a:gd name="T50" fmla="*/ 46 w 56"/>
                <a:gd name="T51" fmla="*/ 9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6" h="102">
                  <a:moveTo>
                    <a:pt x="46" y="92"/>
                  </a:moveTo>
                  <a:cubicBezTo>
                    <a:pt x="56" y="92"/>
                    <a:pt x="56" y="92"/>
                    <a:pt x="56" y="92"/>
                  </a:cubicBezTo>
                  <a:cubicBezTo>
                    <a:pt x="56" y="33"/>
                    <a:pt x="56" y="33"/>
                    <a:pt x="56" y="33"/>
                  </a:cubicBezTo>
                  <a:cubicBezTo>
                    <a:pt x="56" y="24"/>
                    <a:pt x="53" y="17"/>
                    <a:pt x="49" y="11"/>
                  </a:cubicBezTo>
                  <a:cubicBezTo>
                    <a:pt x="46" y="8"/>
                    <a:pt x="43" y="5"/>
                    <a:pt x="40" y="3"/>
                  </a:cubicBezTo>
                  <a:cubicBezTo>
                    <a:pt x="36" y="1"/>
                    <a:pt x="32" y="0"/>
                    <a:pt x="28" y="0"/>
                  </a:cubicBezTo>
                  <a:cubicBezTo>
                    <a:pt x="24" y="0"/>
                    <a:pt x="20" y="1"/>
                    <a:pt x="16" y="3"/>
                  </a:cubicBezTo>
                  <a:cubicBezTo>
                    <a:pt x="11" y="6"/>
                    <a:pt x="7" y="10"/>
                    <a:pt x="4" y="15"/>
                  </a:cubicBezTo>
                  <a:cubicBezTo>
                    <a:pt x="1" y="21"/>
                    <a:pt x="0" y="27"/>
                    <a:pt x="0" y="33"/>
                  </a:cubicBezTo>
                  <a:cubicBezTo>
                    <a:pt x="0" y="102"/>
                    <a:pt x="0" y="102"/>
                    <a:pt x="0" y="102"/>
                  </a:cubicBezTo>
                  <a:cubicBezTo>
                    <a:pt x="56" y="102"/>
                    <a:pt x="56" y="102"/>
                    <a:pt x="56" y="102"/>
                  </a:cubicBezTo>
                  <a:cubicBezTo>
                    <a:pt x="56" y="92"/>
                    <a:pt x="56" y="92"/>
                    <a:pt x="56" y="92"/>
                  </a:cubicBezTo>
                  <a:cubicBezTo>
                    <a:pt x="46" y="92"/>
                    <a:pt x="46" y="92"/>
                    <a:pt x="46" y="92"/>
                  </a:cubicBezTo>
                  <a:cubicBezTo>
                    <a:pt x="46" y="82"/>
                    <a:pt x="46" y="82"/>
                    <a:pt x="46" y="82"/>
                  </a:cubicBezTo>
                  <a:cubicBezTo>
                    <a:pt x="20" y="82"/>
                    <a:pt x="20" y="82"/>
                    <a:pt x="20" y="82"/>
                  </a:cubicBezTo>
                  <a:cubicBezTo>
                    <a:pt x="20" y="33"/>
                    <a:pt x="20" y="33"/>
                    <a:pt x="20" y="33"/>
                  </a:cubicBezTo>
                  <a:cubicBezTo>
                    <a:pt x="20" y="29"/>
                    <a:pt x="21" y="25"/>
                    <a:pt x="23" y="23"/>
                  </a:cubicBezTo>
                  <a:cubicBezTo>
                    <a:pt x="24" y="22"/>
                    <a:pt x="25" y="21"/>
                    <a:pt x="25" y="21"/>
                  </a:cubicBezTo>
                  <a:cubicBezTo>
                    <a:pt x="26" y="20"/>
                    <a:pt x="27" y="20"/>
                    <a:pt x="28" y="20"/>
                  </a:cubicBezTo>
                  <a:cubicBezTo>
                    <a:pt x="29" y="20"/>
                    <a:pt x="30" y="20"/>
                    <a:pt x="31" y="21"/>
                  </a:cubicBezTo>
                  <a:cubicBezTo>
                    <a:pt x="32" y="21"/>
                    <a:pt x="33" y="23"/>
                    <a:pt x="34" y="25"/>
                  </a:cubicBezTo>
                  <a:cubicBezTo>
                    <a:pt x="36" y="27"/>
                    <a:pt x="36" y="30"/>
                    <a:pt x="36" y="33"/>
                  </a:cubicBezTo>
                  <a:cubicBezTo>
                    <a:pt x="36" y="92"/>
                    <a:pt x="36" y="92"/>
                    <a:pt x="36" y="92"/>
                  </a:cubicBezTo>
                  <a:cubicBezTo>
                    <a:pt x="46" y="92"/>
                    <a:pt x="46" y="92"/>
                    <a:pt x="46" y="92"/>
                  </a:cubicBezTo>
                  <a:cubicBezTo>
                    <a:pt x="46" y="82"/>
                    <a:pt x="46" y="82"/>
                    <a:pt x="46" y="82"/>
                  </a:cubicBezTo>
                  <a:lnTo>
                    <a:pt x="46" y="92"/>
                  </a:lnTo>
                  <a:close/>
                </a:path>
              </a:pathLst>
            </a:custGeom>
            <a:solidFill>
              <a:srgbClr val="FF75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 name="Freeform 30"/>
            <p:cNvSpPr>
              <a:spLocks/>
            </p:cNvSpPr>
            <p:nvPr/>
          </p:nvSpPr>
          <p:spPr bwMode="auto">
            <a:xfrm>
              <a:off x="7061200" y="6196013"/>
              <a:ext cx="111125" cy="247650"/>
            </a:xfrm>
            <a:custGeom>
              <a:avLst/>
              <a:gdLst>
                <a:gd name="T0" fmla="*/ 37 w 37"/>
                <a:gd name="T1" fmla="*/ 82 h 82"/>
                <a:gd name="T2" fmla="*/ 37 w 37"/>
                <a:gd name="T3" fmla="*/ 22 h 82"/>
                <a:gd name="T4" fmla="*/ 18 w 37"/>
                <a:gd name="T5" fmla="*/ 0 h 82"/>
                <a:gd name="T6" fmla="*/ 0 w 37"/>
                <a:gd name="T7" fmla="*/ 22 h 82"/>
                <a:gd name="T8" fmla="*/ 0 w 37"/>
                <a:gd name="T9" fmla="*/ 82 h 82"/>
                <a:gd name="T10" fmla="*/ 37 w 37"/>
                <a:gd name="T11" fmla="*/ 82 h 82"/>
              </a:gdLst>
              <a:ahLst/>
              <a:cxnLst>
                <a:cxn ang="0">
                  <a:pos x="T0" y="T1"/>
                </a:cxn>
                <a:cxn ang="0">
                  <a:pos x="T2" y="T3"/>
                </a:cxn>
                <a:cxn ang="0">
                  <a:pos x="T4" y="T5"/>
                </a:cxn>
                <a:cxn ang="0">
                  <a:pos x="T6" y="T7"/>
                </a:cxn>
                <a:cxn ang="0">
                  <a:pos x="T8" y="T9"/>
                </a:cxn>
                <a:cxn ang="0">
                  <a:pos x="T10" y="T11"/>
                </a:cxn>
              </a:cxnLst>
              <a:rect l="0" t="0" r="r" b="b"/>
              <a:pathLst>
                <a:path w="37" h="82">
                  <a:moveTo>
                    <a:pt x="37" y="82"/>
                  </a:moveTo>
                  <a:cubicBezTo>
                    <a:pt x="37" y="22"/>
                    <a:pt x="37" y="22"/>
                    <a:pt x="37" y="22"/>
                  </a:cubicBezTo>
                  <a:cubicBezTo>
                    <a:pt x="37" y="10"/>
                    <a:pt x="28" y="0"/>
                    <a:pt x="18" y="0"/>
                  </a:cubicBezTo>
                  <a:cubicBezTo>
                    <a:pt x="8" y="0"/>
                    <a:pt x="0" y="10"/>
                    <a:pt x="0" y="22"/>
                  </a:cubicBezTo>
                  <a:cubicBezTo>
                    <a:pt x="0" y="82"/>
                    <a:pt x="0" y="82"/>
                    <a:pt x="0" y="82"/>
                  </a:cubicBezTo>
                  <a:lnTo>
                    <a:pt x="37"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 name="Freeform 31"/>
            <p:cNvSpPr>
              <a:spLocks/>
            </p:cNvSpPr>
            <p:nvPr/>
          </p:nvSpPr>
          <p:spPr bwMode="auto">
            <a:xfrm>
              <a:off x="7031038" y="6165850"/>
              <a:ext cx="169863" cy="307975"/>
            </a:xfrm>
            <a:custGeom>
              <a:avLst/>
              <a:gdLst>
                <a:gd name="T0" fmla="*/ 47 w 56"/>
                <a:gd name="T1" fmla="*/ 92 h 102"/>
                <a:gd name="T2" fmla="*/ 56 w 56"/>
                <a:gd name="T3" fmla="*/ 92 h 102"/>
                <a:gd name="T4" fmla="*/ 56 w 56"/>
                <a:gd name="T5" fmla="*/ 32 h 102"/>
                <a:gd name="T6" fmla="*/ 49 w 56"/>
                <a:gd name="T7" fmla="*/ 10 h 102"/>
                <a:gd name="T8" fmla="*/ 40 w 56"/>
                <a:gd name="T9" fmla="*/ 3 h 102"/>
                <a:gd name="T10" fmla="*/ 28 w 56"/>
                <a:gd name="T11" fmla="*/ 0 h 102"/>
                <a:gd name="T12" fmla="*/ 17 w 56"/>
                <a:gd name="T13" fmla="*/ 3 h 102"/>
                <a:gd name="T14" fmla="*/ 4 w 56"/>
                <a:gd name="T15" fmla="*/ 15 h 102"/>
                <a:gd name="T16" fmla="*/ 0 w 56"/>
                <a:gd name="T17" fmla="*/ 32 h 102"/>
                <a:gd name="T18" fmla="*/ 0 w 56"/>
                <a:gd name="T19" fmla="*/ 102 h 102"/>
                <a:gd name="T20" fmla="*/ 56 w 56"/>
                <a:gd name="T21" fmla="*/ 102 h 102"/>
                <a:gd name="T22" fmla="*/ 56 w 56"/>
                <a:gd name="T23" fmla="*/ 92 h 102"/>
                <a:gd name="T24" fmla="*/ 47 w 56"/>
                <a:gd name="T25" fmla="*/ 92 h 102"/>
                <a:gd name="T26" fmla="*/ 47 w 56"/>
                <a:gd name="T27" fmla="*/ 82 h 102"/>
                <a:gd name="T28" fmla="*/ 20 w 56"/>
                <a:gd name="T29" fmla="*/ 82 h 102"/>
                <a:gd name="T30" fmla="*/ 20 w 56"/>
                <a:gd name="T31" fmla="*/ 32 h 102"/>
                <a:gd name="T32" fmla="*/ 23 w 56"/>
                <a:gd name="T33" fmla="*/ 23 h 102"/>
                <a:gd name="T34" fmla="*/ 26 w 56"/>
                <a:gd name="T35" fmla="*/ 20 h 102"/>
                <a:gd name="T36" fmla="*/ 28 w 56"/>
                <a:gd name="T37" fmla="*/ 20 h 102"/>
                <a:gd name="T38" fmla="*/ 31 w 56"/>
                <a:gd name="T39" fmla="*/ 20 h 102"/>
                <a:gd name="T40" fmla="*/ 35 w 56"/>
                <a:gd name="T41" fmla="*/ 24 h 102"/>
                <a:gd name="T42" fmla="*/ 37 w 56"/>
                <a:gd name="T43" fmla="*/ 32 h 102"/>
                <a:gd name="T44" fmla="*/ 37 w 56"/>
                <a:gd name="T45" fmla="*/ 92 h 102"/>
                <a:gd name="T46" fmla="*/ 47 w 56"/>
                <a:gd name="T47" fmla="*/ 92 h 102"/>
                <a:gd name="T48" fmla="*/ 47 w 56"/>
                <a:gd name="T49" fmla="*/ 82 h 102"/>
                <a:gd name="T50" fmla="*/ 47 w 56"/>
                <a:gd name="T51" fmla="*/ 9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6" h="102">
                  <a:moveTo>
                    <a:pt x="47" y="92"/>
                  </a:moveTo>
                  <a:cubicBezTo>
                    <a:pt x="56" y="92"/>
                    <a:pt x="56" y="92"/>
                    <a:pt x="56" y="92"/>
                  </a:cubicBezTo>
                  <a:cubicBezTo>
                    <a:pt x="56" y="32"/>
                    <a:pt x="56" y="32"/>
                    <a:pt x="56" y="32"/>
                  </a:cubicBezTo>
                  <a:cubicBezTo>
                    <a:pt x="56" y="24"/>
                    <a:pt x="54" y="16"/>
                    <a:pt x="49" y="10"/>
                  </a:cubicBezTo>
                  <a:cubicBezTo>
                    <a:pt x="46" y="7"/>
                    <a:pt x="43" y="5"/>
                    <a:pt x="40" y="3"/>
                  </a:cubicBezTo>
                  <a:cubicBezTo>
                    <a:pt x="37" y="1"/>
                    <a:pt x="32" y="0"/>
                    <a:pt x="28" y="0"/>
                  </a:cubicBezTo>
                  <a:cubicBezTo>
                    <a:pt x="24" y="0"/>
                    <a:pt x="20" y="1"/>
                    <a:pt x="17" y="3"/>
                  </a:cubicBezTo>
                  <a:cubicBezTo>
                    <a:pt x="11" y="6"/>
                    <a:pt x="7" y="10"/>
                    <a:pt x="4" y="15"/>
                  </a:cubicBezTo>
                  <a:cubicBezTo>
                    <a:pt x="2" y="20"/>
                    <a:pt x="0" y="26"/>
                    <a:pt x="0" y="32"/>
                  </a:cubicBezTo>
                  <a:cubicBezTo>
                    <a:pt x="0" y="102"/>
                    <a:pt x="0" y="102"/>
                    <a:pt x="0" y="102"/>
                  </a:cubicBezTo>
                  <a:cubicBezTo>
                    <a:pt x="56" y="102"/>
                    <a:pt x="56" y="102"/>
                    <a:pt x="56" y="102"/>
                  </a:cubicBezTo>
                  <a:cubicBezTo>
                    <a:pt x="56" y="92"/>
                    <a:pt x="56" y="92"/>
                    <a:pt x="56" y="92"/>
                  </a:cubicBezTo>
                  <a:cubicBezTo>
                    <a:pt x="47" y="92"/>
                    <a:pt x="47" y="92"/>
                    <a:pt x="47" y="92"/>
                  </a:cubicBezTo>
                  <a:cubicBezTo>
                    <a:pt x="47" y="82"/>
                    <a:pt x="47" y="82"/>
                    <a:pt x="47" y="82"/>
                  </a:cubicBezTo>
                  <a:cubicBezTo>
                    <a:pt x="20" y="82"/>
                    <a:pt x="20" y="82"/>
                    <a:pt x="20" y="82"/>
                  </a:cubicBezTo>
                  <a:cubicBezTo>
                    <a:pt x="20" y="32"/>
                    <a:pt x="20" y="32"/>
                    <a:pt x="20" y="32"/>
                  </a:cubicBezTo>
                  <a:cubicBezTo>
                    <a:pt x="20" y="28"/>
                    <a:pt x="21" y="25"/>
                    <a:pt x="23" y="23"/>
                  </a:cubicBezTo>
                  <a:cubicBezTo>
                    <a:pt x="24" y="21"/>
                    <a:pt x="25" y="21"/>
                    <a:pt x="26" y="20"/>
                  </a:cubicBezTo>
                  <a:cubicBezTo>
                    <a:pt x="27" y="20"/>
                    <a:pt x="27" y="20"/>
                    <a:pt x="28" y="20"/>
                  </a:cubicBezTo>
                  <a:cubicBezTo>
                    <a:pt x="29" y="20"/>
                    <a:pt x="30" y="20"/>
                    <a:pt x="31" y="20"/>
                  </a:cubicBezTo>
                  <a:cubicBezTo>
                    <a:pt x="32" y="21"/>
                    <a:pt x="34" y="22"/>
                    <a:pt x="35" y="24"/>
                  </a:cubicBezTo>
                  <a:cubicBezTo>
                    <a:pt x="36" y="27"/>
                    <a:pt x="37" y="29"/>
                    <a:pt x="37" y="32"/>
                  </a:cubicBezTo>
                  <a:cubicBezTo>
                    <a:pt x="37" y="92"/>
                    <a:pt x="37" y="92"/>
                    <a:pt x="37" y="92"/>
                  </a:cubicBezTo>
                  <a:cubicBezTo>
                    <a:pt x="47" y="92"/>
                    <a:pt x="47" y="92"/>
                    <a:pt x="47" y="92"/>
                  </a:cubicBezTo>
                  <a:cubicBezTo>
                    <a:pt x="47" y="82"/>
                    <a:pt x="47" y="82"/>
                    <a:pt x="47" y="82"/>
                  </a:cubicBezTo>
                  <a:lnTo>
                    <a:pt x="47" y="92"/>
                  </a:lnTo>
                  <a:close/>
                </a:path>
              </a:pathLst>
            </a:custGeom>
            <a:solidFill>
              <a:srgbClr val="FF75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 name="Freeform 32"/>
            <p:cNvSpPr>
              <a:spLocks/>
            </p:cNvSpPr>
            <p:nvPr/>
          </p:nvSpPr>
          <p:spPr bwMode="auto">
            <a:xfrm>
              <a:off x="7448550" y="6267450"/>
              <a:ext cx="112713" cy="249237"/>
            </a:xfrm>
            <a:custGeom>
              <a:avLst/>
              <a:gdLst>
                <a:gd name="T0" fmla="*/ 37 w 37"/>
                <a:gd name="T1" fmla="*/ 82 h 82"/>
                <a:gd name="T2" fmla="*/ 37 w 37"/>
                <a:gd name="T3" fmla="*/ 22 h 82"/>
                <a:gd name="T4" fmla="*/ 18 w 37"/>
                <a:gd name="T5" fmla="*/ 0 h 82"/>
                <a:gd name="T6" fmla="*/ 0 w 37"/>
                <a:gd name="T7" fmla="*/ 22 h 82"/>
                <a:gd name="T8" fmla="*/ 0 w 37"/>
                <a:gd name="T9" fmla="*/ 82 h 82"/>
                <a:gd name="T10" fmla="*/ 37 w 37"/>
                <a:gd name="T11" fmla="*/ 82 h 82"/>
              </a:gdLst>
              <a:ahLst/>
              <a:cxnLst>
                <a:cxn ang="0">
                  <a:pos x="T0" y="T1"/>
                </a:cxn>
                <a:cxn ang="0">
                  <a:pos x="T2" y="T3"/>
                </a:cxn>
                <a:cxn ang="0">
                  <a:pos x="T4" y="T5"/>
                </a:cxn>
                <a:cxn ang="0">
                  <a:pos x="T6" y="T7"/>
                </a:cxn>
                <a:cxn ang="0">
                  <a:pos x="T8" y="T9"/>
                </a:cxn>
                <a:cxn ang="0">
                  <a:pos x="T10" y="T11"/>
                </a:cxn>
              </a:cxnLst>
              <a:rect l="0" t="0" r="r" b="b"/>
              <a:pathLst>
                <a:path w="37" h="82">
                  <a:moveTo>
                    <a:pt x="37" y="82"/>
                  </a:moveTo>
                  <a:cubicBezTo>
                    <a:pt x="37" y="22"/>
                    <a:pt x="37" y="22"/>
                    <a:pt x="37" y="22"/>
                  </a:cubicBezTo>
                  <a:cubicBezTo>
                    <a:pt x="37" y="10"/>
                    <a:pt x="28" y="0"/>
                    <a:pt x="18" y="0"/>
                  </a:cubicBezTo>
                  <a:cubicBezTo>
                    <a:pt x="8" y="0"/>
                    <a:pt x="0" y="10"/>
                    <a:pt x="0" y="22"/>
                  </a:cubicBezTo>
                  <a:cubicBezTo>
                    <a:pt x="0" y="82"/>
                    <a:pt x="0" y="82"/>
                    <a:pt x="0" y="82"/>
                  </a:cubicBezTo>
                  <a:lnTo>
                    <a:pt x="37"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 name="Freeform 33"/>
            <p:cNvSpPr>
              <a:spLocks/>
            </p:cNvSpPr>
            <p:nvPr/>
          </p:nvSpPr>
          <p:spPr bwMode="auto">
            <a:xfrm>
              <a:off x="7418388" y="6237288"/>
              <a:ext cx="169863" cy="309562"/>
            </a:xfrm>
            <a:custGeom>
              <a:avLst/>
              <a:gdLst>
                <a:gd name="T0" fmla="*/ 47 w 56"/>
                <a:gd name="T1" fmla="*/ 92 h 102"/>
                <a:gd name="T2" fmla="*/ 56 w 56"/>
                <a:gd name="T3" fmla="*/ 92 h 102"/>
                <a:gd name="T4" fmla="*/ 56 w 56"/>
                <a:gd name="T5" fmla="*/ 32 h 102"/>
                <a:gd name="T6" fmla="*/ 49 w 56"/>
                <a:gd name="T7" fmla="*/ 10 h 102"/>
                <a:gd name="T8" fmla="*/ 40 w 56"/>
                <a:gd name="T9" fmla="*/ 3 h 102"/>
                <a:gd name="T10" fmla="*/ 28 w 56"/>
                <a:gd name="T11" fmla="*/ 0 h 102"/>
                <a:gd name="T12" fmla="*/ 17 w 56"/>
                <a:gd name="T13" fmla="*/ 3 h 102"/>
                <a:gd name="T14" fmla="*/ 4 w 56"/>
                <a:gd name="T15" fmla="*/ 15 h 102"/>
                <a:gd name="T16" fmla="*/ 0 w 56"/>
                <a:gd name="T17" fmla="*/ 32 h 102"/>
                <a:gd name="T18" fmla="*/ 0 w 56"/>
                <a:gd name="T19" fmla="*/ 102 h 102"/>
                <a:gd name="T20" fmla="*/ 56 w 56"/>
                <a:gd name="T21" fmla="*/ 102 h 102"/>
                <a:gd name="T22" fmla="*/ 56 w 56"/>
                <a:gd name="T23" fmla="*/ 92 h 102"/>
                <a:gd name="T24" fmla="*/ 47 w 56"/>
                <a:gd name="T25" fmla="*/ 92 h 102"/>
                <a:gd name="T26" fmla="*/ 47 w 56"/>
                <a:gd name="T27" fmla="*/ 82 h 102"/>
                <a:gd name="T28" fmla="*/ 20 w 56"/>
                <a:gd name="T29" fmla="*/ 82 h 102"/>
                <a:gd name="T30" fmla="*/ 20 w 56"/>
                <a:gd name="T31" fmla="*/ 32 h 102"/>
                <a:gd name="T32" fmla="*/ 23 w 56"/>
                <a:gd name="T33" fmla="*/ 23 h 102"/>
                <a:gd name="T34" fmla="*/ 26 w 56"/>
                <a:gd name="T35" fmla="*/ 20 h 102"/>
                <a:gd name="T36" fmla="*/ 28 w 56"/>
                <a:gd name="T37" fmla="*/ 20 h 102"/>
                <a:gd name="T38" fmla="*/ 31 w 56"/>
                <a:gd name="T39" fmla="*/ 20 h 102"/>
                <a:gd name="T40" fmla="*/ 35 w 56"/>
                <a:gd name="T41" fmla="*/ 24 h 102"/>
                <a:gd name="T42" fmla="*/ 37 w 56"/>
                <a:gd name="T43" fmla="*/ 32 h 102"/>
                <a:gd name="T44" fmla="*/ 37 w 56"/>
                <a:gd name="T45" fmla="*/ 92 h 102"/>
                <a:gd name="T46" fmla="*/ 47 w 56"/>
                <a:gd name="T47" fmla="*/ 92 h 102"/>
                <a:gd name="T48" fmla="*/ 47 w 56"/>
                <a:gd name="T49" fmla="*/ 82 h 102"/>
                <a:gd name="T50" fmla="*/ 47 w 56"/>
                <a:gd name="T51" fmla="*/ 9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6" h="102">
                  <a:moveTo>
                    <a:pt x="47" y="92"/>
                  </a:moveTo>
                  <a:cubicBezTo>
                    <a:pt x="56" y="92"/>
                    <a:pt x="56" y="92"/>
                    <a:pt x="56" y="92"/>
                  </a:cubicBezTo>
                  <a:cubicBezTo>
                    <a:pt x="56" y="32"/>
                    <a:pt x="56" y="32"/>
                    <a:pt x="56" y="32"/>
                  </a:cubicBezTo>
                  <a:cubicBezTo>
                    <a:pt x="56" y="24"/>
                    <a:pt x="54" y="16"/>
                    <a:pt x="49" y="10"/>
                  </a:cubicBezTo>
                  <a:cubicBezTo>
                    <a:pt x="46" y="7"/>
                    <a:pt x="43" y="5"/>
                    <a:pt x="40" y="3"/>
                  </a:cubicBezTo>
                  <a:cubicBezTo>
                    <a:pt x="37" y="1"/>
                    <a:pt x="32" y="0"/>
                    <a:pt x="28" y="0"/>
                  </a:cubicBezTo>
                  <a:cubicBezTo>
                    <a:pt x="24" y="0"/>
                    <a:pt x="20" y="1"/>
                    <a:pt x="17" y="3"/>
                  </a:cubicBezTo>
                  <a:cubicBezTo>
                    <a:pt x="11" y="6"/>
                    <a:pt x="7" y="10"/>
                    <a:pt x="4" y="15"/>
                  </a:cubicBezTo>
                  <a:cubicBezTo>
                    <a:pt x="2" y="20"/>
                    <a:pt x="0" y="26"/>
                    <a:pt x="0" y="32"/>
                  </a:cubicBezTo>
                  <a:cubicBezTo>
                    <a:pt x="0" y="102"/>
                    <a:pt x="0" y="102"/>
                    <a:pt x="0" y="102"/>
                  </a:cubicBezTo>
                  <a:cubicBezTo>
                    <a:pt x="56" y="102"/>
                    <a:pt x="56" y="102"/>
                    <a:pt x="56" y="102"/>
                  </a:cubicBezTo>
                  <a:cubicBezTo>
                    <a:pt x="56" y="92"/>
                    <a:pt x="56" y="92"/>
                    <a:pt x="56" y="92"/>
                  </a:cubicBezTo>
                  <a:cubicBezTo>
                    <a:pt x="47" y="92"/>
                    <a:pt x="47" y="92"/>
                    <a:pt x="47" y="92"/>
                  </a:cubicBezTo>
                  <a:cubicBezTo>
                    <a:pt x="47" y="82"/>
                    <a:pt x="47" y="82"/>
                    <a:pt x="47" y="82"/>
                  </a:cubicBezTo>
                  <a:cubicBezTo>
                    <a:pt x="20" y="82"/>
                    <a:pt x="20" y="82"/>
                    <a:pt x="20" y="82"/>
                  </a:cubicBezTo>
                  <a:cubicBezTo>
                    <a:pt x="20" y="32"/>
                    <a:pt x="20" y="32"/>
                    <a:pt x="20" y="32"/>
                  </a:cubicBezTo>
                  <a:cubicBezTo>
                    <a:pt x="20" y="28"/>
                    <a:pt x="21" y="25"/>
                    <a:pt x="23" y="23"/>
                  </a:cubicBezTo>
                  <a:cubicBezTo>
                    <a:pt x="24" y="21"/>
                    <a:pt x="25" y="21"/>
                    <a:pt x="26" y="20"/>
                  </a:cubicBezTo>
                  <a:cubicBezTo>
                    <a:pt x="27" y="20"/>
                    <a:pt x="27" y="20"/>
                    <a:pt x="28" y="20"/>
                  </a:cubicBezTo>
                  <a:cubicBezTo>
                    <a:pt x="29" y="20"/>
                    <a:pt x="30" y="20"/>
                    <a:pt x="31" y="20"/>
                  </a:cubicBezTo>
                  <a:cubicBezTo>
                    <a:pt x="32" y="21"/>
                    <a:pt x="34" y="22"/>
                    <a:pt x="35" y="24"/>
                  </a:cubicBezTo>
                  <a:cubicBezTo>
                    <a:pt x="36" y="27"/>
                    <a:pt x="37" y="29"/>
                    <a:pt x="37" y="32"/>
                  </a:cubicBezTo>
                  <a:cubicBezTo>
                    <a:pt x="37" y="92"/>
                    <a:pt x="37" y="92"/>
                    <a:pt x="37" y="92"/>
                  </a:cubicBezTo>
                  <a:cubicBezTo>
                    <a:pt x="47" y="92"/>
                    <a:pt x="47" y="92"/>
                    <a:pt x="47" y="92"/>
                  </a:cubicBezTo>
                  <a:cubicBezTo>
                    <a:pt x="47" y="82"/>
                    <a:pt x="47" y="82"/>
                    <a:pt x="47" y="82"/>
                  </a:cubicBezTo>
                  <a:lnTo>
                    <a:pt x="47" y="92"/>
                  </a:lnTo>
                  <a:close/>
                </a:path>
              </a:pathLst>
            </a:custGeom>
            <a:solidFill>
              <a:srgbClr val="FF75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 name="Rectangle 34"/>
            <p:cNvSpPr>
              <a:spLocks noChangeArrowheads="1"/>
            </p:cNvSpPr>
            <p:nvPr/>
          </p:nvSpPr>
          <p:spPr bwMode="auto">
            <a:xfrm>
              <a:off x="6710363" y="6330950"/>
              <a:ext cx="227013" cy="288925"/>
            </a:xfrm>
            <a:prstGeom prst="rect">
              <a:avLst/>
            </a:prstGeom>
            <a:solidFill>
              <a:srgbClr val="D760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 name="Freeform 35"/>
            <p:cNvSpPr>
              <a:spLocks/>
            </p:cNvSpPr>
            <p:nvPr/>
          </p:nvSpPr>
          <p:spPr bwMode="auto">
            <a:xfrm>
              <a:off x="6357938" y="5778500"/>
              <a:ext cx="1408113" cy="392112"/>
            </a:xfrm>
            <a:custGeom>
              <a:avLst/>
              <a:gdLst>
                <a:gd name="T0" fmla="*/ 292 w 887"/>
                <a:gd name="T1" fmla="*/ 0 h 247"/>
                <a:gd name="T2" fmla="*/ 605 w 887"/>
                <a:gd name="T3" fmla="*/ 0 h 247"/>
                <a:gd name="T4" fmla="*/ 887 w 887"/>
                <a:gd name="T5" fmla="*/ 247 h 247"/>
                <a:gd name="T6" fmla="*/ 584 w 887"/>
                <a:gd name="T7" fmla="*/ 240 h 247"/>
                <a:gd name="T8" fmla="*/ 290 w 887"/>
                <a:gd name="T9" fmla="*/ 2 h 247"/>
                <a:gd name="T10" fmla="*/ 0 w 887"/>
                <a:gd name="T11" fmla="*/ 228 h 247"/>
                <a:gd name="T12" fmla="*/ 292 w 887"/>
                <a:gd name="T13" fmla="*/ 0 h 247"/>
              </a:gdLst>
              <a:ahLst/>
              <a:cxnLst>
                <a:cxn ang="0">
                  <a:pos x="T0" y="T1"/>
                </a:cxn>
                <a:cxn ang="0">
                  <a:pos x="T2" y="T3"/>
                </a:cxn>
                <a:cxn ang="0">
                  <a:pos x="T4" y="T5"/>
                </a:cxn>
                <a:cxn ang="0">
                  <a:pos x="T6" y="T7"/>
                </a:cxn>
                <a:cxn ang="0">
                  <a:pos x="T8" y="T9"/>
                </a:cxn>
                <a:cxn ang="0">
                  <a:pos x="T10" y="T11"/>
                </a:cxn>
                <a:cxn ang="0">
                  <a:pos x="T12" y="T13"/>
                </a:cxn>
              </a:cxnLst>
              <a:rect l="0" t="0" r="r" b="b"/>
              <a:pathLst>
                <a:path w="887" h="247">
                  <a:moveTo>
                    <a:pt x="292" y="0"/>
                  </a:moveTo>
                  <a:lnTo>
                    <a:pt x="605" y="0"/>
                  </a:lnTo>
                  <a:lnTo>
                    <a:pt x="887" y="247"/>
                  </a:lnTo>
                  <a:lnTo>
                    <a:pt x="584" y="240"/>
                  </a:lnTo>
                  <a:lnTo>
                    <a:pt x="290" y="2"/>
                  </a:lnTo>
                  <a:lnTo>
                    <a:pt x="0" y="228"/>
                  </a:lnTo>
                  <a:lnTo>
                    <a:pt x="292" y="0"/>
                  </a:lnTo>
                  <a:close/>
                </a:path>
              </a:pathLst>
            </a:custGeom>
            <a:solidFill>
              <a:srgbClr val="D760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 name="Freeform 36"/>
            <p:cNvSpPr>
              <a:spLocks/>
            </p:cNvSpPr>
            <p:nvPr/>
          </p:nvSpPr>
          <p:spPr bwMode="auto">
            <a:xfrm>
              <a:off x="6357938" y="5778500"/>
              <a:ext cx="1408113" cy="392112"/>
            </a:xfrm>
            <a:custGeom>
              <a:avLst/>
              <a:gdLst>
                <a:gd name="T0" fmla="*/ 292 w 887"/>
                <a:gd name="T1" fmla="*/ 0 h 247"/>
                <a:gd name="T2" fmla="*/ 605 w 887"/>
                <a:gd name="T3" fmla="*/ 0 h 247"/>
                <a:gd name="T4" fmla="*/ 887 w 887"/>
                <a:gd name="T5" fmla="*/ 247 h 247"/>
                <a:gd name="T6" fmla="*/ 584 w 887"/>
                <a:gd name="T7" fmla="*/ 240 h 247"/>
                <a:gd name="T8" fmla="*/ 290 w 887"/>
                <a:gd name="T9" fmla="*/ 2 h 247"/>
                <a:gd name="T10" fmla="*/ 0 w 887"/>
                <a:gd name="T11" fmla="*/ 228 h 247"/>
              </a:gdLst>
              <a:ahLst/>
              <a:cxnLst>
                <a:cxn ang="0">
                  <a:pos x="T0" y="T1"/>
                </a:cxn>
                <a:cxn ang="0">
                  <a:pos x="T2" y="T3"/>
                </a:cxn>
                <a:cxn ang="0">
                  <a:pos x="T4" y="T5"/>
                </a:cxn>
                <a:cxn ang="0">
                  <a:pos x="T6" y="T7"/>
                </a:cxn>
                <a:cxn ang="0">
                  <a:pos x="T8" y="T9"/>
                </a:cxn>
                <a:cxn ang="0">
                  <a:pos x="T10" y="T11"/>
                </a:cxn>
              </a:cxnLst>
              <a:rect l="0" t="0" r="r" b="b"/>
              <a:pathLst>
                <a:path w="887" h="247">
                  <a:moveTo>
                    <a:pt x="292" y="0"/>
                  </a:moveTo>
                  <a:lnTo>
                    <a:pt x="605" y="0"/>
                  </a:lnTo>
                  <a:lnTo>
                    <a:pt x="887" y="247"/>
                  </a:lnTo>
                  <a:lnTo>
                    <a:pt x="584" y="240"/>
                  </a:lnTo>
                  <a:lnTo>
                    <a:pt x="290" y="2"/>
                  </a:lnTo>
                  <a:lnTo>
                    <a:pt x="0" y="2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 name="Freeform 37"/>
            <p:cNvSpPr>
              <a:spLocks/>
            </p:cNvSpPr>
            <p:nvPr/>
          </p:nvSpPr>
          <p:spPr bwMode="auto">
            <a:xfrm>
              <a:off x="6330950" y="5735638"/>
              <a:ext cx="1481138" cy="477837"/>
            </a:xfrm>
            <a:custGeom>
              <a:avLst/>
              <a:gdLst>
                <a:gd name="T0" fmla="*/ 162 w 489"/>
                <a:gd name="T1" fmla="*/ 28 h 158"/>
                <a:gd name="T2" fmla="*/ 321 w 489"/>
                <a:gd name="T3" fmla="*/ 28 h 158"/>
                <a:gd name="T4" fmla="*/ 436 w 489"/>
                <a:gd name="T5" fmla="*/ 129 h 158"/>
                <a:gd name="T6" fmla="*/ 321 w 489"/>
                <a:gd name="T7" fmla="*/ 126 h 158"/>
                <a:gd name="T8" fmla="*/ 170 w 489"/>
                <a:gd name="T9" fmla="*/ 4 h 158"/>
                <a:gd name="T10" fmla="*/ 153 w 489"/>
                <a:gd name="T11" fmla="*/ 4 h 158"/>
                <a:gd name="T12" fmla="*/ 0 w 489"/>
                <a:gd name="T13" fmla="*/ 123 h 158"/>
                <a:gd name="T14" fmla="*/ 18 w 489"/>
                <a:gd name="T15" fmla="*/ 145 h 158"/>
                <a:gd name="T16" fmla="*/ 161 w 489"/>
                <a:gd name="T17" fmla="*/ 33 h 158"/>
                <a:gd name="T18" fmla="*/ 307 w 489"/>
                <a:gd name="T19" fmla="*/ 151 h 158"/>
                <a:gd name="T20" fmla="*/ 315 w 489"/>
                <a:gd name="T21" fmla="*/ 154 h 158"/>
                <a:gd name="T22" fmla="*/ 474 w 489"/>
                <a:gd name="T23" fmla="*/ 158 h 158"/>
                <a:gd name="T24" fmla="*/ 487 w 489"/>
                <a:gd name="T25" fmla="*/ 149 h 158"/>
                <a:gd name="T26" fmla="*/ 483 w 489"/>
                <a:gd name="T27" fmla="*/ 133 h 158"/>
                <a:gd name="T28" fmla="*/ 335 w 489"/>
                <a:gd name="T29" fmla="*/ 3 h 158"/>
                <a:gd name="T30" fmla="*/ 326 w 489"/>
                <a:gd name="T31" fmla="*/ 0 h 158"/>
                <a:gd name="T32" fmla="*/ 162 w 489"/>
                <a:gd name="T33" fmla="*/ 0 h 158"/>
                <a:gd name="T34" fmla="*/ 162 w 489"/>
                <a:gd name="T35" fmla="*/ 2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89" h="158">
                  <a:moveTo>
                    <a:pt x="162" y="28"/>
                  </a:moveTo>
                  <a:cubicBezTo>
                    <a:pt x="321" y="28"/>
                    <a:pt x="321" y="28"/>
                    <a:pt x="321" y="28"/>
                  </a:cubicBezTo>
                  <a:cubicBezTo>
                    <a:pt x="436" y="129"/>
                    <a:pt x="436" y="129"/>
                    <a:pt x="436" y="129"/>
                  </a:cubicBezTo>
                  <a:cubicBezTo>
                    <a:pt x="321" y="126"/>
                    <a:pt x="321" y="126"/>
                    <a:pt x="321" y="126"/>
                  </a:cubicBezTo>
                  <a:cubicBezTo>
                    <a:pt x="170" y="4"/>
                    <a:pt x="170" y="4"/>
                    <a:pt x="170" y="4"/>
                  </a:cubicBezTo>
                  <a:cubicBezTo>
                    <a:pt x="165" y="0"/>
                    <a:pt x="158" y="0"/>
                    <a:pt x="153" y="4"/>
                  </a:cubicBezTo>
                  <a:cubicBezTo>
                    <a:pt x="0" y="123"/>
                    <a:pt x="0" y="123"/>
                    <a:pt x="0" y="123"/>
                  </a:cubicBezTo>
                  <a:cubicBezTo>
                    <a:pt x="18" y="145"/>
                    <a:pt x="18" y="145"/>
                    <a:pt x="18" y="145"/>
                  </a:cubicBezTo>
                  <a:cubicBezTo>
                    <a:pt x="161" y="33"/>
                    <a:pt x="161" y="33"/>
                    <a:pt x="161" y="33"/>
                  </a:cubicBezTo>
                  <a:cubicBezTo>
                    <a:pt x="307" y="151"/>
                    <a:pt x="307" y="151"/>
                    <a:pt x="307" y="151"/>
                  </a:cubicBezTo>
                  <a:cubicBezTo>
                    <a:pt x="309" y="153"/>
                    <a:pt x="312" y="154"/>
                    <a:pt x="315" y="154"/>
                  </a:cubicBezTo>
                  <a:cubicBezTo>
                    <a:pt x="474" y="158"/>
                    <a:pt x="474" y="158"/>
                    <a:pt x="474" y="158"/>
                  </a:cubicBezTo>
                  <a:cubicBezTo>
                    <a:pt x="480" y="158"/>
                    <a:pt x="485" y="155"/>
                    <a:pt x="487" y="149"/>
                  </a:cubicBezTo>
                  <a:cubicBezTo>
                    <a:pt x="489" y="144"/>
                    <a:pt x="488" y="137"/>
                    <a:pt x="483" y="133"/>
                  </a:cubicBezTo>
                  <a:cubicBezTo>
                    <a:pt x="335" y="3"/>
                    <a:pt x="335" y="3"/>
                    <a:pt x="335" y="3"/>
                  </a:cubicBezTo>
                  <a:cubicBezTo>
                    <a:pt x="333" y="1"/>
                    <a:pt x="329" y="0"/>
                    <a:pt x="326" y="0"/>
                  </a:cubicBezTo>
                  <a:cubicBezTo>
                    <a:pt x="162" y="0"/>
                    <a:pt x="162" y="0"/>
                    <a:pt x="162" y="0"/>
                  </a:cubicBezTo>
                  <a:cubicBezTo>
                    <a:pt x="162" y="28"/>
                    <a:pt x="162" y="28"/>
                    <a:pt x="162" y="28"/>
                  </a:cubicBezTo>
                  <a:close/>
                </a:path>
              </a:pathLst>
            </a:custGeom>
            <a:solidFill>
              <a:srgbClr val="D760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 name="Rectangle 38"/>
            <p:cNvSpPr>
              <a:spLocks noChangeArrowheads="1"/>
            </p:cNvSpPr>
            <p:nvPr/>
          </p:nvSpPr>
          <p:spPr bwMode="auto">
            <a:xfrm>
              <a:off x="7197725" y="5614988"/>
              <a:ext cx="180975" cy="338137"/>
            </a:xfrm>
            <a:prstGeom prst="rect">
              <a:avLst/>
            </a:prstGeom>
            <a:solidFill>
              <a:srgbClr val="FFC89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 name="Rectangle 39"/>
            <p:cNvSpPr>
              <a:spLocks noChangeArrowheads="1"/>
            </p:cNvSpPr>
            <p:nvPr/>
          </p:nvSpPr>
          <p:spPr bwMode="auto">
            <a:xfrm>
              <a:off x="7197725" y="5529263"/>
              <a:ext cx="180975" cy="96837"/>
            </a:xfrm>
            <a:prstGeom prst="rect">
              <a:avLst/>
            </a:prstGeom>
            <a:solidFill>
              <a:srgbClr val="D760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47" name="组合 46"/>
          <p:cNvGrpSpPr/>
          <p:nvPr/>
        </p:nvGrpSpPr>
        <p:grpSpPr>
          <a:xfrm>
            <a:off x="10155298" y="1564777"/>
            <a:ext cx="1144073" cy="2647109"/>
            <a:chOff x="4352925" y="4806950"/>
            <a:chExt cx="533400" cy="1363662"/>
          </a:xfrm>
        </p:grpSpPr>
        <p:sp>
          <p:nvSpPr>
            <p:cNvPr id="43" name="Freeform 40"/>
            <p:cNvSpPr>
              <a:spLocks/>
            </p:cNvSpPr>
            <p:nvPr/>
          </p:nvSpPr>
          <p:spPr bwMode="auto">
            <a:xfrm>
              <a:off x="4352925" y="4806950"/>
              <a:ext cx="533400" cy="266700"/>
            </a:xfrm>
            <a:custGeom>
              <a:avLst/>
              <a:gdLst>
                <a:gd name="T0" fmla="*/ 2 w 176"/>
                <a:gd name="T1" fmla="*/ 88 h 88"/>
                <a:gd name="T2" fmla="*/ 0 w 176"/>
                <a:gd name="T3" fmla="*/ 78 h 88"/>
                <a:gd name="T4" fmla="*/ 6 w 176"/>
                <a:gd name="T5" fmla="*/ 59 h 88"/>
                <a:gd name="T6" fmla="*/ 29 w 176"/>
                <a:gd name="T7" fmla="*/ 41 h 88"/>
                <a:gd name="T8" fmla="*/ 51 w 176"/>
                <a:gd name="T9" fmla="*/ 41 h 88"/>
                <a:gd name="T10" fmla="*/ 59 w 176"/>
                <a:gd name="T11" fmla="*/ 43 h 88"/>
                <a:gd name="T12" fmla="*/ 60 w 176"/>
                <a:gd name="T13" fmla="*/ 29 h 88"/>
                <a:gd name="T14" fmla="*/ 69 w 176"/>
                <a:gd name="T15" fmla="*/ 14 h 88"/>
                <a:gd name="T16" fmla="*/ 77 w 176"/>
                <a:gd name="T17" fmla="*/ 8 h 88"/>
                <a:gd name="T18" fmla="*/ 99 w 176"/>
                <a:gd name="T19" fmla="*/ 0 h 88"/>
                <a:gd name="T20" fmla="*/ 122 w 176"/>
                <a:gd name="T21" fmla="*/ 8 h 88"/>
                <a:gd name="T22" fmla="*/ 122 w 176"/>
                <a:gd name="T23" fmla="*/ 8 h 88"/>
                <a:gd name="T24" fmla="*/ 139 w 176"/>
                <a:gd name="T25" fmla="*/ 31 h 88"/>
                <a:gd name="T26" fmla="*/ 139 w 176"/>
                <a:gd name="T27" fmla="*/ 51 h 88"/>
                <a:gd name="T28" fmla="*/ 138 w 176"/>
                <a:gd name="T29" fmla="*/ 56 h 88"/>
                <a:gd name="T30" fmla="*/ 146 w 176"/>
                <a:gd name="T31" fmla="*/ 55 h 88"/>
                <a:gd name="T32" fmla="*/ 174 w 176"/>
                <a:gd name="T33" fmla="*/ 88 h 88"/>
                <a:gd name="T34" fmla="*/ 2 w 176"/>
                <a:gd name="T35"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6" h="88">
                  <a:moveTo>
                    <a:pt x="2" y="88"/>
                  </a:moveTo>
                  <a:cubicBezTo>
                    <a:pt x="1" y="85"/>
                    <a:pt x="0" y="81"/>
                    <a:pt x="0" y="78"/>
                  </a:cubicBezTo>
                  <a:cubicBezTo>
                    <a:pt x="0" y="71"/>
                    <a:pt x="2" y="65"/>
                    <a:pt x="6" y="59"/>
                  </a:cubicBezTo>
                  <a:cubicBezTo>
                    <a:pt x="10" y="50"/>
                    <a:pt x="19" y="43"/>
                    <a:pt x="29" y="41"/>
                  </a:cubicBezTo>
                  <a:cubicBezTo>
                    <a:pt x="39" y="38"/>
                    <a:pt x="41" y="39"/>
                    <a:pt x="51" y="41"/>
                  </a:cubicBezTo>
                  <a:cubicBezTo>
                    <a:pt x="54" y="41"/>
                    <a:pt x="57" y="42"/>
                    <a:pt x="59" y="43"/>
                  </a:cubicBezTo>
                  <a:cubicBezTo>
                    <a:pt x="58" y="39"/>
                    <a:pt x="59" y="34"/>
                    <a:pt x="60" y="29"/>
                  </a:cubicBezTo>
                  <a:cubicBezTo>
                    <a:pt x="62" y="23"/>
                    <a:pt x="65" y="18"/>
                    <a:pt x="69" y="14"/>
                  </a:cubicBezTo>
                  <a:cubicBezTo>
                    <a:pt x="71" y="11"/>
                    <a:pt x="74" y="10"/>
                    <a:pt x="77" y="8"/>
                  </a:cubicBezTo>
                  <a:cubicBezTo>
                    <a:pt x="83" y="3"/>
                    <a:pt x="91" y="0"/>
                    <a:pt x="99" y="0"/>
                  </a:cubicBezTo>
                  <a:cubicBezTo>
                    <a:pt x="107" y="0"/>
                    <a:pt x="115" y="3"/>
                    <a:pt x="122" y="8"/>
                  </a:cubicBezTo>
                  <a:cubicBezTo>
                    <a:pt x="122" y="8"/>
                    <a:pt x="122" y="8"/>
                    <a:pt x="122" y="8"/>
                  </a:cubicBezTo>
                  <a:cubicBezTo>
                    <a:pt x="131" y="12"/>
                    <a:pt x="136" y="22"/>
                    <a:pt x="139" y="31"/>
                  </a:cubicBezTo>
                  <a:cubicBezTo>
                    <a:pt x="142" y="37"/>
                    <a:pt x="141" y="45"/>
                    <a:pt x="139" y="51"/>
                  </a:cubicBezTo>
                  <a:cubicBezTo>
                    <a:pt x="139" y="53"/>
                    <a:pt x="138" y="55"/>
                    <a:pt x="138" y="56"/>
                  </a:cubicBezTo>
                  <a:cubicBezTo>
                    <a:pt x="140" y="56"/>
                    <a:pt x="143" y="55"/>
                    <a:pt x="146" y="55"/>
                  </a:cubicBezTo>
                  <a:cubicBezTo>
                    <a:pt x="166" y="55"/>
                    <a:pt x="176" y="72"/>
                    <a:pt x="174" y="88"/>
                  </a:cubicBezTo>
                  <a:lnTo>
                    <a:pt x="2" y="88"/>
                  </a:lnTo>
                  <a:close/>
                </a:path>
              </a:pathLst>
            </a:custGeom>
            <a:solidFill>
              <a:srgbClr val="A4E7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 name="Freeform 41"/>
            <p:cNvSpPr>
              <a:spLocks noEditPoints="1"/>
            </p:cNvSpPr>
            <p:nvPr/>
          </p:nvSpPr>
          <p:spPr bwMode="auto">
            <a:xfrm>
              <a:off x="4470400" y="5178425"/>
              <a:ext cx="49213" cy="677862"/>
            </a:xfrm>
            <a:custGeom>
              <a:avLst/>
              <a:gdLst>
                <a:gd name="T0" fmla="*/ 0 w 16"/>
                <a:gd name="T1" fmla="*/ 216 h 224"/>
                <a:gd name="T2" fmla="*/ 0 w 16"/>
                <a:gd name="T3" fmla="*/ 216 h 224"/>
                <a:gd name="T4" fmla="*/ 8 w 16"/>
                <a:gd name="T5" fmla="*/ 224 h 224"/>
                <a:gd name="T6" fmla="*/ 16 w 16"/>
                <a:gd name="T7" fmla="*/ 216 h 224"/>
                <a:gd name="T8" fmla="*/ 8 w 16"/>
                <a:gd name="T9" fmla="*/ 208 h 224"/>
                <a:gd name="T10" fmla="*/ 0 w 16"/>
                <a:gd name="T11" fmla="*/ 216 h 224"/>
                <a:gd name="T12" fmla="*/ 0 w 16"/>
                <a:gd name="T13" fmla="*/ 164 h 224"/>
                <a:gd name="T14" fmla="*/ 0 w 16"/>
                <a:gd name="T15" fmla="*/ 164 h 224"/>
                <a:gd name="T16" fmla="*/ 8 w 16"/>
                <a:gd name="T17" fmla="*/ 172 h 224"/>
                <a:gd name="T18" fmla="*/ 16 w 16"/>
                <a:gd name="T19" fmla="*/ 164 h 224"/>
                <a:gd name="T20" fmla="*/ 8 w 16"/>
                <a:gd name="T21" fmla="*/ 156 h 224"/>
                <a:gd name="T22" fmla="*/ 0 w 16"/>
                <a:gd name="T23" fmla="*/ 164 h 224"/>
                <a:gd name="T24" fmla="*/ 0 w 16"/>
                <a:gd name="T25" fmla="*/ 112 h 224"/>
                <a:gd name="T26" fmla="*/ 0 w 16"/>
                <a:gd name="T27" fmla="*/ 112 h 224"/>
                <a:gd name="T28" fmla="*/ 8 w 16"/>
                <a:gd name="T29" fmla="*/ 120 h 224"/>
                <a:gd name="T30" fmla="*/ 16 w 16"/>
                <a:gd name="T31" fmla="*/ 112 h 224"/>
                <a:gd name="T32" fmla="*/ 8 w 16"/>
                <a:gd name="T33" fmla="*/ 104 h 224"/>
                <a:gd name="T34" fmla="*/ 0 w 16"/>
                <a:gd name="T35" fmla="*/ 112 h 224"/>
                <a:gd name="T36" fmla="*/ 0 w 16"/>
                <a:gd name="T37" fmla="*/ 60 h 224"/>
                <a:gd name="T38" fmla="*/ 0 w 16"/>
                <a:gd name="T39" fmla="*/ 60 h 224"/>
                <a:gd name="T40" fmla="*/ 8 w 16"/>
                <a:gd name="T41" fmla="*/ 68 h 224"/>
                <a:gd name="T42" fmla="*/ 16 w 16"/>
                <a:gd name="T43" fmla="*/ 60 h 224"/>
                <a:gd name="T44" fmla="*/ 8 w 16"/>
                <a:gd name="T45" fmla="*/ 52 h 224"/>
                <a:gd name="T46" fmla="*/ 0 w 16"/>
                <a:gd name="T47" fmla="*/ 60 h 224"/>
                <a:gd name="T48" fmla="*/ 0 w 16"/>
                <a:gd name="T49" fmla="*/ 8 h 224"/>
                <a:gd name="T50" fmla="*/ 0 w 16"/>
                <a:gd name="T51" fmla="*/ 8 h 224"/>
                <a:gd name="T52" fmla="*/ 8 w 16"/>
                <a:gd name="T53" fmla="*/ 16 h 224"/>
                <a:gd name="T54" fmla="*/ 16 w 16"/>
                <a:gd name="T55" fmla="*/ 8 h 224"/>
                <a:gd name="T56" fmla="*/ 8 w 16"/>
                <a:gd name="T57" fmla="*/ 0 h 224"/>
                <a:gd name="T58" fmla="*/ 0 w 16"/>
                <a:gd name="T59" fmla="*/ 8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 h="224">
                  <a:moveTo>
                    <a:pt x="0" y="216"/>
                  </a:moveTo>
                  <a:cubicBezTo>
                    <a:pt x="0" y="216"/>
                    <a:pt x="0" y="216"/>
                    <a:pt x="0" y="216"/>
                  </a:cubicBezTo>
                  <a:cubicBezTo>
                    <a:pt x="0" y="220"/>
                    <a:pt x="4" y="224"/>
                    <a:pt x="8" y="224"/>
                  </a:cubicBezTo>
                  <a:cubicBezTo>
                    <a:pt x="12" y="224"/>
                    <a:pt x="16" y="220"/>
                    <a:pt x="16" y="216"/>
                  </a:cubicBezTo>
                  <a:cubicBezTo>
                    <a:pt x="16" y="212"/>
                    <a:pt x="12" y="208"/>
                    <a:pt x="8" y="208"/>
                  </a:cubicBezTo>
                  <a:cubicBezTo>
                    <a:pt x="4" y="208"/>
                    <a:pt x="0" y="212"/>
                    <a:pt x="0" y="216"/>
                  </a:cubicBezTo>
                  <a:close/>
                  <a:moveTo>
                    <a:pt x="0" y="164"/>
                  </a:moveTo>
                  <a:cubicBezTo>
                    <a:pt x="0" y="164"/>
                    <a:pt x="0" y="164"/>
                    <a:pt x="0" y="164"/>
                  </a:cubicBezTo>
                  <a:cubicBezTo>
                    <a:pt x="0" y="168"/>
                    <a:pt x="4" y="172"/>
                    <a:pt x="8" y="172"/>
                  </a:cubicBezTo>
                  <a:cubicBezTo>
                    <a:pt x="12" y="172"/>
                    <a:pt x="16" y="168"/>
                    <a:pt x="16" y="164"/>
                  </a:cubicBezTo>
                  <a:cubicBezTo>
                    <a:pt x="16" y="160"/>
                    <a:pt x="12" y="156"/>
                    <a:pt x="8" y="156"/>
                  </a:cubicBezTo>
                  <a:cubicBezTo>
                    <a:pt x="4" y="156"/>
                    <a:pt x="0" y="160"/>
                    <a:pt x="0" y="164"/>
                  </a:cubicBezTo>
                  <a:close/>
                  <a:moveTo>
                    <a:pt x="0" y="112"/>
                  </a:moveTo>
                  <a:cubicBezTo>
                    <a:pt x="0" y="112"/>
                    <a:pt x="0" y="112"/>
                    <a:pt x="0" y="112"/>
                  </a:cubicBezTo>
                  <a:cubicBezTo>
                    <a:pt x="0" y="116"/>
                    <a:pt x="4" y="120"/>
                    <a:pt x="8" y="120"/>
                  </a:cubicBezTo>
                  <a:cubicBezTo>
                    <a:pt x="12" y="120"/>
                    <a:pt x="16" y="116"/>
                    <a:pt x="16" y="112"/>
                  </a:cubicBezTo>
                  <a:cubicBezTo>
                    <a:pt x="16" y="108"/>
                    <a:pt x="12" y="104"/>
                    <a:pt x="8" y="104"/>
                  </a:cubicBezTo>
                  <a:cubicBezTo>
                    <a:pt x="4" y="104"/>
                    <a:pt x="0" y="108"/>
                    <a:pt x="0" y="112"/>
                  </a:cubicBezTo>
                  <a:close/>
                  <a:moveTo>
                    <a:pt x="0" y="60"/>
                  </a:moveTo>
                  <a:cubicBezTo>
                    <a:pt x="0" y="60"/>
                    <a:pt x="0" y="60"/>
                    <a:pt x="0" y="60"/>
                  </a:cubicBezTo>
                  <a:cubicBezTo>
                    <a:pt x="0" y="64"/>
                    <a:pt x="4" y="68"/>
                    <a:pt x="8" y="68"/>
                  </a:cubicBezTo>
                  <a:cubicBezTo>
                    <a:pt x="12" y="68"/>
                    <a:pt x="16" y="64"/>
                    <a:pt x="16" y="60"/>
                  </a:cubicBezTo>
                  <a:cubicBezTo>
                    <a:pt x="16" y="56"/>
                    <a:pt x="12" y="52"/>
                    <a:pt x="8" y="52"/>
                  </a:cubicBezTo>
                  <a:cubicBezTo>
                    <a:pt x="4" y="52"/>
                    <a:pt x="0" y="56"/>
                    <a:pt x="0" y="60"/>
                  </a:cubicBezTo>
                  <a:close/>
                  <a:moveTo>
                    <a:pt x="0" y="8"/>
                  </a:moveTo>
                  <a:cubicBezTo>
                    <a:pt x="0" y="8"/>
                    <a:pt x="0" y="8"/>
                    <a:pt x="0" y="8"/>
                  </a:cubicBezTo>
                  <a:cubicBezTo>
                    <a:pt x="0" y="12"/>
                    <a:pt x="4" y="16"/>
                    <a:pt x="8" y="16"/>
                  </a:cubicBezTo>
                  <a:cubicBezTo>
                    <a:pt x="12" y="16"/>
                    <a:pt x="16" y="12"/>
                    <a:pt x="16" y="8"/>
                  </a:cubicBezTo>
                  <a:cubicBezTo>
                    <a:pt x="16" y="4"/>
                    <a:pt x="12" y="0"/>
                    <a:pt x="8" y="0"/>
                  </a:cubicBezTo>
                  <a:cubicBezTo>
                    <a:pt x="4" y="0"/>
                    <a:pt x="0" y="4"/>
                    <a:pt x="0" y="8"/>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 name="Freeform 42"/>
            <p:cNvSpPr>
              <a:spLocks noEditPoints="1"/>
            </p:cNvSpPr>
            <p:nvPr/>
          </p:nvSpPr>
          <p:spPr bwMode="auto">
            <a:xfrm>
              <a:off x="4592638" y="5178425"/>
              <a:ext cx="47625" cy="835025"/>
            </a:xfrm>
            <a:custGeom>
              <a:avLst/>
              <a:gdLst>
                <a:gd name="T0" fmla="*/ 0 w 16"/>
                <a:gd name="T1" fmla="*/ 268 h 276"/>
                <a:gd name="T2" fmla="*/ 0 w 16"/>
                <a:gd name="T3" fmla="*/ 268 h 276"/>
                <a:gd name="T4" fmla="*/ 8 w 16"/>
                <a:gd name="T5" fmla="*/ 276 h 276"/>
                <a:gd name="T6" fmla="*/ 16 w 16"/>
                <a:gd name="T7" fmla="*/ 268 h 276"/>
                <a:gd name="T8" fmla="*/ 8 w 16"/>
                <a:gd name="T9" fmla="*/ 260 h 276"/>
                <a:gd name="T10" fmla="*/ 0 w 16"/>
                <a:gd name="T11" fmla="*/ 268 h 276"/>
                <a:gd name="T12" fmla="*/ 0 w 16"/>
                <a:gd name="T13" fmla="*/ 216 h 276"/>
                <a:gd name="T14" fmla="*/ 0 w 16"/>
                <a:gd name="T15" fmla="*/ 216 h 276"/>
                <a:gd name="T16" fmla="*/ 8 w 16"/>
                <a:gd name="T17" fmla="*/ 224 h 276"/>
                <a:gd name="T18" fmla="*/ 16 w 16"/>
                <a:gd name="T19" fmla="*/ 216 h 276"/>
                <a:gd name="T20" fmla="*/ 8 w 16"/>
                <a:gd name="T21" fmla="*/ 208 h 276"/>
                <a:gd name="T22" fmla="*/ 0 w 16"/>
                <a:gd name="T23" fmla="*/ 216 h 276"/>
                <a:gd name="T24" fmla="*/ 0 w 16"/>
                <a:gd name="T25" fmla="*/ 164 h 276"/>
                <a:gd name="T26" fmla="*/ 0 w 16"/>
                <a:gd name="T27" fmla="*/ 164 h 276"/>
                <a:gd name="T28" fmla="*/ 8 w 16"/>
                <a:gd name="T29" fmla="*/ 172 h 276"/>
                <a:gd name="T30" fmla="*/ 16 w 16"/>
                <a:gd name="T31" fmla="*/ 164 h 276"/>
                <a:gd name="T32" fmla="*/ 8 w 16"/>
                <a:gd name="T33" fmla="*/ 156 h 276"/>
                <a:gd name="T34" fmla="*/ 0 w 16"/>
                <a:gd name="T35" fmla="*/ 164 h 276"/>
                <a:gd name="T36" fmla="*/ 0 w 16"/>
                <a:gd name="T37" fmla="*/ 112 h 276"/>
                <a:gd name="T38" fmla="*/ 0 w 16"/>
                <a:gd name="T39" fmla="*/ 112 h 276"/>
                <a:gd name="T40" fmla="*/ 8 w 16"/>
                <a:gd name="T41" fmla="*/ 120 h 276"/>
                <a:gd name="T42" fmla="*/ 16 w 16"/>
                <a:gd name="T43" fmla="*/ 112 h 276"/>
                <a:gd name="T44" fmla="*/ 8 w 16"/>
                <a:gd name="T45" fmla="*/ 104 h 276"/>
                <a:gd name="T46" fmla="*/ 0 w 16"/>
                <a:gd name="T47" fmla="*/ 112 h 276"/>
                <a:gd name="T48" fmla="*/ 0 w 16"/>
                <a:gd name="T49" fmla="*/ 60 h 276"/>
                <a:gd name="T50" fmla="*/ 0 w 16"/>
                <a:gd name="T51" fmla="*/ 60 h 276"/>
                <a:gd name="T52" fmla="*/ 8 w 16"/>
                <a:gd name="T53" fmla="*/ 68 h 276"/>
                <a:gd name="T54" fmla="*/ 16 w 16"/>
                <a:gd name="T55" fmla="*/ 60 h 276"/>
                <a:gd name="T56" fmla="*/ 8 w 16"/>
                <a:gd name="T57" fmla="*/ 52 h 276"/>
                <a:gd name="T58" fmla="*/ 0 w 16"/>
                <a:gd name="T59" fmla="*/ 60 h 276"/>
                <a:gd name="T60" fmla="*/ 0 w 16"/>
                <a:gd name="T61" fmla="*/ 8 h 276"/>
                <a:gd name="T62" fmla="*/ 0 w 16"/>
                <a:gd name="T63" fmla="*/ 8 h 276"/>
                <a:gd name="T64" fmla="*/ 8 w 16"/>
                <a:gd name="T65" fmla="*/ 16 h 276"/>
                <a:gd name="T66" fmla="*/ 16 w 16"/>
                <a:gd name="T67" fmla="*/ 8 h 276"/>
                <a:gd name="T68" fmla="*/ 8 w 16"/>
                <a:gd name="T69" fmla="*/ 0 h 276"/>
                <a:gd name="T70" fmla="*/ 0 w 16"/>
                <a:gd name="T71" fmla="*/ 8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 h="276">
                  <a:moveTo>
                    <a:pt x="0" y="268"/>
                  </a:moveTo>
                  <a:cubicBezTo>
                    <a:pt x="0" y="268"/>
                    <a:pt x="0" y="268"/>
                    <a:pt x="0" y="268"/>
                  </a:cubicBezTo>
                  <a:cubicBezTo>
                    <a:pt x="0" y="272"/>
                    <a:pt x="4" y="276"/>
                    <a:pt x="8" y="276"/>
                  </a:cubicBezTo>
                  <a:cubicBezTo>
                    <a:pt x="12" y="276"/>
                    <a:pt x="16" y="272"/>
                    <a:pt x="16" y="268"/>
                  </a:cubicBezTo>
                  <a:cubicBezTo>
                    <a:pt x="16" y="264"/>
                    <a:pt x="12" y="260"/>
                    <a:pt x="8" y="260"/>
                  </a:cubicBezTo>
                  <a:cubicBezTo>
                    <a:pt x="4" y="260"/>
                    <a:pt x="0" y="264"/>
                    <a:pt x="0" y="268"/>
                  </a:cubicBezTo>
                  <a:close/>
                  <a:moveTo>
                    <a:pt x="0" y="216"/>
                  </a:moveTo>
                  <a:cubicBezTo>
                    <a:pt x="0" y="216"/>
                    <a:pt x="0" y="216"/>
                    <a:pt x="0" y="216"/>
                  </a:cubicBezTo>
                  <a:cubicBezTo>
                    <a:pt x="0" y="220"/>
                    <a:pt x="4" y="224"/>
                    <a:pt x="8" y="224"/>
                  </a:cubicBezTo>
                  <a:cubicBezTo>
                    <a:pt x="12" y="224"/>
                    <a:pt x="16" y="220"/>
                    <a:pt x="16" y="216"/>
                  </a:cubicBezTo>
                  <a:cubicBezTo>
                    <a:pt x="16" y="212"/>
                    <a:pt x="12" y="208"/>
                    <a:pt x="8" y="208"/>
                  </a:cubicBezTo>
                  <a:cubicBezTo>
                    <a:pt x="4" y="208"/>
                    <a:pt x="0" y="212"/>
                    <a:pt x="0" y="216"/>
                  </a:cubicBezTo>
                  <a:close/>
                  <a:moveTo>
                    <a:pt x="0" y="164"/>
                  </a:moveTo>
                  <a:cubicBezTo>
                    <a:pt x="0" y="164"/>
                    <a:pt x="0" y="164"/>
                    <a:pt x="0" y="164"/>
                  </a:cubicBezTo>
                  <a:cubicBezTo>
                    <a:pt x="0" y="168"/>
                    <a:pt x="4" y="172"/>
                    <a:pt x="8" y="172"/>
                  </a:cubicBezTo>
                  <a:cubicBezTo>
                    <a:pt x="12" y="172"/>
                    <a:pt x="16" y="168"/>
                    <a:pt x="16" y="164"/>
                  </a:cubicBezTo>
                  <a:cubicBezTo>
                    <a:pt x="16" y="160"/>
                    <a:pt x="12" y="156"/>
                    <a:pt x="8" y="156"/>
                  </a:cubicBezTo>
                  <a:cubicBezTo>
                    <a:pt x="4" y="156"/>
                    <a:pt x="0" y="160"/>
                    <a:pt x="0" y="164"/>
                  </a:cubicBezTo>
                  <a:close/>
                  <a:moveTo>
                    <a:pt x="0" y="112"/>
                  </a:moveTo>
                  <a:cubicBezTo>
                    <a:pt x="0" y="112"/>
                    <a:pt x="0" y="112"/>
                    <a:pt x="0" y="112"/>
                  </a:cubicBezTo>
                  <a:cubicBezTo>
                    <a:pt x="0" y="116"/>
                    <a:pt x="4" y="120"/>
                    <a:pt x="8" y="120"/>
                  </a:cubicBezTo>
                  <a:cubicBezTo>
                    <a:pt x="12" y="120"/>
                    <a:pt x="16" y="116"/>
                    <a:pt x="16" y="112"/>
                  </a:cubicBezTo>
                  <a:cubicBezTo>
                    <a:pt x="16" y="108"/>
                    <a:pt x="12" y="104"/>
                    <a:pt x="8" y="104"/>
                  </a:cubicBezTo>
                  <a:cubicBezTo>
                    <a:pt x="4" y="104"/>
                    <a:pt x="0" y="108"/>
                    <a:pt x="0" y="112"/>
                  </a:cubicBezTo>
                  <a:close/>
                  <a:moveTo>
                    <a:pt x="0" y="60"/>
                  </a:moveTo>
                  <a:cubicBezTo>
                    <a:pt x="0" y="60"/>
                    <a:pt x="0" y="60"/>
                    <a:pt x="0" y="60"/>
                  </a:cubicBezTo>
                  <a:cubicBezTo>
                    <a:pt x="0" y="64"/>
                    <a:pt x="4" y="68"/>
                    <a:pt x="8" y="68"/>
                  </a:cubicBezTo>
                  <a:cubicBezTo>
                    <a:pt x="12" y="68"/>
                    <a:pt x="16" y="64"/>
                    <a:pt x="16" y="60"/>
                  </a:cubicBezTo>
                  <a:cubicBezTo>
                    <a:pt x="16" y="56"/>
                    <a:pt x="12" y="52"/>
                    <a:pt x="8" y="52"/>
                  </a:cubicBezTo>
                  <a:cubicBezTo>
                    <a:pt x="4" y="52"/>
                    <a:pt x="0" y="56"/>
                    <a:pt x="0" y="60"/>
                  </a:cubicBezTo>
                  <a:close/>
                  <a:moveTo>
                    <a:pt x="0" y="8"/>
                  </a:moveTo>
                  <a:cubicBezTo>
                    <a:pt x="0" y="8"/>
                    <a:pt x="0" y="8"/>
                    <a:pt x="0" y="8"/>
                  </a:cubicBezTo>
                  <a:cubicBezTo>
                    <a:pt x="0" y="12"/>
                    <a:pt x="4" y="16"/>
                    <a:pt x="8" y="16"/>
                  </a:cubicBezTo>
                  <a:cubicBezTo>
                    <a:pt x="12" y="16"/>
                    <a:pt x="16" y="12"/>
                    <a:pt x="16" y="8"/>
                  </a:cubicBezTo>
                  <a:cubicBezTo>
                    <a:pt x="16" y="4"/>
                    <a:pt x="12" y="0"/>
                    <a:pt x="8" y="0"/>
                  </a:cubicBezTo>
                  <a:cubicBezTo>
                    <a:pt x="4" y="0"/>
                    <a:pt x="0" y="4"/>
                    <a:pt x="0" y="8"/>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6" name="Freeform 43"/>
            <p:cNvSpPr>
              <a:spLocks noEditPoints="1"/>
            </p:cNvSpPr>
            <p:nvPr/>
          </p:nvSpPr>
          <p:spPr bwMode="auto">
            <a:xfrm>
              <a:off x="4713288" y="5178425"/>
              <a:ext cx="49213" cy="992187"/>
            </a:xfrm>
            <a:custGeom>
              <a:avLst/>
              <a:gdLst>
                <a:gd name="T0" fmla="*/ 0 w 16"/>
                <a:gd name="T1" fmla="*/ 320 h 328"/>
                <a:gd name="T2" fmla="*/ 0 w 16"/>
                <a:gd name="T3" fmla="*/ 320 h 328"/>
                <a:gd name="T4" fmla="*/ 8 w 16"/>
                <a:gd name="T5" fmla="*/ 328 h 328"/>
                <a:gd name="T6" fmla="*/ 16 w 16"/>
                <a:gd name="T7" fmla="*/ 320 h 328"/>
                <a:gd name="T8" fmla="*/ 8 w 16"/>
                <a:gd name="T9" fmla="*/ 312 h 328"/>
                <a:gd name="T10" fmla="*/ 0 w 16"/>
                <a:gd name="T11" fmla="*/ 320 h 328"/>
                <a:gd name="T12" fmla="*/ 0 w 16"/>
                <a:gd name="T13" fmla="*/ 268 h 328"/>
                <a:gd name="T14" fmla="*/ 0 w 16"/>
                <a:gd name="T15" fmla="*/ 268 h 328"/>
                <a:gd name="T16" fmla="*/ 8 w 16"/>
                <a:gd name="T17" fmla="*/ 276 h 328"/>
                <a:gd name="T18" fmla="*/ 16 w 16"/>
                <a:gd name="T19" fmla="*/ 268 h 328"/>
                <a:gd name="T20" fmla="*/ 8 w 16"/>
                <a:gd name="T21" fmla="*/ 260 h 328"/>
                <a:gd name="T22" fmla="*/ 0 w 16"/>
                <a:gd name="T23" fmla="*/ 268 h 328"/>
                <a:gd name="T24" fmla="*/ 0 w 16"/>
                <a:gd name="T25" fmla="*/ 216 h 328"/>
                <a:gd name="T26" fmla="*/ 0 w 16"/>
                <a:gd name="T27" fmla="*/ 216 h 328"/>
                <a:gd name="T28" fmla="*/ 8 w 16"/>
                <a:gd name="T29" fmla="*/ 224 h 328"/>
                <a:gd name="T30" fmla="*/ 16 w 16"/>
                <a:gd name="T31" fmla="*/ 216 h 328"/>
                <a:gd name="T32" fmla="*/ 8 w 16"/>
                <a:gd name="T33" fmla="*/ 208 h 328"/>
                <a:gd name="T34" fmla="*/ 0 w 16"/>
                <a:gd name="T35" fmla="*/ 216 h 328"/>
                <a:gd name="T36" fmla="*/ 0 w 16"/>
                <a:gd name="T37" fmla="*/ 164 h 328"/>
                <a:gd name="T38" fmla="*/ 0 w 16"/>
                <a:gd name="T39" fmla="*/ 164 h 328"/>
                <a:gd name="T40" fmla="*/ 8 w 16"/>
                <a:gd name="T41" fmla="*/ 172 h 328"/>
                <a:gd name="T42" fmla="*/ 16 w 16"/>
                <a:gd name="T43" fmla="*/ 164 h 328"/>
                <a:gd name="T44" fmla="*/ 8 w 16"/>
                <a:gd name="T45" fmla="*/ 156 h 328"/>
                <a:gd name="T46" fmla="*/ 0 w 16"/>
                <a:gd name="T47" fmla="*/ 164 h 328"/>
                <a:gd name="T48" fmla="*/ 0 w 16"/>
                <a:gd name="T49" fmla="*/ 112 h 328"/>
                <a:gd name="T50" fmla="*/ 0 w 16"/>
                <a:gd name="T51" fmla="*/ 112 h 328"/>
                <a:gd name="T52" fmla="*/ 8 w 16"/>
                <a:gd name="T53" fmla="*/ 120 h 328"/>
                <a:gd name="T54" fmla="*/ 16 w 16"/>
                <a:gd name="T55" fmla="*/ 112 h 328"/>
                <a:gd name="T56" fmla="*/ 8 w 16"/>
                <a:gd name="T57" fmla="*/ 104 h 328"/>
                <a:gd name="T58" fmla="*/ 0 w 16"/>
                <a:gd name="T59" fmla="*/ 112 h 328"/>
                <a:gd name="T60" fmla="*/ 0 w 16"/>
                <a:gd name="T61" fmla="*/ 60 h 328"/>
                <a:gd name="T62" fmla="*/ 0 w 16"/>
                <a:gd name="T63" fmla="*/ 60 h 328"/>
                <a:gd name="T64" fmla="*/ 8 w 16"/>
                <a:gd name="T65" fmla="*/ 68 h 328"/>
                <a:gd name="T66" fmla="*/ 16 w 16"/>
                <a:gd name="T67" fmla="*/ 60 h 328"/>
                <a:gd name="T68" fmla="*/ 8 w 16"/>
                <a:gd name="T69" fmla="*/ 52 h 328"/>
                <a:gd name="T70" fmla="*/ 0 w 16"/>
                <a:gd name="T71" fmla="*/ 60 h 328"/>
                <a:gd name="T72" fmla="*/ 0 w 16"/>
                <a:gd name="T73" fmla="*/ 8 h 328"/>
                <a:gd name="T74" fmla="*/ 0 w 16"/>
                <a:gd name="T75" fmla="*/ 8 h 328"/>
                <a:gd name="T76" fmla="*/ 8 w 16"/>
                <a:gd name="T77" fmla="*/ 16 h 328"/>
                <a:gd name="T78" fmla="*/ 16 w 16"/>
                <a:gd name="T79" fmla="*/ 8 h 328"/>
                <a:gd name="T80" fmla="*/ 8 w 16"/>
                <a:gd name="T81" fmla="*/ 0 h 328"/>
                <a:gd name="T82" fmla="*/ 0 w 16"/>
                <a:gd name="T83" fmla="*/ 8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6" h="328">
                  <a:moveTo>
                    <a:pt x="0" y="320"/>
                  </a:moveTo>
                  <a:cubicBezTo>
                    <a:pt x="0" y="320"/>
                    <a:pt x="0" y="320"/>
                    <a:pt x="0" y="320"/>
                  </a:cubicBezTo>
                  <a:cubicBezTo>
                    <a:pt x="0" y="324"/>
                    <a:pt x="4" y="328"/>
                    <a:pt x="8" y="328"/>
                  </a:cubicBezTo>
                  <a:cubicBezTo>
                    <a:pt x="12" y="328"/>
                    <a:pt x="16" y="324"/>
                    <a:pt x="16" y="320"/>
                  </a:cubicBezTo>
                  <a:cubicBezTo>
                    <a:pt x="16" y="316"/>
                    <a:pt x="12" y="312"/>
                    <a:pt x="8" y="312"/>
                  </a:cubicBezTo>
                  <a:cubicBezTo>
                    <a:pt x="4" y="312"/>
                    <a:pt x="0" y="316"/>
                    <a:pt x="0" y="320"/>
                  </a:cubicBezTo>
                  <a:close/>
                  <a:moveTo>
                    <a:pt x="0" y="268"/>
                  </a:moveTo>
                  <a:cubicBezTo>
                    <a:pt x="0" y="268"/>
                    <a:pt x="0" y="268"/>
                    <a:pt x="0" y="268"/>
                  </a:cubicBezTo>
                  <a:cubicBezTo>
                    <a:pt x="0" y="272"/>
                    <a:pt x="4" y="276"/>
                    <a:pt x="8" y="276"/>
                  </a:cubicBezTo>
                  <a:cubicBezTo>
                    <a:pt x="12" y="276"/>
                    <a:pt x="16" y="272"/>
                    <a:pt x="16" y="268"/>
                  </a:cubicBezTo>
                  <a:cubicBezTo>
                    <a:pt x="16" y="264"/>
                    <a:pt x="12" y="260"/>
                    <a:pt x="8" y="260"/>
                  </a:cubicBezTo>
                  <a:cubicBezTo>
                    <a:pt x="4" y="260"/>
                    <a:pt x="0" y="264"/>
                    <a:pt x="0" y="268"/>
                  </a:cubicBezTo>
                  <a:close/>
                  <a:moveTo>
                    <a:pt x="0" y="216"/>
                  </a:moveTo>
                  <a:cubicBezTo>
                    <a:pt x="0" y="216"/>
                    <a:pt x="0" y="216"/>
                    <a:pt x="0" y="216"/>
                  </a:cubicBezTo>
                  <a:cubicBezTo>
                    <a:pt x="0" y="220"/>
                    <a:pt x="4" y="224"/>
                    <a:pt x="8" y="224"/>
                  </a:cubicBezTo>
                  <a:cubicBezTo>
                    <a:pt x="12" y="224"/>
                    <a:pt x="16" y="220"/>
                    <a:pt x="16" y="216"/>
                  </a:cubicBezTo>
                  <a:cubicBezTo>
                    <a:pt x="16" y="212"/>
                    <a:pt x="12" y="208"/>
                    <a:pt x="8" y="208"/>
                  </a:cubicBezTo>
                  <a:cubicBezTo>
                    <a:pt x="4" y="208"/>
                    <a:pt x="0" y="212"/>
                    <a:pt x="0" y="216"/>
                  </a:cubicBezTo>
                  <a:close/>
                  <a:moveTo>
                    <a:pt x="0" y="164"/>
                  </a:moveTo>
                  <a:cubicBezTo>
                    <a:pt x="0" y="164"/>
                    <a:pt x="0" y="164"/>
                    <a:pt x="0" y="164"/>
                  </a:cubicBezTo>
                  <a:cubicBezTo>
                    <a:pt x="0" y="168"/>
                    <a:pt x="4" y="172"/>
                    <a:pt x="8" y="172"/>
                  </a:cubicBezTo>
                  <a:cubicBezTo>
                    <a:pt x="12" y="172"/>
                    <a:pt x="16" y="168"/>
                    <a:pt x="16" y="164"/>
                  </a:cubicBezTo>
                  <a:cubicBezTo>
                    <a:pt x="16" y="160"/>
                    <a:pt x="12" y="156"/>
                    <a:pt x="8" y="156"/>
                  </a:cubicBezTo>
                  <a:cubicBezTo>
                    <a:pt x="4" y="156"/>
                    <a:pt x="0" y="160"/>
                    <a:pt x="0" y="164"/>
                  </a:cubicBezTo>
                  <a:close/>
                  <a:moveTo>
                    <a:pt x="0" y="112"/>
                  </a:moveTo>
                  <a:cubicBezTo>
                    <a:pt x="0" y="112"/>
                    <a:pt x="0" y="112"/>
                    <a:pt x="0" y="112"/>
                  </a:cubicBezTo>
                  <a:cubicBezTo>
                    <a:pt x="0" y="116"/>
                    <a:pt x="4" y="120"/>
                    <a:pt x="8" y="120"/>
                  </a:cubicBezTo>
                  <a:cubicBezTo>
                    <a:pt x="12" y="120"/>
                    <a:pt x="16" y="116"/>
                    <a:pt x="16" y="112"/>
                  </a:cubicBezTo>
                  <a:cubicBezTo>
                    <a:pt x="16" y="108"/>
                    <a:pt x="12" y="104"/>
                    <a:pt x="8" y="104"/>
                  </a:cubicBezTo>
                  <a:cubicBezTo>
                    <a:pt x="4" y="104"/>
                    <a:pt x="0" y="108"/>
                    <a:pt x="0" y="112"/>
                  </a:cubicBezTo>
                  <a:close/>
                  <a:moveTo>
                    <a:pt x="0" y="60"/>
                  </a:moveTo>
                  <a:cubicBezTo>
                    <a:pt x="0" y="60"/>
                    <a:pt x="0" y="60"/>
                    <a:pt x="0" y="60"/>
                  </a:cubicBezTo>
                  <a:cubicBezTo>
                    <a:pt x="0" y="64"/>
                    <a:pt x="4" y="68"/>
                    <a:pt x="8" y="68"/>
                  </a:cubicBezTo>
                  <a:cubicBezTo>
                    <a:pt x="12" y="68"/>
                    <a:pt x="16" y="64"/>
                    <a:pt x="16" y="60"/>
                  </a:cubicBezTo>
                  <a:cubicBezTo>
                    <a:pt x="16" y="56"/>
                    <a:pt x="12" y="52"/>
                    <a:pt x="8" y="52"/>
                  </a:cubicBezTo>
                  <a:cubicBezTo>
                    <a:pt x="4" y="52"/>
                    <a:pt x="0" y="56"/>
                    <a:pt x="0" y="60"/>
                  </a:cubicBezTo>
                  <a:close/>
                  <a:moveTo>
                    <a:pt x="0" y="8"/>
                  </a:moveTo>
                  <a:cubicBezTo>
                    <a:pt x="0" y="8"/>
                    <a:pt x="0" y="8"/>
                    <a:pt x="0" y="8"/>
                  </a:cubicBezTo>
                  <a:cubicBezTo>
                    <a:pt x="0" y="12"/>
                    <a:pt x="4" y="16"/>
                    <a:pt x="8" y="16"/>
                  </a:cubicBezTo>
                  <a:cubicBezTo>
                    <a:pt x="12" y="16"/>
                    <a:pt x="16" y="12"/>
                    <a:pt x="16" y="8"/>
                  </a:cubicBezTo>
                  <a:cubicBezTo>
                    <a:pt x="16" y="4"/>
                    <a:pt x="12" y="0"/>
                    <a:pt x="8" y="0"/>
                  </a:cubicBezTo>
                  <a:cubicBezTo>
                    <a:pt x="4" y="0"/>
                    <a:pt x="0" y="4"/>
                    <a:pt x="0" y="8"/>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50" name="Freeform 122"/>
          <p:cNvSpPr>
            <a:spLocks/>
          </p:cNvSpPr>
          <p:nvPr/>
        </p:nvSpPr>
        <p:spPr bwMode="auto">
          <a:xfrm>
            <a:off x="-130969" y="6424845"/>
            <a:ext cx="12552363" cy="444501"/>
          </a:xfrm>
          <a:custGeom>
            <a:avLst/>
            <a:gdLst>
              <a:gd name="T0" fmla="*/ 2904 w 2904"/>
              <a:gd name="T1" fmla="*/ 58 h 100"/>
              <a:gd name="T2" fmla="*/ 2859 w 2904"/>
              <a:gd name="T3" fmla="*/ 100 h 100"/>
              <a:gd name="T4" fmla="*/ 45 w 2904"/>
              <a:gd name="T5" fmla="*/ 100 h 100"/>
              <a:gd name="T6" fmla="*/ 0 w 2904"/>
              <a:gd name="T7" fmla="*/ 58 h 100"/>
              <a:gd name="T8" fmla="*/ 0 w 2904"/>
              <a:gd name="T9" fmla="*/ 42 h 100"/>
              <a:gd name="T10" fmla="*/ 45 w 2904"/>
              <a:gd name="T11" fmla="*/ 0 h 100"/>
              <a:gd name="T12" fmla="*/ 2859 w 2904"/>
              <a:gd name="T13" fmla="*/ 0 h 100"/>
              <a:gd name="T14" fmla="*/ 2904 w 2904"/>
              <a:gd name="T15" fmla="*/ 42 h 100"/>
              <a:gd name="T16" fmla="*/ 2904 w 2904"/>
              <a:gd name="T17" fmla="*/ 5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04" h="100">
                <a:moveTo>
                  <a:pt x="2904" y="58"/>
                </a:moveTo>
                <a:cubicBezTo>
                  <a:pt x="2904" y="81"/>
                  <a:pt x="2884" y="100"/>
                  <a:pt x="2859" y="100"/>
                </a:cubicBezTo>
                <a:cubicBezTo>
                  <a:pt x="45" y="100"/>
                  <a:pt x="45" y="100"/>
                  <a:pt x="45" y="100"/>
                </a:cubicBezTo>
                <a:cubicBezTo>
                  <a:pt x="20" y="100"/>
                  <a:pt x="0" y="81"/>
                  <a:pt x="0" y="58"/>
                </a:cubicBezTo>
                <a:cubicBezTo>
                  <a:pt x="0" y="42"/>
                  <a:pt x="0" y="42"/>
                  <a:pt x="0" y="42"/>
                </a:cubicBezTo>
                <a:cubicBezTo>
                  <a:pt x="0" y="19"/>
                  <a:pt x="20" y="0"/>
                  <a:pt x="45" y="0"/>
                </a:cubicBezTo>
                <a:cubicBezTo>
                  <a:pt x="2859" y="0"/>
                  <a:pt x="2859" y="0"/>
                  <a:pt x="2859" y="0"/>
                </a:cubicBezTo>
                <a:cubicBezTo>
                  <a:pt x="2884" y="0"/>
                  <a:pt x="2904" y="19"/>
                  <a:pt x="2904" y="42"/>
                </a:cubicBezTo>
                <a:lnTo>
                  <a:pt x="2904" y="58"/>
                </a:lnTo>
                <a:close/>
              </a:path>
            </a:pathLst>
          </a:custGeom>
          <a:solidFill>
            <a:srgbClr val="9D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nvGrpSpPr>
          <p:cNvPr id="51" name="组合 50"/>
          <p:cNvGrpSpPr/>
          <p:nvPr/>
        </p:nvGrpSpPr>
        <p:grpSpPr>
          <a:xfrm rot="20186770">
            <a:off x="2503351" y="-2245001"/>
            <a:ext cx="7431549" cy="3925955"/>
            <a:chOff x="9559925" y="2573338"/>
            <a:chExt cx="3059113" cy="1616075"/>
          </a:xfrm>
        </p:grpSpPr>
        <p:sp>
          <p:nvSpPr>
            <p:cNvPr id="52" name="Freeform 5"/>
            <p:cNvSpPr>
              <a:spLocks/>
            </p:cNvSpPr>
            <p:nvPr/>
          </p:nvSpPr>
          <p:spPr bwMode="auto">
            <a:xfrm>
              <a:off x="9577388" y="2573338"/>
              <a:ext cx="3041650" cy="1497013"/>
            </a:xfrm>
            <a:custGeom>
              <a:avLst/>
              <a:gdLst>
                <a:gd name="T0" fmla="*/ 709 w 709"/>
                <a:gd name="T1" fmla="*/ 297 h 349"/>
                <a:gd name="T2" fmla="*/ 0 w 709"/>
                <a:gd name="T3" fmla="*/ 7 h 349"/>
                <a:gd name="T4" fmla="*/ 10 w 709"/>
                <a:gd name="T5" fmla="*/ 0 h 349"/>
                <a:gd name="T6" fmla="*/ 706 w 709"/>
                <a:gd name="T7" fmla="*/ 285 h 349"/>
                <a:gd name="T8" fmla="*/ 709 w 709"/>
                <a:gd name="T9" fmla="*/ 297 h 349"/>
              </a:gdLst>
              <a:ahLst/>
              <a:cxnLst>
                <a:cxn ang="0">
                  <a:pos x="T0" y="T1"/>
                </a:cxn>
                <a:cxn ang="0">
                  <a:pos x="T2" y="T3"/>
                </a:cxn>
                <a:cxn ang="0">
                  <a:pos x="T4" y="T5"/>
                </a:cxn>
                <a:cxn ang="0">
                  <a:pos x="T6" y="T7"/>
                </a:cxn>
                <a:cxn ang="0">
                  <a:pos x="T8" y="T9"/>
                </a:cxn>
              </a:cxnLst>
              <a:rect l="0" t="0" r="r" b="b"/>
              <a:pathLst>
                <a:path w="709" h="349">
                  <a:moveTo>
                    <a:pt x="709" y="297"/>
                  </a:moveTo>
                  <a:cubicBezTo>
                    <a:pt x="425" y="349"/>
                    <a:pt x="166" y="243"/>
                    <a:pt x="0" y="7"/>
                  </a:cubicBezTo>
                  <a:cubicBezTo>
                    <a:pt x="4" y="4"/>
                    <a:pt x="6" y="3"/>
                    <a:pt x="10" y="0"/>
                  </a:cubicBezTo>
                  <a:cubicBezTo>
                    <a:pt x="173" y="233"/>
                    <a:pt x="427" y="337"/>
                    <a:pt x="706" y="285"/>
                  </a:cubicBezTo>
                  <a:cubicBezTo>
                    <a:pt x="707" y="290"/>
                    <a:pt x="708" y="292"/>
                    <a:pt x="709" y="297"/>
                  </a:cubicBezTo>
                  <a:close/>
                </a:path>
              </a:pathLst>
            </a:custGeom>
            <a:solidFill>
              <a:srgbClr val="FF75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3" name="Freeform 6"/>
            <p:cNvSpPr>
              <a:spLocks/>
            </p:cNvSpPr>
            <p:nvPr/>
          </p:nvSpPr>
          <p:spPr bwMode="auto">
            <a:xfrm>
              <a:off x="9559925" y="2722563"/>
              <a:ext cx="338138" cy="322263"/>
            </a:xfrm>
            <a:custGeom>
              <a:avLst/>
              <a:gdLst>
                <a:gd name="T0" fmla="*/ 0 w 79"/>
                <a:gd name="T1" fmla="*/ 75 h 75"/>
                <a:gd name="T2" fmla="*/ 28 w 79"/>
                <a:gd name="T3" fmla="*/ 0 h 75"/>
                <a:gd name="T4" fmla="*/ 79 w 79"/>
                <a:gd name="T5" fmla="*/ 62 h 75"/>
                <a:gd name="T6" fmla="*/ 0 w 79"/>
                <a:gd name="T7" fmla="*/ 75 h 75"/>
              </a:gdLst>
              <a:ahLst/>
              <a:cxnLst>
                <a:cxn ang="0">
                  <a:pos x="T0" y="T1"/>
                </a:cxn>
                <a:cxn ang="0">
                  <a:pos x="T2" y="T3"/>
                </a:cxn>
                <a:cxn ang="0">
                  <a:pos x="T4" y="T5"/>
                </a:cxn>
                <a:cxn ang="0">
                  <a:pos x="T6" y="T7"/>
                </a:cxn>
              </a:cxnLst>
              <a:rect l="0" t="0" r="r" b="b"/>
              <a:pathLst>
                <a:path w="79" h="75">
                  <a:moveTo>
                    <a:pt x="0" y="75"/>
                  </a:moveTo>
                  <a:cubicBezTo>
                    <a:pt x="10" y="44"/>
                    <a:pt x="16" y="29"/>
                    <a:pt x="28" y="0"/>
                  </a:cubicBezTo>
                  <a:cubicBezTo>
                    <a:pt x="47" y="26"/>
                    <a:pt x="57" y="39"/>
                    <a:pt x="79" y="62"/>
                  </a:cubicBezTo>
                  <a:cubicBezTo>
                    <a:pt x="48" y="69"/>
                    <a:pt x="33" y="72"/>
                    <a:pt x="0" y="75"/>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4" name="Freeform 7"/>
            <p:cNvSpPr>
              <a:spLocks/>
            </p:cNvSpPr>
            <p:nvPr/>
          </p:nvSpPr>
          <p:spPr bwMode="auto">
            <a:xfrm>
              <a:off x="9932988" y="3092450"/>
              <a:ext cx="322263" cy="333375"/>
            </a:xfrm>
            <a:custGeom>
              <a:avLst/>
              <a:gdLst>
                <a:gd name="T0" fmla="*/ 0 w 75"/>
                <a:gd name="T1" fmla="*/ 78 h 78"/>
                <a:gd name="T2" fmla="*/ 15 w 75"/>
                <a:gd name="T3" fmla="*/ 0 h 78"/>
                <a:gd name="T4" fmla="*/ 75 w 75"/>
                <a:gd name="T5" fmla="*/ 52 h 78"/>
                <a:gd name="T6" fmla="*/ 0 w 75"/>
                <a:gd name="T7" fmla="*/ 78 h 78"/>
              </a:gdLst>
              <a:ahLst/>
              <a:cxnLst>
                <a:cxn ang="0">
                  <a:pos x="T0" y="T1"/>
                </a:cxn>
                <a:cxn ang="0">
                  <a:pos x="T2" y="T3"/>
                </a:cxn>
                <a:cxn ang="0">
                  <a:pos x="T4" y="T5"/>
                </a:cxn>
                <a:cxn ang="0">
                  <a:pos x="T6" y="T7"/>
                </a:cxn>
              </a:cxnLst>
              <a:rect l="0" t="0" r="r" b="b"/>
              <a:pathLst>
                <a:path w="75" h="78">
                  <a:moveTo>
                    <a:pt x="0" y="78"/>
                  </a:moveTo>
                  <a:cubicBezTo>
                    <a:pt x="4" y="46"/>
                    <a:pt x="8" y="31"/>
                    <a:pt x="15" y="0"/>
                  </a:cubicBezTo>
                  <a:cubicBezTo>
                    <a:pt x="38" y="22"/>
                    <a:pt x="50" y="33"/>
                    <a:pt x="75" y="52"/>
                  </a:cubicBezTo>
                  <a:cubicBezTo>
                    <a:pt x="46" y="64"/>
                    <a:pt x="31" y="69"/>
                    <a:pt x="0" y="78"/>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5" name="Freeform 8"/>
            <p:cNvSpPr>
              <a:spLocks/>
            </p:cNvSpPr>
            <p:nvPr/>
          </p:nvSpPr>
          <p:spPr bwMode="auto">
            <a:xfrm>
              <a:off x="10353675" y="3397250"/>
              <a:ext cx="300038" cy="338138"/>
            </a:xfrm>
            <a:custGeom>
              <a:avLst/>
              <a:gdLst>
                <a:gd name="T0" fmla="*/ 1 w 70"/>
                <a:gd name="T1" fmla="*/ 79 h 79"/>
                <a:gd name="T2" fmla="*/ 3 w 70"/>
                <a:gd name="T3" fmla="*/ 0 h 79"/>
                <a:gd name="T4" fmla="*/ 70 w 70"/>
                <a:gd name="T5" fmla="*/ 41 h 79"/>
                <a:gd name="T6" fmla="*/ 1 w 70"/>
                <a:gd name="T7" fmla="*/ 79 h 79"/>
              </a:gdLst>
              <a:ahLst/>
              <a:cxnLst>
                <a:cxn ang="0">
                  <a:pos x="T0" y="T1"/>
                </a:cxn>
                <a:cxn ang="0">
                  <a:pos x="T2" y="T3"/>
                </a:cxn>
                <a:cxn ang="0">
                  <a:pos x="T4" y="T5"/>
                </a:cxn>
                <a:cxn ang="0">
                  <a:pos x="T6" y="T7"/>
                </a:cxn>
              </a:cxnLst>
              <a:rect l="0" t="0" r="r" b="b"/>
              <a:pathLst>
                <a:path w="70" h="79">
                  <a:moveTo>
                    <a:pt x="1" y="79"/>
                  </a:moveTo>
                  <a:cubicBezTo>
                    <a:pt x="0" y="47"/>
                    <a:pt x="1" y="31"/>
                    <a:pt x="3" y="0"/>
                  </a:cubicBezTo>
                  <a:cubicBezTo>
                    <a:pt x="29" y="18"/>
                    <a:pt x="43" y="26"/>
                    <a:pt x="70" y="41"/>
                  </a:cubicBezTo>
                  <a:cubicBezTo>
                    <a:pt x="44" y="57"/>
                    <a:pt x="30" y="65"/>
                    <a:pt x="1" y="79"/>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6" name="Freeform 9"/>
            <p:cNvSpPr>
              <a:spLocks/>
            </p:cNvSpPr>
            <p:nvPr/>
          </p:nvSpPr>
          <p:spPr bwMode="auto">
            <a:xfrm>
              <a:off x="10777538" y="3632200"/>
              <a:ext cx="314325" cy="339725"/>
            </a:xfrm>
            <a:custGeom>
              <a:avLst/>
              <a:gdLst>
                <a:gd name="T0" fmla="*/ 11 w 73"/>
                <a:gd name="T1" fmla="*/ 79 h 79"/>
                <a:gd name="T2" fmla="*/ 0 w 73"/>
                <a:gd name="T3" fmla="*/ 0 h 79"/>
                <a:gd name="T4" fmla="*/ 73 w 73"/>
                <a:gd name="T5" fmla="*/ 29 h 79"/>
                <a:gd name="T6" fmla="*/ 11 w 73"/>
                <a:gd name="T7" fmla="*/ 79 h 79"/>
              </a:gdLst>
              <a:ahLst/>
              <a:cxnLst>
                <a:cxn ang="0">
                  <a:pos x="T0" y="T1"/>
                </a:cxn>
                <a:cxn ang="0">
                  <a:pos x="T2" y="T3"/>
                </a:cxn>
                <a:cxn ang="0">
                  <a:pos x="T4" y="T5"/>
                </a:cxn>
                <a:cxn ang="0">
                  <a:pos x="T6" y="T7"/>
                </a:cxn>
              </a:cxnLst>
              <a:rect l="0" t="0" r="r" b="b"/>
              <a:pathLst>
                <a:path w="73" h="79">
                  <a:moveTo>
                    <a:pt x="11" y="79"/>
                  </a:moveTo>
                  <a:cubicBezTo>
                    <a:pt x="5" y="47"/>
                    <a:pt x="3" y="31"/>
                    <a:pt x="0" y="0"/>
                  </a:cubicBezTo>
                  <a:cubicBezTo>
                    <a:pt x="29" y="13"/>
                    <a:pt x="43" y="19"/>
                    <a:pt x="73" y="29"/>
                  </a:cubicBezTo>
                  <a:cubicBezTo>
                    <a:pt x="49" y="50"/>
                    <a:pt x="37" y="60"/>
                    <a:pt x="11" y="79"/>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7" name="Freeform 10"/>
            <p:cNvSpPr>
              <a:spLocks/>
            </p:cNvSpPr>
            <p:nvPr/>
          </p:nvSpPr>
          <p:spPr bwMode="auto">
            <a:xfrm>
              <a:off x="11223625" y="3795713"/>
              <a:ext cx="327025" cy="325438"/>
            </a:xfrm>
            <a:custGeom>
              <a:avLst/>
              <a:gdLst>
                <a:gd name="T0" fmla="*/ 24 w 76"/>
                <a:gd name="T1" fmla="*/ 76 h 76"/>
                <a:gd name="T2" fmla="*/ 0 w 76"/>
                <a:gd name="T3" fmla="*/ 0 h 76"/>
                <a:gd name="T4" fmla="*/ 76 w 76"/>
                <a:gd name="T5" fmla="*/ 17 h 76"/>
                <a:gd name="T6" fmla="*/ 24 w 76"/>
                <a:gd name="T7" fmla="*/ 76 h 76"/>
              </a:gdLst>
              <a:ahLst/>
              <a:cxnLst>
                <a:cxn ang="0">
                  <a:pos x="T0" y="T1"/>
                </a:cxn>
                <a:cxn ang="0">
                  <a:pos x="T2" y="T3"/>
                </a:cxn>
                <a:cxn ang="0">
                  <a:pos x="T4" y="T5"/>
                </a:cxn>
                <a:cxn ang="0">
                  <a:pos x="T6" y="T7"/>
                </a:cxn>
              </a:cxnLst>
              <a:rect l="0" t="0" r="r" b="b"/>
              <a:pathLst>
                <a:path w="76" h="76">
                  <a:moveTo>
                    <a:pt x="24" y="76"/>
                  </a:moveTo>
                  <a:cubicBezTo>
                    <a:pt x="12" y="46"/>
                    <a:pt x="8" y="31"/>
                    <a:pt x="0" y="0"/>
                  </a:cubicBezTo>
                  <a:cubicBezTo>
                    <a:pt x="30" y="9"/>
                    <a:pt x="45" y="12"/>
                    <a:pt x="76" y="17"/>
                  </a:cubicBezTo>
                  <a:cubicBezTo>
                    <a:pt x="57" y="41"/>
                    <a:pt x="46" y="53"/>
                    <a:pt x="24" y="76"/>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8" name="Freeform 11"/>
            <p:cNvSpPr>
              <a:spLocks/>
            </p:cNvSpPr>
            <p:nvPr/>
          </p:nvSpPr>
          <p:spPr bwMode="auto">
            <a:xfrm>
              <a:off x="11691938" y="3886200"/>
              <a:ext cx="338138" cy="303213"/>
            </a:xfrm>
            <a:custGeom>
              <a:avLst/>
              <a:gdLst>
                <a:gd name="T0" fmla="*/ 36 w 79"/>
                <a:gd name="T1" fmla="*/ 71 h 71"/>
                <a:gd name="T2" fmla="*/ 0 w 79"/>
                <a:gd name="T3" fmla="*/ 0 h 71"/>
                <a:gd name="T4" fmla="*/ 79 w 79"/>
                <a:gd name="T5" fmla="*/ 3 h 71"/>
                <a:gd name="T6" fmla="*/ 36 w 79"/>
                <a:gd name="T7" fmla="*/ 71 h 71"/>
              </a:gdLst>
              <a:ahLst/>
              <a:cxnLst>
                <a:cxn ang="0">
                  <a:pos x="T0" y="T1"/>
                </a:cxn>
                <a:cxn ang="0">
                  <a:pos x="T2" y="T3"/>
                </a:cxn>
                <a:cxn ang="0">
                  <a:pos x="T4" y="T5"/>
                </a:cxn>
                <a:cxn ang="0">
                  <a:pos x="T6" y="T7"/>
                </a:cxn>
              </a:cxnLst>
              <a:rect l="0" t="0" r="r" b="b"/>
              <a:pathLst>
                <a:path w="79" h="71">
                  <a:moveTo>
                    <a:pt x="36" y="71"/>
                  </a:moveTo>
                  <a:cubicBezTo>
                    <a:pt x="20" y="43"/>
                    <a:pt x="13" y="29"/>
                    <a:pt x="0" y="0"/>
                  </a:cubicBezTo>
                  <a:cubicBezTo>
                    <a:pt x="31" y="3"/>
                    <a:pt x="47" y="4"/>
                    <a:pt x="79" y="3"/>
                  </a:cubicBezTo>
                  <a:cubicBezTo>
                    <a:pt x="63" y="31"/>
                    <a:pt x="55" y="44"/>
                    <a:pt x="36" y="71"/>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9" name="Freeform 12"/>
            <p:cNvSpPr>
              <a:spLocks/>
            </p:cNvSpPr>
            <p:nvPr/>
          </p:nvSpPr>
          <p:spPr bwMode="auto">
            <a:xfrm>
              <a:off x="12172950" y="3851275"/>
              <a:ext cx="342900" cy="312738"/>
            </a:xfrm>
            <a:custGeom>
              <a:avLst/>
              <a:gdLst>
                <a:gd name="T0" fmla="*/ 49 w 80"/>
                <a:gd name="T1" fmla="*/ 73 h 73"/>
                <a:gd name="T2" fmla="*/ 0 w 80"/>
                <a:gd name="T3" fmla="*/ 10 h 73"/>
                <a:gd name="T4" fmla="*/ 80 w 80"/>
                <a:gd name="T5" fmla="*/ 0 h 73"/>
                <a:gd name="T6" fmla="*/ 49 w 80"/>
                <a:gd name="T7" fmla="*/ 73 h 73"/>
              </a:gdLst>
              <a:ahLst/>
              <a:cxnLst>
                <a:cxn ang="0">
                  <a:pos x="T0" y="T1"/>
                </a:cxn>
                <a:cxn ang="0">
                  <a:pos x="T2" y="T3"/>
                </a:cxn>
                <a:cxn ang="0">
                  <a:pos x="T4" y="T5"/>
                </a:cxn>
                <a:cxn ang="0">
                  <a:pos x="T6" y="T7"/>
                </a:cxn>
              </a:cxnLst>
              <a:rect l="0" t="0" r="r" b="b"/>
              <a:pathLst>
                <a:path w="80" h="73">
                  <a:moveTo>
                    <a:pt x="49" y="73"/>
                  </a:moveTo>
                  <a:cubicBezTo>
                    <a:pt x="28" y="49"/>
                    <a:pt x="18" y="36"/>
                    <a:pt x="0" y="10"/>
                  </a:cubicBezTo>
                  <a:cubicBezTo>
                    <a:pt x="32" y="8"/>
                    <a:pt x="48" y="6"/>
                    <a:pt x="80" y="0"/>
                  </a:cubicBezTo>
                  <a:cubicBezTo>
                    <a:pt x="69" y="29"/>
                    <a:pt x="63" y="44"/>
                    <a:pt x="49" y="73"/>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64" name="Freeform 40"/>
          <p:cNvSpPr>
            <a:spLocks/>
          </p:cNvSpPr>
          <p:nvPr/>
        </p:nvSpPr>
        <p:spPr bwMode="auto">
          <a:xfrm>
            <a:off x="5325706" y="1548587"/>
            <a:ext cx="3092725" cy="1304426"/>
          </a:xfrm>
          <a:custGeom>
            <a:avLst/>
            <a:gdLst>
              <a:gd name="T0" fmla="*/ 2 w 176"/>
              <a:gd name="T1" fmla="*/ 88 h 88"/>
              <a:gd name="T2" fmla="*/ 0 w 176"/>
              <a:gd name="T3" fmla="*/ 78 h 88"/>
              <a:gd name="T4" fmla="*/ 6 w 176"/>
              <a:gd name="T5" fmla="*/ 59 h 88"/>
              <a:gd name="T6" fmla="*/ 29 w 176"/>
              <a:gd name="T7" fmla="*/ 41 h 88"/>
              <a:gd name="T8" fmla="*/ 51 w 176"/>
              <a:gd name="T9" fmla="*/ 41 h 88"/>
              <a:gd name="T10" fmla="*/ 59 w 176"/>
              <a:gd name="T11" fmla="*/ 43 h 88"/>
              <a:gd name="T12" fmla="*/ 60 w 176"/>
              <a:gd name="T13" fmla="*/ 29 h 88"/>
              <a:gd name="T14" fmla="*/ 69 w 176"/>
              <a:gd name="T15" fmla="*/ 14 h 88"/>
              <a:gd name="T16" fmla="*/ 77 w 176"/>
              <a:gd name="T17" fmla="*/ 8 h 88"/>
              <a:gd name="T18" fmla="*/ 99 w 176"/>
              <a:gd name="T19" fmla="*/ 0 h 88"/>
              <a:gd name="T20" fmla="*/ 122 w 176"/>
              <a:gd name="T21" fmla="*/ 8 h 88"/>
              <a:gd name="T22" fmla="*/ 122 w 176"/>
              <a:gd name="T23" fmla="*/ 8 h 88"/>
              <a:gd name="T24" fmla="*/ 139 w 176"/>
              <a:gd name="T25" fmla="*/ 31 h 88"/>
              <a:gd name="T26" fmla="*/ 139 w 176"/>
              <a:gd name="T27" fmla="*/ 51 h 88"/>
              <a:gd name="T28" fmla="*/ 138 w 176"/>
              <a:gd name="T29" fmla="*/ 56 h 88"/>
              <a:gd name="T30" fmla="*/ 146 w 176"/>
              <a:gd name="T31" fmla="*/ 55 h 88"/>
              <a:gd name="T32" fmla="*/ 174 w 176"/>
              <a:gd name="T33" fmla="*/ 88 h 88"/>
              <a:gd name="T34" fmla="*/ 2 w 176"/>
              <a:gd name="T35"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6" h="88">
                <a:moveTo>
                  <a:pt x="2" y="88"/>
                </a:moveTo>
                <a:cubicBezTo>
                  <a:pt x="1" y="85"/>
                  <a:pt x="0" y="81"/>
                  <a:pt x="0" y="78"/>
                </a:cubicBezTo>
                <a:cubicBezTo>
                  <a:pt x="0" y="71"/>
                  <a:pt x="2" y="65"/>
                  <a:pt x="6" y="59"/>
                </a:cubicBezTo>
                <a:cubicBezTo>
                  <a:pt x="10" y="50"/>
                  <a:pt x="19" y="43"/>
                  <a:pt x="29" y="41"/>
                </a:cubicBezTo>
                <a:cubicBezTo>
                  <a:pt x="39" y="38"/>
                  <a:pt x="41" y="39"/>
                  <a:pt x="51" y="41"/>
                </a:cubicBezTo>
                <a:cubicBezTo>
                  <a:pt x="54" y="41"/>
                  <a:pt x="57" y="42"/>
                  <a:pt x="59" y="43"/>
                </a:cubicBezTo>
                <a:cubicBezTo>
                  <a:pt x="58" y="39"/>
                  <a:pt x="59" y="34"/>
                  <a:pt x="60" y="29"/>
                </a:cubicBezTo>
                <a:cubicBezTo>
                  <a:pt x="62" y="23"/>
                  <a:pt x="65" y="18"/>
                  <a:pt x="69" y="14"/>
                </a:cubicBezTo>
                <a:cubicBezTo>
                  <a:pt x="71" y="11"/>
                  <a:pt x="74" y="10"/>
                  <a:pt x="77" y="8"/>
                </a:cubicBezTo>
                <a:cubicBezTo>
                  <a:pt x="83" y="3"/>
                  <a:pt x="91" y="0"/>
                  <a:pt x="99" y="0"/>
                </a:cubicBezTo>
                <a:cubicBezTo>
                  <a:pt x="107" y="0"/>
                  <a:pt x="115" y="3"/>
                  <a:pt x="122" y="8"/>
                </a:cubicBezTo>
                <a:cubicBezTo>
                  <a:pt x="122" y="8"/>
                  <a:pt x="122" y="8"/>
                  <a:pt x="122" y="8"/>
                </a:cubicBezTo>
                <a:cubicBezTo>
                  <a:pt x="131" y="12"/>
                  <a:pt x="136" y="22"/>
                  <a:pt x="139" y="31"/>
                </a:cubicBezTo>
                <a:cubicBezTo>
                  <a:pt x="142" y="37"/>
                  <a:pt x="141" y="45"/>
                  <a:pt x="139" y="51"/>
                </a:cubicBezTo>
                <a:cubicBezTo>
                  <a:pt x="139" y="53"/>
                  <a:pt x="138" y="55"/>
                  <a:pt x="138" y="56"/>
                </a:cubicBezTo>
                <a:cubicBezTo>
                  <a:pt x="140" y="56"/>
                  <a:pt x="143" y="55"/>
                  <a:pt x="146" y="55"/>
                </a:cubicBezTo>
                <a:cubicBezTo>
                  <a:pt x="166" y="55"/>
                  <a:pt x="176" y="72"/>
                  <a:pt x="174" y="88"/>
                </a:cubicBezTo>
                <a:lnTo>
                  <a:pt x="2" y="88"/>
                </a:lnTo>
                <a:close/>
              </a:path>
            </a:pathLst>
          </a:custGeom>
          <a:solidFill>
            <a:srgbClr val="A4E7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0" name="文本框 59"/>
          <p:cNvSpPr txBox="1"/>
          <p:nvPr/>
        </p:nvSpPr>
        <p:spPr>
          <a:xfrm>
            <a:off x="2349667" y="2830275"/>
            <a:ext cx="7492666" cy="1569660"/>
          </a:xfrm>
          <a:prstGeom prst="rect">
            <a:avLst/>
          </a:prstGeom>
          <a:noFill/>
        </p:spPr>
        <p:txBody>
          <a:bodyPr wrap="square" rtlCol="0">
            <a:spAutoFit/>
            <a:scene3d>
              <a:camera prst="orthographicFront"/>
              <a:lightRig rig="threePt" dir="t"/>
            </a:scene3d>
            <a:sp3d extrusionH="57150">
              <a:bevelT w="50800" h="38100" prst="riblet"/>
            </a:sp3d>
          </a:bodyPr>
          <a:lstStyle/>
          <a:p>
            <a:pPr algn="ctr"/>
            <a:r>
              <a:rPr lang="en-US" altLang="zh-CN" sz="9600" b="1" spc="300" dirty="0" err="1">
                <a:ln w="11430" cmpd="sng">
                  <a:solidFill>
                    <a:schemeClr val="bg1"/>
                  </a:solidFill>
                  <a:prstDash val="solid"/>
                  <a:miter lim="800000"/>
                </a:ln>
                <a:solidFill>
                  <a:srgbClr val="FF7C61"/>
                </a:solidFill>
                <a:effectLst>
                  <a:glow rad="101600">
                    <a:schemeClr val="accent2">
                      <a:satMod val="175000"/>
                      <a:alpha val="40000"/>
                    </a:schemeClr>
                  </a:glow>
                </a:effectLst>
                <a:latin typeface="UTM Cookies" panose="02040603050506020204" pitchFamily="18" charset="0"/>
                <a:ea typeface="方正稚艺简体" panose="03000509000000000000" pitchFamily="65" charset="-122"/>
                <a:cs typeface="Times New Roman" pitchFamily="18" charset="0"/>
              </a:rPr>
              <a:t>Luyện</a:t>
            </a:r>
            <a:r>
              <a:rPr lang="en-US" altLang="zh-CN" sz="9600" b="1" spc="300" dirty="0">
                <a:ln w="11430" cmpd="sng">
                  <a:solidFill>
                    <a:schemeClr val="bg1"/>
                  </a:solidFill>
                  <a:prstDash val="solid"/>
                  <a:miter lim="800000"/>
                </a:ln>
                <a:solidFill>
                  <a:srgbClr val="FF7C61"/>
                </a:solidFill>
                <a:effectLst>
                  <a:glow rad="101600">
                    <a:schemeClr val="accent2">
                      <a:satMod val="175000"/>
                      <a:alpha val="40000"/>
                    </a:schemeClr>
                  </a:glow>
                </a:effectLst>
                <a:latin typeface="UTM Cookies" panose="02040603050506020204" pitchFamily="18" charset="0"/>
                <a:ea typeface="方正稚艺简体" panose="03000509000000000000" pitchFamily="65" charset="-122"/>
                <a:cs typeface="Times New Roman" pitchFamily="18" charset="0"/>
              </a:rPr>
              <a:t> </a:t>
            </a:r>
            <a:r>
              <a:rPr lang="en-US" altLang="zh-CN" sz="9600" b="1" spc="300" dirty="0" err="1">
                <a:ln w="11430" cmpd="sng">
                  <a:solidFill>
                    <a:schemeClr val="bg1"/>
                  </a:solidFill>
                  <a:prstDash val="solid"/>
                  <a:miter lim="800000"/>
                </a:ln>
                <a:solidFill>
                  <a:srgbClr val="FF7C61"/>
                </a:solidFill>
                <a:effectLst>
                  <a:glow rad="101600">
                    <a:schemeClr val="accent2">
                      <a:satMod val="175000"/>
                      <a:alpha val="40000"/>
                    </a:schemeClr>
                  </a:glow>
                </a:effectLst>
                <a:latin typeface="UTM Cookies" panose="02040603050506020204" pitchFamily="18" charset="0"/>
                <a:ea typeface="方正稚艺简体" panose="03000509000000000000" pitchFamily="65" charset="-122"/>
                <a:cs typeface="Times New Roman" pitchFamily="18" charset="0"/>
              </a:rPr>
              <a:t>tập</a:t>
            </a:r>
            <a:endParaRPr lang="zh-CN" altLang="en-US" sz="9600" b="1" spc="300" dirty="0">
              <a:ln w="11430" cmpd="sng">
                <a:solidFill>
                  <a:schemeClr val="bg1"/>
                </a:solidFill>
                <a:prstDash val="solid"/>
                <a:miter lim="800000"/>
              </a:ln>
              <a:solidFill>
                <a:srgbClr val="FF7C61"/>
              </a:solidFill>
              <a:effectLst>
                <a:glow rad="101600">
                  <a:schemeClr val="accent2">
                    <a:satMod val="175000"/>
                    <a:alpha val="40000"/>
                  </a:schemeClr>
                </a:glow>
              </a:effectLst>
              <a:latin typeface="UTM Cookies" panose="02040603050506020204" pitchFamily="18" charset="0"/>
              <a:ea typeface="方正稚艺简体" panose="03000509000000000000" pitchFamily="65" charset="-122"/>
              <a:cs typeface="Times New Roman" pitchFamily="18" charset="0"/>
            </a:endParaRPr>
          </a:p>
        </p:txBody>
      </p:sp>
      <p:pic>
        <p:nvPicPr>
          <p:cNvPr id="65" name="PA_图片 2"/>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297636" y="54726"/>
            <a:ext cx="1803456" cy="1696169"/>
          </a:xfrm>
          <a:prstGeom prst="rect">
            <a:avLst/>
          </a:prstGeom>
        </p:spPr>
      </p:pic>
      <p:pic>
        <p:nvPicPr>
          <p:cNvPr id="5" name="Picture 4" descr="A picture containing vector graphics&#10;&#10;Description automatically generated">
            <a:extLst>
              <a:ext uri="{FF2B5EF4-FFF2-40B4-BE49-F238E27FC236}">
                <a16:creationId xmlns:a16="http://schemas.microsoft.com/office/drawing/2014/main" id="{6AD76624-79D2-413E-AD53-0733F7F6C497}"/>
              </a:ext>
            </a:extLst>
          </p:cNvPr>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94127" y="3250029"/>
            <a:ext cx="3812207" cy="3812207"/>
          </a:xfrm>
          <a:prstGeom prst="rect">
            <a:avLst/>
          </a:prstGeom>
        </p:spPr>
      </p:pic>
      <p:sp>
        <p:nvSpPr>
          <p:cNvPr id="61" name="Freeform 20">
            <a:extLst>
              <a:ext uri="{FF2B5EF4-FFF2-40B4-BE49-F238E27FC236}">
                <a16:creationId xmlns:a16="http://schemas.microsoft.com/office/drawing/2014/main" id="{E5F81A27-1655-4A1E-8508-FA9F0F6BBD6A}"/>
              </a:ext>
            </a:extLst>
          </p:cNvPr>
          <p:cNvSpPr>
            <a:spLocks/>
          </p:cNvSpPr>
          <p:nvPr/>
        </p:nvSpPr>
        <p:spPr bwMode="auto">
          <a:xfrm>
            <a:off x="427661" y="2091804"/>
            <a:ext cx="929935" cy="608518"/>
          </a:xfrm>
          <a:custGeom>
            <a:avLst/>
            <a:gdLst>
              <a:gd name="T0" fmla="*/ 1 w 126"/>
              <a:gd name="T1" fmla="*/ 62 h 62"/>
              <a:gd name="T2" fmla="*/ 120 w 126"/>
              <a:gd name="T3" fmla="*/ 62 h 62"/>
              <a:gd name="T4" fmla="*/ 95 w 126"/>
              <a:gd name="T5" fmla="*/ 23 h 62"/>
              <a:gd name="T6" fmla="*/ 90 w 126"/>
              <a:gd name="T7" fmla="*/ 23 h 62"/>
              <a:gd name="T8" fmla="*/ 66 w 126"/>
              <a:gd name="T9" fmla="*/ 0 h 62"/>
              <a:gd name="T10" fmla="*/ 44 w 126"/>
              <a:gd name="T11" fmla="*/ 30 h 62"/>
              <a:gd name="T12" fmla="*/ 33 w 126"/>
              <a:gd name="T13" fmla="*/ 29 h 62"/>
              <a:gd name="T14" fmla="*/ 1 w 126"/>
              <a:gd name="T15" fmla="*/ 61 h 62"/>
              <a:gd name="T16" fmla="*/ 1 w 126"/>
              <a:gd name="T17"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 h="62">
                <a:moveTo>
                  <a:pt x="1" y="62"/>
                </a:moveTo>
                <a:cubicBezTo>
                  <a:pt x="120" y="62"/>
                  <a:pt x="120" y="62"/>
                  <a:pt x="120" y="62"/>
                </a:cubicBezTo>
                <a:cubicBezTo>
                  <a:pt x="126" y="45"/>
                  <a:pt x="118" y="23"/>
                  <a:pt x="95" y="23"/>
                </a:cubicBezTo>
                <a:cubicBezTo>
                  <a:pt x="94" y="23"/>
                  <a:pt x="92" y="23"/>
                  <a:pt x="90" y="23"/>
                </a:cubicBezTo>
                <a:cubicBezTo>
                  <a:pt x="90" y="11"/>
                  <a:pt x="82" y="0"/>
                  <a:pt x="66" y="0"/>
                </a:cubicBezTo>
                <a:cubicBezTo>
                  <a:pt x="48" y="0"/>
                  <a:pt x="40" y="16"/>
                  <a:pt x="44" y="30"/>
                </a:cubicBezTo>
                <a:cubicBezTo>
                  <a:pt x="40" y="29"/>
                  <a:pt x="37" y="29"/>
                  <a:pt x="33" y="29"/>
                </a:cubicBezTo>
                <a:cubicBezTo>
                  <a:pt x="17" y="29"/>
                  <a:pt x="0" y="43"/>
                  <a:pt x="1" y="61"/>
                </a:cubicBezTo>
                <a:lnTo>
                  <a:pt x="1" y="62"/>
                </a:lnTo>
                <a:close/>
              </a:path>
            </a:pathLst>
          </a:custGeom>
          <a:solidFill>
            <a:srgbClr val="A4E7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6" name="Freeform 21">
            <a:extLst>
              <a:ext uri="{FF2B5EF4-FFF2-40B4-BE49-F238E27FC236}">
                <a16:creationId xmlns:a16="http://schemas.microsoft.com/office/drawing/2014/main" id="{35ED1C57-471D-431B-9C5E-26057055ABF0}"/>
              </a:ext>
            </a:extLst>
          </p:cNvPr>
          <p:cNvSpPr>
            <a:spLocks/>
          </p:cNvSpPr>
          <p:nvPr/>
        </p:nvSpPr>
        <p:spPr bwMode="auto">
          <a:xfrm rot="18938547">
            <a:off x="9580754" y="865789"/>
            <a:ext cx="495666" cy="272492"/>
          </a:xfrm>
          <a:custGeom>
            <a:avLst/>
            <a:gdLst>
              <a:gd name="T0" fmla="*/ 102 w 112"/>
              <a:gd name="T1" fmla="*/ 0 h 51"/>
              <a:gd name="T2" fmla="*/ 68 w 112"/>
              <a:gd name="T3" fmla="*/ 10 h 51"/>
              <a:gd name="T4" fmla="*/ 47 w 112"/>
              <a:gd name="T5" fmla="*/ 37 h 51"/>
              <a:gd name="T6" fmla="*/ 56 w 112"/>
              <a:gd name="T7" fmla="*/ 41 h 51"/>
              <a:gd name="T8" fmla="*/ 65 w 112"/>
              <a:gd name="T9" fmla="*/ 37 h 51"/>
              <a:gd name="T10" fmla="*/ 44 w 112"/>
              <a:gd name="T11" fmla="*/ 10 h 51"/>
              <a:gd name="T12" fmla="*/ 10 w 112"/>
              <a:gd name="T13" fmla="*/ 0 h 51"/>
              <a:gd name="T14" fmla="*/ 0 w 112"/>
              <a:gd name="T15" fmla="*/ 10 h 51"/>
              <a:gd name="T16" fmla="*/ 10 w 112"/>
              <a:gd name="T17" fmla="*/ 20 h 51"/>
              <a:gd name="T18" fmla="*/ 32 w 112"/>
              <a:gd name="T19" fmla="*/ 27 h 51"/>
              <a:gd name="T20" fmla="*/ 47 w 112"/>
              <a:gd name="T21" fmla="*/ 45 h 51"/>
              <a:gd name="T22" fmla="*/ 56 w 112"/>
              <a:gd name="T23" fmla="*/ 51 h 51"/>
              <a:gd name="T24" fmla="*/ 65 w 112"/>
              <a:gd name="T25" fmla="*/ 45 h 51"/>
              <a:gd name="T26" fmla="*/ 80 w 112"/>
              <a:gd name="T27" fmla="*/ 27 h 51"/>
              <a:gd name="T28" fmla="*/ 102 w 112"/>
              <a:gd name="T29" fmla="*/ 20 h 51"/>
              <a:gd name="T30" fmla="*/ 112 w 112"/>
              <a:gd name="T31" fmla="*/ 10 h 51"/>
              <a:gd name="T32" fmla="*/ 102 w 112"/>
              <a:gd name="T33"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51">
                <a:moveTo>
                  <a:pt x="102" y="0"/>
                </a:moveTo>
                <a:cubicBezTo>
                  <a:pt x="89" y="0"/>
                  <a:pt x="78" y="4"/>
                  <a:pt x="68" y="10"/>
                </a:cubicBezTo>
                <a:cubicBezTo>
                  <a:pt x="59" y="17"/>
                  <a:pt x="51" y="26"/>
                  <a:pt x="47" y="37"/>
                </a:cubicBezTo>
                <a:cubicBezTo>
                  <a:pt x="56" y="41"/>
                  <a:pt x="56" y="41"/>
                  <a:pt x="56" y="41"/>
                </a:cubicBezTo>
                <a:cubicBezTo>
                  <a:pt x="65" y="37"/>
                  <a:pt x="65" y="37"/>
                  <a:pt x="65" y="37"/>
                </a:cubicBezTo>
                <a:cubicBezTo>
                  <a:pt x="61" y="26"/>
                  <a:pt x="53" y="17"/>
                  <a:pt x="44" y="10"/>
                </a:cubicBezTo>
                <a:cubicBezTo>
                  <a:pt x="34" y="4"/>
                  <a:pt x="22" y="0"/>
                  <a:pt x="10" y="0"/>
                </a:cubicBezTo>
                <a:cubicBezTo>
                  <a:pt x="4" y="0"/>
                  <a:pt x="0" y="4"/>
                  <a:pt x="0" y="10"/>
                </a:cubicBezTo>
                <a:cubicBezTo>
                  <a:pt x="0" y="15"/>
                  <a:pt x="4" y="20"/>
                  <a:pt x="10" y="20"/>
                </a:cubicBezTo>
                <a:cubicBezTo>
                  <a:pt x="18" y="20"/>
                  <a:pt x="26" y="22"/>
                  <a:pt x="32" y="27"/>
                </a:cubicBezTo>
                <a:cubicBezTo>
                  <a:pt x="39" y="31"/>
                  <a:pt x="44" y="38"/>
                  <a:pt x="47" y="45"/>
                </a:cubicBezTo>
                <a:cubicBezTo>
                  <a:pt x="48" y="49"/>
                  <a:pt x="52" y="51"/>
                  <a:pt x="56" y="51"/>
                </a:cubicBezTo>
                <a:cubicBezTo>
                  <a:pt x="60" y="51"/>
                  <a:pt x="64" y="49"/>
                  <a:pt x="65" y="45"/>
                </a:cubicBezTo>
                <a:cubicBezTo>
                  <a:pt x="68" y="38"/>
                  <a:pt x="73" y="31"/>
                  <a:pt x="80" y="27"/>
                </a:cubicBezTo>
                <a:cubicBezTo>
                  <a:pt x="86" y="22"/>
                  <a:pt x="94" y="20"/>
                  <a:pt x="102" y="20"/>
                </a:cubicBezTo>
                <a:cubicBezTo>
                  <a:pt x="108" y="20"/>
                  <a:pt x="112" y="15"/>
                  <a:pt x="112" y="10"/>
                </a:cubicBezTo>
                <a:cubicBezTo>
                  <a:pt x="112" y="4"/>
                  <a:pt x="108" y="0"/>
                  <a:pt x="102" y="0"/>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Tree>
    <p:extLst>
      <p:ext uri="{BB962C8B-B14F-4D97-AF65-F5344CB8AC3E}">
        <p14:creationId xmlns:p14="http://schemas.microsoft.com/office/powerpoint/2010/main" val="2094172965"/>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additive="base">
                                        <p:cTn id="7" dur="500" fill="hold"/>
                                        <p:tgtEl>
                                          <p:spTgt spid="51"/>
                                        </p:tgtEl>
                                        <p:attrNameLst>
                                          <p:attrName>ppt_x</p:attrName>
                                        </p:attrNameLst>
                                      </p:cBhvr>
                                      <p:tavLst>
                                        <p:tav tm="0">
                                          <p:val>
                                            <p:strVal val="#ppt_x"/>
                                          </p:val>
                                        </p:tav>
                                        <p:tav tm="100000">
                                          <p:val>
                                            <p:strVal val="#ppt_x"/>
                                          </p:val>
                                        </p:tav>
                                      </p:tavLst>
                                    </p:anim>
                                    <p:anim calcmode="lin" valueType="num">
                                      <p:cBhvr additive="base">
                                        <p:cTn id="8" dur="500" fill="hold"/>
                                        <p:tgtEl>
                                          <p:spTgt spid="51"/>
                                        </p:tgtEl>
                                        <p:attrNameLst>
                                          <p:attrName>ppt_y</p:attrName>
                                        </p:attrNameLst>
                                      </p:cBhvr>
                                      <p:tavLst>
                                        <p:tav tm="0">
                                          <p:val>
                                            <p:strVal val="0-#ppt_h/2"/>
                                          </p:val>
                                        </p:tav>
                                        <p:tav tm="100000">
                                          <p:val>
                                            <p:strVal val="#ppt_y"/>
                                          </p:val>
                                        </p:tav>
                                      </p:tavLst>
                                    </p:anim>
                                  </p:childTnLst>
                                </p:cTn>
                              </p:par>
                              <p:par>
                                <p:cTn id="9" presetID="2" presetClass="entr" presetSubtype="4" fill="hold" grpId="0" nodeType="withEffect">
                                  <p:stCondLst>
                                    <p:cond delay="50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1500" fill="hold"/>
                                        <p:tgtEl>
                                          <p:spTgt spid="60"/>
                                        </p:tgtEl>
                                        <p:attrNameLst>
                                          <p:attrName>ppt_x</p:attrName>
                                        </p:attrNameLst>
                                      </p:cBhvr>
                                      <p:tavLst>
                                        <p:tav tm="0">
                                          <p:val>
                                            <p:strVal val="#ppt_x"/>
                                          </p:val>
                                        </p:tav>
                                        <p:tav tm="100000">
                                          <p:val>
                                            <p:strVal val="#ppt_x"/>
                                          </p:val>
                                        </p:tav>
                                      </p:tavLst>
                                    </p:anim>
                                    <p:anim calcmode="lin" valueType="num">
                                      <p:cBhvr additive="base">
                                        <p:cTn id="12" dur="1500" fill="hold"/>
                                        <p:tgtEl>
                                          <p:spTgt spid="60"/>
                                        </p:tgtEl>
                                        <p:attrNameLst>
                                          <p:attrName>ppt_y</p:attrName>
                                        </p:attrNameLst>
                                      </p:cBhvr>
                                      <p:tavLst>
                                        <p:tav tm="0">
                                          <p:val>
                                            <p:strVal val="1+#ppt_h/2"/>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fade">
                                      <p:cBhvr>
                                        <p:cTn id="15" dur="1000"/>
                                        <p:tgtEl>
                                          <p:spTgt spid="65"/>
                                        </p:tgtEl>
                                      </p:cBhvr>
                                    </p:animEffect>
                                    <p:anim calcmode="lin" valueType="num">
                                      <p:cBhvr>
                                        <p:cTn id="16" dur="1000" fill="hold"/>
                                        <p:tgtEl>
                                          <p:spTgt spid="65"/>
                                        </p:tgtEl>
                                        <p:attrNameLst>
                                          <p:attrName>ppt_x</p:attrName>
                                        </p:attrNameLst>
                                      </p:cBhvr>
                                      <p:tavLst>
                                        <p:tav tm="0">
                                          <p:val>
                                            <p:strVal val="#ppt_x"/>
                                          </p:val>
                                        </p:tav>
                                        <p:tav tm="100000">
                                          <p:val>
                                            <p:strVal val="#ppt_x"/>
                                          </p:val>
                                        </p:tav>
                                      </p:tavLst>
                                    </p:anim>
                                    <p:anim calcmode="lin" valueType="num">
                                      <p:cBhvr>
                                        <p:cTn id="17" dur="1000" fill="hold"/>
                                        <p:tgtEl>
                                          <p:spTgt spid="65"/>
                                        </p:tgtEl>
                                        <p:attrNameLst>
                                          <p:attrName>ppt_y</p:attrName>
                                        </p:attrNameLst>
                                      </p:cBhvr>
                                      <p:tavLst>
                                        <p:tav tm="0">
                                          <p:val>
                                            <p:strVal val="#ppt_y+.1"/>
                                          </p:val>
                                        </p:tav>
                                        <p:tav tm="100000">
                                          <p:val>
                                            <p:strVal val="#ppt_y"/>
                                          </p:val>
                                        </p:tav>
                                      </p:tavLst>
                                    </p:anim>
                                  </p:childTnLst>
                                </p:cTn>
                              </p:par>
                              <p:par>
                                <p:cTn id="18" presetID="8" presetClass="emph" presetSubtype="0" fill="hold" nodeType="withEffect">
                                  <p:stCondLst>
                                    <p:cond delay="1500"/>
                                  </p:stCondLst>
                                  <p:childTnLst>
                                    <p:animRot by="21600000">
                                      <p:cBhvr>
                                        <p:cTn id="19" dur="8000" fill="hold"/>
                                        <p:tgtEl>
                                          <p:spTgt spid="6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6"/>
          <p:cNvPicPr>
            <a:picLocks noChangeAspect="1"/>
          </p:cNvPicPr>
          <p:nvPr/>
        </p:nvPicPr>
        <p:blipFill rotWithShape="1">
          <a:blip r:embed="rId3" cstate="print">
            <a:extLst>
              <a:ext uri="{28A0092B-C50C-407E-A947-70E740481C1C}">
                <a14:useLocalDpi xmlns:a14="http://schemas.microsoft.com/office/drawing/2010/main" val="0"/>
              </a:ext>
            </a:extLst>
          </a:blip>
          <a:srcRect b="55820"/>
          <a:stretch>
            <a:fillRect/>
          </a:stretch>
        </p:blipFill>
        <p:spPr>
          <a:xfrm>
            <a:off x="-1" y="-180842"/>
            <a:ext cx="12430187" cy="7038842"/>
          </a:xfrm>
          <a:prstGeom prst="rect">
            <a:avLst/>
          </a:prstGeom>
          <a:solidFill>
            <a:srgbClr val="FFEAE7"/>
          </a:solidFill>
        </p:spPr>
      </p:pic>
      <p:sp>
        <p:nvSpPr>
          <p:cNvPr id="6" name="Rectangle: Rounded Corners 3">
            <a:extLst>
              <a:ext uri="{FF2B5EF4-FFF2-40B4-BE49-F238E27FC236}">
                <a16:creationId xmlns:a16="http://schemas.microsoft.com/office/drawing/2014/main" id="{63EA716C-8267-4752-91E8-482650CE654A}"/>
              </a:ext>
            </a:extLst>
          </p:cNvPr>
          <p:cNvSpPr/>
          <p:nvPr/>
        </p:nvSpPr>
        <p:spPr>
          <a:xfrm>
            <a:off x="351737" y="2859314"/>
            <a:ext cx="11480731" cy="3863808"/>
          </a:xfrm>
          <a:custGeom>
            <a:avLst/>
            <a:gdLst>
              <a:gd name="connsiteX0" fmla="*/ 0 w 11480731"/>
              <a:gd name="connsiteY0" fmla="*/ 643981 h 3863808"/>
              <a:gd name="connsiteX1" fmla="*/ 643981 w 11480731"/>
              <a:gd name="connsiteY1" fmla="*/ 0 h 3863808"/>
              <a:gd name="connsiteX2" fmla="*/ 1141628 w 11480731"/>
              <a:gd name="connsiteY2" fmla="*/ 0 h 3863808"/>
              <a:gd name="connsiteX3" fmla="*/ 1639275 w 11480731"/>
              <a:gd name="connsiteY3" fmla="*/ 0 h 3863808"/>
              <a:gd name="connsiteX4" fmla="*/ 2136922 w 11480731"/>
              <a:gd name="connsiteY4" fmla="*/ 0 h 3863808"/>
              <a:gd name="connsiteX5" fmla="*/ 2430713 w 11480731"/>
              <a:gd name="connsiteY5" fmla="*/ 0 h 3863808"/>
              <a:gd name="connsiteX6" fmla="*/ 3132216 w 11480731"/>
              <a:gd name="connsiteY6" fmla="*/ 0 h 3863808"/>
              <a:gd name="connsiteX7" fmla="*/ 3833718 w 11480731"/>
              <a:gd name="connsiteY7" fmla="*/ 0 h 3863808"/>
              <a:gd name="connsiteX8" fmla="*/ 4535220 w 11480731"/>
              <a:gd name="connsiteY8" fmla="*/ 0 h 3863808"/>
              <a:gd name="connsiteX9" fmla="*/ 5236723 w 11480731"/>
              <a:gd name="connsiteY9" fmla="*/ 0 h 3863808"/>
              <a:gd name="connsiteX10" fmla="*/ 5836297 w 11480731"/>
              <a:gd name="connsiteY10" fmla="*/ 0 h 3863808"/>
              <a:gd name="connsiteX11" fmla="*/ 6232017 w 11480731"/>
              <a:gd name="connsiteY11" fmla="*/ 0 h 3863808"/>
              <a:gd name="connsiteX12" fmla="*/ 6729664 w 11480731"/>
              <a:gd name="connsiteY12" fmla="*/ 0 h 3863808"/>
              <a:gd name="connsiteX13" fmla="*/ 7431166 w 11480731"/>
              <a:gd name="connsiteY13" fmla="*/ 0 h 3863808"/>
              <a:gd name="connsiteX14" fmla="*/ 8234596 w 11480731"/>
              <a:gd name="connsiteY14" fmla="*/ 0 h 3863808"/>
              <a:gd name="connsiteX15" fmla="*/ 8630315 w 11480731"/>
              <a:gd name="connsiteY15" fmla="*/ 0 h 3863808"/>
              <a:gd name="connsiteX16" fmla="*/ 9026035 w 11480731"/>
              <a:gd name="connsiteY16" fmla="*/ 0 h 3863808"/>
              <a:gd name="connsiteX17" fmla="*/ 9319826 w 11480731"/>
              <a:gd name="connsiteY17" fmla="*/ 0 h 3863808"/>
              <a:gd name="connsiteX18" fmla="*/ 10123256 w 11480731"/>
              <a:gd name="connsiteY18" fmla="*/ 0 h 3863808"/>
              <a:gd name="connsiteX19" fmla="*/ 10836750 w 11480731"/>
              <a:gd name="connsiteY19" fmla="*/ 0 h 3863808"/>
              <a:gd name="connsiteX20" fmla="*/ 11480731 w 11480731"/>
              <a:gd name="connsiteY20" fmla="*/ 643981 h 3863808"/>
              <a:gd name="connsiteX21" fmla="*/ 11480731 w 11480731"/>
              <a:gd name="connsiteY21" fmla="*/ 1184909 h 3863808"/>
              <a:gd name="connsiteX22" fmla="*/ 11480731 w 11480731"/>
              <a:gd name="connsiteY22" fmla="*/ 1648561 h 3863808"/>
              <a:gd name="connsiteX23" fmla="*/ 11480731 w 11480731"/>
              <a:gd name="connsiteY23" fmla="*/ 2112213 h 3863808"/>
              <a:gd name="connsiteX24" fmla="*/ 11480731 w 11480731"/>
              <a:gd name="connsiteY24" fmla="*/ 2678899 h 3863808"/>
              <a:gd name="connsiteX25" fmla="*/ 11480731 w 11480731"/>
              <a:gd name="connsiteY25" fmla="*/ 3219827 h 3863808"/>
              <a:gd name="connsiteX26" fmla="*/ 10836750 w 11480731"/>
              <a:gd name="connsiteY26" fmla="*/ 3863808 h 3863808"/>
              <a:gd name="connsiteX27" fmla="*/ 10033320 w 11480731"/>
              <a:gd name="connsiteY27" fmla="*/ 3863808 h 3863808"/>
              <a:gd name="connsiteX28" fmla="*/ 9331818 w 11480731"/>
              <a:gd name="connsiteY28" fmla="*/ 3863808 h 3863808"/>
              <a:gd name="connsiteX29" fmla="*/ 9038026 w 11480731"/>
              <a:gd name="connsiteY29" fmla="*/ 3863808 h 3863808"/>
              <a:gd name="connsiteX30" fmla="*/ 8744234 w 11480731"/>
              <a:gd name="connsiteY30" fmla="*/ 3863808 h 3863808"/>
              <a:gd name="connsiteX31" fmla="*/ 7940804 w 11480731"/>
              <a:gd name="connsiteY31" fmla="*/ 3863808 h 3863808"/>
              <a:gd name="connsiteX32" fmla="*/ 7443157 w 11480731"/>
              <a:gd name="connsiteY32" fmla="*/ 3863808 h 3863808"/>
              <a:gd name="connsiteX33" fmla="*/ 7149366 w 11480731"/>
              <a:gd name="connsiteY33" fmla="*/ 3863808 h 3863808"/>
              <a:gd name="connsiteX34" fmla="*/ 6447864 w 11480731"/>
              <a:gd name="connsiteY34" fmla="*/ 3863808 h 3863808"/>
              <a:gd name="connsiteX35" fmla="*/ 5848289 w 11480731"/>
              <a:gd name="connsiteY35" fmla="*/ 3863808 h 3863808"/>
              <a:gd name="connsiteX36" fmla="*/ 5554497 w 11480731"/>
              <a:gd name="connsiteY36" fmla="*/ 3863808 h 3863808"/>
              <a:gd name="connsiteX37" fmla="*/ 5260706 w 11480731"/>
              <a:gd name="connsiteY37" fmla="*/ 3863808 h 3863808"/>
              <a:gd name="connsiteX38" fmla="*/ 4559203 w 11480731"/>
              <a:gd name="connsiteY38" fmla="*/ 3863808 h 3863808"/>
              <a:gd name="connsiteX39" fmla="*/ 3755773 w 11480731"/>
              <a:gd name="connsiteY39" fmla="*/ 3863808 h 3863808"/>
              <a:gd name="connsiteX40" fmla="*/ 3360054 w 11480731"/>
              <a:gd name="connsiteY40" fmla="*/ 3863808 h 3863808"/>
              <a:gd name="connsiteX41" fmla="*/ 2862407 w 11480731"/>
              <a:gd name="connsiteY41" fmla="*/ 3863808 h 3863808"/>
              <a:gd name="connsiteX42" fmla="*/ 2160905 w 11480731"/>
              <a:gd name="connsiteY42" fmla="*/ 3863808 h 3863808"/>
              <a:gd name="connsiteX43" fmla="*/ 1765186 w 11480731"/>
              <a:gd name="connsiteY43" fmla="*/ 3863808 h 3863808"/>
              <a:gd name="connsiteX44" fmla="*/ 1471394 w 11480731"/>
              <a:gd name="connsiteY44" fmla="*/ 3863808 h 3863808"/>
              <a:gd name="connsiteX45" fmla="*/ 643981 w 11480731"/>
              <a:gd name="connsiteY45" fmla="*/ 3863808 h 3863808"/>
              <a:gd name="connsiteX46" fmla="*/ 0 w 11480731"/>
              <a:gd name="connsiteY46" fmla="*/ 3219827 h 3863808"/>
              <a:gd name="connsiteX47" fmla="*/ 0 w 11480731"/>
              <a:gd name="connsiteY47" fmla="*/ 2704658 h 3863808"/>
              <a:gd name="connsiteX48" fmla="*/ 0 w 11480731"/>
              <a:gd name="connsiteY48" fmla="*/ 2163730 h 3863808"/>
              <a:gd name="connsiteX49" fmla="*/ 0 w 11480731"/>
              <a:gd name="connsiteY49" fmla="*/ 1622802 h 3863808"/>
              <a:gd name="connsiteX50" fmla="*/ 0 w 11480731"/>
              <a:gd name="connsiteY50" fmla="*/ 1107633 h 3863808"/>
              <a:gd name="connsiteX51" fmla="*/ 0 w 11480731"/>
              <a:gd name="connsiteY51" fmla="*/ 643981 h 3863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1480731" h="3863808" fill="none" extrusionOk="0">
                <a:moveTo>
                  <a:pt x="0" y="643981"/>
                </a:moveTo>
                <a:cubicBezTo>
                  <a:pt x="-13379" y="355949"/>
                  <a:pt x="346853" y="41141"/>
                  <a:pt x="643981" y="0"/>
                </a:cubicBezTo>
                <a:cubicBezTo>
                  <a:pt x="811484" y="-16974"/>
                  <a:pt x="932483" y="44625"/>
                  <a:pt x="1141628" y="0"/>
                </a:cubicBezTo>
                <a:cubicBezTo>
                  <a:pt x="1350773" y="-44625"/>
                  <a:pt x="1451229" y="30978"/>
                  <a:pt x="1639275" y="0"/>
                </a:cubicBezTo>
                <a:cubicBezTo>
                  <a:pt x="1827321" y="-30978"/>
                  <a:pt x="1984305" y="32125"/>
                  <a:pt x="2136922" y="0"/>
                </a:cubicBezTo>
                <a:cubicBezTo>
                  <a:pt x="2289539" y="-32125"/>
                  <a:pt x="2341926" y="11056"/>
                  <a:pt x="2430713" y="0"/>
                </a:cubicBezTo>
                <a:cubicBezTo>
                  <a:pt x="2519500" y="-11056"/>
                  <a:pt x="2901682" y="57930"/>
                  <a:pt x="3132216" y="0"/>
                </a:cubicBezTo>
                <a:cubicBezTo>
                  <a:pt x="3362750" y="-57930"/>
                  <a:pt x="3640099" y="9937"/>
                  <a:pt x="3833718" y="0"/>
                </a:cubicBezTo>
                <a:cubicBezTo>
                  <a:pt x="4027337" y="-9937"/>
                  <a:pt x="4369615" y="32616"/>
                  <a:pt x="4535220" y="0"/>
                </a:cubicBezTo>
                <a:cubicBezTo>
                  <a:pt x="4700825" y="-32616"/>
                  <a:pt x="4962637" y="84125"/>
                  <a:pt x="5236723" y="0"/>
                </a:cubicBezTo>
                <a:cubicBezTo>
                  <a:pt x="5510809" y="-84125"/>
                  <a:pt x="5556481" y="43344"/>
                  <a:pt x="5836297" y="0"/>
                </a:cubicBezTo>
                <a:cubicBezTo>
                  <a:pt x="6116113" y="-43344"/>
                  <a:pt x="6074629" y="34145"/>
                  <a:pt x="6232017" y="0"/>
                </a:cubicBezTo>
                <a:cubicBezTo>
                  <a:pt x="6389405" y="-34145"/>
                  <a:pt x="6498278" y="12478"/>
                  <a:pt x="6729664" y="0"/>
                </a:cubicBezTo>
                <a:cubicBezTo>
                  <a:pt x="6961050" y="-12478"/>
                  <a:pt x="7261995" y="4274"/>
                  <a:pt x="7431166" y="0"/>
                </a:cubicBezTo>
                <a:cubicBezTo>
                  <a:pt x="7600337" y="-4274"/>
                  <a:pt x="7898857" y="88759"/>
                  <a:pt x="8234596" y="0"/>
                </a:cubicBezTo>
                <a:cubicBezTo>
                  <a:pt x="8570335" y="-88759"/>
                  <a:pt x="8516234" y="11335"/>
                  <a:pt x="8630315" y="0"/>
                </a:cubicBezTo>
                <a:cubicBezTo>
                  <a:pt x="8744396" y="-11335"/>
                  <a:pt x="8913731" y="42895"/>
                  <a:pt x="9026035" y="0"/>
                </a:cubicBezTo>
                <a:cubicBezTo>
                  <a:pt x="9138339" y="-42895"/>
                  <a:pt x="9193364" y="18229"/>
                  <a:pt x="9319826" y="0"/>
                </a:cubicBezTo>
                <a:cubicBezTo>
                  <a:pt x="9446288" y="-18229"/>
                  <a:pt x="9865781" y="40710"/>
                  <a:pt x="10123256" y="0"/>
                </a:cubicBezTo>
                <a:cubicBezTo>
                  <a:pt x="10380731" y="-40710"/>
                  <a:pt x="10621478" y="82094"/>
                  <a:pt x="10836750" y="0"/>
                </a:cubicBezTo>
                <a:cubicBezTo>
                  <a:pt x="11205499" y="8642"/>
                  <a:pt x="11475385" y="280096"/>
                  <a:pt x="11480731" y="643981"/>
                </a:cubicBezTo>
                <a:cubicBezTo>
                  <a:pt x="11513472" y="796382"/>
                  <a:pt x="11455776" y="919209"/>
                  <a:pt x="11480731" y="1184909"/>
                </a:cubicBezTo>
                <a:cubicBezTo>
                  <a:pt x="11505686" y="1450609"/>
                  <a:pt x="11435946" y="1512112"/>
                  <a:pt x="11480731" y="1648561"/>
                </a:cubicBezTo>
                <a:cubicBezTo>
                  <a:pt x="11525516" y="1785010"/>
                  <a:pt x="11451237" y="1946281"/>
                  <a:pt x="11480731" y="2112213"/>
                </a:cubicBezTo>
                <a:cubicBezTo>
                  <a:pt x="11510225" y="2278145"/>
                  <a:pt x="11451750" y="2423337"/>
                  <a:pt x="11480731" y="2678899"/>
                </a:cubicBezTo>
                <a:cubicBezTo>
                  <a:pt x="11509712" y="2934461"/>
                  <a:pt x="11459694" y="2998516"/>
                  <a:pt x="11480731" y="3219827"/>
                </a:cubicBezTo>
                <a:cubicBezTo>
                  <a:pt x="11557789" y="3630266"/>
                  <a:pt x="11223523" y="3877951"/>
                  <a:pt x="10836750" y="3863808"/>
                </a:cubicBezTo>
                <a:cubicBezTo>
                  <a:pt x="10526967" y="3953050"/>
                  <a:pt x="10226134" y="3813693"/>
                  <a:pt x="10033320" y="3863808"/>
                </a:cubicBezTo>
                <a:cubicBezTo>
                  <a:pt x="9840506" y="3913923"/>
                  <a:pt x="9525133" y="3844100"/>
                  <a:pt x="9331818" y="3863808"/>
                </a:cubicBezTo>
                <a:cubicBezTo>
                  <a:pt x="9138503" y="3883516"/>
                  <a:pt x="9150474" y="3839177"/>
                  <a:pt x="9038026" y="3863808"/>
                </a:cubicBezTo>
                <a:cubicBezTo>
                  <a:pt x="8925578" y="3888439"/>
                  <a:pt x="8816840" y="3848301"/>
                  <a:pt x="8744234" y="3863808"/>
                </a:cubicBezTo>
                <a:cubicBezTo>
                  <a:pt x="8671628" y="3879315"/>
                  <a:pt x="8287904" y="3800961"/>
                  <a:pt x="7940804" y="3863808"/>
                </a:cubicBezTo>
                <a:cubicBezTo>
                  <a:pt x="7593704" y="3926655"/>
                  <a:pt x="7683282" y="3820890"/>
                  <a:pt x="7443157" y="3863808"/>
                </a:cubicBezTo>
                <a:cubicBezTo>
                  <a:pt x="7203032" y="3906726"/>
                  <a:pt x="7282896" y="3844544"/>
                  <a:pt x="7149366" y="3863808"/>
                </a:cubicBezTo>
                <a:cubicBezTo>
                  <a:pt x="7015836" y="3883072"/>
                  <a:pt x="6768418" y="3815179"/>
                  <a:pt x="6447864" y="3863808"/>
                </a:cubicBezTo>
                <a:cubicBezTo>
                  <a:pt x="6127310" y="3912437"/>
                  <a:pt x="6016670" y="3827997"/>
                  <a:pt x="5848289" y="3863808"/>
                </a:cubicBezTo>
                <a:cubicBezTo>
                  <a:pt x="5679909" y="3899619"/>
                  <a:pt x="5647610" y="3851631"/>
                  <a:pt x="5554497" y="3863808"/>
                </a:cubicBezTo>
                <a:cubicBezTo>
                  <a:pt x="5461384" y="3875985"/>
                  <a:pt x="5369252" y="3842512"/>
                  <a:pt x="5260706" y="3863808"/>
                </a:cubicBezTo>
                <a:cubicBezTo>
                  <a:pt x="5152160" y="3885104"/>
                  <a:pt x="4883937" y="3825091"/>
                  <a:pt x="4559203" y="3863808"/>
                </a:cubicBezTo>
                <a:cubicBezTo>
                  <a:pt x="4234469" y="3902525"/>
                  <a:pt x="4063212" y="3790318"/>
                  <a:pt x="3755773" y="3863808"/>
                </a:cubicBezTo>
                <a:cubicBezTo>
                  <a:pt x="3448334" y="3937298"/>
                  <a:pt x="3546304" y="3850935"/>
                  <a:pt x="3360054" y="3863808"/>
                </a:cubicBezTo>
                <a:cubicBezTo>
                  <a:pt x="3173804" y="3876681"/>
                  <a:pt x="3058816" y="3833289"/>
                  <a:pt x="2862407" y="3863808"/>
                </a:cubicBezTo>
                <a:cubicBezTo>
                  <a:pt x="2665998" y="3894327"/>
                  <a:pt x="2368105" y="3836585"/>
                  <a:pt x="2160905" y="3863808"/>
                </a:cubicBezTo>
                <a:cubicBezTo>
                  <a:pt x="1953705" y="3891031"/>
                  <a:pt x="1945441" y="3862086"/>
                  <a:pt x="1765186" y="3863808"/>
                </a:cubicBezTo>
                <a:cubicBezTo>
                  <a:pt x="1584931" y="3865530"/>
                  <a:pt x="1598878" y="3830360"/>
                  <a:pt x="1471394" y="3863808"/>
                </a:cubicBezTo>
                <a:cubicBezTo>
                  <a:pt x="1343910" y="3897256"/>
                  <a:pt x="1032647" y="3859993"/>
                  <a:pt x="643981" y="3863808"/>
                </a:cubicBezTo>
                <a:cubicBezTo>
                  <a:pt x="345473" y="3804360"/>
                  <a:pt x="-51460" y="3631275"/>
                  <a:pt x="0" y="3219827"/>
                </a:cubicBezTo>
                <a:cubicBezTo>
                  <a:pt x="-57249" y="3058179"/>
                  <a:pt x="13582" y="2839023"/>
                  <a:pt x="0" y="2704658"/>
                </a:cubicBezTo>
                <a:cubicBezTo>
                  <a:pt x="-13582" y="2570293"/>
                  <a:pt x="59279" y="2372313"/>
                  <a:pt x="0" y="2163730"/>
                </a:cubicBezTo>
                <a:cubicBezTo>
                  <a:pt x="-59279" y="1955147"/>
                  <a:pt x="22279" y="1850522"/>
                  <a:pt x="0" y="1622802"/>
                </a:cubicBezTo>
                <a:cubicBezTo>
                  <a:pt x="-22279" y="1395082"/>
                  <a:pt x="6980" y="1259025"/>
                  <a:pt x="0" y="1107633"/>
                </a:cubicBezTo>
                <a:cubicBezTo>
                  <a:pt x="-6980" y="956241"/>
                  <a:pt x="10864" y="846005"/>
                  <a:pt x="0" y="643981"/>
                </a:cubicBezTo>
                <a:close/>
              </a:path>
              <a:path w="11480731" h="3863808" stroke="0" extrusionOk="0">
                <a:moveTo>
                  <a:pt x="0" y="643981"/>
                </a:moveTo>
                <a:cubicBezTo>
                  <a:pt x="-32479" y="348128"/>
                  <a:pt x="370666" y="60745"/>
                  <a:pt x="643981" y="0"/>
                </a:cubicBezTo>
                <a:cubicBezTo>
                  <a:pt x="775854" y="-43551"/>
                  <a:pt x="960120" y="38992"/>
                  <a:pt x="1243556" y="0"/>
                </a:cubicBezTo>
                <a:cubicBezTo>
                  <a:pt x="1526992" y="-38992"/>
                  <a:pt x="1468507" y="44401"/>
                  <a:pt x="1639275" y="0"/>
                </a:cubicBezTo>
                <a:cubicBezTo>
                  <a:pt x="1810043" y="-44401"/>
                  <a:pt x="2002753" y="43299"/>
                  <a:pt x="2136922" y="0"/>
                </a:cubicBezTo>
                <a:cubicBezTo>
                  <a:pt x="2271091" y="-43299"/>
                  <a:pt x="2315060" y="30800"/>
                  <a:pt x="2430713" y="0"/>
                </a:cubicBezTo>
                <a:cubicBezTo>
                  <a:pt x="2546366" y="-30800"/>
                  <a:pt x="2862568" y="64310"/>
                  <a:pt x="3234143" y="0"/>
                </a:cubicBezTo>
                <a:cubicBezTo>
                  <a:pt x="3605718" y="-64310"/>
                  <a:pt x="3464094" y="1692"/>
                  <a:pt x="3527935" y="0"/>
                </a:cubicBezTo>
                <a:cubicBezTo>
                  <a:pt x="3591776" y="-1692"/>
                  <a:pt x="3830617" y="5066"/>
                  <a:pt x="3923654" y="0"/>
                </a:cubicBezTo>
                <a:cubicBezTo>
                  <a:pt x="4016691" y="-5066"/>
                  <a:pt x="4262579" y="65688"/>
                  <a:pt x="4523229" y="0"/>
                </a:cubicBezTo>
                <a:cubicBezTo>
                  <a:pt x="4783879" y="-65688"/>
                  <a:pt x="4677138" y="18326"/>
                  <a:pt x="4817021" y="0"/>
                </a:cubicBezTo>
                <a:cubicBezTo>
                  <a:pt x="4956904" y="-18326"/>
                  <a:pt x="5391099" y="9167"/>
                  <a:pt x="5620451" y="0"/>
                </a:cubicBezTo>
                <a:cubicBezTo>
                  <a:pt x="5849803" y="-9167"/>
                  <a:pt x="5850307" y="32876"/>
                  <a:pt x="5914242" y="0"/>
                </a:cubicBezTo>
                <a:cubicBezTo>
                  <a:pt x="5978177" y="-32876"/>
                  <a:pt x="6239771" y="34950"/>
                  <a:pt x="6513817" y="0"/>
                </a:cubicBezTo>
                <a:cubicBezTo>
                  <a:pt x="6787863" y="-34950"/>
                  <a:pt x="6908665" y="19161"/>
                  <a:pt x="7011464" y="0"/>
                </a:cubicBezTo>
                <a:cubicBezTo>
                  <a:pt x="7114263" y="-19161"/>
                  <a:pt x="7193267" y="7316"/>
                  <a:pt x="7305255" y="0"/>
                </a:cubicBezTo>
                <a:cubicBezTo>
                  <a:pt x="7417243" y="-7316"/>
                  <a:pt x="7538331" y="30058"/>
                  <a:pt x="7700975" y="0"/>
                </a:cubicBezTo>
                <a:cubicBezTo>
                  <a:pt x="7863619" y="-30058"/>
                  <a:pt x="7944372" y="22908"/>
                  <a:pt x="8096694" y="0"/>
                </a:cubicBezTo>
                <a:cubicBezTo>
                  <a:pt x="8249016" y="-22908"/>
                  <a:pt x="8317750" y="7636"/>
                  <a:pt x="8492413" y="0"/>
                </a:cubicBezTo>
                <a:cubicBezTo>
                  <a:pt x="8667076" y="-7636"/>
                  <a:pt x="8645019" y="35039"/>
                  <a:pt x="8786205" y="0"/>
                </a:cubicBezTo>
                <a:cubicBezTo>
                  <a:pt x="8927391" y="-35039"/>
                  <a:pt x="9147952" y="65048"/>
                  <a:pt x="9487707" y="0"/>
                </a:cubicBezTo>
                <a:cubicBezTo>
                  <a:pt x="9827462" y="-65048"/>
                  <a:pt x="9868892" y="48958"/>
                  <a:pt x="9985354" y="0"/>
                </a:cubicBezTo>
                <a:cubicBezTo>
                  <a:pt x="10101816" y="-48958"/>
                  <a:pt x="10657056" y="63050"/>
                  <a:pt x="10836750" y="0"/>
                </a:cubicBezTo>
                <a:cubicBezTo>
                  <a:pt x="11224027" y="-69666"/>
                  <a:pt x="11506765" y="278625"/>
                  <a:pt x="11480731" y="643981"/>
                </a:cubicBezTo>
                <a:cubicBezTo>
                  <a:pt x="11518081" y="760753"/>
                  <a:pt x="11452547" y="961722"/>
                  <a:pt x="11480731" y="1210667"/>
                </a:cubicBezTo>
                <a:cubicBezTo>
                  <a:pt x="11508915" y="1459612"/>
                  <a:pt x="11470575" y="1586150"/>
                  <a:pt x="11480731" y="1751595"/>
                </a:cubicBezTo>
                <a:cubicBezTo>
                  <a:pt x="11490887" y="1917040"/>
                  <a:pt x="11470517" y="2108679"/>
                  <a:pt x="11480731" y="2215247"/>
                </a:cubicBezTo>
                <a:cubicBezTo>
                  <a:pt x="11490945" y="2321815"/>
                  <a:pt x="11479340" y="2605318"/>
                  <a:pt x="11480731" y="2730416"/>
                </a:cubicBezTo>
                <a:cubicBezTo>
                  <a:pt x="11482122" y="2855514"/>
                  <a:pt x="11474331" y="3037401"/>
                  <a:pt x="11480731" y="3219827"/>
                </a:cubicBezTo>
                <a:cubicBezTo>
                  <a:pt x="11496356" y="3627014"/>
                  <a:pt x="11276951" y="3875027"/>
                  <a:pt x="10836750" y="3863808"/>
                </a:cubicBezTo>
                <a:cubicBezTo>
                  <a:pt x="10459778" y="3892464"/>
                  <a:pt x="10219443" y="3820421"/>
                  <a:pt x="10033320" y="3863808"/>
                </a:cubicBezTo>
                <a:cubicBezTo>
                  <a:pt x="9847197" y="3907195"/>
                  <a:pt x="9652876" y="3793336"/>
                  <a:pt x="9331818" y="3863808"/>
                </a:cubicBezTo>
                <a:cubicBezTo>
                  <a:pt x="9010760" y="3934280"/>
                  <a:pt x="8902053" y="3823736"/>
                  <a:pt x="8630315" y="3863808"/>
                </a:cubicBezTo>
                <a:cubicBezTo>
                  <a:pt x="8358577" y="3903880"/>
                  <a:pt x="8189210" y="3811778"/>
                  <a:pt x="7826885" y="3863808"/>
                </a:cubicBezTo>
                <a:cubicBezTo>
                  <a:pt x="7464560" y="3915838"/>
                  <a:pt x="7269147" y="3825748"/>
                  <a:pt x="7023455" y="3863808"/>
                </a:cubicBezTo>
                <a:cubicBezTo>
                  <a:pt x="6777763" y="3901868"/>
                  <a:pt x="6535277" y="3859616"/>
                  <a:pt x="6220025" y="3863808"/>
                </a:cubicBezTo>
                <a:cubicBezTo>
                  <a:pt x="5904773" y="3868000"/>
                  <a:pt x="6046156" y="3839462"/>
                  <a:pt x="5926234" y="3863808"/>
                </a:cubicBezTo>
                <a:cubicBezTo>
                  <a:pt x="5806312" y="3888154"/>
                  <a:pt x="5768250" y="3847455"/>
                  <a:pt x="5632442" y="3863808"/>
                </a:cubicBezTo>
                <a:cubicBezTo>
                  <a:pt x="5496634" y="3880161"/>
                  <a:pt x="5295583" y="3830515"/>
                  <a:pt x="5134795" y="3863808"/>
                </a:cubicBezTo>
                <a:cubicBezTo>
                  <a:pt x="4974007" y="3897101"/>
                  <a:pt x="4719808" y="3842241"/>
                  <a:pt x="4535220" y="3863808"/>
                </a:cubicBezTo>
                <a:cubicBezTo>
                  <a:pt x="4350632" y="3885375"/>
                  <a:pt x="4128271" y="3784110"/>
                  <a:pt x="3833718" y="3863808"/>
                </a:cubicBezTo>
                <a:cubicBezTo>
                  <a:pt x="3539165" y="3943506"/>
                  <a:pt x="3557380" y="3832275"/>
                  <a:pt x="3437999" y="3863808"/>
                </a:cubicBezTo>
                <a:cubicBezTo>
                  <a:pt x="3318618" y="3895341"/>
                  <a:pt x="3050535" y="3819520"/>
                  <a:pt x="2838424" y="3863808"/>
                </a:cubicBezTo>
                <a:cubicBezTo>
                  <a:pt x="2626314" y="3908096"/>
                  <a:pt x="2343870" y="3832093"/>
                  <a:pt x="2034994" y="3863808"/>
                </a:cubicBezTo>
                <a:cubicBezTo>
                  <a:pt x="1726118" y="3895523"/>
                  <a:pt x="1491538" y="3820435"/>
                  <a:pt x="1333492" y="3863808"/>
                </a:cubicBezTo>
                <a:cubicBezTo>
                  <a:pt x="1175446" y="3907181"/>
                  <a:pt x="937641" y="3841961"/>
                  <a:pt x="643981" y="3863808"/>
                </a:cubicBezTo>
                <a:cubicBezTo>
                  <a:pt x="257078" y="3819950"/>
                  <a:pt x="22944" y="3554255"/>
                  <a:pt x="0" y="3219827"/>
                </a:cubicBezTo>
                <a:cubicBezTo>
                  <a:pt x="-19553" y="3058691"/>
                  <a:pt x="39143" y="2962004"/>
                  <a:pt x="0" y="2756175"/>
                </a:cubicBezTo>
                <a:cubicBezTo>
                  <a:pt x="-39143" y="2550346"/>
                  <a:pt x="29479" y="2333630"/>
                  <a:pt x="0" y="2215247"/>
                </a:cubicBezTo>
                <a:cubicBezTo>
                  <a:pt x="-29479" y="2096864"/>
                  <a:pt x="24864" y="1917649"/>
                  <a:pt x="0" y="1725836"/>
                </a:cubicBezTo>
                <a:cubicBezTo>
                  <a:pt x="-24864" y="1534023"/>
                  <a:pt x="33001" y="1443947"/>
                  <a:pt x="0" y="1210667"/>
                </a:cubicBezTo>
                <a:cubicBezTo>
                  <a:pt x="-33001" y="977387"/>
                  <a:pt x="33188" y="777180"/>
                  <a:pt x="0" y="643981"/>
                </a:cubicBezTo>
                <a:close/>
              </a:path>
            </a:pathLst>
          </a:custGeom>
          <a:solidFill>
            <a:schemeClr val="lt1">
              <a:alpha val="71000"/>
            </a:schemeClr>
          </a:solidFill>
          <a:ln w="28575">
            <a:solidFill>
              <a:srgbClr val="F0587D"/>
            </a:solidFill>
            <a:prstDash val="lgDashDotDot"/>
            <a:extLst>
              <a:ext uri="{C807C97D-BFC1-408E-A445-0C87EB9F89A2}">
                <ask:lineSketchStyleProps xmlns:ask="http://schemas.microsoft.com/office/drawing/2018/sketchyshapes" sd="1824856999">
                  <a:prstGeom prst="roundRect">
                    <a:avLst/>
                  </a:prstGeom>
                  <ask:type>
                    <ask:lineSketchScribble/>
                  </ask:type>
                </ask:lineSketchStyleProps>
              </a:ext>
            </a:extLst>
          </a:ln>
        </p:spPr>
        <p:style>
          <a:lnRef idx="2">
            <a:schemeClr val="accent5"/>
          </a:lnRef>
          <a:fillRef idx="1">
            <a:schemeClr val="lt1"/>
          </a:fillRef>
          <a:effectRef idx="0">
            <a:schemeClr val="accent5"/>
          </a:effectRef>
          <a:fontRef idx="minor">
            <a:schemeClr val="dk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indent="463550" algn="just">
              <a:lnSpc>
                <a:spcPct val="120000"/>
              </a:lnSpc>
              <a:spcBef>
                <a:spcPts val="1800"/>
              </a:spcBef>
              <a:defRPr/>
            </a:pPr>
            <a:r>
              <a:rPr lang="en-US" sz="3200" b="1" dirty="0" err="1">
                <a:solidFill>
                  <a:schemeClr val="accent5">
                    <a:lumMod val="75000"/>
                  </a:schemeClr>
                </a:solidFill>
                <a:latin typeface="Times New Roman" pitchFamily="18" charset="0"/>
                <a:cs typeface="Times New Roman" pitchFamily="18" charset="0"/>
              </a:rPr>
              <a:t>Tôi</a:t>
            </a:r>
            <a:r>
              <a:rPr lang="en-US" sz="3200" b="1" dirty="0">
                <a:solidFill>
                  <a:schemeClr val="accent5">
                    <a:lumMod val="75000"/>
                  </a:schemeClr>
                </a:solidFill>
                <a:latin typeface="Times New Roman" pitchFamily="18" charset="0"/>
                <a:cs typeface="Times New Roman" pitchFamily="18" charset="0"/>
              </a:rPr>
              <a:t> </a:t>
            </a:r>
            <a:r>
              <a:rPr lang="en-US" sz="3200" b="1" dirty="0" err="1">
                <a:solidFill>
                  <a:schemeClr val="accent5">
                    <a:lumMod val="75000"/>
                  </a:schemeClr>
                </a:solidFill>
                <a:latin typeface="Times New Roman" pitchFamily="18" charset="0"/>
                <a:cs typeface="Times New Roman" pitchFamily="18" charset="0"/>
              </a:rPr>
              <a:t>nhìn</a:t>
            </a:r>
            <a:r>
              <a:rPr lang="en-US" sz="3200" b="1" dirty="0">
                <a:solidFill>
                  <a:schemeClr val="accent5">
                    <a:lumMod val="75000"/>
                  </a:schemeClr>
                </a:solidFill>
                <a:latin typeface="Times New Roman" pitchFamily="18" charset="0"/>
                <a:cs typeface="Times New Roman" pitchFamily="18" charset="0"/>
              </a:rPr>
              <a:t> </a:t>
            </a:r>
            <a:r>
              <a:rPr lang="en-US" sz="3200" b="1" dirty="0" err="1">
                <a:solidFill>
                  <a:schemeClr val="accent5">
                    <a:lumMod val="75000"/>
                  </a:schemeClr>
                </a:solidFill>
                <a:latin typeface="Times New Roman" pitchFamily="18" charset="0"/>
                <a:cs typeface="Times New Roman" pitchFamily="18" charset="0"/>
              </a:rPr>
              <a:t>em</a:t>
            </a:r>
            <a:r>
              <a:rPr lang="en-US" sz="3200" b="1" dirty="0">
                <a:solidFill>
                  <a:schemeClr val="accent5">
                    <a:lumMod val="75000"/>
                  </a:schemeClr>
                </a:solidFill>
                <a:latin typeface="Times New Roman" pitchFamily="18" charset="0"/>
                <a:cs typeface="Times New Roman" pitchFamily="18" charset="0"/>
              </a:rPr>
              <a:t>. </a:t>
            </a:r>
            <a:r>
              <a:rPr lang="en-US" sz="3200" b="1" dirty="0" err="1">
                <a:solidFill>
                  <a:schemeClr val="accent5">
                    <a:lumMod val="75000"/>
                  </a:schemeClr>
                </a:solidFill>
                <a:latin typeface="Times New Roman" pitchFamily="18" charset="0"/>
                <a:cs typeface="Times New Roman" pitchFamily="18" charset="0"/>
              </a:rPr>
              <a:t>Một</a:t>
            </a:r>
            <a:r>
              <a:rPr lang="en-US" sz="3200" b="1" dirty="0">
                <a:solidFill>
                  <a:schemeClr val="accent5">
                    <a:lumMod val="75000"/>
                  </a:schemeClr>
                </a:solidFill>
                <a:latin typeface="Times New Roman" pitchFamily="18" charset="0"/>
                <a:cs typeface="Times New Roman" pitchFamily="18" charset="0"/>
              </a:rPr>
              <a:t> </a:t>
            </a:r>
            <a:r>
              <a:rPr lang="en-US" sz="3200" b="1" dirty="0" err="1">
                <a:solidFill>
                  <a:schemeClr val="accent5">
                    <a:lumMod val="75000"/>
                  </a:schemeClr>
                </a:solidFill>
                <a:latin typeface="Times New Roman" pitchFamily="18" charset="0"/>
                <a:cs typeface="Times New Roman" pitchFamily="18" charset="0"/>
              </a:rPr>
              <a:t>em</a:t>
            </a:r>
            <a:r>
              <a:rPr lang="en-US" sz="3200" b="1" dirty="0">
                <a:solidFill>
                  <a:schemeClr val="accent5">
                    <a:lumMod val="75000"/>
                  </a:schemeClr>
                </a:solidFill>
                <a:latin typeface="Times New Roman" pitchFamily="18" charset="0"/>
                <a:cs typeface="Times New Roman" pitchFamily="18" charset="0"/>
              </a:rPr>
              <a:t> </a:t>
            </a:r>
            <a:r>
              <a:rPr lang="en-US" sz="3200" b="1" dirty="0" err="1">
                <a:solidFill>
                  <a:schemeClr val="accent5">
                    <a:lumMod val="75000"/>
                  </a:schemeClr>
                </a:solidFill>
                <a:latin typeface="Times New Roman" pitchFamily="18" charset="0"/>
                <a:cs typeface="Times New Roman" pitchFamily="18" charset="0"/>
              </a:rPr>
              <a:t>bé</a:t>
            </a:r>
            <a:r>
              <a:rPr lang="en-US" sz="3200" b="1" dirty="0">
                <a:solidFill>
                  <a:schemeClr val="accent5">
                    <a:lumMod val="75000"/>
                  </a:schemeClr>
                </a:solidFill>
                <a:latin typeface="Times New Roman" pitchFamily="18" charset="0"/>
                <a:cs typeface="Times New Roman" pitchFamily="18" charset="0"/>
              </a:rPr>
              <a:t> </a:t>
            </a:r>
            <a:r>
              <a:rPr lang="en-US" sz="3200" b="1" dirty="0" err="1">
                <a:solidFill>
                  <a:schemeClr val="accent5">
                    <a:lumMod val="75000"/>
                  </a:schemeClr>
                </a:solidFill>
                <a:latin typeface="Times New Roman" pitchFamily="18" charset="0"/>
                <a:cs typeface="Times New Roman" pitchFamily="18" charset="0"/>
              </a:rPr>
              <a:t>gầy</a:t>
            </a:r>
            <a:r>
              <a:rPr lang="en-US" sz="3200" b="1" dirty="0">
                <a:solidFill>
                  <a:schemeClr val="accent5">
                    <a:lumMod val="75000"/>
                  </a:schemeClr>
                </a:solidFill>
                <a:latin typeface="Times New Roman" pitchFamily="18" charset="0"/>
                <a:cs typeface="Times New Roman" pitchFamily="18" charset="0"/>
              </a:rPr>
              <a:t>, </a:t>
            </a:r>
            <a:r>
              <a:rPr lang="en-US" sz="3200" b="1" dirty="0" err="1">
                <a:solidFill>
                  <a:schemeClr val="accent5">
                    <a:lumMod val="75000"/>
                  </a:schemeClr>
                </a:solidFill>
                <a:latin typeface="Times New Roman" pitchFamily="18" charset="0"/>
                <a:cs typeface="Times New Roman" pitchFamily="18" charset="0"/>
              </a:rPr>
              <a:t>tóc</a:t>
            </a:r>
            <a:r>
              <a:rPr lang="en-US" sz="3200" b="1" dirty="0">
                <a:solidFill>
                  <a:schemeClr val="accent5">
                    <a:lumMod val="75000"/>
                  </a:schemeClr>
                </a:solidFill>
                <a:latin typeface="Times New Roman" pitchFamily="18" charset="0"/>
                <a:cs typeface="Times New Roman" pitchFamily="18" charset="0"/>
              </a:rPr>
              <a:t> </a:t>
            </a:r>
            <a:r>
              <a:rPr lang="en-US" sz="3200" b="1" dirty="0" err="1">
                <a:solidFill>
                  <a:schemeClr val="accent5">
                    <a:lumMod val="75000"/>
                  </a:schemeClr>
                </a:solidFill>
                <a:latin typeface="Times New Roman" pitchFamily="18" charset="0"/>
                <a:cs typeface="Times New Roman" pitchFamily="18" charset="0"/>
              </a:rPr>
              <a:t>húi</a:t>
            </a:r>
            <a:r>
              <a:rPr lang="en-US" sz="3200" b="1" dirty="0">
                <a:solidFill>
                  <a:schemeClr val="accent5">
                    <a:lumMod val="75000"/>
                  </a:schemeClr>
                </a:solidFill>
                <a:latin typeface="Times New Roman" pitchFamily="18" charset="0"/>
                <a:cs typeface="Times New Roman" pitchFamily="18" charset="0"/>
              </a:rPr>
              <a:t> </a:t>
            </a:r>
            <a:r>
              <a:rPr lang="en-US" sz="3200" b="1" dirty="0" err="1">
                <a:solidFill>
                  <a:schemeClr val="accent5">
                    <a:lumMod val="75000"/>
                  </a:schemeClr>
                </a:solidFill>
                <a:latin typeface="Times New Roman" pitchFamily="18" charset="0"/>
                <a:cs typeface="Times New Roman" pitchFamily="18" charset="0"/>
              </a:rPr>
              <a:t>ngắn</a:t>
            </a:r>
            <a:r>
              <a:rPr lang="en-US" sz="3200" b="1" dirty="0">
                <a:solidFill>
                  <a:schemeClr val="accent5">
                    <a:lumMod val="75000"/>
                  </a:schemeClr>
                </a:solidFill>
                <a:latin typeface="Times New Roman" pitchFamily="18" charset="0"/>
                <a:cs typeface="Times New Roman" pitchFamily="18" charset="0"/>
              </a:rPr>
              <a:t>, </a:t>
            </a:r>
            <a:r>
              <a:rPr lang="en-US" sz="3200" b="1" dirty="0" err="1">
                <a:solidFill>
                  <a:schemeClr val="accent5">
                    <a:lumMod val="75000"/>
                  </a:schemeClr>
                </a:solidFill>
                <a:latin typeface="Times New Roman" pitchFamily="18" charset="0"/>
                <a:cs typeface="Times New Roman" pitchFamily="18" charset="0"/>
              </a:rPr>
              <a:t>hai</a:t>
            </a:r>
            <a:r>
              <a:rPr lang="en-US" sz="3200" b="1" dirty="0">
                <a:solidFill>
                  <a:schemeClr val="accent5">
                    <a:lumMod val="75000"/>
                  </a:schemeClr>
                </a:solidFill>
                <a:latin typeface="Times New Roman" pitchFamily="18" charset="0"/>
                <a:cs typeface="Times New Roman" pitchFamily="18" charset="0"/>
              </a:rPr>
              <a:t> </a:t>
            </a:r>
            <a:r>
              <a:rPr lang="en-US" sz="3200" b="1" dirty="0" err="1">
                <a:solidFill>
                  <a:schemeClr val="accent5">
                    <a:lumMod val="75000"/>
                  </a:schemeClr>
                </a:solidFill>
                <a:latin typeface="Times New Roman" pitchFamily="18" charset="0"/>
                <a:cs typeface="Times New Roman" pitchFamily="18" charset="0"/>
              </a:rPr>
              <a:t>túi</a:t>
            </a:r>
            <a:r>
              <a:rPr lang="en-US" sz="3200" b="1" dirty="0">
                <a:solidFill>
                  <a:schemeClr val="accent5">
                    <a:lumMod val="75000"/>
                  </a:schemeClr>
                </a:solidFill>
                <a:latin typeface="Times New Roman" pitchFamily="18" charset="0"/>
                <a:cs typeface="Times New Roman" pitchFamily="18" charset="0"/>
              </a:rPr>
              <a:t> </a:t>
            </a:r>
            <a:r>
              <a:rPr lang="en-US" sz="3200" b="1" dirty="0" err="1">
                <a:solidFill>
                  <a:schemeClr val="accent5">
                    <a:lumMod val="75000"/>
                  </a:schemeClr>
                </a:solidFill>
                <a:latin typeface="Times New Roman" pitchFamily="18" charset="0"/>
                <a:cs typeface="Times New Roman" pitchFamily="18" charset="0"/>
              </a:rPr>
              <a:t>của</a:t>
            </a:r>
            <a:r>
              <a:rPr lang="en-US" sz="3200" b="1" dirty="0">
                <a:solidFill>
                  <a:schemeClr val="accent5">
                    <a:lumMod val="75000"/>
                  </a:schemeClr>
                </a:solidFill>
                <a:latin typeface="Times New Roman" pitchFamily="18" charset="0"/>
                <a:cs typeface="Times New Roman" pitchFamily="18" charset="0"/>
              </a:rPr>
              <a:t> </a:t>
            </a:r>
            <a:r>
              <a:rPr lang="en-US" sz="3200" b="1" dirty="0" err="1">
                <a:solidFill>
                  <a:schemeClr val="accent5">
                    <a:lumMod val="75000"/>
                  </a:schemeClr>
                </a:solidFill>
                <a:latin typeface="Times New Roman" pitchFamily="18" charset="0"/>
                <a:cs typeface="Times New Roman" pitchFamily="18" charset="0"/>
              </a:rPr>
              <a:t>chiếc</a:t>
            </a:r>
            <a:r>
              <a:rPr lang="en-US" sz="3200" b="1" dirty="0">
                <a:solidFill>
                  <a:schemeClr val="accent5">
                    <a:lumMod val="75000"/>
                  </a:schemeClr>
                </a:solidFill>
                <a:latin typeface="Times New Roman" pitchFamily="18" charset="0"/>
                <a:cs typeface="Times New Roman" pitchFamily="18" charset="0"/>
              </a:rPr>
              <a:t> </a:t>
            </a:r>
            <a:r>
              <a:rPr lang="en-US" sz="3200" b="1" dirty="0" err="1">
                <a:solidFill>
                  <a:schemeClr val="accent5">
                    <a:lumMod val="75000"/>
                  </a:schemeClr>
                </a:solidFill>
                <a:latin typeface="Times New Roman" pitchFamily="18" charset="0"/>
                <a:cs typeface="Times New Roman" pitchFamily="18" charset="0"/>
              </a:rPr>
              <a:t>áo</a:t>
            </a:r>
            <a:r>
              <a:rPr lang="en-US" sz="3200" b="1" dirty="0">
                <a:solidFill>
                  <a:schemeClr val="accent5">
                    <a:lumMod val="75000"/>
                  </a:schemeClr>
                </a:solidFill>
                <a:latin typeface="Times New Roman" pitchFamily="18" charset="0"/>
                <a:cs typeface="Times New Roman" pitchFamily="18" charset="0"/>
              </a:rPr>
              <a:t> </a:t>
            </a:r>
            <a:r>
              <a:rPr lang="en-US" sz="3200" b="1" dirty="0" err="1">
                <a:solidFill>
                  <a:schemeClr val="accent5">
                    <a:lumMod val="75000"/>
                  </a:schemeClr>
                </a:solidFill>
                <a:latin typeface="Times New Roman" pitchFamily="18" charset="0"/>
                <a:cs typeface="Times New Roman" pitchFamily="18" charset="0"/>
              </a:rPr>
              <a:t>cánh</a:t>
            </a:r>
            <a:r>
              <a:rPr lang="en-US" sz="3200" b="1" dirty="0">
                <a:solidFill>
                  <a:schemeClr val="accent5">
                    <a:lumMod val="75000"/>
                  </a:schemeClr>
                </a:solidFill>
                <a:latin typeface="Times New Roman" pitchFamily="18" charset="0"/>
                <a:cs typeface="Times New Roman" pitchFamily="18" charset="0"/>
              </a:rPr>
              <a:t> </a:t>
            </a:r>
            <a:r>
              <a:rPr lang="en-US" sz="3200" b="1" dirty="0" err="1">
                <a:solidFill>
                  <a:schemeClr val="accent5">
                    <a:lumMod val="75000"/>
                  </a:schemeClr>
                </a:solidFill>
                <a:latin typeface="Times New Roman" pitchFamily="18" charset="0"/>
                <a:cs typeface="Times New Roman" pitchFamily="18" charset="0"/>
              </a:rPr>
              <a:t>nâu</a:t>
            </a:r>
            <a:r>
              <a:rPr lang="en-US" sz="3200" b="1" dirty="0">
                <a:solidFill>
                  <a:schemeClr val="accent5">
                    <a:lumMod val="75000"/>
                  </a:schemeClr>
                </a:solidFill>
                <a:latin typeface="Times New Roman" pitchFamily="18" charset="0"/>
                <a:cs typeface="Times New Roman" pitchFamily="18" charset="0"/>
              </a:rPr>
              <a:t> </a:t>
            </a:r>
            <a:r>
              <a:rPr lang="en-US" sz="3200" b="1" dirty="0" err="1">
                <a:solidFill>
                  <a:schemeClr val="accent5">
                    <a:lumMod val="75000"/>
                  </a:schemeClr>
                </a:solidFill>
                <a:latin typeface="Times New Roman" pitchFamily="18" charset="0"/>
                <a:cs typeface="Times New Roman" pitchFamily="18" charset="0"/>
              </a:rPr>
              <a:t>đã</a:t>
            </a:r>
            <a:r>
              <a:rPr lang="en-US" sz="3200" b="1" dirty="0">
                <a:solidFill>
                  <a:schemeClr val="accent5">
                    <a:lumMod val="75000"/>
                  </a:schemeClr>
                </a:solidFill>
                <a:latin typeface="Times New Roman" pitchFamily="18" charset="0"/>
                <a:cs typeface="Times New Roman" pitchFamily="18" charset="0"/>
              </a:rPr>
              <a:t> </a:t>
            </a:r>
            <a:r>
              <a:rPr lang="en-US" sz="3200" b="1" dirty="0" err="1">
                <a:solidFill>
                  <a:schemeClr val="accent5">
                    <a:lumMod val="75000"/>
                  </a:schemeClr>
                </a:solidFill>
                <a:latin typeface="Times New Roman" pitchFamily="18" charset="0"/>
                <a:cs typeface="Times New Roman" pitchFamily="18" charset="0"/>
              </a:rPr>
              <a:t>trễ</a:t>
            </a:r>
            <a:r>
              <a:rPr lang="en-US" sz="3200" b="1" dirty="0">
                <a:solidFill>
                  <a:schemeClr val="accent5">
                    <a:lumMod val="75000"/>
                  </a:schemeClr>
                </a:solidFill>
                <a:latin typeface="Times New Roman" pitchFamily="18" charset="0"/>
                <a:cs typeface="Times New Roman" pitchFamily="18" charset="0"/>
              </a:rPr>
              <a:t> </a:t>
            </a:r>
            <a:r>
              <a:rPr lang="en-US" sz="3200" b="1" dirty="0" err="1">
                <a:solidFill>
                  <a:schemeClr val="accent5">
                    <a:lumMod val="75000"/>
                  </a:schemeClr>
                </a:solidFill>
                <a:latin typeface="Times New Roman" pitchFamily="18" charset="0"/>
                <a:cs typeface="Times New Roman" pitchFamily="18" charset="0"/>
              </a:rPr>
              <a:t>xuống</a:t>
            </a:r>
            <a:r>
              <a:rPr lang="en-US" sz="3200" b="1" dirty="0">
                <a:solidFill>
                  <a:schemeClr val="accent5">
                    <a:lumMod val="75000"/>
                  </a:schemeClr>
                </a:solidFill>
                <a:latin typeface="Times New Roman" pitchFamily="18" charset="0"/>
                <a:cs typeface="Times New Roman" pitchFamily="18" charset="0"/>
              </a:rPr>
              <a:t> </a:t>
            </a:r>
            <a:r>
              <a:rPr lang="en-US" sz="3200" b="1" dirty="0" err="1">
                <a:solidFill>
                  <a:schemeClr val="accent5">
                    <a:lumMod val="75000"/>
                  </a:schemeClr>
                </a:solidFill>
                <a:latin typeface="Times New Roman" pitchFamily="18" charset="0"/>
                <a:cs typeface="Times New Roman" pitchFamily="18" charset="0"/>
              </a:rPr>
              <a:t>tận</a:t>
            </a:r>
            <a:r>
              <a:rPr lang="en-US" sz="3200" b="1" dirty="0">
                <a:solidFill>
                  <a:schemeClr val="accent5">
                    <a:lumMod val="75000"/>
                  </a:schemeClr>
                </a:solidFill>
                <a:latin typeface="Times New Roman" pitchFamily="18" charset="0"/>
                <a:cs typeface="Times New Roman" pitchFamily="18" charset="0"/>
              </a:rPr>
              <a:t> </a:t>
            </a:r>
            <a:r>
              <a:rPr lang="en-US" sz="3200" b="1" dirty="0" err="1">
                <a:solidFill>
                  <a:schemeClr val="accent5">
                    <a:lumMod val="75000"/>
                  </a:schemeClr>
                </a:solidFill>
                <a:latin typeface="Times New Roman" pitchFamily="18" charset="0"/>
                <a:cs typeface="Times New Roman" pitchFamily="18" charset="0"/>
              </a:rPr>
              <a:t>đùi</a:t>
            </a:r>
            <a:r>
              <a:rPr lang="en-US" sz="3200" b="1" dirty="0">
                <a:solidFill>
                  <a:schemeClr val="accent5">
                    <a:lumMod val="75000"/>
                  </a:schemeClr>
                </a:solidFill>
                <a:latin typeface="Times New Roman" pitchFamily="18" charset="0"/>
                <a:cs typeface="Times New Roman" pitchFamily="18" charset="0"/>
              </a:rPr>
              <a:t> </a:t>
            </a:r>
            <a:r>
              <a:rPr lang="en-US" sz="3200" b="1" dirty="0" err="1">
                <a:solidFill>
                  <a:schemeClr val="accent5">
                    <a:lumMod val="75000"/>
                  </a:schemeClr>
                </a:solidFill>
                <a:latin typeface="Times New Roman" pitchFamily="18" charset="0"/>
                <a:cs typeface="Times New Roman" pitchFamily="18" charset="0"/>
              </a:rPr>
              <a:t>như</a:t>
            </a:r>
            <a:r>
              <a:rPr lang="en-US" sz="3200" b="1" dirty="0">
                <a:solidFill>
                  <a:schemeClr val="accent5">
                    <a:lumMod val="75000"/>
                  </a:schemeClr>
                </a:solidFill>
                <a:latin typeface="Times New Roman" pitchFamily="18" charset="0"/>
                <a:cs typeface="Times New Roman" pitchFamily="18" charset="0"/>
              </a:rPr>
              <a:t> </a:t>
            </a:r>
            <a:r>
              <a:rPr lang="en-US" sz="3200" b="1" dirty="0" err="1">
                <a:solidFill>
                  <a:schemeClr val="accent5">
                    <a:lumMod val="75000"/>
                  </a:schemeClr>
                </a:solidFill>
                <a:latin typeface="Times New Roman" pitchFamily="18" charset="0"/>
                <a:cs typeface="Times New Roman" pitchFamily="18" charset="0"/>
              </a:rPr>
              <a:t>đã</a:t>
            </a:r>
            <a:r>
              <a:rPr lang="en-US" sz="3200" b="1" dirty="0">
                <a:solidFill>
                  <a:schemeClr val="accent5">
                    <a:lumMod val="75000"/>
                  </a:schemeClr>
                </a:solidFill>
                <a:latin typeface="Times New Roman" pitchFamily="18" charset="0"/>
                <a:cs typeface="Times New Roman" pitchFamily="18" charset="0"/>
              </a:rPr>
              <a:t> </a:t>
            </a:r>
            <a:r>
              <a:rPr lang="en-US" sz="3200" b="1" dirty="0" err="1">
                <a:solidFill>
                  <a:schemeClr val="accent5">
                    <a:lumMod val="75000"/>
                  </a:schemeClr>
                </a:solidFill>
                <a:latin typeface="Times New Roman" pitchFamily="18" charset="0"/>
                <a:cs typeface="Times New Roman" pitchFamily="18" charset="0"/>
              </a:rPr>
              <a:t>từng</a:t>
            </a:r>
            <a:r>
              <a:rPr lang="en-US" sz="3200" b="1" dirty="0">
                <a:solidFill>
                  <a:schemeClr val="accent5">
                    <a:lumMod val="75000"/>
                  </a:schemeClr>
                </a:solidFill>
                <a:latin typeface="Times New Roman" pitchFamily="18" charset="0"/>
                <a:cs typeface="Times New Roman" pitchFamily="18" charset="0"/>
              </a:rPr>
              <a:t> </a:t>
            </a:r>
            <a:r>
              <a:rPr lang="en-US" sz="3200" b="1" dirty="0" err="1">
                <a:solidFill>
                  <a:schemeClr val="accent5">
                    <a:lumMod val="75000"/>
                  </a:schemeClr>
                </a:solidFill>
                <a:latin typeface="Times New Roman" pitchFamily="18" charset="0"/>
                <a:cs typeface="Times New Roman" pitchFamily="18" charset="0"/>
              </a:rPr>
              <a:t>phải</a:t>
            </a:r>
            <a:r>
              <a:rPr lang="en-US" sz="3200" b="1" dirty="0">
                <a:solidFill>
                  <a:schemeClr val="accent5">
                    <a:lumMod val="75000"/>
                  </a:schemeClr>
                </a:solidFill>
                <a:latin typeface="Times New Roman" pitchFamily="18" charset="0"/>
                <a:cs typeface="Times New Roman" pitchFamily="18" charset="0"/>
              </a:rPr>
              <a:t> </a:t>
            </a:r>
            <a:r>
              <a:rPr lang="en-US" sz="3200" b="1" dirty="0" err="1">
                <a:solidFill>
                  <a:schemeClr val="accent5">
                    <a:lumMod val="75000"/>
                  </a:schemeClr>
                </a:solidFill>
                <a:latin typeface="Times New Roman" pitchFamily="18" charset="0"/>
                <a:cs typeface="Times New Roman" pitchFamily="18" charset="0"/>
              </a:rPr>
              <a:t>đựng</a:t>
            </a:r>
            <a:r>
              <a:rPr lang="en-US" sz="3200" b="1" dirty="0">
                <a:solidFill>
                  <a:schemeClr val="accent5">
                    <a:lumMod val="75000"/>
                  </a:schemeClr>
                </a:solidFill>
                <a:latin typeface="Times New Roman" pitchFamily="18" charset="0"/>
                <a:cs typeface="Times New Roman" pitchFamily="18" charset="0"/>
              </a:rPr>
              <a:t> </a:t>
            </a:r>
            <a:r>
              <a:rPr lang="en-US" sz="3200" b="1" dirty="0" err="1">
                <a:solidFill>
                  <a:schemeClr val="accent5">
                    <a:lumMod val="75000"/>
                  </a:schemeClr>
                </a:solidFill>
                <a:latin typeface="Times New Roman" pitchFamily="18" charset="0"/>
                <a:cs typeface="Times New Roman" pitchFamily="18" charset="0"/>
              </a:rPr>
              <a:t>nhiều</a:t>
            </a:r>
            <a:r>
              <a:rPr lang="en-US" sz="3200" b="1" dirty="0">
                <a:solidFill>
                  <a:schemeClr val="accent5">
                    <a:lumMod val="75000"/>
                  </a:schemeClr>
                </a:solidFill>
                <a:latin typeface="Times New Roman" pitchFamily="18" charset="0"/>
                <a:cs typeface="Times New Roman" pitchFamily="18" charset="0"/>
              </a:rPr>
              <a:t> </a:t>
            </a:r>
            <a:r>
              <a:rPr lang="en-US" sz="3200" b="1" dirty="0" err="1">
                <a:solidFill>
                  <a:schemeClr val="accent5">
                    <a:lumMod val="75000"/>
                  </a:schemeClr>
                </a:solidFill>
                <a:latin typeface="Times New Roman" pitchFamily="18" charset="0"/>
                <a:cs typeface="Times New Roman" pitchFamily="18" charset="0"/>
              </a:rPr>
              <a:t>thứ</a:t>
            </a:r>
            <a:r>
              <a:rPr lang="en-US" sz="3200" b="1" dirty="0">
                <a:solidFill>
                  <a:schemeClr val="accent5">
                    <a:lumMod val="75000"/>
                  </a:schemeClr>
                </a:solidFill>
                <a:latin typeface="Times New Roman" pitchFamily="18" charset="0"/>
                <a:cs typeface="Times New Roman" pitchFamily="18" charset="0"/>
              </a:rPr>
              <a:t> </a:t>
            </a:r>
            <a:r>
              <a:rPr lang="en-US" sz="3200" b="1" dirty="0" err="1">
                <a:solidFill>
                  <a:schemeClr val="accent5">
                    <a:lumMod val="75000"/>
                  </a:schemeClr>
                </a:solidFill>
                <a:latin typeface="Times New Roman" pitchFamily="18" charset="0"/>
                <a:cs typeface="Times New Roman" pitchFamily="18" charset="0"/>
              </a:rPr>
              <a:t>quá</a:t>
            </a:r>
            <a:r>
              <a:rPr lang="en-US" sz="3200" b="1" dirty="0">
                <a:solidFill>
                  <a:schemeClr val="accent5">
                    <a:lumMod val="75000"/>
                  </a:schemeClr>
                </a:solidFill>
                <a:latin typeface="Times New Roman" pitchFamily="18" charset="0"/>
                <a:cs typeface="Times New Roman" pitchFamily="18" charset="0"/>
              </a:rPr>
              <a:t> </a:t>
            </a:r>
            <a:r>
              <a:rPr lang="en-US" sz="3200" b="1" dirty="0" err="1">
                <a:solidFill>
                  <a:schemeClr val="accent5">
                    <a:lumMod val="75000"/>
                  </a:schemeClr>
                </a:solidFill>
                <a:latin typeface="Times New Roman" pitchFamily="18" charset="0"/>
                <a:cs typeface="Times New Roman" pitchFamily="18" charset="0"/>
              </a:rPr>
              <a:t>nặng</a:t>
            </a:r>
            <a:r>
              <a:rPr lang="en-US" sz="3200" b="1" dirty="0">
                <a:solidFill>
                  <a:schemeClr val="accent5">
                    <a:lumMod val="75000"/>
                  </a:schemeClr>
                </a:solidFill>
                <a:latin typeface="Times New Roman" pitchFamily="18" charset="0"/>
                <a:cs typeface="Times New Roman" pitchFamily="18" charset="0"/>
              </a:rPr>
              <a:t>. </a:t>
            </a:r>
            <a:r>
              <a:rPr lang="en-US" sz="3200" b="1" dirty="0" err="1">
                <a:solidFill>
                  <a:schemeClr val="accent5">
                    <a:lumMod val="75000"/>
                  </a:schemeClr>
                </a:solidFill>
                <a:latin typeface="Times New Roman" pitchFamily="18" charset="0"/>
                <a:cs typeface="Times New Roman" pitchFamily="18" charset="0"/>
              </a:rPr>
              <a:t>Quần</a:t>
            </a:r>
            <a:r>
              <a:rPr lang="en-US" sz="3200" b="1" dirty="0">
                <a:solidFill>
                  <a:schemeClr val="accent5">
                    <a:lumMod val="75000"/>
                  </a:schemeClr>
                </a:solidFill>
                <a:latin typeface="Times New Roman" pitchFamily="18" charset="0"/>
                <a:cs typeface="Times New Roman" pitchFamily="18" charset="0"/>
              </a:rPr>
              <a:t> </a:t>
            </a:r>
            <a:r>
              <a:rPr lang="en-US" sz="3200" b="1" dirty="0" err="1">
                <a:solidFill>
                  <a:schemeClr val="accent5">
                    <a:lumMod val="75000"/>
                  </a:schemeClr>
                </a:solidFill>
                <a:latin typeface="Times New Roman" pitchFamily="18" charset="0"/>
                <a:cs typeface="Times New Roman" pitchFamily="18" charset="0"/>
              </a:rPr>
              <a:t>của</a:t>
            </a:r>
            <a:r>
              <a:rPr lang="en-US" sz="3200" b="1" dirty="0">
                <a:solidFill>
                  <a:schemeClr val="accent5">
                    <a:lumMod val="75000"/>
                  </a:schemeClr>
                </a:solidFill>
                <a:latin typeface="Times New Roman" pitchFamily="18" charset="0"/>
                <a:cs typeface="Times New Roman" pitchFamily="18" charset="0"/>
              </a:rPr>
              <a:t> </a:t>
            </a:r>
            <a:r>
              <a:rPr lang="en-US" sz="3200" b="1" dirty="0" err="1">
                <a:solidFill>
                  <a:schemeClr val="accent5">
                    <a:lumMod val="75000"/>
                  </a:schemeClr>
                </a:solidFill>
                <a:latin typeface="Times New Roman" pitchFamily="18" charset="0"/>
                <a:cs typeface="Times New Roman" pitchFamily="18" charset="0"/>
              </a:rPr>
              <a:t>em</a:t>
            </a:r>
            <a:r>
              <a:rPr lang="en-US" sz="3200" b="1" dirty="0">
                <a:solidFill>
                  <a:schemeClr val="accent5">
                    <a:lumMod val="75000"/>
                  </a:schemeClr>
                </a:solidFill>
                <a:latin typeface="Times New Roman" pitchFamily="18" charset="0"/>
                <a:cs typeface="Times New Roman" pitchFamily="18" charset="0"/>
              </a:rPr>
              <a:t> </a:t>
            </a:r>
            <a:r>
              <a:rPr lang="en-US" sz="3200" b="1" dirty="0" err="1">
                <a:solidFill>
                  <a:schemeClr val="accent5">
                    <a:lumMod val="75000"/>
                  </a:schemeClr>
                </a:solidFill>
                <a:latin typeface="Times New Roman" pitchFamily="18" charset="0"/>
                <a:cs typeface="Times New Roman" pitchFamily="18" charset="0"/>
              </a:rPr>
              <a:t>ngắn</a:t>
            </a:r>
            <a:r>
              <a:rPr lang="en-US" sz="3200" b="1" dirty="0">
                <a:solidFill>
                  <a:schemeClr val="accent5">
                    <a:lumMod val="75000"/>
                  </a:schemeClr>
                </a:solidFill>
                <a:latin typeface="Times New Roman" pitchFamily="18" charset="0"/>
                <a:cs typeface="Times New Roman" pitchFamily="18" charset="0"/>
              </a:rPr>
              <a:t> </a:t>
            </a:r>
            <a:r>
              <a:rPr lang="en-US" sz="3200" b="1" dirty="0" err="1">
                <a:solidFill>
                  <a:schemeClr val="accent5">
                    <a:lumMod val="75000"/>
                  </a:schemeClr>
                </a:solidFill>
                <a:latin typeface="Times New Roman" pitchFamily="18" charset="0"/>
                <a:cs typeface="Times New Roman" pitchFamily="18" charset="0"/>
              </a:rPr>
              <a:t>chỉ</a:t>
            </a:r>
            <a:r>
              <a:rPr lang="en-US" sz="3200" b="1" dirty="0">
                <a:solidFill>
                  <a:schemeClr val="accent5">
                    <a:lumMod val="75000"/>
                  </a:schemeClr>
                </a:solidFill>
                <a:latin typeface="Times New Roman" pitchFamily="18" charset="0"/>
                <a:cs typeface="Times New Roman" pitchFamily="18" charset="0"/>
              </a:rPr>
              <a:t> </a:t>
            </a:r>
            <a:r>
              <a:rPr lang="en-US" sz="3200" b="1" dirty="0" err="1">
                <a:solidFill>
                  <a:schemeClr val="accent5">
                    <a:lumMod val="75000"/>
                  </a:schemeClr>
                </a:solidFill>
                <a:latin typeface="Times New Roman" pitchFamily="18" charset="0"/>
                <a:cs typeface="Times New Roman" pitchFamily="18" charset="0"/>
              </a:rPr>
              <a:t>tới</a:t>
            </a:r>
            <a:r>
              <a:rPr lang="en-US" sz="3200" b="1" dirty="0">
                <a:solidFill>
                  <a:schemeClr val="accent5">
                    <a:lumMod val="75000"/>
                  </a:schemeClr>
                </a:solidFill>
                <a:latin typeface="Times New Roman" pitchFamily="18" charset="0"/>
                <a:cs typeface="Times New Roman" pitchFamily="18" charset="0"/>
              </a:rPr>
              <a:t> </a:t>
            </a:r>
            <a:r>
              <a:rPr lang="en-US" sz="3200" b="1" dirty="0" err="1">
                <a:solidFill>
                  <a:schemeClr val="accent5">
                    <a:lumMod val="75000"/>
                  </a:schemeClr>
                </a:solidFill>
                <a:latin typeface="Times New Roman" pitchFamily="18" charset="0"/>
                <a:cs typeface="Times New Roman" pitchFamily="18" charset="0"/>
              </a:rPr>
              <a:t>đầu</a:t>
            </a:r>
            <a:r>
              <a:rPr lang="en-US" sz="3200" b="1" dirty="0">
                <a:solidFill>
                  <a:schemeClr val="accent5">
                    <a:lumMod val="75000"/>
                  </a:schemeClr>
                </a:solidFill>
                <a:latin typeface="Times New Roman" pitchFamily="18" charset="0"/>
                <a:cs typeface="Times New Roman" pitchFamily="18" charset="0"/>
              </a:rPr>
              <a:t> </a:t>
            </a:r>
            <a:r>
              <a:rPr lang="en-US" sz="3200" b="1" dirty="0" err="1">
                <a:solidFill>
                  <a:schemeClr val="accent5">
                    <a:lumMod val="75000"/>
                  </a:schemeClr>
                </a:solidFill>
                <a:latin typeface="Times New Roman" pitchFamily="18" charset="0"/>
                <a:cs typeface="Times New Roman" pitchFamily="18" charset="0"/>
              </a:rPr>
              <a:t>gối</a:t>
            </a:r>
            <a:r>
              <a:rPr lang="en-US" sz="3200" b="1" dirty="0">
                <a:solidFill>
                  <a:schemeClr val="accent5">
                    <a:lumMod val="75000"/>
                  </a:schemeClr>
                </a:solidFill>
                <a:latin typeface="Times New Roman" pitchFamily="18" charset="0"/>
                <a:cs typeface="Times New Roman" pitchFamily="18" charset="0"/>
              </a:rPr>
              <a:t> </a:t>
            </a:r>
            <a:r>
              <a:rPr lang="en-US" sz="3200" b="1" dirty="0" err="1">
                <a:solidFill>
                  <a:schemeClr val="accent5">
                    <a:lumMod val="75000"/>
                  </a:schemeClr>
                </a:solidFill>
                <a:latin typeface="Times New Roman" pitchFamily="18" charset="0"/>
                <a:cs typeface="Times New Roman" pitchFamily="18" charset="0"/>
              </a:rPr>
              <a:t>để</a:t>
            </a:r>
            <a:r>
              <a:rPr lang="en-US" sz="3200" b="1" dirty="0">
                <a:solidFill>
                  <a:schemeClr val="accent5">
                    <a:lumMod val="75000"/>
                  </a:schemeClr>
                </a:solidFill>
                <a:latin typeface="Times New Roman" pitchFamily="18" charset="0"/>
                <a:cs typeface="Times New Roman" pitchFamily="18" charset="0"/>
              </a:rPr>
              <a:t> </a:t>
            </a:r>
            <a:r>
              <a:rPr lang="en-US" sz="3200" b="1" dirty="0" err="1">
                <a:solidFill>
                  <a:schemeClr val="accent5">
                    <a:lumMod val="75000"/>
                  </a:schemeClr>
                </a:solidFill>
                <a:latin typeface="Times New Roman" pitchFamily="18" charset="0"/>
                <a:cs typeface="Times New Roman" pitchFamily="18" charset="0"/>
              </a:rPr>
              <a:t>lộ</a:t>
            </a:r>
            <a:r>
              <a:rPr lang="en-US" sz="3200" b="1" dirty="0">
                <a:solidFill>
                  <a:schemeClr val="accent5">
                    <a:lumMod val="75000"/>
                  </a:schemeClr>
                </a:solidFill>
                <a:latin typeface="Times New Roman" pitchFamily="18" charset="0"/>
                <a:cs typeface="Times New Roman" pitchFamily="18" charset="0"/>
              </a:rPr>
              <a:t> </a:t>
            </a:r>
            <a:r>
              <a:rPr lang="en-US" sz="3200" b="1" dirty="0" err="1">
                <a:solidFill>
                  <a:schemeClr val="accent5">
                    <a:lumMod val="75000"/>
                  </a:schemeClr>
                </a:solidFill>
                <a:latin typeface="Times New Roman" pitchFamily="18" charset="0"/>
                <a:cs typeface="Times New Roman" pitchFamily="18" charset="0"/>
              </a:rPr>
              <a:t>đôi</a:t>
            </a:r>
            <a:r>
              <a:rPr lang="en-US" sz="3200" b="1" dirty="0">
                <a:solidFill>
                  <a:schemeClr val="accent5">
                    <a:lumMod val="75000"/>
                  </a:schemeClr>
                </a:solidFill>
                <a:latin typeface="Times New Roman" pitchFamily="18" charset="0"/>
                <a:cs typeface="Times New Roman" pitchFamily="18" charset="0"/>
              </a:rPr>
              <a:t> </a:t>
            </a:r>
            <a:r>
              <a:rPr lang="en-US" sz="3200" b="1" dirty="0" err="1">
                <a:solidFill>
                  <a:schemeClr val="accent5">
                    <a:lumMod val="75000"/>
                  </a:schemeClr>
                </a:solidFill>
                <a:latin typeface="Times New Roman" pitchFamily="18" charset="0"/>
                <a:cs typeface="Times New Roman" pitchFamily="18" charset="0"/>
              </a:rPr>
              <a:t>bắp</a:t>
            </a:r>
            <a:r>
              <a:rPr lang="en-US" sz="3200" b="1" dirty="0">
                <a:solidFill>
                  <a:schemeClr val="accent5">
                    <a:lumMod val="75000"/>
                  </a:schemeClr>
                </a:solidFill>
                <a:latin typeface="Times New Roman" pitchFamily="18" charset="0"/>
                <a:cs typeface="Times New Roman" pitchFamily="18" charset="0"/>
              </a:rPr>
              <a:t> </a:t>
            </a:r>
            <a:r>
              <a:rPr lang="en-US" sz="3200" b="1" dirty="0" err="1">
                <a:solidFill>
                  <a:schemeClr val="accent5">
                    <a:lumMod val="75000"/>
                  </a:schemeClr>
                </a:solidFill>
                <a:latin typeface="Times New Roman" pitchFamily="18" charset="0"/>
                <a:cs typeface="Times New Roman" pitchFamily="18" charset="0"/>
              </a:rPr>
              <a:t>chân</a:t>
            </a:r>
            <a:r>
              <a:rPr lang="en-US" sz="3200" b="1" dirty="0">
                <a:solidFill>
                  <a:schemeClr val="accent5">
                    <a:lumMod val="75000"/>
                  </a:schemeClr>
                </a:solidFill>
                <a:latin typeface="Times New Roman" pitchFamily="18" charset="0"/>
                <a:cs typeface="Times New Roman" pitchFamily="18" charset="0"/>
              </a:rPr>
              <a:t> </a:t>
            </a:r>
            <a:r>
              <a:rPr lang="en-US" sz="3200" b="1" dirty="0" err="1">
                <a:solidFill>
                  <a:schemeClr val="accent5">
                    <a:lumMod val="75000"/>
                  </a:schemeClr>
                </a:solidFill>
                <a:latin typeface="Times New Roman" pitchFamily="18" charset="0"/>
                <a:cs typeface="Times New Roman" pitchFamily="18" charset="0"/>
              </a:rPr>
              <a:t>nhỏ</a:t>
            </a:r>
            <a:r>
              <a:rPr lang="en-US" sz="3200" b="1" dirty="0">
                <a:solidFill>
                  <a:schemeClr val="accent5">
                    <a:lumMod val="75000"/>
                  </a:schemeClr>
                </a:solidFill>
                <a:latin typeface="Times New Roman" pitchFamily="18" charset="0"/>
                <a:cs typeface="Times New Roman" pitchFamily="18" charset="0"/>
              </a:rPr>
              <a:t> </a:t>
            </a:r>
            <a:r>
              <a:rPr lang="en-US" sz="3200" b="1" dirty="0" err="1">
                <a:solidFill>
                  <a:schemeClr val="accent5">
                    <a:lumMod val="75000"/>
                  </a:schemeClr>
                </a:solidFill>
                <a:latin typeface="Times New Roman" pitchFamily="18" charset="0"/>
                <a:cs typeface="Times New Roman" pitchFamily="18" charset="0"/>
              </a:rPr>
              <a:t>luôn</a:t>
            </a:r>
            <a:r>
              <a:rPr lang="en-US" sz="3200" b="1" dirty="0">
                <a:solidFill>
                  <a:schemeClr val="accent5">
                    <a:lumMod val="75000"/>
                  </a:schemeClr>
                </a:solidFill>
                <a:latin typeface="Times New Roman" pitchFamily="18" charset="0"/>
                <a:cs typeface="Times New Roman" pitchFamily="18" charset="0"/>
              </a:rPr>
              <a:t> </a:t>
            </a:r>
            <a:r>
              <a:rPr lang="en-US" sz="3200" b="1" dirty="0" err="1">
                <a:solidFill>
                  <a:schemeClr val="accent5">
                    <a:lumMod val="75000"/>
                  </a:schemeClr>
                </a:solidFill>
                <a:latin typeface="Times New Roman" pitchFamily="18" charset="0"/>
                <a:cs typeface="Times New Roman" pitchFamily="18" charset="0"/>
              </a:rPr>
              <a:t>luôn</a:t>
            </a:r>
            <a:r>
              <a:rPr lang="en-US" sz="3200" b="1" dirty="0">
                <a:solidFill>
                  <a:schemeClr val="accent5">
                    <a:lumMod val="75000"/>
                  </a:schemeClr>
                </a:solidFill>
                <a:latin typeface="Times New Roman" pitchFamily="18" charset="0"/>
                <a:cs typeface="Times New Roman" pitchFamily="18" charset="0"/>
              </a:rPr>
              <a:t> </a:t>
            </a:r>
            <a:r>
              <a:rPr lang="en-US" sz="3200" b="1" dirty="0" err="1">
                <a:solidFill>
                  <a:schemeClr val="accent5">
                    <a:lumMod val="75000"/>
                  </a:schemeClr>
                </a:solidFill>
                <a:latin typeface="Times New Roman" pitchFamily="18" charset="0"/>
                <a:cs typeface="Times New Roman" pitchFamily="18" charset="0"/>
              </a:rPr>
              <a:t>động</a:t>
            </a:r>
            <a:r>
              <a:rPr lang="en-US" sz="3200" b="1" dirty="0">
                <a:solidFill>
                  <a:schemeClr val="accent5">
                    <a:lumMod val="75000"/>
                  </a:schemeClr>
                </a:solidFill>
                <a:latin typeface="Times New Roman" pitchFamily="18" charset="0"/>
                <a:cs typeface="Times New Roman" pitchFamily="18" charset="0"/>
              </a:rPr>
              <a:t> </a:t>
            </a:r>
            <a:r>
              <a:rPr lang="en-US" sz="3200" b="1" dirty="0" err="1">
                <a:solidFill>
                  <a:schemeClr val="accent5">
                    <a:lumMod val="75000"/>
                  </a:schemeClr>
                </a:solidFill>
                <a:latin typeface="Times New Roman" pitchFamily="18" charset="0"/>
                <a:cs typeface="Times New Roman" pitchFamily="18" charset="0"/>
              </a:rPr>
              <a:t>đậy</a:t>
            </a:r>
            <a:r>
              <a:rPr lang="en-US" sz="3200" b="1" dirty="0">
                <a:solidFill>
                  <a:schemeClr val="accent5">
                    <a:lumMod val="75000"/>
                  </a:schemeClr>
                </a:solidFill>
                <a:latin typeface="Times New Roman" pitchFamily="18" charset="0"/>
                <a:cs typeface="Times New Roman" pitchFamily="18" charset="0"/>
              </a:rPr>
              <a:t>. </a:t>
            </a:r>
            <a:r>
              <a:rPr lang="en-US" sz="3200" b="1" dirty="0" err="1">
                <a:solidFill>
                  <a:schemeClr val="accent5">
                    <a:lumMod val="75000"/>
                  </a:schemeClr>
                </a:solidFill>
                <a:latin typeface="Times New Roman" pitchFamily="18" charset="0"/>
                <a:cs typeface="Times New Roman" pitchFamily="18" charset="0"/>
              </a:rPr>
              <a:t>Tôi</a:t>
            </a:r>
            <a:r>
              <a:rPr lang="en-US" sz="3200" b="1" dirty="0">
                <a:solidFill>
                  <a:schemeClr val="accent5">
                    <a:lumMod val="75000"/>
                  </a:schemeClr>
                </a:solidFill>
                <a:latin typeface="Times New Roman" pitchFamily="18" charset="0"/>
                <a:cs typeface="Times New Roman" pitchFamily="18" charset="0"/>
              </a:rPr>
              <a:t> </a:t>
            </a:r>
            <a:r>
              <a:rPr lang="en-US" sz="3200" b="1" dirty="0" err="1">
                <a:solidFill>
                  <a:schemeClr val="accent5">
                    <a:lumMod val="75000"/>
                  </a:schemeClr>
                </a:solidFill>
                <a:latin typeface="Times New Roman" pitchFamily="18" charset="0"/>
                <a:cs typeface="Times New Roman" pitchFamily="18" charset="0"/>
              </a:rPr>
              <a:t>đặc</a:t>
            </a:r>
            <a:r>
              <a:rPr lang="en-US" sz="3200" b="1" dirty="0">
                <a:solidFill>
                  <a:schemeClr val="accent5">
                    <a:lumMod val="75000"/>
                  </a:schemeClr>
                </a:solidFill>
                <a:latin typeface="Times New Roman" pitchFamily="18" charset="0"/>
                <a:cs typeface="Times New Roman" pitchFamily="18" charset="0"/>
              </a:rPr>
              <a:t> </a:t>
            </a:r>
            <a:r>
              <a:rPr lang="en-US" sz="3200" b="1" dirty="0" err="1">
                <a:solidFill>
                  <a:schemeClr val="accent5">
                    <a:lumMod val="75000"/>
                  </a:schemeClr>
                </a:solidFill>
                <a:latin typeface="Times New Roman" pitchFamily="18" charset="0"/>
                <a:cs typeface="Times New Roman" pitchFamily="18" charset="0"/>
              </a:rPr>
              <a:t>biệt</a:t>
            </a:r>
            <a:r>
              <a:rPr lang="en-US" sz="3200" b="1" dirty="0">
                <a:solidFill>
                  <a:schemeClr val="accent5">
                    <a:lumMod val="75000"/>
                  </a:schemeClr>
                </a:solidFill>
                <a:latin typeface="Times New Roman" pitchFamily="18" charset="0"/>
                <a:cs typeface="Times New Roman" pitchFamily="18" charset="0"/>
              </a:rPr>
              <a:t> </a:t>
            </a:r>
            <a:r>
              <a:rPr lang="en-US" sz="3200" b="1" dirty="0" err="1">
                <a:solidFill>
                  <a:schemeClr val="accent5">
                    <a:lumMod val="75000"/>
                  </a:schemeClr>
                </a:solidFill>
                <a:latin typeface="Times New Roman" pitchFamily="18" charset="0"/>
                <a:cs typeface="Times New Roman" pitchFamily="18" charset="0"/>
              </a:rPr>
              <a:t>chú</a:t>
            </a:r>
            <a:r>
              <a:rPr lang="en-US" sz="3200" b="1" dirty="0">
                <a:solidFill>
                  <a:schemeClr val="accent5">
                    <a:lumMod val="75000"/>
                  </a:schemeClr>
                </a:solidFill>
                <a:latin typeface="Times New Roman" pitchFamily="18" charset="0"/>
                <a:cs typeface="Times New Roman" pitchFamily="18" charset="0"/>
              </a:rPr>
              <a:t> ý </a:t>
            </a:r>
            <a:r>
              <a:rPr lang="en-US" sz="3200" b="1" dirty="0" err="1">
                <a:solidFill>
                  <a:schemeClr val="accent5">
                    <a:lumMod val="75000"/>
                  </a:schemeClr>
                </a:solidFill>
                <a:latin typeface="Times New Roman" pitchFamily="18" charset="0"/>
                <a:cs typeface="Times New Roman" pitchFamily="18" charset="0"/>
              </a:rPr>
              <a:t>đến</a:t>
            </a:r>
            <a:r>
              <a:rPr lang="en-US" sz="3200" b="1" dirty="0">
                <a:solidFill>
                  <a:schemeClr val="accent5">
                    <a:lumMod val="75000"/>
                  </a:schemeClr>
                </a:solidFill>
                <a:latin typeface="Times New Roman" pitchFamily="18" charset="0"/>
                <a:cs typeface="Times New Roman" pitchFamily="18" charset="0"/>
              </a:rPr>
              <a:t> </a:t>
            </a:r>
            <a:r>
              <a:rPr lang="en-US" sz="3200" b="1" dirty="0" err="1">
                <a:solidFill>
                  <a:schemeClr val="accent5">
                    <a:lumMod val="75000"/>
                  </a:schemeClr>
                </a:solidFill>
                <a:latin typeface="Times New Roman" pitchFamily="18" charset="0"/>
                <a:cs typeface="Times New Roman" pitchFamily="18" charset="0"/>
              </a:rPr>
              <a:t>đôi</a:t>
            </a:r>
            <a:r>
              <a:rPr lang="en-US" sz="3200" b="1" dirty="0">
                <a:solidFill>
                  <a:schemeClr val="accent5">
                    <a:lumMod val="75000"/>
                  </a:schemeClr>
                </a:solidFill>
                <a:latin typeface="Times New Roman" pitchFamily="18" charset="0"/>
                <a:cs typeface="Times New Roman" pitchFamily="18" charset="0"/>
              </a:rPr>
              <a:t> </a:t>
            </a:r>
            <a:r>
              <a:rPr lang="en-US" sz="3200" b="1" dirty="0" err="1">
                <a:solidFill>
                  <a:schemeClr val="accent5">
                    <a:lumMod val="75000"/>
                  </a:schemeClr>
                </a:solidFill>
                <a:latin typeface="Times New Roman" pitchFamily="18" charset="0"/>
                <a:cs typeface="Times New Roman" pitchFamily="18" charset="0"/>
              </a:rPr>
              <a:t>mắt</a:t>
            </a:r>
            <a:r>
              <a:rPr lang="en-US" sz="3200" b="1" dirty="0">
                <a:solidFill>
                  <a:schemeClr val="accent5">
                    <a:lumMod val="75000"/>
                  </a:schemeClr>
                </a:solidFill>
                <a:latin typeface="Times New Roman" pitchFamily="18" charset="0"/>
                <a:cs typeface="Times New Roman" pitchFamily="18" charset="0"/>
              </a:rPr>
              <a:t> </a:t>
            </a:r>
            <a:r>
              <a:rPr lang="en-US" sz="3200" b="1" dirty="0" err="1">
                <a:solidFill>
                  <a:schemeClr val="accent5">
                    <a:lumMod val="75000"/>
                  </a:schemeClr>
                </a:solidFill>
                <a:latin typeface="Times New Roman" pitchFamily="18" charset="0"/>
                <a:cs typeface="Times New Roman" pitchFamily="18" charset="0"/>
              </a:rPr>
              <a:t>của</a:t>
            </a:r>
            <a:r>
              <a:rPr lang="en-US" sz="3200" b="1" dirty="0">
                <a:solidFill>
                  <a:schemeClr val="accent5">
                    <a:lumMod val="75000"/>
                  </a:schemeClr>
                </a:solidFill>
                <a:latin typeface="Times New Roman" pitchFamily="18" charset="0"/>
                <a:cs typeface="Times New Roman" pitchFamily="18" charset="0"/>
              </a:rPr>
              <a:t> </a:t>
            </a:r>
            <a:r>
              <a:rPr lang="en-US" sz="3200" b="1" dirty="0" err="1">
                <a:solidFill>
                  <a:schemeClr val="accent5">
                    <a:lumMod val="75000"/>
                  </a:schemeClr>
                </a:solidFill>
                <a:latin typeface="Times New Roman" pitchFamily="18" charset="0"/>
                <a:cs typeface="Times New Roman" pitchFamily="18" charset="0"/>
              </a:rPr>
              <a:t>em</a:t>
            </a:r>
            <a:r>
              <a:rPr lang="en-US" sz="3200" b="1" dirty="0">
                <a:solidFill>
                  <a:schemeClr val="accent5">
                    <a:lumMod val="75000"/>
                  </a:schemeClr>
                </a:solidFill>
                <a:latin typeface="Times New Roman" pitchFamily="18" charset="0"/>
                <a:cs typeface="Times New Roman" pitchFamily="18" charset="0"/>
              </a:rPr>
              <a:t>, </a:t>
            </a:r>
            <a:r>
              <a:rPr lang="en-US" sz="3200" b="1" dirty="0" err="1">
                <a:solidFill>
                  <a:schemeClr val="accent5">
                    <a:lumMod val="75000"/>
                  </a:schemeClr>
                </a:solidFill>
                <a:latin typeface="Times New Roman" pitchFamily="18" charset="0"/>
                <a:cs typeface="Times New Roman" pitchFamily="18" charset="0"/>
              </a:rPr>
              <a:t>đôi</a:t>
            </a:r>
            <a:r>
              <a:rPr lang="en-US" sz="3200" b="1" dirty="0">
                <a:solidFill>
                  <a:schemeClr val="accent5">
                    <a:lumMod val="75000"/>
                  </a:schemeClr>
                </a:solidFill>
                <a:latin typeface="Times New Roman" pitchFamily="18" charset="0"/>
                <a:cs typeface="Times New Roman" pitchFamily="18" charset="0"/>
              </a:rPr>
              <a:t> </a:t>
            </a:r>
            <a:r>
              <a:rPr lang="en-US" sz="3200" b="1" dirty="0" err="1">
                <a:solidFill>
                  <a:schemeClr val="accent5">
                    <a:lumMod val="75000"/>
                  </a:schemeClr>
                </a:solidFill>
                <a:latin typeface="Times New Roman" pitchFamily="18" charset="0"/>
                <a:cs typeface="Times New Roman" pitchFamily="18" charset="0"/>
              </a:rPr>
              <a:t>mắt</a:t>
            </a:r>
            <a:r>
              <a:rPr lang="en-US" sz="3200" b="1" dirty="0">
                <a:solidFill>
                  <a:schemeClr val="accent5">
                    <a:lumMod val="75000"/>
                  </a:schemeClr>
                </a:solidFill>
                <a:latin typeface="Times New Roman" pitchFamily="18" charset="0"/>
                <a:cs typeface="Times New Roman" pitchFamily="18" charset="0"/>
              </a:rPr>
              <a:t> </a:t>
            </a:r>
            <a:r>
              <a:rPr lang="en-US" sz="3200" b="1" dirty="0" err="1">
                <a:solidFill>
                  <a:schemeClr val="accent5">
                    <a:lumMod val="75000"/>
                  </a:schemeClr>
                </a:solidFill>
                <a:latin typeface="Times New Roman" pitchFamily="18" charset="0"/>
                <a:cs typeface="Times New Roman" pitchFamily="18" charset="0"/>
              </a:rPr>
              <a:t>sáng</a:t>
            </a:r>
            <a:r>
              <a:rPr lang="en-US" sz="3200" b="1" dirty="0">
                <a:solidFill>
                  <a:schemeClr val="accent5">
                    <a:lumMod val="75000"/>
                  </a:schemeClr>
                </a:solidFill>
                <a:latin typeface="Times New Roman" pitchFamily="18" charset="0"/>
                <a:cs typeface="Times New Roman" pitchFamily="18" charset="0"/>
              </a:rPr>
              <a:t> </a:t>
            </a:r>
            <a:r>
              <a:rPr lang="en-US" sz="3200" b="1" dirty="0" err="1">
                <a:solidFill>
                  <a:schemeClr val="accent5">
                    <a:lumMod val="75000"/>
                  </a:schemeClr>
                </a:solidFill>
                <a:latin typeface="Times New Roman" pitchFamily="18" charset="0"/>
                <a:cs typeface="Times New Roman" pitchFamily="18" charset="0"/>
              </a:rPr>
              <a:t>và</a:t>
            </a:r>
            <a:r>
              <a:rPr lang="en-US" sz="3200" b="1" dirty="0">
                <a:solidFill>
                  <a:schemeClr val="accent5">
                    <a:lumMod val="75000"/>
                  </a:schemeClr>
                </a:solidFill>
                <a:latin typeface="Times New Roman" pitchFamily="18" charset="0"/>
                <a:cs typeface="Times New Roman" pitchFamily="18" charset="0"/>
              </a:rPr>
              <a:t> </a:t>
            </a:r>
            <a:r>
              <a:rPr lang="en-US" sz="3200" b="1" dirty="0" err="1">
                <a:solidFill>
                  <a:schemeClr val="accent5">
                    <a:lumMod val="75000"/>
                  </a:schemeClr>
                </a:solidFill>
                <a:latin typeface="Times New Roman" pitchFamily="18" charset="0"/>
                <a:cs typeface="Times New Roman" pitchFamily="18" charset="0"/>
              </a:rPr>
              <a:t>xếch</a:t>
            </a:r>
            <a:r>
              <a:rPr lang="en-US" sz="3200" b="1" dirty="0">
                <a:solidFill>
                  <a:schemeClr val="accent5">
                    <a:lumMod val="75000"/>
                  </a:schemeClr>
                </a:solidFill>
                <a:latin typeface="Times New Roman" pitchFamily="18" charset="0"/>
                <a:cs typeface="Times New Roman" pitchFamily="18" charset="0"/>
              </a:rPr>
              <a:t> </a:t>
            </a:r>
            <a:r>
              <a:rPr lang="en-US" sz="3200" b="1" dirty="0" err="1">
                <a:solidFill>
                  <a:schemeClr val="accent5">
                    <a:lumMod val="75000"/>
                  </a:schemeClr>
                </a:solidFill>
                <a:latin typeface="Times New Roman" pitchFamily="18" charset="0"/>
                <a:cs typeface="Times New Roman" pitchFamily="18" charset="0"/>
              </a:rPr>
              <a:t>lên</a:t>
            </a:r>
            <a:r>
              <a:rPr lang="en-US" sz="3200" b="1" dirty="0">
                <a:solidFill>
                  <a:schemeClr val="accent5">
                    <a:lumMod val="75000"/>
                  </a:schemeClr>
                </a:solidFill>
                <a:latin typeface="Times New Roman" pitchFamily="18" charset="0"/>
                <a:cs typeface="Times New Roman" pitchFamily="18" charset="0"/>
              </a:rPr>
              <a:t> </a:t>
            </a:r>
            <a:r>
              <a:rPr lang="en-US" sz="3200" b="1" dirty="0" err="1">
                <a:solidFill>
                  <a:schemeClr val="accent5">
                    <a:lumMod val="75000"/>
                  </a:schemeClr>
                </a:solidFill>
                <a:latin typeface="Times New Roman" pitchFamily="18" charset="0"/>
                <a:cs typeface="Times New Roman" pitchFamily="18" charset="0"/>
              </a:rPr>
              <a:t>khiến</a:t>
            </a:r>
            <a:r>
              <a:rPr lang="en-US" sz="3200" b="1" dirty="0">
                <a:solidFill>
                  <a:schemeClr val="accent5">
                    <a:lumMod val="75000"/>
                  </a:schemeClr>
                </a:solidFill>
                <a:latin typeface="Times New Roman" pitchFamily="18" charset="0"/>
                <a:cs typeface="Times New Roman" pitchFamily="18" charset="0"/>
              </a:rPr>
              <a:t> </a:t>
            </a:r>
            <a:r>
              <a:rPr lang="en-US" sz="3200" b="1" dirty="0" err="1">
                <a:solidFill>
                  <a:schemeClr val="accent5">
                    <a:lumMod val="75000"/>
                  </a:schemeClr>
                </a:solidFill>
                <a:latin typeface="Times New Roman" pitchFamily="18" charset="0"/>
                <a:cs typeface="Times New Roman" pitchFamily="18" charset="0"/>
              </a:rPr>
              <a:t>người</a:t>
            </a:r>
            <a:r>
              <a:rPr lang="en-US" sz="3200" b="1" dirty="0">
                <a:solidFill>
                  <a:schemeClr val="accent5">
                    <a:lumMod val="75000"/>
                  </a:schemeClr>
                </a:solidFill>
                <a:latin typeface="Times New Roman" pitchFamily="18" charset="0"/>
                <a:cs typeface="Times New Roman" pitchFamily="18" charset="0"/>
              </a:rPr>
              <a:t> ta </a:t>
            </a:r>
            <a:r>
              <a:rPr lang="en-US" sz="3200" b="1" dirty="0" err="1">
                <a:solidFill>
                  <a:schemeClr val="accent5">
                    <a:lumMod val="75000"/>
                  </a:schemeClr>
                </a:solidFill>
                <a:latin typeface="Times New Roman" pitchFamily="18" charset="0"/>
                <a:cs typeface="Times New Roman" pitchFamily="18" charset="0"/>
              </a:rPr>
              <a:t>có</a:t>
            </a:r>
            <a:r>
              <a:rPr lang="en-US" sz="3200" b="1" dirty="0">
                <a:solidFill>
                  <a:schemeClr val="accent5">
                    <a:lumMod val="75000"/>
                  </a:schemeClr>
                </a:solidFill>
                <a:latin typeface="Times New Roman" pitchFamily="18" charset="0"/>
                <a:cs typeface="Times New Roman" pitchFamily="18" charset="0"/>
              </a:rPr>
              <a:t> </a:t>
            </a:r>
            <a:r>
              <a:rPr lang="en-US" sz="3200" b="1" dirty="0" err="1">
                <a:solidFill>
                  <a:schemeClr val="accent5">
                    <a:lumMod val="75000"/>
                  </a:schemeClr>
                </a:solidFill>
                <a:latin typeface="Times New Roman" pitchFamily="18" charset="0"/>
                <a:cs typeface="Times New Roman" pitchFamily="18" charset="0"/>
              </a:rPr>
              <a:t>ngay</a:t>
            </a:r>
            <a:r>
              <a:rPr lang="en-US" sz="3200" b="1" dirty="0">
                <a:solidFill>
                  <a:schemeClr val="accent5">
                    <a:lumMod val="75000"/>
                  </a:schemeClr>
                </a:solidFill>
                <a:latin typeface="Times New Roman" pitchFamily="18" charset="0"/>
                <a:cs typeface="Times New Roman" pitchFamily="18" charset="0"/>
              </a:rPr>
              <a:t> </a:t>
            </a:r>
            <a:r>
              <a:rPr lang="en-US" sz="3200" b="1" dirty="0" err="1">
                <a:solidFill>
                  <a:schemeClr val="accent5">
                    <a:lumMod val="75000"/>
                  </a:schemeClr>
                </a:solidFill>
                <a:latin typeface="Times New Roman" pitchFamily="18" charset="0"/>
                <a:cs typeface="Times New Roman" pitchFamily="18" charset="0"/>
              </a:rPr>
              <a:t>cảm</a:t>
            </a:r>
            <a:r>
              <a:rPr lang="en-US" sz="3200" b="1" dirty="0">
                <a:solidFill>
                  <a:schemeClr val="accent5">
                    <a:lumMod val="75000"/>
                  </a:schemeClr>
                </a:solidFill>
                <a:latin typeface="Times New Roman" pitchFamily="18" charset="0"/>
                <a:cs typeface="Times New Roman" pitchFamily="18" charset="0"/>
              </a:rPr>
              <a:t> </a:t>
            </a:r>
            <a:r>
              <a:rPr lang="en-US" sz="3200" b="1" dirty="0" err="1">
                <a:solidFill>
                  <a:schemeClr val="accent5">
                    <a:lumMod val="75000"/>
                  </a:schemeClr>
                </a:solidFill>
                <a:latin typeface="Times New Roman" pitchFamily="18" charset="0"/>
                <a:cs typeface="Times New Roman" pitchFamily="18" charset="0"/>
              </a:rPr>
              <a:t>giác</a:t>
            </a:r>
            <a:r>
              <a:rPr lang="en-US" sz="3200" b="1" dirty="0">
                <a:solidFill>
                  <a:schemeClr val="accent5">
                    <a:lumMod val="75000"/>
                  </a:schemeClr>
                </a:solidFill>
                <a:latin typeface="Times New Roman" pitchFamily="18" charset="0"/>
                <a:cs typeface="Times New Roman" pitchFamily="18" charset="0"/>
              </a:rPr>
              <a:t> </a:t>
            </a:r>
            <a:r>
              <a:rPr lang="en-US" sz="3200" b="1" dirty="0" err="1">
                <a:solidFill>
                  <a:schemeClr val="accent5">
                    <a:lumMod val="75000"/>
                  </a:schemeClr>
                </a:solidFill>
                <a:latin typeface="Times New Roman" pitchFamily="18" charset="0"/>
                <a:cs typeface="Times New Roman" pitchFamily="18" charset="0"/>
              </a:rPr>
              <a:t>là</a:t>
            </a:r>
            <a:r>
              <a:rPr lang="en-US" sz="3200" b="1" dirty="0">
                <a:solidFill>
                  <a:schemeClr val="accent5">
                    <a:lumMod val="75000"/>
                  </a:schemeClr>
                </a:solidFill>
                <a:latin typeface="Times New Roman" pitchFamily="18" charset="0"/>
                <a:cs typeface="Times New Roman" pitchFamily="18" charset="0"/>
              </a:rPr>
              <a:t> </a:t>
            </a:r>
            <a:r>
              <a:rPr lang="en-US" sz="3200" b="1" dirty="0" err="1">
                <a:solidFill>
                  <a:schemeClr val="accent5">
                    <a:lumMod val="75000"/>
                  </a:schemeClr>
                </a:solidFill>
                <a:latin typeface="Times New Roman" pitchFamily="18" charset="0"/>
                <a:cs typeface="Times New Roman" pitchFamily="18" charset="0"/>
              </a:rPr>
              <a:t>một</a:t>
            </a:r>
            <a:r>
              <a:rPr lang="en-US" sz="3200" b="1" dirty="0">
                <a:solidFill>
                  <a:schemeClr val="accent5">
                    <a:lumMod val="75000"/>
                  </a:schemeClr>
                </a:solidFill>
                <a:latin typeface="Times New Roman" pitchFamily="18" charset="0"/>
                <a:cs typeface="Times New Roman" pitchFamily="18" charset="0"/>
              </a:rPr>
              <a:t> </a:t>
            </a:r>
            <a:r>
              <a:rPr lang="en-US" sz="3200" b="1" dirty="0" err="1">
                <a:solidFill>
                  <a:schemeClr val="accent5">
                    <a:lumMod val="75000"/>
                  </a:schemeClr>
                </a:solidFill>
                <a:latin typeface="Times New Roman" pitchFamily="18" charset="0"/>
                <a:cs typeface="Times New Roman" pitchFamily="18" charset="0"/>
              </a:rPr>
              <a:t>em</a:t>
            </a:r>
            <a:r>
              <a:rPr lang="en-US" sz="3200" b="1" dirty="0">
                <a:solidFill>
                  <a:schemeClr val="accent5">
                    <a:lumMod val="75000"/>
                  </a:schemeClr>
                </a:solidFill>
                <a:latin typeface="Times New Roman" pitchFamily="18" charset="0"/>
                <a:cs typeface="Times New Roman" pitchFamily="18" charset="0"/>
              </a:rPr>
              <a:t> </a:t>
            </a:r>
            <a:r>
              <a:rPr lang="en-US" sz="3200" b="1" dirty="0" err="1">
                <a:solidFill>
                  <a:schemeClr val="accent5">
                    <a:lumMod val="75000"/>
                  </a:schemeClr>
                </a:solidFill>
                <a:latin typeface="Times New Roman" pitchFamily="18" charset="0"/>
                <a:cs typeface="Times New Roman" pitchFamily="18" charset="0"/>
              </a:rPr>
              <a:t>bé</a:t>
            </a:r>
            <a:r>
              <a:rPr lang="en-US" sz="3200" b="1" dirty="0">
                <a:solidFill>
                  <a:schemeClr val="accent5">
                    <a:lumMod val="75000"/>
                  </a:schemeClr>
                </a:solidFill>
                <a:latin typeface="Times New Roman" pitchFamily="18" charset="0"/>
                <a:cs typeface="Times New Roman" pitchFamily="18" charset="0"/>
              </a:rPr>
              <a:t> </a:t>
            </a:r>
            <a:r>
              <a:rPr lang="en-US" sz="3200" b="1" dirty="0" err="1">
                <a:solidFill>
                  <a:schemeClr val="accent5">
                    <a:lumMod val="75000"/>
                  </a:schemeClr>
                </a:solidFill>
                <a:latin typeface="Times New Roman" pitchFamily="18" charset="0"/>
                <a:cs typeface="Times New Roman" pitchFamily="18" charset="0"/>
              </a:rPr>
              <a:t>vừa</a:t>
            </a:r>
            <a:r>
              <a:rPr lang="en-US" sz="3200" b="1" dirty="0">
                <a:solidFill>
                  <a:schemeClr val="accent5">
                    <a:lumMod val="75000"/>
                  </a:schemeClr>
                </a:solidFill>
                <a:latin typeface="Times New Roman" pitchFamily="18" charset="0"/>
                <a:cs typeface="Times New Roman" pitchFamily="18" charset="0"/>
              </a:rPr>
              <a:t> </a:t>
            </a:r>
            <a:r>
              <a:rPr lang="en-US" sz="3200" b="1" dirty="0" err="1">
                <a:solidFill>
                  <a:schemeClr val="accent5">
                    <a:lumMod val="75000"/>
                  </a:schemeClr>
                </a:solidFill>
                <a:latin typeface="Times New Roman" pitchFamily="18" charset="0"/>
                <a:cs typeface="Times New Roman" pitchFamily="18" charset="0"/>
              </a:rPr>
              <a:t>thông</a:t>
            </a:r>
            <a:r>
              <a:rPr lang="en-US" sz="3200" b="1" dirty="0">
                <a:solidFill>
                  <a:schemeClr val="accent5">
                    <a:lumMod val="75000"/>
                  </a:schemeClr>
                </a:solidFill>
                <a:latin typeface="Times New Roman" pitchFamily="18" charset="0"/>
                <a:cs typeface="Times New Roman" pitchFamily="18" charset="0"/>
              </a:rPr>
              <a:t> </a:t>
            </a:r>
            <a:r>
              <a:rPr lang="en-US" sz="3200" b="1" dirty="0" err="1">
                <a:solidFill>
                  <a:schemeClr val="accent5">
                    <a:lumMod val="75000"/>
                  </a:schemeClr>
                </a:solidFill>
                <a:latin typeface="Times New Roman" pitchFamily="18" charset="0"/>
                <a:cs typeface="Times New Roman" pitchFamily="18" charset="0"/>
              </a:rPr>
              <a:t>minh</a:t>
            </a:r>
            <a:r>
              <a:rPr lang="en-US" sz="3200" b="1" dirty="0">
                <a:solidFill>
                  <a:schemeClr val="accent5">
                    <a:lumMod val="75000"/>
                  </a:schemeClr>
                </a:solidFill>
                <a:latin typeface="Times New Roman" pitchFamily="18" charset="0"/>
                <a:cs typeface="Times New Roman" pitchFamily="18" charset="0"/>
              </a:rPr>
              <a:t> </a:t>
            </a:r>
            <a:r>
              <a:rPr lang="en-US" sz="3200" b="1" dirty="0" err="1">
                <a:solidFill>
                  <a:schemeClr val="accent5">
                    <a:lumMod val="75000"/>
                  </a:schemeClr>
                </a:solidFill>
                <a:latin typeface="Times New Roman" pitchFamily="18" charset="0"/>
                <a:cs typeface="Times New Roman" pitchFamily="18" charset="0"/>
              </a:rPr>
              <a:t>vừa</a:t>
            </a:r>
            <a:r>
              <a:rPr lang="en-US" sz="3200" b="1" dirty="0">
                <a:solidFill>
                  <a:schemeClr val="accent5">
                    <a:lumMod val="75000"/>
                  </a:schemeClr>
                </a:solidFill>
                <a:latin typeface="Times New Roman" pitchFamily="18" charset="0"/>
                <a:cs typeface="Times New Roman" pitchFamily="18" charset="0"/>
              </a:rPr>
              <a:t> </a:t>
            </a:r>
            <a:r>
              <a:rPr lang="en-US" sz="3200" b="1" dirty="0" err="1">
                <a:solidFill>
                  <a:schemeClr val="accent5">
                    <a:lumMod val="75000"/>
                  </a:schemeClr>
                </a:solidFill>
                <a:latin typeface="Times New Roman" pitchFamily="18" charset="0"/>
                <a:cs typeface="Times New Roman" pitchFamily="18" charset="0"/>
              </a:rPr>
              <a:t>gan</a:t>
            </a:r>
            <a:r>
              <a:rPr lang="en-US" sz="3200" b="1" dirty="0">
                <a:solidFill>
                  <a:schemeClr val="accent5">
                    <a:lumMod val="75000"/>
                  </a:schemeClr>
                </a:solidFill>
                <a:latin typeface="Times New Roman" pitchFamily="18" charset="0"/>
                <a:cs typeface="Times New Roman" pitchFamily="18" charset="0"/>
              </a:rPr>
              <a:t> </a:t>
            </a:r>
            <a:r>
              <a:rPr lang="en-US" sz="3200" b="1" dirty="0" err="1">
                <a:solidFill>
                  <a:schemeClr val="accent5">
                    <a:lumMod val="75000"/>
                  </a:schemeClr>
                </a:solidFill>
                <a:latin typeface="Times New Roman" pitchFamily="18" charset="0"/>
                <a:cs typeface="Times New Roman" pitchFamily="18" charset="0"/>
              </a:rPr>
              <a:t>dạ</a:t>
            </a:r>
            <a:r>
              <a:rPr lang="en-US" sz="3200" b="1" dirty="0">
                <a:solidFill>
                  <a:schemeClr val="accent5">
                    <a:lumMod val="75000"/>
                  </a:schemeClr>
                </a:solidFill>
                <a:latin typeface="Times New Roman" pitchFamily="18" charset="0"/>
                <a:cs typeface="Times New Roman" pitchFamily="18" charset="0"/>
              </a:rPr>
              <a:t>.</a:t>
            </a:r>
          </a:p>
        </p:txBody>
      </p:sp>
      <p:grpSp>
        <p:nvGrpSpPr>
          <p:cNvPr id="4" name="Group 3"/>
          <p:cNvGrpSpPr/>
          <p:nvPr/>
        </p:nvGrpSpPr>
        <p:grpSpPr>
          <a:xfrm>
            <a:off x="0" y="-540554"/>
            <a:ext cx="12656457" cy="4136807"/>
            <a:chOff x="0" y="-322840"/>
            <a:chExt cx="12656457" cy="4136807"/>
          </a:xfrm>
        </p:grpSpPr>
        <p:pic>
          <p:nvPicPr>
            <p:cNvPr id="7" name="图片 4"/>
            <p:cNvPicPr>
              <a:picLocks noChangeAspect="1"/>
            </p:cNvPicPr>
            <p:nvPr/>
          </p:nvPicPr>
          <p:blipFill rotWithShape="1">
            <a:blip r:embed="rId4">
              <a:extLst>
                <a:ext uri="{28A0092B-C50C-407E-A947-70E740481C1C}">
                  <a14:useLocalDpi xmlns:a14="http://schemas.microsoft.com/office/drawing/2010/main" val="0"/>
                </a:ext>
              </a:extLst>
            </a:blip>
            <a:srcRect t="24370"/>
            <a:stretch/>
          </p:blipFill>
          <p:spPr>
            <a:xfrm>
              <a:off x="0" y="-322840"/>
              <a:ext cx="12656457" cy="4136807"/>
            </a:xfrm>
            <a:prstGeom prst="rect">
              <a:avLst/>
            </a:prstGeom>
          </p:spPr>
        </p:pic>
        <p:sp>
          <p:nvSpPr>
            <p:cNvPr id="2" name="Rectangle 1"/>
            <p:cNvSpPr/>
            <p:nvPr/>
          </p:nvSpPr>
          <p:spPr>
            <a:xfrm>
              <a:off x="798286" y="729580"/>
              <a:ext cx="10568107" cy="1643527"/>
            </a:xfrm>
            <a:prstGeom prst="rect">
              <a:avLst/>
            </a:prstGeom>
          </p:spPr>
          <p:txBody>
            <a:bodyPr wrap="square">
              <a:spAutoFit/>
            </a:bodyPr>
            <a:lstStyle/>
            <a:p>
              <a:pPr indent="463550" algn="just">
                <a:lnSpc>
                  <a:spcPct val="120000"/>
                </a:lnSpc>
                <a:spcBef>
                  <a:spcPts val="1800"/>
                </a:spcBef>
                <a:defRPr/>
              </a:pPr>
              <a:r>
                <a:rPr lang="en-US" sz="2800" b="1" i="1" dirty="0" err="1">
                  <a:solidFill>
                    <a:schemeClr val="accent5">
                      <a:lumMod val="75000"/>
                    </a:schemeClr>
                  </a:solidFill>
                  <a:latin typeface="Times New Roman" pitchFamily="18" charset="0"/>
                  <a:cs typeface="Times New Roman" pitchFamily="18" charset="0"/>
                </a:rPr>
                <a:t>Bài</a:t>
              </a:r>
              <a:r>
                <a:rPr lang="en-US" sz="2800" b="1" i="1" dirty="0">
                  <a:solidFill>
                    <a:schemeClr val="accent5">
                      <a:lumMod val="75000"/>
                    </a:schemeClr>
                  </a:solidFill>
                  <a:latin typeface="Times New Roman" pitchFamily="18" charset="0"/>
                  <a:cs typeface="Times New Roman" pitchFamily="18" charset="0"/>
                </a:rPr>
                <a:t> 1. </a:t>
              </a:r>
              <a:r>
                <a:rPr lang="en-US" sz="2800" b="1" i="1" dirty="0" err="1">
                  <a:solidFill>
                    <a:srgbClr val="FF0000"/>
                  </a:solidFill>
                  <a:latin typeface="Times New Roman" pitchFamily="18" charset="0"/>
                  <a:cs typeface="Times New Roman" pitchFamily="18" charset="0"/>
                </a:rPr>
                <a:t>Đoạn</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văn</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sau</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miêu</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tả</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ngoại</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hình</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của</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một</a:t>
              </a:r>
              <a:r>
                <a:rPr lang="en-US" sz="2800" b="1" i="1" dirty="0">
                  <a:solidFill>
                    <a:srgbClr val="FF0000"/>
                  </a:solidFill>
                  <a:latin typeface="Times New Roman" pitchFamily="18" charset="0"/>
                  <a:cs typeface="Times New Roman" pitchFamily="18" charset="0"/>
                </a:rPr>
                <a:t> </a:t>
              </a:r>
              <a:r>
                <a:rPr lang="en-US" sz="2800" b="1" i="1" dirty="0" err="1">
                  <a:solidFill>
                    <a:schemeClr val="accent5">
                      <a:lumMod val="75000"/>
                    </a:schemeClr>
                  </a:solidFill>
                  <a:latin typeface="Times New Roman" pitchFamily="18" charset="0"/>
                  <a:cs typeface="Times New Roman" pitchFamily="18" charset="0"/>
                </a:rPr>
                <a:t>chú</a:t>
              </a:r>
              <a:r>
                <a:rPr lang="en-US" sz="2800" b="1" i="1" dirty="0">
                  <a:solidFill>
                    <a:schemeClr val="accent5">
                      <a:lumMod val="75000"/>
                    </a:schemeClr>
                  </a:solidFill>
                  <a:latin typeface="Times New Roman" pitchFamily="18" charset="0"/>
                  <a:cs typeface="Times New Roman" pitchFamily="18" charset="0"/>
                </a:rPr>
                <a:t> </a:t>
              </a:r>
              <a:r>
                <a:rPr lang="en-US" sz="2800" b="1" i="1" dirty="0" err="1">
                  <a:solidFill>
                    <a:schemeClr val="accent5">
                      <a:lumMod val="75000"/>
                    </a:schemeClr>
                  </a:solidFill>
                  <a:latin typeface="Times New Roman" pitchFamily="18" charset="0"/>
                  <a:cs typeface="Times New Roman" pitchFamily="18" charset="0"/>
                </a:rPr>
                <a:t>bé</a:t>
              </a:r>
              <a:r>
                <a:rPr lang="en-US" sz="2800" b="1" i="1" dirty="0">
                  <a:solidFill>
                    <a:schemeClr val="accent5">
                      <a:lumMod val="75000"/>
                    </a:schemeClr>
                  </a:solidFill>
                  <a:latin typeface="Times New Roman" pitchFamily="18" charset="0"/>
                  <a:cs typeface="Times New Roman" pitchFamily="18" charset="0"/>
                </a:rPr>
                <a:t> </a:t>
              </a:r>
              <a:r>
                <a:rPr lang="en-US" sz="2800" b="1" i="1" dirty="0" err="1">
                  <a:solidFill>
                    <a:schemeClr val="accent5">
                      <a:lumMod val="75000"/>
                    </a:schemeClr>
                  </a:solidFill>
                  <a:latin typeface="Times New Roman" pitchFamily="18" charset="0"/>
                  <a:cs typeface="Times New Roman" pitchFamily="18" charset="0"/>
                </a:rPr>
                <a:t>liên</a:t>
              </a:r>
              <a:r>
                <a:rPr lang="en-US" sz="2800" b="1" i="1" dirty="0">
                  <a:solidFill>
                    <a:schemeClr val="accent5">
                      <a:lumMod val="75000"/>
                    </a:schemeClr>
                  </a:solidFill>
                  <a:latin typeface="Times New Roman" pitchFamily="18" charset="0"/>
                  <a:cs typeface="Times New Roman" pitchFamily="18" charset="0"/>
                </a:rPr>
                <a:t> </a:t>
              </a:r>
              <a:r>
                <a:rPr lang="en-US" sz="2800" b="1" i="1" dirty="0" err="1">
                  <a:solidFill>
                    <a:schemeClr val="accent5">
                      <a:lumMod val="75000"/>
                    </a:schemeClr>
                  </a:solidFill>
                  <a:latin typeface="Times New Roman" pitchFamily="18" charset="0"/>
                  <a:cs typeface="Times New Roman" pitchFamily="18" charset="0"/>
                </a:rPr>
                <a:t>lạc</a:t>
              </a:r>
              <a:r>
                <a:rPr lang="en-US" sz="2800" b="1" i="1" dirty="0">
                  <a:solidFill>
                    <a:schemeClr val="accent5">
                      <a:lumMod val="75000"/>
                    </a:schemeClr>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cho</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bộ</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đội</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trong</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kháng</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chiến</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Tác</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giả</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đã</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chú</a:t>
              </a:r>
              <a:r>
                <a:rPr lang="en-US" sz="2800" b="1" i="1" dirty="0">
                  <a:solidFill>
                    <a:srgbClr val="FF0000"/>
                  </a:solidFill>
                  <a:latin typeface="Times New Roman" pitchFamily="18" charset="0"/>
                  <a:cs typeface="Times New Roman" pitchFamily="18" charset="0"/>
                </a:rPr>
                <a:t> ý </a:t>
              </a:r>
              <a:r>
                <a:rPr lang="en-US" sz="2800" b="1" i="1" dirty="0" err="1">
                  <a:solidFill>
                    <a:srgbClr val="FF0000"/>
                  </a:solidFill>
                  <a:latin typeface="Times New Roman" pitchFamily="18" charset="0"/>
                  <a:cs typeface="Times New Roman" pitchFamily="18" charset="0"/>
                </a:rPr>
                <a:t>miêu</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tả</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những</a:t>
              </a:r>
              <a:r>
                <a:rPr lang="en-US" sz="2800" b="1" i="1" dirty="0">
                  <a:solidFill>
                    <a:srgbClr val="FF0000"/>
                  </a:solidFill>
                  <a:latin typeface="Times New Roman" pitchFamily="18" charset="0"/>
                  <a:cs typeface="Times New Roman" pitchFamily="18" charset="0"/>
                </a:rPr>
                <a:t> chi </a:t>
              </a:r>
              <a:r>
                <a:rPr lang="en-US" sz="2800" b="1" i="1" dirty="0" err="1">
                  <a:solidFill>
                    <a:srgbClr val="FF0000"/>
                  </a:solidFill>
                  <a:latin typeface="Times New Roman" pitchFamily="18" charset="0"/>
                  <a:cs typeface="Times New Roman" pitchFamily="18" charset="0"/>
                </a:rPr>
                <a:t>tiết</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nào</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Các</a:t>
              </a:r>
              <a:r>
                <a:rPr lang="en-US" sz="2800" b="1" i="1" dirty="0">
                  <a:solidFill>
                    <a:srgbClr val="FF0000"/>
                  </a:solidFill>
                  <a:latin typeface="Times New Roman" pitchFamily="18" charset="0"/>
                  <a:cs typeface="Times New Roman" pitchFamily="18" charset="0"/>
                </a:rPr>
                <a:t> chi </a:t>
              </a:r>
              <a:r>
                <a:rPr lang="en-US" sz="2800" b="1" i="1" dirty="0" err="1">
                  <a:solidFill>
                    <a:srgbClr val="FF0000"/>
                  </a:solidFill>
                  <a:latin typeface="Times New Roman" pitchFamily="18" charset="0"/>
                  <a:cs typeface="Times New Roman" pitchFamily="18" charset="0"/>
                </a:rPr>
                <a:t>tiết</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ấy</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nói</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lên</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điều</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gì</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về</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chú</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bé</a:t>
              </a:r>
              <a:r>
                <a:rPr lang="en-US" sz="2800" b="1" i="1" dirty="0">
                  <a:solidFill>
                    <a:srgbClr val="FF0000"/>
                  </a:solidFill>
                  <a:latin typeface="Times New Roman" pitchFamily="18" charset="0"/>
                  <a:cs typeface="Times New Roman" pitchFamily="18" charset="0"/>
                </a:rPr>
                <a:t>?</a:t>
              </a:r>
            </a:p>
          </p:txBody>
        </p:sp>
      </p:grpSp>
      <p:pic>
        <p:nvPicPr>
          <p:cNvPr id="9" name="图片 5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69649" y="1527849"/>
            <a:ext cx="3006423" cy="1483989"/>
          </a:xfrm>
          <a:prstGeom prst="rect">
            <a:avLst/>
          </a:prstGeom>
        </p:spPr>
      </p:pic>
    </p:spTree>
    <p:custDataLst>
      <p:tags r:id="rId1"/>
    </p:custDataLst>
    <p:extLst>
      <p:ext uri="{BB962C8B-B14F-4D97-AF65-F5344CB8AC3E}">
        <p14:creationId xmlns:p14="http://schemas.microsoft.com/office/powerpoint/2010/main" val="17513547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anim calcmode="lin" valueType="num">
                                      <p:cBhvr>
                                        <p:cTn id="8" dur="1500" fill="hold"/>
                                        <p:tgtEl>
                                          <p:spTgt spid="4"/>
                                        </p:tgtEl>
                                        <p:attrNameLst>
                                          <p:attrName>ppt_x</p:attrName>
                                        </p:attrNameLst>
                                      </p:cBhvr>
                                      <p:tavLst>
                                        <p:tav tm="0">
                                          <p:val>
                                            <p:strVal val="#ppt_x"/>
                                          </p:val>
                                        </p:tav>
                                        <p:tav tm="100000">
                                          <p:val>
                                            <p:strVal val="#ppt_x"/>
                                          </p:val>
                                        </p:tav>
                                      </p:tavLst>
                                    </p:anim>
                                    <p:anim calcmode="lin" valueType="num">
                                      <p:cBhvr>
                                        <p:cTn id="9" dur="1500" fill="hold"/>
                                        <p:tgtEl>
                                          <p:spTgt spid="4"/>
                                        </p:tgtEl>
                                        <p:attrNameLst>
                                          <p:attrName>ppt_y</p:attrName>
                                        </p:attrNameLst>
                                      </p:cBhvr>
                                      <p:tavLst>
                                        <p:tav tm="0">
                                          <p:val>
                                            <p:strVal val="#ppt_y+.1"/>
                                          </p:val>
                                        </p:tav>
                                        <p:tav tm="100000">
                                          <p:val>
                                            <p:strVal val="#ppt_y"/>
                                          </p:val>
                                        </p:tav>
                                      </p:tavLst>
                                    </p:anim>
                                  </p:childTnLst>
                                </p:cTn>
                              </p:par>
                              <p:par>
                                <p:cTn id="10" presetID="2" presetClass="entr" presetSubtype="8"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0-#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alpha val="38000"/>
          </a:schemeClr>
        </a:solidFill>
        <a:effectLst/>
      </p:bgPr>
    </p:bg>
    <p:spTree>
      <p:nvGrpSpPr>
        <p:cNvPr id="1" name=""/>
        <p:cNvGrpSpPr/>
        <p:nvPr/>
      </p:nvGrpSpPr>
      <p:grpSpPr>
        <a:xfrm>
          <a:off x="0" y="0"/>
          <a:ext cx="0" cy="0"/>
          <a:chOff x="0" y="0"/>
          <a:chExt cx="0" cy="0"/>
        </a:xfrm>
      </p:grpSpPr>
      <p:grpSp>
        <p:nvGrpSpPr>
          <p:cNvPr id="2" name="Group 1"/>
          <p:cNvGrpSpPr/>
          <p:nvPr/>
        </p:nvGrpSpPr>
        <p:grpSpPr>
          <a:xfrm>
            <a:off x="4074410" y="122782"/>
            <a:ext cx="7827303" cy="3613216"/>
            <a:chOff x="3949832" y="1323416"/>
            <a:chExt cx="7827303" cy="4624966"/>
          </a:xfrm>
        </p:grpSpPr>
        <p:sp>
          <p:nvSpPr>
            <p:cNvPr id="15" name="矩形: 圆角 14"/>
            <p:cNvSpPr/>
            <p:nvPr/>
          </p:nvSpPr>
          <p:spPr>
            <a:xfrm>
              <a:off x="3949832" y="1323416"/>
              <a:ext cx="7827303" cy="4617028"/>
            </a:xfrm>
            <a:prstGeom prst="roundRect">
              <a:avLst/>
            </a:prstGeom>
            <a:solidFill>
              <a:srgbClr val="FEF9F2"/>
            </a:solidFill>
            <a:ln w="19050">
              <a:solidFill>
                <a:srgbClr val="F6D8C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000">
                <a:latin typeface="Times New Roman" pitchFamily="18" charset="0"/>
                <a:cs typeface="Times New Roman" pitchFamily="18" charset="0"/>
                <a:sym typeface="+mn-lt"/>
              </a:endParaRPr>
            </a:p>
          </p:txBody>
        </p:sp>
        <p:sp>
          <p:nvSpPr>
            <p:cNvPr id="18" name="Rectangle 70"/>
            <p:cNvSpPr>
              <a:spLocks noChangeArrowheads="1"/>
            </p:cNvSpPr>
            <p:nvPr/>
          </p:nvSpPr>
          <p:spPr bwMode="auto">
            <a:xfrm>
              <a:off x="6159063" y="1344458"/>
              <a:ext cx="3681465" cy="604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3130">
                <a:lnSpc>
                  <a:spcPct val="90000"/>
                </a:lnSpc>
                <a:spcBef>
                  <a:spcPts val="1000"/>
                </a:spcBef>
                <a:buFont typeface="Arial" panose="020B0604020202020204" pitchFamily="34" charset="0"/>
                <a:buChar char="•"/>
                <a:defRPr sz="2800">
                  <a:solidFill>
                    <a:srgbClr val="595959"/>
                  </a:solidFill>
                  <a:latin typeface="Calibri Light" panose="020F0302020204030204" pitchFamily="34" charset="0"/>
                  <a:cs typeface="Roboto Light" pitchFamily="2" charset="0"/>
                </a:defRPr>
              </a:lvl1pPr>
              <a:lvl2pPr marL="742950" indent="-285750" defTabSz="913130">
                <a:lnSpc>
                  <a:spcPct val="90000"/>
                </a:lnSpc>
                <a:spcBef>
                  <a:spcPts val="500"/>
                </a:spcBef>
                <a:buFont typeface="Arial" panose="020B0604020202020204" pitchFamily="34" charset="0"/>
                <a:buChar char="•"/>
                <a:defRPr sz="2400">
                  <a:solidFill>
                    <a:srgbClr val="595959"/>
                  </a:solidFill>
                  <a:latin typeface="Calibri Light" panose="020F0302020204030204" pitchFamily="34" charset="0"/>
                  <a:cs typeface="Roboto Light" pitchFamily="2" charset="0"/>
                </a:defRPr>
              </a:lvl2pPr>
              <a:lvl3pPr marL="11430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3pPr>
              <a:lvl4pPr marL="16002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4pPr>
              <a:lvl5pPr marL="20574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5pPr>
              <a:lvl6pPr marL="25146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6pPr>
              <a:lvl7pPr marL="29718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7pPr>
              <a:lvl8pPr marL="34290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8pPr>
              <a:lvl9pPr marL="38862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9pPr>
            </a:lstStyle>
            <a:p>
              <a:pPr algn="ctr" eaLnBrk="1" hangingPunct="1">
                <a:lnSpc>
                  <a:spcPct val="100000"/>
                </a:lnSpc>
                <a:spcBef>
                  <a:spcPct val="0"/>
                </a:spcBef>
                <a:buFontTx/>
                <a:buNone/>
              </a:pPr>
              <a:r>
                <a:rPr lang="en-US" altLang="zh-CN" sz="3000" b="1" noProof="1">
                  <a:solidFill>
                    <a:srgbClr val="FF0000"/>
                  </a:solidFill>
                  <a:latin typeface="Times New Roman" pitchFamily="18" charset="0"/>
                  <a:cs typeface="Times New Roman" pitchFamily="18" charset="0"/>
                  <a:sym typeface="+mn-lt"/>
                </a:rPr>
                <a:t>Đặc điểm ngoại hình</a:t>
              </a:r>
            </a:p>
          </p:txBody>
        </p:sp>
        <p:sp>
          <p:nvSpPr>
            <p:cNvPr id="19" name="Rectangle 23"/>
            <p:cNvSpPr/>
            <p:nvPr/>
          </p:nvSpPr>
          <p:spPr>
            <a:xfrm>
              <a:off x="4382113" y="2048196"/>
              <a:ext cx="7235364" cy="3900186"/>
            </a:xfrm>
            <a:prstGeom prst="rect">
              <a:avLst/>
            </a:prstGeom>
          </p:spPr>
          <p:txBody>
            <a:bodyPr wrap="square">
              <a:spAutoFit/>
            </a:bodyPr>
            <a:lstStyle/>
            <a:p>
              <a:pPr marL="457200" indent="-457200" algn="just" fontAlgn="base">
                <a:spcBef>
                  <a:spcPct val="20000"/>
                </a:spcBef>
                <a:spcAft>
                  <a:spcPct val="0"/>
                </a:spcAft>
                <a:buClr>
                  <a:schemeClr val="accent5">
                    <a:lumMod val="50000"/>
                  </a:schemeClr>
                </a:buClr>
                <a:buSzPct val="120000"/>
                <a:buFont typeface="Arial" pitchFamily="34" charset="0"/>
                <a:buChar char="•"/>
              </a:pPr>
              <a:r>
                <a:rPr lang="en-US" sz="3000" b="1" dirty="0" err="1">
                  <a:solidFill>
                    <a:srgbClr val="FFA100"/>
                  </a:solidFill>
                  <a:latin typeface="Times New Roman" pitchFamily="18" charset="0"/>
                  <a:cs typeface="Times New Roman" pitchFamily="18" charset="0"/>
                </a:rPr>
                <a:t>Thân</a:t>
              </a:r>
              <a:r>
                <a:rPr lang="en-US" sz="3000" b="1" dirty="0">
                  <a:solidFill>
                    <a:srgbClr val="FFA100"/>
                  </a:solidFill>
                  <a:latin typeface="Times New Roman" pitchFamily="18" charset="0"/>
                  <a:cs typeface="Times New Roman" pitchFamily="18" charset="0"/>
                </a:rPr>
                <a:t> </a:t>
              </a:r>
              <a:r>
                <a:rPr lang="en-US" sz="3000" b="1" dirty="0" err="1">
                  <a:solidFill>
                    <a:srgbClr val="FFA100"/>
                  </a:solidFill>
                  <a:latin typeface="Times New Roman" pitchFamily="18" charset="0"/>
                  <a:cs typeface="Times New Roman" pitchFamily="18" charset="0"/>
                </a:rPr>
                <a:t>hình</a:t>
              </a:r>
              <a:r>
                <a:rPr lang="en-US" sz="3000" b="1" dirty="0">
                  <a:solidFill>
                    <a:srgbClr val="FFA100"/>
                  </a:solidFill>
                  <a:latin typeface="Times New Roman" pitchFamily="18" charset="0"/>
                  <a:cs typeface="Times New Roman" pitchFamily="18" charset="0"/>
                </a:rPr>
                <a:t> </a:t>
              </a:r>
              <a:r>
                <a:rPr lang="en-US" sz="3000" b="1" dirty="0" err="1">
                  <a:solidFill>
                    <a:schemeClr val="accent5">
                      <a:lumMod val="50000"/>
                    </a:schemeClr>
                  </a:solidFill>
                  <a:latin typeface="Times New Roman" pitchFamily="18" charset="0"/>
                  <a:cs typeface="Times New Roman" pitchFamily="18" charset="0"/>
                </a:rPr>
                <a:t>gầy</a:t>
              </a:r>
              <a:r>
                <a:rPr lang="en-US" sz="3000" b="1" dirty="0">
                  <a:solidFill>
                    <a:schemeClr val="accent5">
                      <a:lumMod val="50000"/>
                    </a:schemeClr>
                  </a:solidFill>
                  <a:latin typeface="Times New Roman" pitchFamily="18" charset="0"/>
                  <a:cs typeface="Times New Roman" pitchFamily="18" charset="0"/>
                </a:rPr>
                <a:t> </a:t>
              </a:r>
              <a:r>
                <a:rPr lang="en-US" sz="3000" b="1" dirty="0" err="1">
                  <a:solidFill>
                    <a:schemeClr val="accent5">
                      <a:lumMod val="50000"/>
                    </a:schemeClr>
                  </a:solidFill>
                  <a:latin typeface="Times New Roman" pitchFamily="18" charset="0"/>
                  <a:cs typeface="Times New Roman" pitchFamily="18" charset="0"/>
                </a:rPr>
                <a:t>gò</a:t>
              </a:r>
              <a:r>
                <a:rPr lang="en-US" sz="3000" b="1" dirty="0">
                  <a:solidFill>
                    <a:schemeClr val="accent5">
                      <a:lumMod val="50000"/>
                    </a:schemeClr>
                  </a:solidFill>
                  <a:latin typeface="Times New Roman" pitchFamily="18" charset="0"/>
                  <a:cs typeface="Times New Roman" pitchFamily="18" charset="0"/>
                </a:rPr>
                <a:t>, </a:t>
              </a:r>
              <a:r>
                <a:rPr lang="en-US" sz="3000" b="1" dirty="0" err="1">
                  <a:solidFill>
                    <a:schemeClr val="accent5">
                      <a:lumMod val="50000"/>
                    </a:schemeClr>
                  </a:solidFill>
                  <a:latin typeface="Times New Roman" pitchFamily="18" charset="0"/>
                  <a:cs typeface="Times New Roman" pitchFamily="18" charset="0"/>
                </a:rPr>
                <a:t>bộ</a:t>
              </a:r>
              <a:r>
                <a:rPr lang="en-US" sz="3000" b="1" dirty="0">
                  <a:solidFill>
                    <a:schemeClr val="accent5">
                      <a:lumMod val="50000"/>
                    </a:schemeClr>
                  </a:solidFill>
                  <a:latin typeface="Times New Roman" pitchFamily="18" charset="0"/>
                  <a:cs typeface="Times New Roman" pitchFamily="18" charset="0"/>
                </a:rPr>
                <a:t> </a:t>
              </a:r>
              <a:r>
                <a:rPr lang="en-US" sz="3000" b="1" dirty="0" err="1">
                  <a:solidFill>
                    <a:schemeClr val="accent5">
                      <a:lumMod val="50000"/>
                    </a:schemeClr>
                  </a:solidFill>
                  <a:latin typeface="Times New Roman" pitchFamily="18" charset="0"/>
                  <a:cs typeface="Times New Roman" pitchFamily="18" charset="0"/>
                </a:rPr>
                <a:t>áo</a:t>
              </a:r>
              <a:r>
                <a:rPr lang="en-US" sz="3000" b="1" dirty="0">
                  <a:solidFill>
                    <a:schemeClr val="accent5">
                      <a:lumMod val="50000"/>
                    </a:schemeClr>
                  </a:solidFill>
                  <a:latin typeface="Times New Roman" pitchFamily="18" charset="0"/>
                  <a:cs typeface="Times New Roman" pitchFamily="18" charset="0"/>
                </a:rPr>
                <a:t> </a:t>
              </a:r>
              <a:r>
                <a:rPr lang="en-US" sz="3000" b="1" dirty="0" err="1">
                  <a:solidFill>
                    <a:schemeClr val="accent5">
                      <a:lumMod val="50000"/>
                    </a:schemeClr>
                  </a:solidFill>
                  <a:latin typeface="Times New Roman" pitchFamily="18" charset="0"/>
                  <a:cs typeface="Times New Roman" pitchFamily="18" charset="0"/>
                </a:rPr>
                <a:t>cánh</a:t>
              </a:r>
              <a:r>
                <a:rPr lang="en-US" sz="3000" b="1" dirty="0">
                  <a:solidFill>
                    <a:schemeClr val="accent5">
                      <a:lumMod val="50000"/>
                    </a:schemeClr>
                  </a:solidFill>
                  <a:latin typeface="Times New Roman" pitchFamily="18" charset="0"/>
                  <a:cs typeface="Times New Roman" pitchFamily="18" charset="0"/>
                </a:rPr>
                <a:t> </a:t>
              </a:r>
              <a:r>
                <a:rPr lang="en-US" sz="3000" b="1" dirty="0" err="1">
                  <a:solidFill>
                    <a:schemeClr val="accent5">
                      <a:lumMod val="50000"/>
                    </a:schemeClr>
                  </a:solidFill>
                  <a:latin typeface="Times New Roman" pitchFamily="18" charset="0"/>
                  <a:cs typeface="Times New Roman" pitchFamily="18" charset="0"/>
                </a:rPr>
                <a:t>nâu</a:t>
              </a:r>
              <a:r>
                <a:rPr lang="en-US" sz="3000" b="1" dirty="0">
                  <a:solidFill>
                    <a:schemeClr val="accent5">
                      <a:lumMod val="50000"/>
                    </a:schemeClr>
                  </a:solidFill>
                  <a:latin typeface="Times New Roman" pitchFamily="18" charset="0"/>
                  <a:cs typeface="Times New Roman" pitchFamily="18" charset="0"/>
                </a:rPr>
                <a:t>, </a:t>
              </a:r>
              <a:r>
                <a:rPr lang="en-US" sz="3000" b="1" dirty="0" err="1">
                  <a:solidFill>
                    <a:schemeClr val="accent5">
                      <a:lumMod val="50000"/>
                    </a:schemeClr>
                  </a:solidFill>
                  <a:latin typeface="Times New Roman" pitchFamily="18" charset="0"/>
                  <a:cs typeface="Times New Roman" pitchFamily="18" charset="0"/>
                </a:rPr>
                <a:t>chiếc</a:t>
              </a:r>
              <a:r>
                <a:rPr lang="en-US" sz="3000" b="1" dirty="0">
                  <a:solidFill>
                    <a:schemeClr val="accent5">
                      <a:lumMod val="50000"/>
                    </a:schemeClr>
                  </a:solidFill>
                  <a:latin typeface="Times New Roman" pitchFamily="18" charset="0"/>
                  <a:cs typeface="Times New Roman" pitchFamily="18" charset="0"/>
                </a:rPr>
                <a:t> </a:t>
              </a:r>
              <a:r>
                <a:rPr lang="en-US" sz="3000" b="1" dirty="0" err="1">
                  <a:solidFill>
                    <a:schemeClr val="accent5">
                      <a:lumMod val="50000"/>
                    </a:schemeClr>
                  </a:solidFill>
                  <a:latin typeface="Times New Roman" pitchFamily="18" charset="0"/>
                  <a:cs typeface="Times New Roman" pitchFamily="18" charset="0"/>
                </a:rPr>
                <a:t>quần</a:t>
              </a:r>
              <a:r>
                <a:rPr lang="en-US" sz="3000" b="1" dirty="0">
                  <a:solidFill>
                    <a:schemeClr val="accent5">
                      <a:lumMod val="50000"/>
                    </a:schemeClr>
                  </a:solidFill>
                  <a:latin typeface="Times New Roman" pitchFamily="18" charset="0"/>
                  <a:cs typeface="Times New Roman" pitchFamily="18" charset="0"/>
                </a:rPr>
                <a:t> </a:t>
              </a:r>
              <a:r>
                <a:rPr lang="en-US" sz="3000" b="1" dirty="0" err="1">
                  <a:solidFill>
                    <a:schemeClr val="accent5">
                      <a:lumMod val="50000"/>
                    </a:schemeClr>
                  </a:solidFill>
                  <a:latin typeface="Times New Roman" pitchFamily="18" charset="0"/>
                  <a:cs typeface="Times New Roman" pitchFamily="18" charset="0"/>
                </a:rPr>
                <a:t>dài</a:t>
              </a:r>
              <a:r>
                <a:rPr lang="en-US" sz="3000" b="1" dirty="0">
                  <a:solidFill>
                    <a:schemeClr val="accent5">
                      <a:lumMod val="50000"/>
                    </a:schemeClr>
                  </a:solidFill>
                  <a:latin typeface="Times New Roman" pitchFamily="18" charset="0"/>
                  <a:cs typeface="Times New Roman" pitchFamily="18" charset="0"/>
                </a:rPr>
                <a:t> </a:t>
              </a:r>
              <a:r>
                <a:rPr lang="en-US" sz="3000" b="1" dirty="0" err="1">
                  <a:solidFill>
                    <a:schemeClr val="accent5">
                      <a:lumMod val="50000"/>
                    </a:schemeClr>
                  </a:solidFill>
                  <a:latin typeface="Times New Roman" pitchFamily="18" charset="0"/>
                  <a:cs typeface="Times New Roman" pitchFamily="18" charset="0"/>
                </a:rPr>
                <a:t>tới</a:t>
              </a:r>
              <a:r>
                <a:rPr lang="en-US" sz="3000" b="1" dirty="0">
                  <a:solidFill>
                    <a:schemeClr val="accent5">
                      <a:lumMod val="50000"/>
                    </a:schemeClr>
                  </a:solidFill>
                  <a:latin typeface="Times New Roman" pitchFamily="18" charset="0"/>
                  <a:cs typeface="Times New Roman" pitchFamily="18" charset="0"/>
                </a:rPr>
                <a:t> </a:t>
              </a:r>
              <a:r>
                <a:rPr lang="en-US" sz="3000" b="1" dirty="0" err="1">
                  <a:solidFill>
                    <a:schemeClr val="accent5">
                      <a:lumMod val="50000"/>
                    </a:schemeClr>
                  </a:solidFill>
                  <a:latin typeface="Times New Roman" pitchFamily="18" charset="0"/>
                  <a:cs typeface="Times New Roman" pitchFamily="18" charset="0"/>
                </a:rPr>
                <a:t>đầu</a:t>
              </a:r>
              <a:r>
                <a:rPr lang="en-US" sz="3000" b="1" dirty="0">
                  <a:solidFill>
                    <a:schemeClr val="accent5">
                      <a:lumMod val="50000"/>
                    </a:schemeClr>
                  </a:solidFill>
                  <a:latin typeface="Times New Roman" pitchFamily="18" charset="0"/>
                  <a:cs typeface="Times New Roman" pitchFamily="18" charset="0"/>
                </a:rPr>
                <a:t> </a:t>
              </a:r>
              <a:r>
                <a:rPr lang="en-US" sz="3000" b="1" dirty="0" err="1">
                  <a:solidFill>
                    <a:schemeClr val="accent5">
                      <a:lumMod val="50000"/>
                    </a:schemeClr>
                  </a:solidFill>
                  <a:latin typeface="Times New Roman" pitchFamily="18" charset="0"/>
                  <a:cs typeface="Times New Roman" pitchFamily="18" charset="0"/>
                </a:rPr>
                <a:t>gối</a:t>
              </a:r>
              <a:r>
                <a:rPr lang="en-US" sz="3000" b="1" dirty="0">
                  <a:solidFill>
                    <a:schemeClr val="accent5">
                      <a:lumMod val="50000"/>
                    </a:schemeClr>
                  </a:solidFill>
                  <a:latin typeface="Times New Roman" pitchFamily="18" charset="0"/>
                  <a:cs typeface="Times New Roman" pitchFamily="18" charset="0"/>
                </a:rPr>
                <a:t>.</a:t>
              </a:r>
            </a:p>
            <a:p>
              <a:pPr marL="457200" indent="-457200" algn="just" fontAlgn="base">
                <a:spcBef>
                  <a:spcPct val="20000"/>
                </a:spcBef>
                <a:spcAft>
                  <a:spcPct val="0"/>
                </a:spcAft>
                <a:buClr>
                  <a:schemeClr val="accent5">
                    <a:lumMod val="50000"/>
                  </a:schemeClr>
                </a:buClr>
                <a:buSzPct val="120000"/>
                <a:buFont typeface="Arial" pitchFamily="34" charset="0"/>
                <a:buChar char="•"/>
              </a:pPr>
              <a:r>
                <a:rPr lang="en-US" sz="3000" b="1" dirty="0" err="1">
                  <a:solidFill>
                    <a:srgbClr val="FFA100"/>
                  </a:solidFill>
                  <a:latin typeface="Times New Roman" pitchFamily="18" charset="0"/>
                  <a:cs typeface="Times New Roman" pitchFamily="18" charset="0"/>
                </a:rPr>
                <a:t>Hai</a:t>
              </a:r>
              <a:r>
                <a:rPr lang="en-US" sz="3000" b="1" dirty="0">
                  <a:solidFill>
                    <a:srgbClr val="FFA100"/>
                  </a:solidFill>
                  <a:latin typeface="Times New Roman" pitchFamily="18" charset="0"/>
                  <a:cs typeface="Times New Roman" pitchFamily="18" charset="0"/>
                </a:rPr>
                <a:t> </a:t>
              </a:r>
              <a:r>
                <a:rPr lang="en-US" sz="3000" b="1" dirty="0" err="1">
                  <a:solidFill>
                    <a:srgbClr val="FFA100"/>
                  </a:solidFill>
                  <a:latin typeface="Times New Roman" pitchFamily="18" charset="0"/>
                  <a:cs typeface="Times New Roman" pitchFamily="18" charset="0"/>
                </a:rPr>
                <a:t>túi</a:t>
              </a:r>
              <a:r>
                <a:rPr lang="en-US" sz="3000" b="1" dirty="0">
                  <a:solidFill>
                    <a:srgbClr val="FFA100"/>
                  </a:solidFill>
                  <a:latin typeface="Times New Roman" pitchFamily="18" charset="0"/>
                  <a:cs typeface="Times New Roman" pitchFamily="18" charset="0"/>
                </a:rPr>
                <a:t> </a:t>
              </a:r>
              <a:r>
                <a:rPr lang="en-US" sz="3000" b="1" dirty="0" err="1">
                  <a:solidFill>
                    <a:srgbClr val="FFA100"/>
                  </a:solidFill>
                  <a:latin typeface="Times New Roman" pitchFamily="18" charset="0"/>
                  <a:cs typeface="Times New Roman" pitchFamily="18" charset="0"/>
                </a:rPr>
                <a:t>áo</a:t>
              </a:r>
              <a:r>
                <a:rPr lang="en-US" sz="3000" b="1" dirty="0">
                  <a:solidFill>
                    <a:srgbClr val="FFA100"/>
                  </a:solidFill>
                  <a:latin typeface="Times New Roman" pitchFamily="18" charset="0"/>
                  <a:cs typeface="Times New Roman" pitchFamily="18" charset="0"/>
                </a:rPr>
                <a:t> </a:t>
              </a:r>
              <a:r>
                <a:rPr lang="en-US" sz="3000" b="1" dirty="0" err="1">
                  <a:solidFill>
                    <a:schemeClr val="accent5">
                      <a:lumMod val="50000"/>
                    </a:schemeClr>
                  </a:solidFill>
                  <a:latin typeface="Times New Roman" pitchFamily="18" charset="0"/>
                  <a:cs typeface="Times New Roman" pitchFamily="18" charset="0"/>
                </a:rPr>
                <a:t>trễ</a:t>
              </a:r>
              <a:r>
                <a:rPr lang="en-US" sz="3000" b="1" dirty="0">
                  <a:solidFill>
                    <a:schemeClr val="accent5">
                      <a:lumMod val="50000"/>
                    </a:schemeClr>
                  </a:solidFill>
                  <a:latin typeface="Times New Roman" pitchFamily="18" charset="0"/>
                  <a:cs typeface="Times New Roman" pitchFamily="18" charset="0"/>
                </a:rPr>
                <a:t> </a:t>
              </a:r>
              <a:r>
                <a:rPr lang="en-US" sz="3000" b="1" dirty="0" err="1">
                  <a:solidFill>
                    <a:schemeClr val="accent5">
                      <a:lumMod val="50000"/>
                    </a:schemeClr>
                  </a:solidFill>
                  <a:latin typeface="Times New Roman" pitchFamily="18" charset="0"/>
                  <a:cs typeface="Times New Roman" pitchFamily="18" charset="0"/>
                </a:rPr>
                <a:t>xuống</a:t>
              </a:r>
              <a:r>
                <a:rPr lang="en-US" sz="3000" b="1" dirty="0">
                  <a:solidFill>
                    <a:schemeClr val="accent5">
                      <a:lumMod val="50000"/>
                    </a:schemeClr>
                  </a:solidFill>
                  <a:latin typeface="Times New Roman" pitchFamily="18" charset="0"/>
                  <a:cs typeface="Times New Roman" pitchFamily="18" charset="0"/>
                </a:rPr>
                <a:t> </a:t>
              </a:r>
              <a:r>
                <a:rPr lang="en-US" sz="3000" b="1" dirty="0" err="1">
                  <a:solidFill>
                    <a:schemeClr val="accent5">
                      <a:lumMod val="50000"/>
                    </a:schemeClr>
                  </a:solidFill>
                  <a:latin typeface="Times New Roman" pitchFamily="18" charset="0"/>
                  <a:cs typeface="Times New Roman" pitchFamily="18" charset="0"/>
                </a:rPr>
                <a:t>như</a:t>
              </a:r>
              <a:r>
                <a:rPr lang="en-US" sz="3000" b="1" dirty="0">
                  <a:solidFill>
                    <a:schemeClr val="accent5">
                      <a:lumMod val="50000"/>
                    </a:schemeClr>
                  </a:solidFill>
                  <a:latin typeface="Times New Roman" pitchFamily="18" charset="0"/>
                  <a:cs typeface="Times New Roman" pitchFamily="18" charset="0"/>
                </a:rPr>
                <a:t> </a:t>
              </a:r>
              <a:r>
                <a:rPr lang="en-US" sz="3000" b="1" dirty="0" err="1">
                  <a:solidFill>
                    <a:schemeClr val="accent5">
                      <a:lumMod val="50000"/>
                    </a:schemeClr>
                  </a:solidFill>
                  <a:latin typeface="Times New Roman" pitchFamily="18" charset="0"/>
                  <a:cs typeface="Times New Roman" pitchFamily="18" charset="0"/>
                </a:rPr>
                <a:t>đã</a:t>
              </a:r>
              <a:r>
                <a:rPr lang="en-US" sz="3000" b="1" dirty="0">
                  <a:solidFill>
                    <a:schemeClr val="accent5">
                      <a:lumMod val="50000"/>
                    </a:schemeClr>
                  </a:solidFill>
                  <a:latin typeface="Times New Roman" pitchFamily="18" charset="0"/>
                  <a:cs typeface="Times New Roman" pitchFamily="18" charset="0"/>
                </a:rPr>
                <a:t> </a:t>
              </a:r>
              <a:r>
                <a:rPr lang="en-US" sz="3000" b="1" dirty="0" err="1">
                  <a:solidFill>
                    <a:schemeClr val="accent5">
                      <a:lumMod val="50000"/>
                    </a:schemeClr>
                  </a:solidFill>
                  <a:latin typeface="Times New Roman" pitchFamily="18" charset="0"/>
                  <a:cs typeface="Times New Roman" pitchFamily="18" charset="0"/>
                </a:rPr>
                <a:t>từng</a:t>
              </a:r>
              <a:r>
                <a:rPr lang="en-US" sz="3000" b="1" dirty="0">
                  <a:solidFill>
                    <a:schemeClr val="accent5">
                      <a:lumMod val="50000"/>
                    </a:schemeClr>
                  </a:solidFill>
                  <a:latin typeface="Times New Roman" pitchFamily="18" charset="0"/>
                  <a:cs typeface="Times New Roman" pitchFamily="18" charset="0"/>
                </a:rPr>
                <a:t> </a:t>
              </a:r>
              <a:r>
                <a:rPr lang="en-US" sz="3000" b="1" dirty="0" err="1">
                  <a:solidFill>
                    <a:schemeClr val="accent5">
                      <a:lumMod val="50000"/>
                    </a:schemeClr>
                  </a:solidFill>
                  <a:latin typeface="Times New Roman" pitchFamily="18" charset="0"/>
                  <a:cs typeface="Times New Roman" pitchFamily="18" charset="0"/>
                </a:rPr>
                <a:t>phải</a:t>
              </a:r>
              <a:r>
                <a:rPr lang="en-US" sz="3000" b="1" dirty="0">
                  <a:solidFill>
                    <a:schemeClr val="accent5">
                      <a:lumMod val="50000"/>
                    </a:schemeClr>
                  </a:solidFill>
                  <a:latin typeface="Times New Roman" pitchFamily="18" charset="0"/>
                  <a:cs typeface="Times New Roman" pitchFamily="18" charset="0"/>
                </a:rPr>
                <a:t> </a:t>
              </a:r>
              <a:r>
                <a:rPr lang="en-US" sz="3000" b="1" dirty="0" err="1">
                  <a:solidFill>
                    <a:schemeClr val="accent5">
                      <a:lumMod val="50000"/>
                    </a:schemeClr>
                  </a:solidFill>
                  <a:latin typeface="Times New Roman" pitchFamily="18" charset="0"/>
                  <a:cs typeface="Times New Roman" pitchFamily="18" charset="0"/>
                </a:rPr>
                <a:t>đựng</a:t>
              </a:r>
              <a:r>
                <a:rPr lang="en-US" sz="3000" b="1" dirty="0">
                  <a:solidFill>
                    <a:schemeClr val="accent5">
                      <a:lumMod val="50000"/>
                    </a:schemeClr>
                  </a:solidFill>
                  <a:latin typeface="Times New Roman" pitchFamily="18" charset="0"/>
                  <a:cs typeface="Times New Roman" pitchFamily="18" charset="0"/>
                </a:rPr>
                <a:t> </a:t>
              </a:r>
              <a:r>
                <a:rPr lang="en-US" sz="3000" b="1" dirty="0" err="1">
                  <a:solidFill>
                    <a:schemeClr val="accent5">
                      <a:lumMod val="50000"/>
                    </a:schemeClr>
                  </a:solidFill>
                  <a:latin typeface="Times New Roman" pitchFamily="18" charset="0"/>
                  <a:cs typeface="Times New Roman" pitchFamily="18" charset="0"/>
                </a:rPr>
                <a:t>nhiều</a:t>
              </a:r>
              <a:r>
                <a:rPr lang="en-US" sz="3000" b="1" dirty="0">
                  <a:solidFill>
                    <a:schemeClr val="accent5">
                      <a:lumMod val="50000"/>
                    </a:schemeClr>
                  </a:solidFill>
                  <a:latin typeface="Times New Roman" pitchFamily="18" charset="0"/>
                  <a:cs typeface="Times New Roman" pitchFamily="18" charset="0"/>
                </a:rPr>
                <a:t> </a:t>
              </a:r>
              <a:r>
                <a:rPr lang="en-US" sz="3000" b="1" err="1">
                  <a:solidFill>
                    <a:schemeClr val="accent5">
                      <a:lumMod val="50000"/>
                    </a:schemeClr>
                  </a:solidFill>
                  <a:latin typeface="Times New Roman" pitchFamily="18" charset="0"/>
                  <a:cs typeface="Times New Roman" pitchFamily="18" charset="0"/>
                </a:rPr>
                <a:t>thứ</a:t>
              </a:r>
              <a:r>
                <a:rPr lang="en-US" sz="3000" b="1">
                  <a:solidFill>
                    <a:schemeClr val="accent5">
                      <a:lumMod val="50000"/>
                    </a:schemeClr>
                  </a:solidFill>
                  <a:latin typeface="Times New Roman" pitchFamily="18" charset="0"/>
                  <a:cs typeface="Times New Roman" pitchFamily="18" charset="0"/>
                </a:rPr>
                <a:t> quá </a:t>
              </a:r>
              <a:r>
                <a:rPr lang="en-US" sz="3000" b="1" dirty="0" err="1">
                  <a:solidFill>
                    <a:schemeClr val="accent5">
                      <a:lumMod val="50000"/>
                    </a:schemeClr>
                  </a:solidFill>
                  <a:latin typeface="Times New Roman" pitchFamily="18" charset="0"/>
                  <a:cs typeface="Times New Roman" pitchFamily="18" charset="0"/>
                </a:rPr>
                <a:t>nặng</a:t>
              </a:r>
              <a:r>
                <a:rPr lang="en-US" sz="3000" b="1" dirty="0">
                  <a:solidFill>
                    <a:schemeClr val="accent5">
                      <a:lumMod val="50000"/>
                    </a:schemeClr>
                  </a:solidFill>
                  <a:latin typeface="Times New Roman" pitchFamily="18" charset="0"/>
                  <a:cs typeface="Times New Roman" pitchFamily="18" charset="0"/>
                </a:rPr>
                <a:t>.</a:t>
              </a:r>
            </a:p>
            <a:p>
              <a:pPr marL="457200" indent="-457200" algn="just" fontAlgn="base">
                <a:spcBef>
                  <a:spcPct val="20000"/>
                </a:spcBef>
                <a:spcAft>
                  <a:spcPct val="0"/>
                </a:spcAft>
                <a:buClr>
                  <a:schemeClr val="accent5">
                    <a:lumMod val="50000"/>
                  </a:schemeClr>
                </a:buClr>
                <a:buSzPct val="120000"/>
                <a:buFont typeface="Arial" pitchFamily="34" charset="0"/>
                <a:buChar char="•"/>
              </a:pPr>
              <a:r>
                <a:rPr lang="en-US" sz="3000" b="1" dirty="0" err="1">
                  <a:solidFill>
                    <a:srgbClr val="FFA100"/>
                  </a:solidFill>
                  <a:latin typeface="Times New Roman" pitchFamily="18" charset="0"/>
                  <a:cs typeface="Times New Roman" pitchFamily="18" charset="0"/>
                </a:rPr>
                <a:t>Bắp</a:t>
              </a:r>
              <a:r>
                <a:rPr lang="en-US" sz="3000" b="1" dirty="0">
                  <a:solidFill>
                    <a:srgbClr val="FFA100"/>
                  </a:solidFill>
                  <a:latin typeface="Times New Roman" pitchFamily="18" charset="0"/>
                  <a:cs typeface="Times New Roman" pitchFamily="18" charset="0"/>
                </a:rPr>
                <a:t> </a:t>
              </a:r>
              <a:r>
                <a:rPr lang="en-US" sz="3000" b="1" dirty="0" err="1">
                  <a:solidFill>
                    <a:srgbClr val="FFA100"/>
                  </a:solidFill>
                  <a:latin typeface="Times New Roman" pitchFamily="18" charset="0"/>
                  <a:cs typeface="Times New Roman" pitchFamily="18" charset="0"/>
                </a:rPr>
                <a:t>chân</a:t>
              </a:r>
              <a:r>
                <a:rPr lang="en-US" sz="3000" b="1" dirty="0">
                  <a:solidFill>
                    <a:srgbClr val="FFA100"/>
                  </a:solidFill>
                  <a:latin typeface="Times New Roman" pitchFamily="18" charset="0"/>
                  <a:cs typeface="Times New Roman" pitchFamily="18" charset="0"/>
                </a:rPr>
                <a:t> </a:t>
              </a:r>
              <a:r>
                <a:rPr lang="en-US" sz="3000" b="1" dirty="0" err="1">
                  <a:solidFill>
                    <a:schemeClr val="accent5">
                      <a:lumMod val="50000"/>
                    </a:schemeClr>
                  </a:solidFill>
                  <a:latin typeface="Times New Roman" pitchFamily="18" charset="0"/>
                  <a:cs typeface="Times New Roman" pitchFamily="18" charset="0"/>
                </a:rPr>
                <a:t>luôn</a:t>
              </a:r>
              <a:r>
                <a:rPr lang="en-US" sz="3000" b="1" dirty="0">
                  <a:solidFill>
                    <a:schemeClr val="accent5">
                      <a:lumMod val="50000"/>
                    </a:schemeClr>
                  </a:solidFill>
                  <a:latin typeface="Times New Roman" pitchFamily="18" charset="0"/>
                  <a:cs typeface="Times New Roman" pitchFamily="18" charset="0"/>
                </a:rPr>
                <a:t> </a:t>
              </a:r>
              <a:r>
                <a:rPr lang="en-US" sz="3000" b="1" dirty="0" err="1">
                  <a:solidFill>
                    <a:schemeClr val="accent5">
                      <a:lumMod val="50000"/>
                    </a:schemeClr>
                  </a:solidFill>
                  <a:latin typeface="Times New Roman" pitchFamily="18" charset="0"/>
                  <a:cs typeface="Times New Roman" pitchFamily="18" charset="0"/>
                </a:rPr>
                <a:t>động</a:t>
              </a:r>
              <a:r>
                <a:rPr lang="en-US" sz="3000" b="1" dirty="0">
                  <a:solidFill>
                    <a:schemeClr val="accent5">
                      <a:lumMod val="50000"/>
                    </a:schemeClr>
                  </a:solidFill>
                  <a:latin typeface="Times New Roman" pitchFamily="18" charset="0"/>
                  <a:cs typeface="Times New Roman" pitchFamily="18" charset="0"/>
                </a:rPr>
                <a:t> </a:t>
              </a:r>
              <a:r>
                <a:rPr lang="en-US" sz="3000" b="1" dirty="0" err="1">
                  <a:solidFill>
                    <a:schemeClr val="accent5">
                      <a:lumMod val="50000"/>
                    </a:schemeClr>
                  </a:solidFill>
                  <a:latin typeface="Times New Roman" pitchFamily="18" charset="0"/>
                  <a:cs typeface="Times New Roman" pitchFamily="18" charset="0"/>
                </a:rPr>
                <a:t>đậy</a:t>
              </a:r>
              <a:r>
                <a:rPr lang="en-US" sz="3000" b="1" dirty="0">
                  <a:solidFill>
                    <a:schemeClr val="accent5">
                      <a:lumMod val="50000"/>
                    </a:schemeClr>
                  </a:solidFill>
                  <a:latin typeface="Times New Roman" pitchFamily="18" charset="0"/>
                  <a:cs typeface="Times New Roman" pitchFamily="18" charset="0"/>
                </a:rPr>
                <a:t>, </a:t>
              </a:r>
              <a:r>
                <a:rPr lang="en-US" sz="3000" b="1" dirty="0" err="1">
                  <a:solidFill>
                    <a:srgbClr val="FFA100"/>
                  </a:solidFill>
                  <a:latin typeface="Times New Roman" pitchFamily="18" charset="0"/>
                  <a:cs typeface="Times New Roman" pitchFamily="18" charset="0"/>
                </a:rPr>
                <a:t>đôi</a:t>
              </a:r>
              <a:r>
                <a:rPr lang="en-US" sz="3000" b="1" dirty="0">
                  <a:solidFill>
                    <a:srgbClr val="FFA100"/>
                  </a:solidFill>
                  <a:latin typeface="Times New Roman" pitchFamily="18" charset="0"/>
                  <a:cs typeface="Times New Roman" pitchFamily="18" charset="0"/>
                </a:rPr>
                <a:t> </a:t>
              </a:r>
              <a:r>
                <a:rPr lang="en-US" sz="3000" b="1" dirty="0" err="1">
                  <a:solidFill>
                    <a:srgbClr val="FFA100"/>
                  </a:solidFill>
                  <a:latin typeface="Times New Roman" pitchFamily="18" charset="0"/>
                  <a:cs typeface="Times New Roman" pitchFamily="18" charset="0"/>
                </a:rPr>
                <a:t>mắt</a:t>
              </a:r>
              <a:r>
                <a:rPr lang="en-US" sz="3000" b="1" dirty="0">
                  <a:solidFill>
                    <a:srgbClr val="FFA100"/>
                  </a:solidFill>
                  <a:latin typeface="Times New Roman" pitchFamily="18" charset="0"/>
                  <a:cs typeface="Times New Roman" pitchFamily="18" charset="0"/>
                </a:rPr>
                <a:t> </a:t>
              </a:r>
              <a:r>
                <a:rPr lang="en-US" sz="3000" b="1" dirty="0" err="1">
                  <a:solidFill>
                    <a:schemeClr val="accent5">
                      <a:lumMod val="50000"/>
                    </a:schemeClr>
                  </a:solidFill>
                  <a:latin typeface="Times New Roman" pitchFamily="18" charset="0"/>
                  <a:cs typeface="Times New Roman" pitchFamily="18" charset="0"/>
                </a:rPr>
                <a:t>sáng</a:t>
              </a:r>
              <a:r>
                <a:rPr lang="en-US" sz="3000" b="1" dirty="0">
                  <a:solidFill>
                    <a:schemeClr val="accent5">
                      <a:lumMod val="50000"/>
                    </a:schemeClr>
                  </a:solidFill>
                  <a:latin typeface="Times New Roman" pitchFamily="18" charset="0"/>
                  <a:cs typeface="Times New Roman" pitchFamily="18" charset="0"/>
                </a:rPr>
                <a:t> </a:t>
              </a:r>
              <a:r>
                <a:rPr lang="en-US" sz="3000" b="1" dirty="0" err="1">
                  <a:solidFill>
                    <a:schemeClr val="accent5">
                      <a:lumMod val="50000"/>
                    </a:schemeClr>
                  </a:solidFill>
                  <a:latin typeface="Times New Roman" pitchFamily="18" charset="0"/>
                  <a:cs typeface="Times New Roman" pitchFamily="18" charset="0"/>
                </a:rPr>
                <a:t>và</a:t>
              </a:r>
              <a:r>
                <a:rPr lang="en-US" sz="3000" b="1" dirty="0">
                  <a:solidFill>
                    <a:schemeClr val="accent5">
                      <a:lumMod val="50000"/>
                    </a:schemeClr>
                  </a:solidFill>
                  <a:latin typeface="Times New Roman" pitchFamily="18" charset="0"/>
                  <a:cs typeface="Times New Roman" pitchFamily="18" charset="0"/>
                </a:rPr>
                <a:t> </a:t>
              </a:r>
              <a:r>
                <a:rPr lang="en-US" sz="3000" b="1" dirty="0" err="1">
                  <a:solidFill>
                    <a:schemeClr val="accent5">
                      <a:lumMod val="50000"/>
                    </a:schemeClr>
                  </a:solidFill>
                  <a:latin typeface="Times New Roman" pitchFamily="18" charset="0"/>
                  <a:cs typeface="Times New Roman" pitchFamily="18" charset="0"/>
                </a:rPr>
                <a:t>xếch</a:t>
              </a:r>
              <a:r>
                <a:rPr lang="en-US" sz="3000" b="1" dirty="0">
                  <a:solidFill>
                    <a:schemeClr val="accent5">
                      <a:lumMod val="50000"/>
                    </a:schemeClr>
                  </a:solidFill>
                  <a:latin typeface="Times New Roman" pitchFamily="18" charset="0"/>
                  <a:cs typeface="Times New Roman" pitchFamily="18" charset="0"/>
                </a:rPr>
                <a:t> .</a:t>
              </a:r>
            </a:p>
          </p:txBody>
        </p:sp>
      </p:grpSp>
      <p:sp>
        <p:nvSpPr>
          <p:cNvPr id="36" name="任意多边形: 形状 35"/>
          <p:cNvSpPr/>
          <p:nvPr/>
        </p:nvSpPr>
        <p:spPr>
          <a:xfrm>
            <a:off x="6103924" y="4283283"/>
            <a:ext cx="6729944" cy="2628952"/>
          </a:xfrm>
          <a:custGeom>
            <a:avLst/>
            <a:gdLst>
              <a:gd name="connsiteX0" fmla="*/ 6557354 w 6729944"/>
              <a:gd name="connsiteY0" fmla="*/ 285 h 2380685"/>
              <a:gd name="connsiteX1" fmla="*/ 6717911 w 6729944"/>
              <a:gd name="connsiteY1" fmla="*/ 8906 h 2380685"/>
              <a:gd name="connsiteX2" fmla="*/ 6729944 w 6729944"/>
              <a:gd name="connsiteY2" fmla="*/ 10650 h 2380685"/>
              <a:gd name="connsiteX3" fmla="*/ 6729944 w 6729944"/>
              <a:gd name="connsiteY3" fmla="*/ 2380685 h 2380685"/>
              <a:gd name="connsiteX4" fmla="*/ 0 w 6729944"/>
              <a:gd name="connsiteY4" fmla="*/ 2380685 h 2380685"/>
              <a:gd name="connsiteX5" fmla="*/ 50017 w 6729944"/>
              <a:gd name="connsiteY5" fmla="*/ 2335658 h 2380685"/>
              <a:gd name="connsiteX6" fmla="*/ 4242493 w 6729944"/>
              <a:gd name="connsiteY6" fmla="*/ 501214 h 2380685"/>
              <a:gd name="connsiteX7" fmla="*/ 6557354 w 6729944"/>
              <a:gd name="connsiteY7" fmla="*/ 285 h 2380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29944" h="2380685">
                <a:moveTo>
                  <a:pt x="6557354" y="285"/>
                </a:moveTo>
                <a:cubicBezTo>
                  <a:pt x="6613056" y="1148"/>
                  <a:pt x="6666648" y="3975"/>
                  <a:pt x="6717911" y="8906"/>
                </a:cubicBezTo>
                <a:lnTo>
                  <a:pt x="6729944" y="10650"/>
                </a:lnTo>
                <a:lnTo>
                  <a:pt x="6729944" y="2380685"/>
                </a:lnTo>
                <a:lnTo>
                  <a:pt x="0" y="2380685"/>
                </a:lnTo>
                <a:lnTo>
                  <a:pt x="50017" y="2335658"/>
                </a:lnTo>
                <a:cubicBezTo>
                  <a:pt x="717468" y="1785238"/>
                  <a:pt x="3256896" y="834667"/>
                  <a:pt x="4242493" y="501214"/>
                </a:cubicBezTo>
                <a:cubicBezTo>
                  <a:pt x="5076460" y="219062"/>
                  <a:pt x="5944624" y="-9206"/>
                  <a:pt x="6557354" y="285"/>
                </a:cubicBezTo>
                <a:close/>
              </a:path>
            </a:pathLst>
          </a:custGeom>
          <a:solidFill>
            <a:srgbClr val="E2C8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4" name="Group 3"/>
          <p:cNvGrpSpPr/>
          <p:nvPr/>
        </p:nvGrpSpPr>
        <p:grpSpPr>
          <a:xfrm>
            <a:off x="159656" y="3861140"/>
            <a:ext cx="8269432" cy="2909775"/>
            <a:chOff x="159656" y="3861140"/>
            <a:chExt cx="8269432" cy="2909775"/>
          </a:xfrm>
        </p:grpSpPr>
        <p:grpSp>
          <p:nvGrpSpPr>
            <p:cNvPr id="3" name="Group 2"/>
            <p:cNvGrpSpPr/>
            <p:nvPr/>
          </p:nvGrpSpPr>
          <p:grpSpPr>
            <a:xfrm>
              <a:off x="159656" y="3861140"/>
              <a:ext cx="8028503" cy="2909775"/>
              <a:chOff x="1252071" y="3717263"/>
              <a:chExt cx="6279764" cy="2092003"/>
            </a:xfrm>
          </p:grpSpPr>
          <p:sp>
            <p:nvSpPr>
              <p:cNvPr id="16" name="矩形: 圆角 15"/>
              <p:cNvSpPr/>
              <p:nvPr/>
            </p:nvSpPr>
            <p:spPr>
              <a:xfrm>
                <a:off x="1252071" y="3717263"/>
                <a:ext cx="6279764" cy="2092002"/>
              </a:xfrm>
              <a:prstGeom prst="roundRect">
                <a:avLst/>
              </a:prstGeom>
              <a:solidFill>
                <a:srgbClr val="FEF9F2"/>
              </a:solidFill>
              <a:ln w="19050">
                <a:solidFill>
                  <a:srgbClr val="F6D8C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 name="Rectangle 70"/>
              <p:cNvSpPr>
                <a:spLocks noChangeArrowheads="1"/>
              </p:cNvSpPr>
              <p:nvPr/>
            </p:nvSpPr>
            <p:spPr bwMode="auto">
              <a:xfrm>
                <a:off x="2493041" y="3717265"/>
                <a:ext cx="3797821" cy="408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3130">
                  <a:lnSpc>
                    <a:spcPct val="90000"/>
                  </a:lnSpc>
                  <a:spcBef>
                    <a:spcPts val="1000"/>
                  </a:spcBef>
                  <a:buFont typeface="Arial" panose="020B0604020202020204" pitchFamily="34" charset="0"/>
                  <a:buChar char="•"/>
                  <a:defRPr sz="2800">
                    <a:solidFill>
                      <a:srgbClr val="595959"/>
                    </a:solidFill>
                    <a:latin typeface="Calibri Light" panose="020F0302020204030204" pitchFamily="34" charset="0"/>
                    <a:cs typeface="Roboto Light" pitchFamily="2" charset="0"/>
                  </a:defRPr>
                </a:lvl1pPr>
                <a:lvl2pPr marL="742950" indent="-285750" defTabSz="913130">
                  <a:lnSpc>
                    <a:spcPct val="90000"/>
                  </a:lnSpc>
                  <a:spcBef>
                    <a:spcPts val="500"/>
                  </a:spcBef>
                  <a:buFont typeface="Arial" panose="020B0604020202020204" pitchFamily="34" charset="0"/>
                  <a:buChar char="•"/>
                  <a:defRPr sz="2400">
                    <a:solidFill>
                      <a:srgbClr val="595959"/>
                    </a:solidFill>
                    <a:latin typeface="Calibri Light" panose="020F0302020204030204" pitchFamily="34" charset="0"/>
                    <a:cs typeface="Roboto Light" pitchFamily="2" charset="0"/>
                  </a:defRPr>
                </a:lvl2pPr>
                <a:lvl3pPr marL="11430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3pPr>
                <a:lvl4pPr marL="16002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4pPr>
                <a:lvl5pPr marL="20574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5pPr>
                <a:lvl6pPr marL="25146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6pPr>
                <a:lvl7pPr marL="29718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7pPr>
                <a:lvl8pPr marL="34290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8pPr>
                <a:lvl9pPr marL="38862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9pPr>
              </a:lstStyle>
              <a:p>
                <a:pPr algn="ctr">
                  <a:lnSpc>
                    <a:spcPct val="100000"/>
                  </a:lnSpc>
                  <a:spcBef>
                    <a:spcPct val="0"/>
                  </a:spcBef>
                  <a:buNone/>
                </a:pPr>
                <a:r>
                  <a:rPr lang="en-US" sz="3000" b="1" dirty="0" err="1">
                    <a:solidFill>
                      <a:srgbClr val="FF0000"/>
                    </a:solidFill>
                    <a:latin typeface="Times New Roman" pitchFamily="18" charset="0"/>
                    <a:cs typeface="Times New Roman" pitchFamily="18" charset="0"/>
                  </a:rPr>
                  <a:t>Hoàn</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cảnh</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tính</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cách</a:t>
                </a:r>
                <a:endParaRPr lang="en-US" sz="3000" b="1" dirty="0">
                  <a:solidFill>
                    <a:srgbClr val="FF0000"/>
                  </a:solidFill>
                  <a:latin typeface="Times New Roman" pitchFamily="18" charset="0"/>
                  <a:cs typeface="Times New Roman" pitchFamily="18" charset="0"/>
                </a:endParaRPr>
              </a:p>
            </p:txBody>
          </p:sp>
          <p:sp>
            <p:nvSpPr>
              <p:cNvPr id="21" name="Rectangle 23"/>
              <p:cNvSpPr/>
              <p:nvPr/>
            </p:nvSpPr>
            <p:spPr>
              <a:xfrm>
                <a:off x="1601138" y="4144074"/>
                <a:ext cx="5581628" cy="1665192"/>
              </a:xfrm>
              <a:prstGeom prst="rect">
                <a:avLst/>
              </a:prstGeom>
            </p:spPr>
            <p:txBody>
              <a:bodyPr wrap="square">
                <a:spAutoFit/>
              </a:bodyPr>
              <a:lstStyle/>
              <a:p>
                <a:pPr marL="457200" indent="-457200" fontAlgn="base">
                  <a:spcBef>
                    <a:spcPct val="20000"/>
                  </a:spcBef>
                  <a:spcAft>
                    <a:spcPct val="0"/>
                  </a:spcAft>
                  <a:buClr>
                    <a:schemeClr val="hlink"/>
                  </a:buClr>
                  <a:buSzPct val="120000"/>
                  <a:buFont typeface="Courier New" pitchFamily="49" charset="0"/>
                  <a:buChar char="o"/>
                </a:pPr>
                <a:r>
                  <a:rPr lang="en-US" sz="3200" b="1" dirty="0" err="1">
                    <a:solidFill>
                      <a:schemeClr val="accent5">
                        <a:lumMod val="50000"/>
                      </a:schemeClr>
                    </a:solidFill>
                    <a:latin typeface="Times New Roman" pitchFamily="18" charset="0"/>
                    <a:cs typeface="Times New Roman" pitchFamily="18" charset="0"/>
                  </a:rPr>
                  <a:t>Nhà</a:t>
                </a:r>
                <a:r>
                  <a:rPr lang="en-US" sz="3200" b="1" dirty="0">
                    <a:solidFill>
                      <a:schemeClr val="accent5">
                        <a:lumMod val="50000"/>
                      </a:schemeClr>
                    </a:solidFill>
                    <a:latin typeface="Times New Roman" pitchFamily="18" charset="0"/>
                    <a:cs typeface="Times New Roman" pitchFamily="18" charset="0"/>
                  </a:rPr>
                  <a:t> </a:t>
                </a:r>
                <a:r>
                  <a:rPr lang="en-US" sz="3200" b="1" dirty="0" err="1">
                    <a:solidFill>
                      <a:schemeClr val="accent5">
                        <a:lumMod val="50000"/>
                      </a:schemeClr>
                    </a:solidFill>
                    <a:latin typeface="Times New Roman" pitchFamily="18" charset="0"/>
                    <a:cs typeface="Times New Roman" pitchFamily="18" charset="0"/>
                  </a:rPr>
                  <a:t>nghèo</a:t>
                </a:r>
                <a:r>
                  <a:rPr lang="en-US" sz="3200" b="1" dirty="0">
                    <a:solidFill>
                      <a:schemeClr val="accent5">
                        <a:lumMod val="50000"/>
                      </a:schemeClr>
                    </a:solidFill>
                    <a:latin typeface="Times New Roman" pitchFamily="18" charset="0"/>
                    <a:cs typeface="Times New Roman" pitchFamily="18" charset="0"/>
                  </a:rPr>
                  <a:t>, </a:t>
                </a:r>
                <a:r>
                  <a:rPr lang="en-US" sz="3200" b="1" dirty="0" err="1">
                    <a:solidFill>
                      <a:schemeClr val="accent5">
                        <a:lumMod val="50000"/>
                      </a:schemeClr>
                    </a:solidFill>
                    <a:latin typeface="Times New Roman" pitchFamily="18" charset="0"/>
                    <a:cs typeface="Times New Roman" pitchFamily="18" charset="0"/>
                  </a:rPr>
                  <a:t>quen</a:t>
                </a:r>
                <a:r>
                  <a:rPr lang="en-US" sz="3200" b="1" dirty="0">
                    <a:solidFill>
                      <a:schemeClr val="accent5">
                        <a:lumMod val="50000"/>
                      </a:schemeClr>
                    </a:solidFill>
                    <a:latin typeface="Times New Roman" pitchFamily="18" charset="0"/>
                    <a:cs typeface="Times New Roman" pitchFamily="18" charset="0"/>
                  </a:rPr>
                  <a:t> </a:t>
                </a:r>
                <a:r>
                  <a:rPr lang="en-US" sz="3200" b="1" dirty="0" err="1">
                    <a:solidFill>
                      <a:schemeClr val="accent5">
                        <a:lumMod val="50000"/>
                      </a:schemeClr>
                    </a:solidFill>
                    <a:latin typeface="Times New Roman" pitchFamily="18" charset="0"/>
                    <a:cs typeface="Times New Roman" pitchFamily="18" charset="0"/>
                  </a:rPr>
                  <a:t>chịu</a:t>
                </a:r>
                <a:r>
                  <a:rPr lang="en-US" sz="3200" b="1" dirty="0">
                    <a:solidFill>
                      <a:schemeClr val="accent5">
                        <a:lumMod val="50000"/>
                      </a:schemeClr>
                    </a:solidFill>
                    <a:latin typeface="Times New Roman" pitchFamily="18" charset="0"/>
                    <a:cs typeface="Times New Roman" pitchFamily="18" charset="0"/>
                  </a:rPr>
                  <a:t> </a:t>
                </a:r>
                <a:r>
                  <a:rPr lang="en-US" sz="3200" b="1" dirty="0" err="1">
                    <a:solidFill>
                      <a:schemeClr val="accent5">
                        <a:lumMod val="50000"/>
                      </a:schemeClr>
                    </a:solidFill>
                    <a:latin typeface="Times New Roman" pitchFamily="18" charset="0"/>
                    <a:cs typeface="Times New Roman" pitchFamily="18" charset="0"/>
                  </a:rPr>
                  <a:t>đựng</a:t>
                </a:r>
                <a:r>
                  <a:rPr lang="en-US" sz="3200" b="1" dirty="0">
                    <a:solidFill>
                      <a:schemeClr val="accent5">
                        <a:lumMod val="50000"/>
                      </a:schemeClr>
                    </a:solidFill>
                    <a:latin typeface="Times New Roman" pitchFamily="18" charset="0"/>
                    <a:cs typeface="Times New Roman" pitchFamily="18" charset="0"/>
                  </a:rPr>
                  <a:t> </a:t>
                </a:r>
                <a:r>
                  <a:rPr lang="en-US" sz="3200" b="1" dirty="0" err="1">
                    <a:solidFill>
                      <a:schemeClr val="accent5">
                        <a:lumMod val="50000"/>
                      </a:schemeClr>
                    </a:solidFill>
                    <a:latin typeface="Times New Roman" pitchFamily="18" charset="0"/>
                    <a:cs typeface="Times New Roman" pitchFamily="18" charset="0"/>
                  </a:rPr>
                  <a:t>vất</a:t>
                </a:r>
                <a:r>
                  <a:rPr lang="en-US" sz="3200" b="1" dirty="0">
                    <a:solidFill>
                      <a:schemeClr val="accent5">
                        <a:lumMod val="50000"/>
                      </a:schemeClr>
                    </a:solidFill>
                    <a:latin typeface="Times New Roman" pitchFamily="18" charset="0"/>
                    <a:cs typeface="Times New Roman" pitchFamily="18" charset="0"/>
                  </a:rPr>
                  <a:t> </a:t>
                </a:r>
                <a:r>
                  <a:rPr lang="en-US" sz="3200" b="1" dirty="0" err="1">
                    <a:solidFill>
                      <a:schemeClr val="accent5">
                        <a:lumMod val="50000"/>
                      </a:schemeClr>
                    </a:solidFill>
                    <a:latin typeface="Times New Roman" pitchFamily="18" charset="0"/>
                    <a:cs typeface="Times New Roman" pitchFamily="18" charset="0"/>
                  </a:rPr>
                  <a:t>vả</a:t>
                </a:r>
                <a:r>
                  <a:rPr lang="en-US" sz="3200" b="1" dirty="0">
                    <a:solidFill>
                      <a:schemeClr val="accent5">
                        <a:lumMod val="50000"/>
                      </a:schemeClr>
                    </a:solidFill>
                    <a:latin typeface="Times New Roman" pitchFamily="18" charset="0"/>
                    <a:cs typeface="Times New Roman" pitchFamily="18" charset="0"/>
                  </a:rPr>
                  <a:t>.</a:t>
                </a:r>
              </a:p>
              <a:p>
                <a:pPr marL="457200" indent="-457200" fontAlgn="base">
                  <a:spcBef>
                    <a:spcPct val="20000"/>
                  </a:spcBef>
                  <a:spcAft>
                    <a:spcPct val="0"/>
                  </a:spcAft>
                  <a:buClr>
                    <a:schemeClr val="hlink"/>
                  </a:buClr>
                  <a:buSzPct val="120000"/>
                  <a:buFont typeface="Courier New" pitchFamily="49" charset="0"/>
                  <a:buChar char="o"/>
                </a:pPr>
                <a:r>
                  <a:rPr lang="en-US" sz="3200" b="1" dirty="0" err="1">
                    <a:solidFill>
                      <a:schemeClr val="accent5">
                        <a:lumMod val="50000"/>
                      </a:schemeClr>
                    </a:solidFill>
                    <a:latin typeface="Times New Roman" pitchFamily="18" charset="0"/>
                    <a:cs typeface="Times New Roman" pitchFamily="18" charset="0"/>
                  </a:rPr>
                  <a:t>Rất</a:t>
                </a:r>
                <a:r>
                  <a:rPr lang="en-US" sz="3200" b="1" dirty="0">
                    <a:solidFill>
                      <a:schemeClr val="accent5">
                        <a:lumMod val="50000"/>
                      </a:schemeClr>
                    </a:solidFill>
                    <a:latin typeface="Times New Roman" pitchFamily="18" charset="0"/>
                    <a:cs typeface="Times New Roman" pitchFamily="18" charset="0"/>
                  </a:rPr>
                  <a:t> </a:t>
                </a:r>
                <a:r>
                  <a:rPr lang="en-US" sz="3200" b="1" dirty="0" err="1">
                    <a:solidFill>
                      <a:schemeClr val="accent5">
                        <a:lumMod val="50000"/>
                      </a:schemeClr>
                    </a:solidFill>
                    <a:latin typeface="Times New Roman" pitchFamily="18" charset="0"/>
                    <a:cs typeface="Times New Roman" pitchFamily="18" charset="0"/>
                  </a:rPr>
                  <a:t>hiếu</a:t>
                </a:r>
                <a:r>
                  <a:rPr lang="en-US" sz="3200" b="1" dirty="0">
                    <a:solidFill>
                      <a:schemeClr val="accent5">
                        <a:lumMod val="50000"/>
                      </a:schemeClr>
                    </a:solidFill>
                    <a:latin typeface="Times New Roman" pitchFamily="18" charset="0"/>
                    <a:cs typeface="Times New Roman" pitchFamily="18" charset="0"/>
                  </a:rPr>
                  <a:t> </a:t>
                </a:r>
                <a:r>
                  <a:rPr lang="en-US" sz="3200" b="1" dirty="0" err="1">
                    <a:solidFill>
                      <a:schemeClr val="accent5">
                        <a:lumMod val="50000"/>
                      </a:schemeClr>
                    </a:solidFill>
                    <a:latin typeface="Times New Roman" pitchFamily="18" charset="0"/>
                    <a:cs typeface="Times New Roman" pitchFamily="18" charset="0"/>
                  </a:rPr>
                  <a:t>động</a:t>
                </a:r>
                <a:r>
                  <a:rPr lang="en-US" sz="3200" b="1" dirty="0">
                    <a:solidFill>
                      <a:schemeClr val="accent5">
                        <a:lumMod val="50000"/>
                      </a:schemeClr>
                    </a:solidFill>
                    <a:latin typeface="Times New Roman" pitchFamily="18" charset="0"/>
                    <a:cs typeface="Times New Roman" pitchFamily="18" charset="0"/>
                  </a:rPr>
                  <a:t>.</a:t>
                </a:r>
              </a:p>
              <a:p>
                <a:pPr marL="457200" indent="-457200" fontAlgn="base">
                  <a:spcBef>
                    <a:spcPct val="20000"/>
                  </a:spcBef>
                  <a:spcAft>
                    <a:spcPct val="0"/>
                  </a:spcAft>
                  <a:buClr>
                    <a:schemeClr val="hlink"/>
                  </a:buClr>
                  <a:buSzPct val="120000"/>
                  <a:buFont typeface="Courier New" pitchFamily="49" charset="0"/>
                  <a:buChar char="o"/>
                </a:pPr>
                <a:r>
                  <a:rPr lang="en-US" sz="3200" b="1" dirty="0" err="1">
                    <a:solidFill>
                      <a:schemeClr val="accent5">
                        <a:lumMod val="50000"/>
                      </a:schemeClr>
                    </a:solidFill>
                    <a:latin typeface="Times New Roman" pitchFamily="18" charset="0"/>
                    <a:cs typeface="Times New Roman" pitchFamily="18" charset="0"/>
                  </a:rPr>
                  <a:t>Rất</a:t>
                </a:r>
                <a:r>
                  <a:rPr lang="en-US" sz="3200" b="1" dirty="0">
                    <a:solidFill>
                      <a:schemeClr val="accent5">
                        <a:lumMod val="50000"/>
                      </a:schemeClr>
                    </a:solidFill>
                    <a:latin typeface="Times New Roman" pitchFamily="18" charset="0"/>
                    <a:cs typeface="Times New Roman" pitchFamily="18" charset="0"/>
                  </a:rPr>
                  <a:t> </a:t>
                </a:r>
                <a:r>
                  <a:rPr lang="en-US" sz="3200" b="1" dirty="0" err="1">
                    <a:solidFill>
                      <a:schemeClr val="accent5">
                        <a:lumMod val="50000"/>
                      </a:schemeClr>
                    </a:solidFill>
                    <a:latin typeface="Times New Roman" pitchFamily="18" charset="0"/>
                    <a:cs typeface="Times New Roman" pitchFamily="18" charset="0"/>
                  </a:rPr>
                  <a:t>nhanh</a:t>
                </a:r>
                <a:r>
                  <a:rPr lang="en-US" sz="3200" b="1" dirty="0">
                    <a:solidFill>
                      <a:schemeClr val="accent5">
                        <a:lumMod val="50000"/>
                      </a:schemeClr>
                    </a:solidFill>
                    <a:latin typeface="Times New Roman" pitchFamily="18" charset="0"/>
                    <a:cs typeface="Times New Roman" pitchFamily="18" charset="0"/>
                  </a:rPr>
                  <a:t> </a:t>
                </a:r>
                <a:r>
                  <a:rPr lang="en-US" sz="3200" b="1" dirty="0" err="1">
                    <a:solidFill>
                      <a:schemeClr val="accent5">
                        <a:lumMod val="50000"/>
                      </a:schemeClr>
                    </a:solidFill>
                    <a:latin typeface="Times New Roman" pitchFamily="18" charset="0"/>
                    <a:cs typeface="Times New Roman" pitchFamily="18" charset="0"/>
                  </a:rPr>
                  <a:t>nhẹn</a:t>
                </a:r>
                <a:r>
                  <a:rPr lang="en-US" sz="3200" b="1" dirty="0">
                    <a:solidFill>
                      <a:schemeClr val="accent5">
                        <a:lumMod val="50000"/>
                      </a:schemeClr>
                    </a:solidFill>
                    <a:latin typeface="Times New Roman" pitchFamily="18" charset="0"/>
                    <a:cs typeface="Times New Roman" pitchFamily="18" charset="0"/>
                  </a:rPr>
                  <a:t>, </a:t>
                </a:r>
                <a:r>
                  <a:rPr lang="en-US" sz="3200" b="1" dirty="0" err="1">
                    <a:solidFill>
                      <a:schemeClr val="accent5">
                        <a:lumMod val="50000"/>
                      </a:schemeClr>
                    </a:solidFill>
                    <a:latin typeface="Times New Roman" pitchFamily="18" charset="0"/>
                    <a:cs typeface="Times New Roman" pitchFamily="18" charset="0"/>
                  </a:rPr>
                  <a:t>hiếu</a:t>
                </a:r>
                <a:r>
                  <a:rPr lang="en-US" sz="3200" b="1" dirty="0">
                    <a:solidFill>
                      <a:schemeClr val="accent5">
                        <a:lumMod val="50000"/>
                      </a:schemeClr>
                    </a:solidFill>
                    <a:latin typeface="Times New Roman" pitchFamily="18" charset="0"/>
                    <a:cs typeface="Times New Roman" pitchFamily="18" charset="0"/>
                  </a:rPr>
                  <a:t> </a:t>
                </a:r>
                <a:r>
                  <a:rPr lang="en-US" sz="3200" b="1" dirty="0" err="1">
                    <a:solidFill>
                      <a:schemeClr val="accent5">
                        <a:lumMod val="50000"/>
                      </a:schemeClr>
                    </a:solidFill>
                    <a:latin typeface="Times New Roman" pitchFamily="18" charset="0"/>
                    <a:cs typeface="Times New Roman" pitchFamily="18" charset="0"/>
                  </a:rPr>
                  <a:t>động</a:t>
                </a:r>
                <a:r>
                  <a:rPr lang="en-US" sz="3200" b="1" dirty="0">
                    <a:solidFill>
                      <a:schemeClr val="accent5">
                        <a:lumMod val="50000"/>
                      </a:schemeClr>
                    </a:solidFill>
                    <a:latin typeface="Times New Roman" pitchFamily="18" charset="0"/>
                    <a:cs typeface="Times New Roman" pitchFamily="18" charset="0"/>
                  </a:rPr>
                  <a:t>, </a:t>
                </a:r>
                <a:r>
                  <a:rPr lang="en-US" sz="3200" b="1" dirty="0" err="1">
                    <a:solidFill>
                      <a:schemeClr val="accent5">
                        <a:lumMod val="50000"/>
                      </a:schemeClr>
                    </a:solidFill>
                    <a:latin typeface="Times New Roman" pitchFamily="18" charset="0"/>
                    <a:cs typeface="Times New Roman" pitchFamily="18" charset="0"/>
                  </a:rPr>
                  <a:t>thông</a:t>
                </a:r>
                <a:r>
                  <a:rPr lang="en-US" sz="3200" b="1" dirty="0">
                    <a:solidFill>
                      <a:schemeClr val="accent5">
                        <a:lumMod val="50000"/>
                      </a:schemeClr>
                    </a:solidFill>
                    <a:latin typeface="Times New Roman" pitchFamily="18" charset="0"/>
                    <a:cs typeface="Times New Roman" pitchFamily="18" charset="0"/>
                  </a:rPr>
                  <a:t> minh </a:t>
                </a:r>
                <a:r>
                  <a:rPr lang="en-US" sz="3200" b="1" dirty="0" err="1">
                    <a:solidFill>
                      <a:schemeClr val="accent5">
                        <a:lumMod val="50000"/>
                      </a:schemeClr>
                    </a:solidFill>
                    <a:latin typeface="Times New Roman" pitchFamily="18" charset="0"/>
                    <a:cs typeface="Times New Roman" pitchFamily="18" charset="0"/>
                  </a:rPr>
                  <a:t>và</a:t>
                </a:r>
                <a:r>
                  <a:rPr lang="en-US" sz="3200" b="1" dirty="0">
                    <a:solidFill>
                      <a:schemeClr val="accent5">
                        <a:lumMod val="50000"/>
                      </a:schemeClr>
                    </a:solidFill>
                    <a:latin typeface="Times New Roman" pitchFamily="18" charset="0"/>
                    <a:cs typeface="Times New Roman" pitchFamily="18" charset="0"/>
                  </a:rPr>
                  <a:t> </a:t>
                </a:r>
                <a:r>
                  <a:rPr lang="en-US" sz="3200" b="1" dirty="0" err="1">
                    <a:solidFill>
                      <a:schemeClr val="accent5">
                        <a:lumMod val="50000"/>
                      </a:schemeClr>
                    </a:solidFill>
                    <a:latin typeface="Times New Roman" pitchFamily="18" charset="0"/>
                    <a:cs typeface="Times New Roman" pitchFamily="18" charset="0"/>
                  </a:rPr>
                  <a:t>gan</a:t>
                </a:r>
                <a:r>
                  <a:rPr lang="en-US" sz="3200" b="1" dirty="0">
                    <a:solidFill>
                      <a:schemeClr val="accent5">
                        <a:lumMod val="50000"/>
                      </a:schemeClr>
                    </a:solidFill>
                    <a:latin typeface="Times New Roman" pitchFamily="18" charset="0"/>
                    <a:cs typeface="Times New Roman" pitchFamily="18" charset="0"/>
                  </a:rPr>
                  <a:t> </a:t>
                </a:r>
                <a:r>
                  <a:rPr lang="en-US" sz="3200" b="1" dirty="0" err="1">
                    <a:solidFill>
                      <a:schemeClr val="accent5">
                        <a:lumMod val="50000"/>
                      </a:schemeClr>
                    </a:solidFill>
                    <a:latin typeface="Times New Roman" pitchFamily="18" charset="0"/>
                    <a:cs typeface="Times New Roman" pitchFamily="18" charset="0"/>
                  </a:rPr>
                  <a:t>dạ</a:t>
                </a:r>
                <a:r>
                  <a:rPr lang="en-US" sz="3200" b="1" dirty="0">
                    <a:solidFill>
                      <a:schemeClr val="accent5">
                        <a:lumMod val="50000"/>
                      </a:schemeClr>
                    </a:solidFill>
                    <a:latin typeface="Times New Roman" pitchFamily="18" charset="0"/>
                    <a:cs typeface="Times New Roman" pitchFamily="18" charset="0"/>
                  </a:rPr>
                  <a:t>.</a:t>
                </a:r>
              </a:p>
            </p:txBody>
          </p:sp>
        </p:grpSp>
        <p:pic>
          <p:nvPicPr>
            <p:cNvPr id="22" name="图片 21"/>
            <p:cNvPicPr>
              <a:picLocks noChangeAspect="1"/>
            </p:cNvPicPr>
            <p:nvPr/>
          </p:nvPicPr>
          <p:blipFill>
            <a:blip r:embed="rId3"/>
            <a:stretch>
              <a:fillRect/>
            </a:stretch>
          </p:blipFill>
          <p:spPr>
            <a:xfrm rot="18249380">
              <a:off x="7212758" y="4928000"/>
              <a:ext cx="1093144" cy="1339516"/>
            </a:xfrm>
            <a:prstGeom prst="rect">
              <a:avLst/>
            </a:prstGeom>
          </p:spPr>
        </p:pic>
      </p:grpSp>
      <p:pic>
        <p:nvPicPr>
          <p:cNvPr id="23" name="图片 22"/>
          <p:cNvPicPr>
            <a:picLocks noChangeAspect="1"/>
          </p:cNvPicPr>
          <p:nvPr/>
        </p:nvPicPr>
        <p:blipFill>
          <a:blip r:embed="rId4"/>
          <a:stretch>
            <a:fillRect/>
          </a:stretch>
        </p:blipFill>
        <p:spPr>
          <a:xfrm>
            <a:off x="1071317" y="1338835"/>
            <a:ext cx="308748" cy="309546"/>
          </a:xfrm>
          <a:prstGeom prst="rect">
            <a:avLst/>
          </a:prstGeom>
        </p:spPr>
      </p:pic>
      <p:pic>
        <p:nvPicPr>
          <p:cNvPr id="49" name="图片 48"/>
          <p:cNvPicPr>
            <a:picLocks noChangeAspect="1"/>
          </p:cNvPicPr>
          <p:nvPr/>
        </p:nvPicPr>
        <p:blipFill>
          <a:blip r:embed="rId5"/>
          <a:stretch>
            <a:fillRect/>
          </a:stretch>
        </p:blipFill>
        <p:spPr>
          <a:xfrm rot="20602219">
            <a:off x="5627216" y="5520943"/>
            <a:ext cx="7192729" cy="1148509"/>
          </a:xfrm>
          <a:prstGeom prst="rect">
            <a:avLst/>
          </a:prstGeom>
        </p:spPr>
      </p:pic>
      <p:pic>
        <p:nvPicPr>
          <p:cNvPr id="25" name="图片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9275132" flipV="1">
            <a:off x="7743747" y="3884218"/>
            <a:ext cx="2633472" cy="521208"/>
          </a:xfrm>
          <a:prstGeom prst="rect">
            <a:avLst/>
          </a:prstGeom>
        </p:spPr>
      </p:pic>
      <p:pic>
        <p:nvPicPr>
          <p:cNvPr id="24" name="图片 2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0121" y="-14514"/>
            <a:ext cx="2591485" cy="2591485"/>
          </a:xfrm>
          <a:prstGeom prst="rect">
            <a:avLst/>
          </a:prstGeom>
        </p:spPr>
      </p:pic>
      <p:pic>
        <p:nvPicPr>
          <p:cNvPr id="27" name="图片 23"/>
          <p:cNvPicPr>
            <a:picLocks noChangeAspect="1"/>
          </p:cNvPicPr>
          <p:nvPr/>
        </p:nvPicPr>
        <p:blipFill rotWithShape="1">
          <a:blip r:embed="rId8"/>
          <a:srcRect l="26553" b="70623"/>
          <a:stretch>
            <a:fillRect/>
          </a:stretch>
        </p:blipFill>
        <p:spPr>
          <a:xfrm>
            <a:off x="1" y="-22360"/>
            <a:ext cx="5471886" cy="1762352"/>
          </a:xfrm>
          <a:prstGeom prst="rect">
            <a:avLst/>
          </a:prstGeom>
        </p:spPr>
      </p:pic>
      <p:pic>
        <p:nvPicPr>
          <p:cNvPr id="6" name="Picture 5" descr="A picture containing text&#10;&#10;Description automatically generated">
            <a:extLst>
              <a:ext uri="{FF2B5EF4-FFF2-40B4-BE49-F238E27FC236}">
                <a16:creationId xmlns:a16="http://schemas.microsoft.com/office/drawing/2014/main" id="{9E9F73A0-30BC-41C2-A9FB-53F621D7B67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016651" y="3282909"/>
            <a:ext cx="1812699" cy="3524082"/>
          </a:xfrm>
          <a:prstGeom prst="rect">
            <a:avLst/>
          </a:prstGeom>
        </p:spPr>
      </p:pic>
    </p:spTree>
    <p:extLst>
      <p:ext uri="{BB962C8B-B14F-4D97-AF65-F5344CB8AC3E}">
        <p14:creationId xmlns:p14="http://schemas.microsoft.com/office/powerpoint/2010/main" val="360178748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1000" fill="hold"/>
                                        <p:tgtEl>
                                          <p:spTgt spid="27"/>
                                        </p:tgtEl>
                                        <p:attrNameLst>
                                          <p:attrName>ppt_w</p:attrName>
                                        </p:attrNameLst>
                                      </p:cBhvr>
                                      <p:tavLst>
                                        <p:tav tm="0">
                                          <p:val>
                                            <p:strVal val="#ppt_w+.3"/>
                                          </p:val>
                                        </p:tav>
                                        <p:tav tm="100000">
                                          <p:val>
                                            <p:strVal val="#ppt_w"/>
                                          </p:val>
                                        </p:tav>
                                      </p:tavLst>
                                    </p:anim>
                                    <p:anim calcmode="lin" valueType="num">
                                      <p:cBhvr>
                                        <p:cTn id="8" dur="1000" fill="hold"/>
                                        <p:tgtEl>
                                          <p:spTgt spid="27"/>
                                        </p:tgtEl>
                                        <p:attrNameLst>
                                          <p:attrName>ppt_h</p:attrName>
                                        </p:attrNameLst>
                                      </p:cBhvr>
                                      <p:tavLst>
                                        <p:tav tm="0">
                                          <p:val>
                                            <p:strVal val="#ppt_h"/>
                                          </p:val>
                                        </p:tav>
                                        <p:tav tm="100000">
                                          <p:val>
                                            <p:strVal val="#ppt_h"/>
                                          </p:val>
                                        </p:tav>
                                      </p:tavLst>
                                    </p:anim>
                                    <p:animEffect transition="in" filter="fade">
                                      <p:cBhvr>
                                        <p:cTn id="9" dur="1000"/>
                                        <p:tgtEl>
                                          <p:spTgt spid="27"/>
                                        </p:tgtEl>
                                      </p:cBhvr>
                                    </p:animEffect>
                                  </p:childTnLst>
                                </p:cTn>
                              </p:par>
                              <p:par>
                                <p:cTn id="10" presetID="47" presetClass="entr" presetSubtype="0" fill="hold" nodeType="with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1000"/>
                                        <p:tgtEl>
                                          <p:spTgt spid="24"/>
                                        </p:tgtEl>
                                      </p:cBhvr>
                                    </p:animEffect>
                                    <p:anim calcmode="lin" valueType="num">
                                      <p:cBhvr>
                                        <p:cTn id="13" dur="1000" fill="hold"/>
                                        <p:tgtEl>
                                          <p:spTgt spid="24"/>
                                        </p:tgtEl>
                                        <p:attrNameLst>
                                          <p:attrName>ppt_x</p:attrName>
                                        </p:attrNameLst>
                                      </p:cBhvr>
                                      <p:tavLst>
                                        <p:tav tm="0">
                                          <p:val>
                                            <p:strVal val="#ppt_x"/>
                                          </p:val>
                                        </p:tav>
                                        <p:tav tm="100000">
                                          <p:val>
                                            <p:strVal val="#ppt_x"/>
                                          </p:val>
                                        </p:tav>
                                      </p:tavLst>
                                    </p:anim>
                                    <p:anim calcmode="lin" valueType="num">
                                      <p:cBhvr>
                                        <p:cTn id="14" dur="1000" fill="hold"/>
                                        <p:tgtEl>
                                          <p:spTgt spid="24"/>
                                        </p:tgtEl>
                                        <p:attrNameLst>
                                          <p:attrName>ppt_y</p:attrName>
                                        </p:attrNameLst>
                                      </p:cBhvr>
                                      <p:tavLst>
                                        <p:tav tm="0">
                                          <p:val>
                                            <p:strVal val="#ppt_y-.1"/>
                                          </p:val>
                                        </p:tav>
                                        <p:tav tm="100000">
                                          <p:val>
                                            <p:strVal val="#ppt_y"/>
                                          </p:val>
                                        </p:tav>
                                      </p:tavLst>
                                    </p:anim>
                                  </p:childTnLst>
                                </p:cTn>
                              </p:par>
                              <p:par>
                                <p:cTn id="15" presetID="14" presetClass="entr" presetSubtype="10" fill="hold" nodeType="withEffect">
                                  <p:stCondLst>
                                    <p:cond delay="1000"/>
                                  </p:stCondLst>
                                  <p:childTnLst>
                                    <p:set>
                                      <p:cBhvr>
                                        <p:cTn id="16" dur="1" fill="hold">
                                          <p:stCondLst>
                                            <p:cond delay="0"/>
                                          </p:stCondLst>
                                        </p:cTn>
                                        <p:tgtEl>
                                          <p:spTgt spid="2"/>
                                        </p:tgtEl>
                                        <p:attrNameLst>
                                          <p:attrName>style.visibility</p:attrName>
                                        </p:attrNameLst>
                                      </p:cBhvr>
                                      <p:to>
                                        <p:strVal val="visible"/>
                                      </p:to>
                                    </p:set>
                                    <p:animEffect transition="in" filter="randombar(horizontal)">
                                      <p:cBhvr>
                                        <p:cTn id="17" dur="2000"/>
                                        <p:tgtEl>
                                          <p:spTgt spid="2"/>
                                        </p:tgtEl>
                                      </p:cBhvr>
                                    </p:animEffect>
                                  </p:childTnLst>
                                </p:cTn>
                              </p:par>
                              <p:par>
                                <p:cTn id="18" presetID="22" presetClass="entr" presetSubtype="1" fill="hold" nodeType="withEffect">
                                  <p:stCondLst>
                                    <p:cond delay="1750"/>
                                  </p:stCondLst>
                                  <p:childTnLst>
                                    <p:set>
                                      <p:cBhvr>
                                        <p:cTn id="19" dur="1" fill="hold">
                                          <p:stCondLst>
                                            <p:cond delay="0"/>
                                          </p:stCondLst>
                                        </p:cTn>
                                        <p:tgtEl>
                                          <p:spTgt spid="25"/>
                                        </p:tgtEl>
                                        <p:attrNameLst>
                                          <p:attrName>style.visibility</p:attrName>
                                        </p:attrNameLst>
                                      </p:cBhvr>
                                      <p:to>
                                        <p:strVal val="visible"/>
                                      </p:to>
                                    </p:set>
                                    <p:animEffect transition="in" filter="wipe(up)">
                                      <p:cBhvr>
                                        <p:cTn id="20" dur="2000"/>
                                        <p:tgtEl>
                                          <p:spTgt spid="25"/>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1000"/>
                                        <p:tgtEl>
                                          <p:spTgt spid="4"/>
                                        </p:tgtEl>
                                      </p:cBhvr>
                                    </p:animEffect>
                                    <p:anim calcmode="lin" valueType="num">
                                      <p:cBhvr>
                                        <p:cTn id="26" dur="1000" fill="hold"/>
                                        <p:tgtEl>
                                          <p:spTgt spid="4"/>
                                        </p:tgtEl>
                                        <p:attrNameLst>
                                          <p:attrName>ppt_x</p:attrName>
                                        </p:attrNameLst>
                                      </p:cBhvr>
                                      <p:tavLst>
                                        <p:tav tm="0">
                                          <p:val>
                                            <p:strVal val="#ppt_x"/>
                                          </p:val>
                                        </p:tav>
                                        <p:tav tm="100000">
                                          <p:val>
                                            <p:strVal val="#ppt_x"/>
                                          </p:val>
                                        </p:tav>
                                      </p:tavLst>
                                    </p:anim>
                                    <p:anim calcmode="lin" valueType="num">
                                      <p:cBhvr>
                                        <p:cTn id="2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00">
            <a:alpha val="24000"/>
          </a:srgbClr>
        </a:solidFill>
        <a:effectLst/>
      </p:bgPr>
    </p:bg>
    <p:spTree>
      <p:nvGrpSpPr>
        <p:cNvPr id="1" name=""/>
        <p:cNvGrpSpPr/>
        <p:nvPr/>
      </p:nvGrpSpPr>
      <p:grpSpPr>
        <a:xfrm>
          <a:off x="0" y="0"/>
          <a:ext cx="0" cy="0"/>
          <a:chOff x="0" y="0"/>
          <a:chExt cx="0" cy="0"/>
        </a:xfrm>
      </p:grpSpPr>
      <p:pic>
        <p:nvPicPr>
          <p:cNvPr id="18" name="图片 17"/>
          <p:cNvPicPr>
            <a:picLocks noChangeAspect="1"/>
          </p:cNvPicPr>
          <p:nvPr/>
        </p:nvPicPr>
        <p:blipFill rotWithShape="1">
          <a:blip r:embed="rId3">
            <a:extLst>
              <a:ext uri="{28A0092B-C50C-407E-A947-70E740481C1C}">
                <a14:useLocalDpi xmlns:a14="http://schemas.microsoft.com/office/drawing/2010/main" val="0"/>
              </a:ext>
            </a:extLst>
          </a:blip>
          <a:srcRect l="950" r="1"/>
          <a:stretch>
            <a:fillRect/>
          </a:stretch>
        </p:blipFill>
        <p:spPr>
          <a:xfrm>
            <a:off x="6302349" y="3228045"/>
            <a:ext cx="5889650" cy="3610164"/>
          </a:xfrm>
          <a:prstGeom prst="rect">
            <a:avLst/>
          </a:prstGeom>
        </p:spPr>
      </p:pic>
      <p:grpSp>
        <p:nvGrpSpPr>
          <p:cNvPr id="24" name="组合 23"/>
          <p:cNvGrpSpPr/>
          <p:nvPr/>
        </p:nvGrpSpPr>
        <p:grpSpPr>
          <a:xfrm>
            <a:off x="5695579" y="3335797"/>
            <a:ext cx="757936" cy="625045"/>
            <a:chOff x="4836974" y="2889788"/>
            <a:chExt cx="757936" cy="625045"/>
          </a:xfrm>
        </p:grpSpPr>
        <p:sp>
          <p:nvSpPr>
            <p:cNvPr id="25" name="任意多边形: 形状 24"/>
            <p:cNvSpPr/>
            <p:nvPr/>
          </p:nvSpPr>
          <p:spPr>
            <a:xfrm>
              <a:off x="4892472" y="2937808"/>
              <a:ext cx="633162" cy="532036"/>
            </a:xfrm>
            <a:custGeom>
              <a:avLst/>
              <a:gdLst>
                <a:gd name="connsiteX0" fmla="*/ 2801 w 633162"/>
                <a:gd name="connsiteY0" fmla="*/ 184083 h 532036"/>
                <a:gd name="connsiteX1" fmla="*/ 58219 w 633162"/>
                <a:gd name="connsiteY1" fmla="*/ 100956 h 532036"/>
                <a:gd name="connsiteX2" fmla="*/ 196764 w 633162"/>
                <a:gd name="connsiteY2" fmla="*/ 17828 h 532036"/>
                <a:gd name="connsiteX3" fmla="*/ 418437 w 633162"/>
                <a:gd name="connsiteY3" fmla="*/ 8592 h 532036"/>
                <a:gd name="connsiteX4" fmla="*/ 603164 w 633162"/>
                <a:gd name="connsiteY4" fmla="*/ 119428 h 532036"/>
                <a:gd name="connsiteX5" fmla="*/ 612401 w 633162"/>
                <a:gd name="connsiteY5" fmla="*/ 341101 h 532036"/>
                <a:gd name="connsiteX6" fmla="*/ 399964 w 633162"/>
                <a:gd name="connsiteY6" fmla="*/ 516592 h 532036"/>
                <a:gd name="connsiteX7" fmla="*/ 150583 w 633162"/>
                <a:gd name="connsiteY7" fmla="*/ 498119 h 532036"/>
                <a:gd name="connsiteX8" fmla="*/ 21273 w 633162"/>
                <a:gd name="connsiteY8" fmla="*/ 294919 h 532036"/>
                <a:gd name="connsiteX9" fmla="*/ 2801 w 633162"/>
                <a:gd name="connsiteY9" fmla="*/ 184083 h 532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3162" h="532036">
                  <a:moveTo>
                    <a:pt x="2801" y="184083"/>
                  </a:moveTo>
                  <a:cubicBezTo>
                    <a:pt x="8959" y="151756"/>
                    <a:pt x="25892" y="128665"/>
                    <a:pt x="58219" y="100956"/>
                  </a:cubicBezTo>
                  <a:cubicBezTo>
                    <a:pt x="90546" y="73247"/>
                    <a:pt x="136728" y="33222"/>
                    <a:pt x="196764" y="17828"/>
                  </a:cubicBezTo>
                  <a:cubicBezTo>
                    <a:pt x="256800" y="2434"/>
                    <a:pt x="350704" y="-8341"/>
                    <a:pt x="418437" y="8592"/>
                  </a:cubicBezTo>
                  <a:cubicBezTo>
                    <a:pt x="486170" y="25525"/>
                    <a:pt x="570837" y="64010"/>
                    <a:pt x="603164" y="119428"/>
                  </a:cubicBezTo>
                  <a:cubicBezTo>
                    <a:pt x="635491" y="174846"/>
                    <a:pt x="646268" y="274907"/>
                    <a:pt x="612401" y="341101"/>
                  </a:cubicBezTo>
                  <a:cubicBezTo>
                    <a:pt x="578534" y="407295"/>
                    <a:pt x="476934" y="490422"/>
                    <a:pt x="399964" y="516592"/>
                  </a:cubicBezTo>
                  <a:cubicBezTo>
                    <a:pt x="322994" y="542762"/>
                    <a:pt x="213698" y="535065"/>
                    <a:pt x="150583" y="498119"/>
                  </a:cubicBezTo>
                  <a:cubicBezTo>
                    <a:pt x="87468" y="461174"/>
                    <a:pt x="42825" y="348798"/>
                    <a:pt x="21273" y="294919"/>
                  </a:cubicBezTo>
                  <a:cubicBezTo>
                    <a:pt x="-279" y="241040"/>
                    <a:pt x="-3357" y="216410"/>
                    <a:pt x="2801" y="184083"/>
                  </a:cubicBezTo>
                  <a:close/>
                </a:path>
              </a:pathLst>
            </a:custGeom>
            <a:solidFill>
              <a:srgbClr val="F6D8C3"/>
            </a:solidFill>
            <a:ln>
              <a:solidFill>
                <a:srgbClr val="FFE2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6" name="任意多边形: 形状 25"/>
            <p:cNvSpPr/>
            <p:nvPr/>
          </p:nvSpPr>
          <p:spPr>
            <a:xfrm>
              <a:off x="4836974" y="2889788"/>
              <a:ext cx="716368" cy="601953"/>
            </a:xfrm>
            <a:custGeom>
              <a:avLst/>
              <a:gdLst>
                <a:gd name="connsiteX0" fmla="*/ 2801 w 633162"/>
                <a:gd name="connsiteY0" fmla="*/ 184083 h 532036"/>
                <a:gd name="connsiteX1" fmla="*/ 58219 w 633162"/>
                <a:gd name="connsiteY1" fmla="*/ 100956 h 532036"/>
                <a:gd name="connsiteX2" fmla="*/ 196764 w 633162"/>
                <a:gd name="connsiteY2" fmla="*/ 17828 h 532036"/>
                <a:gd name="connsiteX3" fmla="*/ 418437 w 633162"/>
                <a:gd name="connsiteY3" fmla="*/ 8592 h 532036"/>
                <a:gd name="connsiteX4" fmla="*/ 603164 w 633162"/>
                <a:gd name="connsiteY4" fmla="*/ 119428 h 532036"/>
                <a:gd name="connsiteX5" fmla="*/ 612401 w 633162"/>
                <a:gd name="connsiteY5" fmla="*/ 341101 h 532036"/>
                <a:gd name="connsiteX6" fmla="*/ 399964 w 633162"/>
                <a:gd name="connsiteY6" fmla="*/ 516592 h 532036"/>
                <a:gd name="connsiteX7" fmla="*/ 150583 w 633162"/>
                <a:gd name="connsiteY7" fmla="*/ 498119 h 532036"/>
                <a:gd name="connsiteX8" fmla="*/ 21273 w 633162"/>
                <a:gd name="connsiteY8" fmla="*/ 294919 h 532036"/>
                <a:gd name="connsiteX9" fmla="*/ 2801 w 633162"/>
                <a:gd name="connsiteY9" fmla="*/ 184083 h 532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3162" h="532036">
                  <a:moveTo>
                    <a:pt x="2801" y="184083"/>
                  </a:moveTo>
                  <a:cubicBezTo>
                    <a:pt x="8959" y="151756"/>
                    <a:pt x="25892" y="128665"/>
                    <a:pt x="58219" y="100956"/>
                  </a:cubicBezTo>
                  <a:cubicBezTo>
                    <a:pt x="90546" y="73247"/>
                    <a:pt x="136728" y="33222"/>
                    <a:pt x="196764" y="17828"/>
                  </a:cubicBezTo>
                  <a:cubicBezTo>
                    <a:pt x="256800" y="2434"/>
                    <a:pt x="350704" y="-8341"/>
                    <a:pt x="418437" y="8592"/>
                  </a:cubicBezTo>
                  <a:cubicBezTo>
                    <a:pt x="486170" y="25525"/>
                    <a:pt x="570837" y="64010"/>
                    <a:pt x="603164" y="119428"/>
                  </a:cubicBezTo>
                  <a:cubicBezTo>
                    <a:pt x="635491" y="174846"/>
                    <a:pt x="646268" y="274907"/>
                    <a:pt x="612401" y="341101"/>
                  </a:cubicBezTo>
                  <a:cubicBezTo>
                    <a:pt x="578534" y="407295"/>
                    <a:pt x="476934" y="490422"/>
                    <a:pt x="399964" y="516592"/>
                  </a:cubicBezTo>
                  <a:cubicBezTo>
                    <a:pt x="322994" y="542762"/>
                    <a:pt x="213698" y="535065"/>
                    <a:pt x="150583" y="498119"/>
                  </a:cubicBezTo>
                  <a:cubicBezTo>
                    <a:pt x="87468" y="461174"/>
                    <a:pt x="42825" y="348798"/>
                    <a:pt x="21273" y="294919"/>
                  </a:cubicBezTo>
                  <a:cubicBezTo>
                    <a:pt x="-279" y="241040"/>
                    <a:pt x="-3357" y="216410"/>
                    <a:pt x="2801" y="184083"/>
                  </a:cubicBezTo>
                  <a:close/>
                </a:path>
              </a:pathLst>
            </a:custGeom>
            <a:noFill/>
            <a:ln>
              <a:solidFill>
                <a:srgbClr val="F6D8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7" name="任意多边形: 形状 26"/>
            <p:cNvSpPr/>
            <p:nvPr/>
          </p:nvSpPr>
          <p:spPr>
            <a:xfrm>
              <a:off x="4878542" y="2912880"/>
              <a:ext cx="716368" cy="601953"/>
            </a:xfrm>
            <a:custGeom>
              <a:avLst/>
              <a:gdLst>
                <a:gd name="connsiteX0" fmla="*/ 2801 w 633162"/>
                <a:gd name="connsiteY0" fmla="*/ 184083 h 532036"/>
                <a:gd name="connsiteX1" fmla="*/ 58219 w 633162"/>
                <a:gd name="connsiteY1" fmla="*/ 100956 h 532036"/>
                <a:gd name="connsiteX2" fmla="*/ 196764 w 633162"/>
                <a:gd name="connsiteY2" fmla="*/ 17828 h 532036"/>
                <a:gd name="connsiteX3" fmla="*/ 418437 w 633162"/>
                <a:gd name="connsiteY3" fmla="*/ 8592 h 532036"/>
                <a:gd name="connsiteX4" fmla="*/ 603164 w 633162"/>
                <a:gd name="connsiteY4" fmla="*/ 119428 h 532036"/>
                <a:gd name="connsiteX5" fmla="*/ 612401 w 633162"/>
                <a:gd name="connsiteY5" fmla="*/ 341101 h 532036"/>
                <a:gd name="connsiteX6" fmla="*/ 399964 w 633162"/>
                <a:gd name="connsiteY6" fmla="*/ 516592 h 532036"/>
                <a:gd name="connsiteX7" fmla="*/ 150583 w 633162"/>
                <a:gd name="connsiteY7" fmla="*/ 498119 h 532036"/>
                <a:gd name="connsiteX8" fmla="*/ 21273 w 633162"/>
                <a:gd name="connsiteY8" fmla="*/ 294919 h 532036"/>
                <a:gd name="connsiteX9" fmla="*/ 2801 w 633162"/>
                <a:gd name="connsiteY9" fmla="*/ 184083 h 532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3162" h="532036">
                  <a:moveTo>
                    <a:pt x="2801" y="184083"/>
                  </a:moveTo>
                  <a:cubicBezTo>
                    <a:pt x="8959" y="151756"/>
                    <a:pt x="25892" y="128665"/>
                    <a:pt x="58219" y="100956"/>
                  </a:cubicBezTo>
                  <a:cubicBezTo>
                    <a:pt x="90546" y="73247"/>
                    <a:pt x="136728" y="33222"/>
                    <a:pt x="196764" y="17828"/>
                  </a:cubicBezTo>
                  <a:cubicBezTo>
                    <a:pt x="256800" y="2434"/>
                    <a:pt x="350704" y="-8341"/>
                    <a:pt x="418437" y="8592"/>
                  </a:cubicBezTo>
                  <a:cubicBezTo>
                    <a:pt x="486170" y="25525"/>
                    <a:pt x="570837" y="64010"/>
                    <a:pt x="603164" y="119428"/>
                  </a:cubicBezTo>
                  <a:cubicBezTo>
                    <a:pt x="635491" y="174846"/>
                    <a:pt x="646268" y="274907"/>
                    <a:pt x="612401" y="341101"/>
                  </a:cubicBezTo>
                  <a:cubicBezTo>
                    <a:pt x="578534" y="407295"/>
                    <a:pt x="476934" y="490422"/>
                    <a:pt x="399964" y="516592"/>
                  </a:cubicBezTo>
                  <a:cubicBezTo>
                    <a:pt x="322994" y="542762"/>
                    <a:pt x="213698" y="535065"/>
                    <a:pt x="150583" y="498119"/>
                  </a:cubicBezTo>
                  <a:cubicBezTo>
                    <a:pt x="87468" y="461174"/>
                    <a:pt x="42825" y="348798"/>
                    <a:pt x="21273" y="294919"/>
                  </a:cubicBezTo>
                  <a:cubicBezTo>
                    <a:pt x="-279" y="241040"/>
                    <a:pt x="-3357" y="216410"/>
                    <a:pt x="2801" y="184083"/>
                  </a:cubicBezTo>
                  <a:close/>
                </a:path>
              </a:pathLst>
            </a:custGeom>
            <a:noFill/>
            <a:ln>
              <a:solidFill>
                <a:srgbClr val="F6D8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8" name="任意多边形: 形状 27"/>
            <p:cNvSpPr/>
            <p:nvPr/>
          </p:nvSpPr>
          <p:spPr>
            <a:xfrm rot="2568759">
              <a:off x="4836982" y="2899027"/>
              <a:ext cx="716368" cy="601953"/>
            </a:xfrm>
            <a:custGeom>
              <a:avLst/>
              <a:gdLst>
                <a:gd name="connsiteX0" fmla="*/ 2801 w 633162"/>
                <a:gd name="connsiteY0" fmla="*/ 184083 h 532036"/>
                <a:gd name="connsiteX1" fmla="*/ 58219 w 633162"/>
                <a:gd name="connsiteY1" fmla="*/ 100956 h 532036"/>
                <a:gd name="connsiteX2" fmla="*/ 196764 w 633162"/>
                <a:gd name="connsiteY2" fmla="*/ 17828 h 532036"/>
                <a:gd name="connsiteX3" fmla="*/ 418437 w 633162"/>
                <a:gd name="connsiteY3" fmla="*/ 8592 h 532036"/>
                <a:gd name="connsiteX4" fmla="*/ 603164 w 633162"/>
                <a:gd name="connsiteY4" fmla="*/ 119428 h 532036"/>
                <a:gd name="connsiteX5" fmla="*/ 612401 w 633162"/>
                <a:gd name="connsiteY5" fmla="*/ 341101 h 532036"/>
                <a:gd name="connsiteX6" fmla="*/ 399964 w 633162"/>
                <a:gd name="connsiteY6" fmla="*/ 516592 h 532036"/>
                <a:gd name="connsiteX7" fmla="*/ 150583 w 633162"/>
                <a:gd name="connsiteY7" fmla="*/ 498119 h 532036"/>
                <a:gd name="connsiteX8" fmla="*/ 21273 w 633162"/>
                <a:gd name="connsiteY8" fmla="*/ 294919 h 532036"/>
                <a:gd name="connsiteX9" fmla="*/ 2801 w 633162"/>
                <a:gd name="connsiteY9" fmla="*/ 184083 h 532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3162" h="532036">
                  <a:moveTo>
                    <a:pt x="2801" y="184083"/>
                  </a:moveTo>
                  <a:cubicBezTo>
                    <a:pt x="8959" y="151756"/>
                    <a:pt x="25892" y="128665"/>
                    <a:pt x="58219" y="100956"/>
                  </a:cubicBezTo>
                  <a:cubicBezTo>
                    <a:pt x="90546" y="73247"/>
                    <a:pt x="136728" y="33222"/>
                    <a:pt x="196764" y="17828"/>
                  </a:cubicBezTo>
                  <a:cubicBezTo>
                    <a:pt x="256800" y="2434"/>
                    <a:pt x="350704" y="-8341"/>
                    <a:pt x="418437" y="8592"/>
                  </a:cubicBezTo>
                  <a:cubicBezTo>
                    <a:pt x="486170" y="25525"/>
                    <a:pt x="570837" y="64010"/>
                    <a:pt x="603164" y="119428"/>
                  </a:cubicBezTo>
                  <a:cubicBezTo>
                    <a:pt x="635491" y="174846"/>
                    <a:pt x="646268" y="274907"/>
                    <a:pt x="612401" y="341101"/>
                  </a:cubicBezTo>
                  <a:cubicBezTo>
                    <a:pt x="578534" y="407295"/>
                    <a:pt x="476934" y="490422"/>
                    <a:pt x="399964" y="516592"/>
                  </a:cubicBezTo>
                  <a:cubicBezTo>
                    <a:pt x="322994" y="542762"/>
                    <a:pt x="213698" y="535065"/>
                    <a:pt x="150583" y="498119"/>
                  </a:cubicBezTo>
                  <a:cubicBezTo>
                    <a:pt x="87468" y="461174"/>
                    <a:pt x="42825" y="348798"/>
                    <a:pt x="21273" y="294919"/>
                  </a:cubicBezTo>
                  <a:cubicBezTo>
                    <a:pt x="-279" y="241040"/>
                    <a:pt x="-3357" y="216410"/>
                    <a:pt x="2801" y="184083"/>
                  </a:cubicBezTo>
                  <a:close/>
                </a:path>
              </a:pathLst>
            </a:custGeom>
            <a:noFill/>
            <a:ln>
              <a:solidFill>
                <a:srgbClr val="F6D8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2" name="Group 1"/>
          <p:cNvGrpSpPr/>
          <p:nvPr/>
        </p:nvGrpSpPr>
        <p:grpSpPr>
          <a:xfrm>
            <a:off x="-37035" y="-962"/>
            <a:ext cx="6090798" cy="4412342"/>
            <a:chOff x="-37035" y="-962"/>
            <a:chExt cx="6090798" cy="4412342"/>
          </a:xfrm>
        </p:grpSpPr>
        <p:grpSp>
          <p:nvGrpSpPr>
            <p:cNvPr id="19" name="组合 18"/>
            <p:cNvGrpSpPr/>
            <p:nvPr/>
          </p:nvGrpSpPr>
          <p:grpSpPr>
            <a:xfrm>
              <a:off x="-37035" y="-962"/>
              <a:ext cx="6090798" cy="4412342"/>
              <a:chOff x="889243" y="871603"/>
              <a:chExt cx="3567993" cy="2369054"/>
            </a:xfrm>
          </p:grpSpPr>
          <p:sp>
            <p:nvSpPr>
              <p:cNvPr id="20" name="任意多边形: 形状 19"/>
              <p:cNvSpPr/>
              <p:nvPr/>
            </p:nvSpPr>
            <p:spPr>
              <a:xfrm rot="21226217">
                <a:off x="1011079" y="1013024"/>
                <a:ext cx="3371819" cy="2169087"/>
              </a:xfrm>
              <a:custGeom>
                <a:avLst/>
                <a:gdLst>
                  <a:gd name="connsiteX0" fmla="*/ 29229 w 3261562"/>
                  <a:gd name="connsiteY0" fmla="*/ 1002256 h 2245828"/>
                  <a:gd name="connsiteX1" fmla="*/ 676929 w 3261562"/>
                  <a:gd name="connsiteY1" fmla="*/ 164056 h 2245828"/>
                  <a:gd name="connsiteX2" fmla="*/ 2000904 w 3261562"/>
                  <a:gd name="connsiteY2" fmla="*/ 40231 h 2245828"/>
                  <a:gd name="connsiteX3" fmla="*/ 3105804 w 3261562"/>
                  <a:gd name="connsiteY3" fmla="*/ 659356 h 2245828"/>
                  <a:gd name="connsiteX4" fmla="*/ 3153429 w 3261562"/>
                  <a:gd name="connsiteY4" fmla="*/ 1678531 h 2245828"/>
                  <a:gd name="connsiteX5" fmla="*/ 2162829 w 3261562"/>
                  <a:gd name="connsiteY5" fmla="*/ 2211931 h 2245828"/>
                  <a:gd name="connsiteX6" fmla="*/ 648354 w 3261562"/>
                  <a:gd name="connsiteY6" fmla="*/ 2097631 h 2245828"/>
                  <a:gd name="connsiteX7" fmla="*/ 19704 w 3261562"/>
                  <a:gd name="connsiteY7" fmla="*/ 1335631 h 2245828"/>
                  <a:gd name="connsiteX8" fmla="*/ 219729 w 3261562"/>
                  <a:gd name="connsiteY8" fmla="*/ 621256 h 2245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562" h="2245828">
                    <a:moveTo>
                      <a:pt x="29229" y="1002256"/>
                    </a:moveTo>
                    <a:cubicBezTo>
                      <a:pt x="188773" y="663324"/>
                      <a:pt x="348317" y="324393"/>
                      <a:pt x="676929" y="164056"/>
                    </a:cubicBezTo>
                    <a:cubicBezTo>
                      <a:pt x="1005541" y="3719"/>
                      <a:pt x="1596092" y="-42319"/>
                      <a:pt x="2000904" y="40231"/>
                    </a:cubicBezTo>
                    <a:cubicBezTo>
                      <a:pt x="2405716" y="122781"/>
                      <a:pt x="2913717" y="386306"/>
                      <a:pt x="3105804" y="659356"/>
                    </a:cubicBezTo>
                    <a:cubicBezTo>
                      <a:pt x="3297891" y="932406"/>
                      <a:pt x="3310591" y="1419769"/>
                      <a:pt x="3153429" y="1678531"/>
                    </a:cubicBezTo>
                    <a:cubicBezTo>
                      <a:pt x="2996267" y="1937293"/>
                      <a:pt x="2580342" y="2142081"/>
                      <a:pt x="2162829" y="2211931"/>
                    </a:cubicBezTo>
                    <a:cubicBezTo>
                      <a:pt x="1745316" y="2281781"/>
                      <a:pt x="1005541" y="2243681"/>
                      <a:pt x="648354" y="2097631"/>
                    </a:cubicBezTo>
                    <a:cubicBezTo>
                      <a:pt x="291167" y="1951581"/>
                      <a:pt x="91142" y="1581694"/>
                      <a:pt x="19704" y="1335631"/>
                    </a:cubicBezTo>
                    <a:cubicBezTo>
                      <a:pt x="-51734" y="1089569"/>
                      <a:pt x="83997" y="855412"/>
                      <a:pt x="219729" y="621256"/>
                    </a:cubicBezTo>
                  </a:path>
                </a:pathLst>
              </a:custGeom>
              <a:solidFill>
                <a:srgbClr val="F6D8C3"/>
              </a:solidFill>
              <a:ln>
                <a:solidFill>
                  <a:srgbClr val="F6D8C3"/>
                </a:solidFill>
              </a:ln>
              <a:effectLst>
                <a:outerShdw blurRad="50800" dist="50800" dir="5400000" algn="ctr" rotWithShape="0">
                  <a:srgbClr val="000000">
                    <a:alpha val="6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1" name="任意多边形: 形状 20"/>
              <p:cNvSpPr/>
              <p:nvPr/>
            </p:nvSpPr>
            <p:spPr>
              <a:xfrm rot="21226217">
                <a:off x="939261" y="977548"/>
                <a:ext cx="3517975" cy="2263109"/>
              </a:xfrm>
              <a:custGeom>
                <a:avLst/>
                <a:gdLst>
                  <a:gd name="connsiteX0" fmla="*/ 29229 w 3261562"/>
                  <a:gd name="connsiteY0" fmla="*/ 1002256 h 2245828"/>
                  <a:gd name="connsiteX1" fmla="*/ 676929 w 3261562"/>
                  <a:gd name="connsiteY1" fmla="*/ 164056 h 2245828"/>
                  <a:gd name="connsiteX2" fmla="*/ 2000904 w 3261562"/>
                  <a:gd name="connsiteY2" fmla="*/ 40231 h 2245828"/>
                  <a:gd name="connsiteX3" fmla="*/ 3105804 w 3261562"/>
                  <a:gd name="connsiteY3" fmla="*/ 659356 h 2245828"/>
                  <a:gd name="connsiteX4" fmla="*/ 3153429 w 3261562"/>
                  <a:gd name="connsiteY4" fmla="*/ 1678531 h 2245828"/>
                  <a:gd name="connsiteX5" fmla="*/ 2162829 w 3261562"/>
                  <a:gd name="connsiteY5" fmla="*/ 2211931 h 2245828"/>
                  <a:gd name="connsiteX6" fmla="*/ 648354 w 3261562"/>
                  <a:gd name="connsiteY6" fmla="*/ 2097631 h 2245828"/>
                  <a:gd name="connsiteX7" fmla="*/ 19704 w 3261562"/>
                  <a:gd name="connsiteY7" fmla="*/ 1335631 h 2245828"/>
                  <a:gd name="connsiteX8" fmla="*/ 219729 w 3261562"/>
                  <a:gd name="connsiteY8" fmla="*/ 621256 h 2245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562" h="2245828">
                    <a:moveTo>
                      <a:pt x="29229" y="1002256"/>
                    </a:moveTo>
                    <a:cubicBezTo>
                      <a:pt x="188773" y="663324"/>
                      <a:pt x="348317" y="324393"/>
                      <a:pt x="676929" y="164056"/>
                    </a:cubicBezTo>
                    <a:cubicBezTo>
                      <a:pt x="1005541" y="3719"/>
                      <a:pt x="1596092" y="-42319"/>
                      <a:pt x="2000904" y="40231"/>
                    </a:cubicBezTo>
                    <a:cubicBezTo>
                      <a:pt x="2405716" y="122781"/>
                      <a:pt x="2913717" y="386306"/>
                      <a:pt x="3105804" y="659356"/>
                    </a:cubicBezTo>
                    <a:cubicBezTo>
                      <a:pt x="3297891" y="932406"/>
                      <a:pt x="3310591" y="1419769"/>
                      <a:pt x="3153429" y="1678531"/>
                    </a:cubicBezTo>
                    <a:cubicBezTo>
                      <a:pt x="2996267" y="1937293"/>
                      <a:pt x="2580342" y="2142081"/>
                      <a:pt x="2162829" y="2211931"/>
                    </a:cubicBezTo>
                    <a:cubicBezTo>
                      <a:pt x="1745316" y="2281781"/>
                      <a:pt x="1005541" y="2243681"/>
                      <a:pt x="648354" y="2097631"/>
                    </a:cubicBezTo>
                    <a:cubicBezTo>
                      <a:pt x="291167" y="1951581"/>
                      <a:pt x="91142" y="1581694"/>
                      <a:pt x="19704" y="1335631"/>
                    </a:cubicBezTo>
                    <a:cubicBezTo>
                      <a:pt x="-51734" y="1089569"/>
                      <a:pt x="83997" y="855412"/>
                      <a:pt x="219729" y="621256"/>
                    </a:cubicBezTo>
                  </a:path>
                </a:pathLst>
              </a:custGeom>
              <a:noFill/>
              <a:ln>
                <a:solidFill>
                  <a:srgbClr val="F6D8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2" name="任意多边形: 形状 21"/>
              <p:cNvSpPr/>
              <p:nvPr/>
            </p:nvSpPr>
            <p:spPr>
              <a:xfrm rot="107904">
                <a:off x="939261" y="977548"/>
                <a:ext cx="3517975" cy="2263109"/>
              </a:xfrm>
              <a:custGeom>
                <a:avLst/>
                <a:gdLst>
                  <a:gd name="connsiteX0" fmla="*/ 29229 w 3261562"/>
                  <a:gd name="connsiteY0" fmla="*/ 1002256 h 2245828"/>
                  <a:gd name="connsiteX1" fmla="*/ 676929 w 3261562"/>
                  <a:gd name="connsiteY1" fmla="*/ 164056 h 2245828"/>
                  <a:gd name="connsiteX2" fmla="*/ 2000904 w 3261562"/>
                  <a:gd name="connsiteY2" fmla="*/ 40231 h 2245828"/>
                  <a:gd name="connsiteX3" fmla="*/ 3105804 w 3261562"/>
                  <a:gd name="connsiteY3" fmla="*/ 659356 h 2245828"/>
                  <a:gd name="connsiteX4" fmla="*/ 3153429 w 3261562"/>
                  <a:gd name="connsiteY4" fmla="*/ 1678531 h 2245828"/>
                  <a:gd name="connsiteX5" fmla="*/ 2162829 w 3261562"/>
                  <a:gd name="connsiteY5" fmla="*/ 2211931 h 2245828"/>
                  <a:gd name="connsiteX6" fmla="*/ 648354 w 3261562"/>
                  <a:gd name="connsiteY6" fmla="*/ 2097631 h 2245828"/>
                  <a:gd name="connsiteX7" fmla="*/ 19704 w 3261562"/>
                  <a:gd name="connsiteY7" fmla="*/ 1335631 h 2245828"/>
                  <a:gd name="connsiteX8" fmla="*/ 219729 w 3261562"/>
                  <a:gd name="connsiteY8" fmla="*/ 621256 h 2245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562" h="2245828">
                    <a:moveTo>
                      <a:pt x="29229" y="1002256"/>
                    </a:moveTo>
                    <a:cubicBezTo>
                      <a:pt x="188773" y="663324"/>
                      <a:pt x="348317" y="324393"/>
                      <a:pt x="676929" y="164056"/>
                    </a:cubicBezTo>
                    <a:cubicBezTo>
                      <a:pt x="1005541" y="3719"/>
                      <a:pt x="1596092" y="-42319"/>
                      <a:pt x="2000904" y="40231"/>
                    </a:cubicBezTo>
                    <a:cubicBezTo>
                      <a:pt x="2405716" y="122781"/>
                      <a:pt x="2913717" y="386306"/>
                      <a:pt x="3105804" y="659356"/>
                    </a:cubicBezTo>
                    <a:cubicBezTo>
                      <a:pt x="3297891" y="932406"/>
                      <a:pt x="3310591" y="1419769"/>
                      <a:pt x="3153429" y="1678531"/>
                    </a:cubicBezTo>
                    <a:cubicBezTo>
                      <a:pt x="2996267" y="1937293"/>
                      <a:pt x="2580342" y="2142081"/>
                      <a:pt x="2162829" y="2211931"/>
                    </a:cubicBezTo>
                    <a:cubicBezTo>
                      <a:pt x="1745316" y="2281781"/>
                      <a:pt x="1005541" y="2243681"/>
                      <a:pt x="648354" y="2097631"/>
                    </a:cubicBezTo>
                    <a:cubicBezTo>
                      <a:pt x="291167" y="1951581"/>
                      <a:pt x="91142" y="1581694"/>
                      <a:pt x="19704" y="1335631"/>
                    </a:cubicBezTo>
                    <a:cubicBezTo>
                      <a:pt x="-51734" y="1089569"/>
                      <a:pt x="83997" y="855412"/>
                      <a:pt x="219729" y="621256"/>
                    </a:cubicBezTo>
                  </a:path>
                </a:pathLst>
              </a:custGeom>
              <a:noFill/>
              <a:ln>
                <a:solidFill>
                  <a:srgbClr val="F6D8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3" name="任意多边形: 形状 22"/>
              <p:cNvSpPr/>
              <p:nvPr/>
            </p:nvSpPr>
            <p:spPr>
              <a:xfrm rot="21226217">
                <a:off x="889243" y="871603"/>
                <a:ext cx="3517975" cy="2263109"/>
              </a:xfrm>
              <a:custGeom>
                <a:avLst/>
                <a:gdLst>
                  <a:gd name="connsiteX0" fmla="*/ 29229 w 3261562"/>
                  <a:gd name="connsiteY0" fmla="*/ 1002256 h 2245828"/>
                  <a:gd name="connsiteX1" fmla="*/ 676929 w 3261562"/>
                  <a:gd name="connsiteY1" fmla="*/ 164056 h 2245828"/>
                  <a:gd name="connsiteX2" fmla="*/ 2000904 w 3261562"/>
                  <a:gd name="connsiteY2" fmla="*/ 40231 h 2245828"/>
                  <a:gd name="connsiteX3" fmla="*/ 3105804 w 3261562"/>
                  <a:gd name="connsiteY3" fmla="*/ 659356 h 2245828"/>
                  <a:gd name="connsiteX4" fmla="*/ 3153429 w 3261562"/>
                  <a:gd name="connsiteY4" fmla="*/ 1678531 h 2245828"/>
                  <a:gd name="connsiteX5" fmla="*/ 2162829 w 3261562"/>
                  <a:gd name="connsiteY5" fmla="*/ 2211931 h 2245828"/>
                  <a:gd name="connsiteX6" fmla="*/ 648354 w 3261562"/>
                  <a:gd name="connsiteY6" fmla="*/ 2097631 h 2245828"/>
                  <a:gd name="connsiteX7" fmla="*/ 19704 w 3261562"/>
                  <a:gd name="connsiteY7" fmla="*/ 1335631 h 2245828"/>
                  <a:gd name="connsiteX8" fmla="*/ 219729 w 3261562"/>
                  <a:gd name="connsiteY8" fmla="*/ 621256 h 2245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562" h="2245828">
                    <a:moveTo>
                      <a:pt x="29229" y="1002256"/>
                    </a:moveTo>
                    <a:cubicBezTo>
                      <a:pt x="188773" y="663324"/>
                      <a:pt x="348317" y="324393"/>
                      <a:pt x="676929" y="164056"/>
                    </a:cubicBezTo>
                    <a:cubicBezTo>
                      <a:pt x="1005541" y="3719"/>
                      <a:pt x="1596092" y="-42319"/>
                      <a:pt x="2000904" y="40231"/>
                    </a:cubicBezTo>
                    <a:cubicBezTo>
                      <a:pt x="2405716" y="122781"/>
                      <a:pt x="2913717" y="386306"/>
                      <a:pt x="3105804" y="659356"/>
                    </a:cubicBezTo>
                    <a:cubicBezTo>
                      <a:pt x="3297891" y="932406"/>
                      <a:pt x="3310591" y="1419769"/>
                      <a:pt x="3153429" y="1678531"/>
                    </a:cubicBezTo>
                    <a:cubicBezTo>
                      <a:pt x="2996267" y="1937293"/>
                      <a:pt x="2580342" y="2142081"/>
                      <a:pt x="2162829" y="2211931"/>
                    </a:cubicBezTo>
                    <a:cubicBezTo>
                      <a:pt x="1745316" y="2281781"/>
                      <a:pt x="1005541" y="2243681"/>
                      <a:pt x="648354" y="2097631"/>
                    </a:cubicBezTo>
                    <a:cubicBezTo>
                      <a:pt x="291167" y="1951581"/>
                      <a:pt x="91142" y="1581694"/>
                      <a:pt x="19704" y="1335631"/>
                    </a:cubicBezTo>
                    <a:cubicBezTo>
                      <a:pt x="-51734" y="1089569"/>
                      <a:pt x="83997" y="855412"/>
                      <a:pt x="219729" y="621256"/>
                    </a:cubicBezTo>
                  </a:path>
                </a:pathLst>
              </a:custGeom>
              <a:noFill/>
              <a:ln>
                <a:solidFill>
                  <a:srgbClr val="F6D8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30" name="Rectangle 23"/>
            <p:cNvSpPr/>
            <p:nvPr/>
          </p:nvSpPr>
          <p:spPr>
            <a:xfrm>
              <a:off x="568008" y="599689"/>
              <a:ext cx="4961793" cy="3416320"/>
            </a:xfrm>
            <a:prstGeom prst="rect">
              <a:avLst/>
            </a:prstGeom>
          </p:spPr>
          <p:txBody>
            <a:bodyPr wrap="square">
              <a:spAutoFit/>
            </a:bodyPr>
            <a:lstStyle/>
            <a:p>
              <a:pPr algn="ctr">
                <a:lnSpc>
                  <a:spcPct val="150000"/>
                </a:lnSpc>
                <a:defRPr/>
              </a:pPr>
              <a:r>
                <a:rPr lang="en-US" sz="3600" b="1" dirty="0">
                  <a:solidFill>
                    <a:schemeClr val="accent6">
                      <a:lumMod val="50000"/>
                    </a:schemeClr>
                  </a:solidFill>
                  <a:latin typeface="Times New Roman" panose="02020603050405020304" pitchFamily="18" charset="0"/>
                  <a:cs typeface="Times New Roman" panose="02020603050405020304" pitchFamily="18" charset="0"/>
                </a:rPr>
                <a:t> </a:t>
              </a:r>
              <a:r>
                <a:rPr lang="en-US" sz="3600" b="1" dirty="0" err="1">
                  <a:solidFill>
                    <a:schemeClr val="accent2">
                      <a:lumMod val="75000"/>
                    </a:schemeClr>
                  </a:solidFill>
                  <a:latin typeface="Times New Roman" panose="02020603050405020304" pitchFamily="18" charset="0"/>
                  <a:cs typeface="Times New Roman" panose="02020603050405020304" pitchFamily="18" charset="0"/>
                </a:rPr>
                <a:t>Em</a:t>
              </a:r>
              <a:r>
                <a:rPr lang="en-US" sz="3600" b="1" dirty="0">
                  <a:solidFill>
                    <a:schemeClr val="accent2">
                      <a:lumMod val="75000"/>
                    </a:schemeClr>
                  </a:solidFill>
                  <a:latin typeface="Times New Roman" panose="02020603050405020304" pitchFamily="18" charset="0"/>
                  <a:cs typeface="Times New Roman" panose="02020603050405020304" pitchFamily="18" charset="0"/>
                </a:rPr>
                <a:t> </a:t>
              </a:r>
              <a:r>
                <a:rPr lang="en-US" sz="3600" b="1" dirty="0" err="1">
                  <a:solidFill>
                    <a:schemeClr val="accent2">
                      <a:lumMod val="75000"/>
                    </a:schemeClr>
                  </a:solidFill>
                  <a:latin typeface="Times New Roman" panose="02020603050405020304" pitchFamily="18" charset="0"/>
                  <a:cs typeface="Times New Roman" panose="02020603050405020304" pitchFamily="18" charset="0"/>
                </a:rPr>
                <a:t>hãy</a:t>
              </a:r>
              <a:r>
                <a:rPr lang="en-US" sz="3600" b="1" dirty="0">
                  <a:solidFill>
                    <a:schemeClr val="accent2">
                      <a:lumMod val="75000"/>
                    </a:schemeClr>
                  </a:solidFill>
                  <a:latin typeface="Times New Roman" panose="02020603050405020304" pitchFamily="18" charset="0"/>
                  <a:cs typeface="Times New Roman" panose="02020603050405020304" pitchFamily="18" charset="0"/>
                </a:rPr>
                <a:t> </a:t>
              </a:r>
              <a:r>
                <a:rPr lang="en-US" sz="3600" b="1" dirty="0" err="1">
                  <a:solidFill>
                    <a:schemeClr val="accent2">
                      <a:lumMod val="75000"/>
                    </a:schemeClr>
                  </a:solidFill>
                  <a:latin typeface="Times New Roman" panose="02020603050405020304" pitchFamily="18" charset="0"/>
                  <a:cs typeface="Times New Roman" panose="02020603050405020304" pitchFamily="18" charset="0"/>
                </a:rPr>
                <a:t>kể</a:t>
              </a:r>
              <a:r>
                <a:rPr lang="en-US" sz="3600" b="1" dirty="0">
                  <a:solidFill>
                    <a:schemeClr val="accent2">
                      <a:lumMod val="75000"/>
                    </a:schemeClr>
                  </a:solidFill>
                  <a:latin typeface="Times New Roman" panose="02020603050405020304" pitchFamily="18" charset="0"/>
                  <a:cs typeface="Times New Roman" panose="02020603050405020304" pitchFamily="18" charset="0"/>
                </a:rPr>
                <a:t> </a:t>
              </a:r>
              <a:r>
                <a:rPr lang="en-US" sz="3600" b="1" dirty="0" err="1">
                  <a:solidFill>
                    <a:schemeClr val="accent2">
                      <a:lumMod val="75000"/>
                    </a:schemeClr>
                  </a:solidFill>
                  <a:latin typeface="Times New Roman" panose="02020603050405020304" pitchFamily="18" charset="0"/>
                  <a:cs typeface="Times New Roman" panose="02020603050405020304" pitchFamily="18" charset="0"/>
                </a:rPr>
                <a:t>lại</a:t>
              </a:r>
              <a:r>
                <a:rPr lang="en-US" sz="3600" b="1" dirty="0">
                  <a:solidFill>
                    <a:schemeClr val="accent2">
                      <a:lumMod val="75000"/>
                    </a:schemeClr>
                  </a:solidFill>
                  <a:latin typeface="Times New Roman" panose="02020603050405020304" pitchFamily="18" charset="0"/>
                  <a:cs typeface="Times New Roman" panose="02020603050405020304" pitchFamily="18" charset="0"/>
                </a:rPr>
                <a:t> </a:t>
              </a:r>
              <a:r>
                <a:rPr lang="en-US" sz="3600" b="1" dirty="0" err="1">
                  <a:solidFill>
                    <a:schemeClr val="accent2">
                      <a:lumMod val="75000"/>
                    </a:schemeClr>
                  </a:solidFill>
                  <a:latin typeface="Times New Roman" panose="02020603050405020304" pitchFamily="18" charset="0"/>
                  <a:cs typeface="Times New Roman" panose="02020603050405020304" pitchFamily="18" charset="0"/>
                </a:rPr>
                <a:t>câu</a:t>
              </a:r>
              <a:r>
                <a:rPr lang="en-US" sz="3600" b="1" dirty="0">
                  <a:solidFill>
                    <a:schemeClr val="accent2">
                      <a:lumMod val="75000"/>
                    </a:schemeClr>
                  </a:solidFill>
                  <a:latin typeface="Times New Roman" panose="02020603050405020304" pitchFamily="18" charset="0"/>
                  <a:cs typeface="Times New Roman" panose="02020603050405020304" pitchFamily="18" charset="0"/>
                </a:rPr>
                <a:t> </a:t>
              </a:r>
              <a:r>
                <a:rPr lang="en-US" sz="3600" b="1" dirty="0" err="1">
                  <a:solidFill>
                    <a:schemeClr val="accent2">
                      <a:lumMod val="75000"/>
                    </a:schemeClr>
                  </a:solidFill>
                  <a:latin typeface="Times New Roman" panose="02020603050405020304" pitchFamily="18" charset="0"/>
                  <a:cs typeface="Times New Roman" panose="02020603050405020304" pitchFamily="18" charset="0"/>
                </a:rPr>
                <a:t>chuyện</a:t>
              </a:r>
              <a:r>
                <a:rPr lang="en-US" sz="3600" b="1" dirty="0">
                  <a:solidFill>
                    <a:schemeClr val="accent2">
                      <a:lumMod val="75000"/>
                    </a:schemeClr>
                  </a:solidFill>
                  <a:latin typeface="Times New Roman" panose="02020603050405020304" pitchFamily="18" charset="0"/>
                  <a:cs typeface="Times New Roman" panose="02020603050405020304" pitchFamily="18" charset="0"/>
                </a:rPr>
                <a:t> </a:t>
              </a:r>
              <a:r>
                <a:rPr lang="en-US" sz="3600" b="1" i="1" dirty="0" err="1">
                  <a:solidFill>
                    <a:schemeClr val="accent6">
                      <a:lumMod val="75000"/>
                    </a:schemeClr>
                  </a:solidFill>
                  <a:latin typeface="Times New Roman" panose="02020603050405020304" pitchFamily="18" charset="0"/>
                  <a:cs typeface="Times New Roman" panose="02020603050405020304" pitchFamily="18" charset="0"/>
                </a:rPr>
                <a:t>Nàng</a:t>
              </a:r>
              <a:r>
                <a:rPr lang="en-US" sz="3600" b="1" i="1" dirty="0">
                  <a:solidFill>
                    <a:schemeClr val="accent6">
                      <a:lumMod val="75000"/>
                    </a:schemeClr>
                  </a:solidFill>
                  <a:latin typeface="Times New Roman" panose="02020603050405020304" pitchFamily="18" charset="0"/>
                  <a:cs typeface="Times New Roman" panose="02020603050405020304" pitchFamily="18" charset="0"/>
                </a:rPr>
                <a:t> </a:t>
              </a:r>
              <a:r>
                <a:rPr lang="en-US" sz="3600" b="1" i="1" dirty="0" err="1">
                  <a:solidFill>
                    <a:schemeClr val="accent6">
                      <a:lumMod val="75000"/>
                    </a:schemeClr>
                  </a:solidFill>
                  <a:latin typeface="Times New Roman" panose="02020603050405020304" pitchFamily="18" charset="0"/>
                  <a:cs typeface="Times New Roman" panose="02020603050405020304" pitchFamily="18" charset="0"/>
                </a:rPr>
                <a:t>tiên</a:t>
              </a:r>
              <a:r>
                <a:rPr lang="en-US" sz="3600" b="1" i="1" dirty="0">
                  <a:solidFill>
                    <a:schemeClr val="accent6">
                      <a:lumMod val="75000"/>
                    </a:schemeClr>
                  </a:solidFill>
                  <a:latin typeface="Times New Roman" panose="02020603050405020304" pitchFamily="18" charset="0"/>
                  <a:cs typeface="Times New Roman" panose="02020603050405020304" pitchFamily="18" charset="0"/>
                </a:rPr>
                <a:t> </a:t>
              </a:r>
              <a:r>
                <a:rPr lang="en-US" sz="3600" b="1" i="1" dirty="0" err="1">
                  <a:solidFill>
                    <a:schemeClr val="accent6">
                      <a:lumMod val="75000"/>
                    </a:schemeClr>
                  </a:solidFill>
                  <a:latin typeface="Times New Roman" panose="02020603050405020304" pitchFamily="18" charset="0"/>
                  <a:cs typeface="Times New Roman" panose="02020603050405020304" pitchFamily="18" charset="0"/>
                </a:rPr>
                <a:t>Ốc</a:t>
              </a:r>
              <a:r>
                <a:rPr lang="en-US" sz="3600" b="1" dirty="0">
                  <a:solidFill>
                    <a:schemeClr val="accent2">
                      <a:lumMod val="75000"/>
                    </a:schemeClr>
                  </a:solidFill>
                  <a:latin typeface="Times New Roman" panose="02020603050405020304" pitchFamily="18" charset="0"/>
                  <a:cs typeface="Times New Roman" panose="02020603050405020304" pitchFamily="18" charset="0"/>
                </a:rPr>
                <a:t>, </a:t>
              </a:r>
              <a:r>
                <a:rPr lang="en-US" sz="3600" b="1" dirty="0" err="1">
                  <a:solidFill>
                    <a:schemeClr val="accent2">
                      <a:lumMod val="75000"/>
                    </a:schemeClr>
                  </a:solidFill>
                  <a:latin typeface="Times New Roman" panose="02020603050405020304" pitchFamily="18" charset="0"/>
                  <a:cs typeface="Times New Roman" panose="02020603050405020304" pitchFamily="18" charset="0"/>
                </a:rPr>
                <a:t>kết</a:t>
              </a:r>
              <a:r>
                <a:rPr lang="en-US" sz="3600" b="1" dirty="0">
                  <a:solidFill>
                    <a:schemeClr val="accent2">
                      <a:lumMod val="75000"/>
                    </a:schemeClr>
                  </a:solidFill>
                  <a:latin typeface="Times New Roman" panose="02020603050405020304" pitchFamily="18" charset="0"/>
                  <a:cs typeface="Times New Roman" panose="02020603050405020304" pitchFamily="18" charset="0"/>
                </a:rPr>
                <a:t> </a:t>
              </a:r>
              <a:r>
                <a:rPr lang="en-US" sz="3600" b="1" dirty="0" err="1">
                  <a:solidFill>
                    <a:schemeClr val="accent2">
                      <a:lumMod val="75000"/>
                    </a:schemeClr>
                  </a:solidFill>
                  <a:latin typeface="Times New Roman" panose="02020603050405020304" pitchFamily="18" charset="0"/>
                  <a:cs typeface="Times New Roman" panose="02020603050405020304" pitchFamily="18" charset="0"/>
                </a:rPr>
                <a:t>hợp</a:t>
              </a:r>
              <a:r>
                <a:rPr lang="en-US" sz="3600" b="1" dirty="0">
                  <a:solidFill>
                    <a:schemeClr val="accent2">
                      <a:lumMod val="75000"/>
                    </a:schemeClr>
                  </a:solidFill>
                  <a:latin typeface="Times New Roman" panose="02020603050405020304" pitchFamily="18" charset="0"/>
                  <a:cs typeface="Times New Roman" panose="02020603050405020304" pitchFamily="18" charset="0"/>
                </a:rPr>
                <a:t> </a:t>
              </a:r>
              <a:r>
                <a:rPr lang="en-US" sz="3600" b="1" dirty="0" err="1">
                  <a:solidFill>
                    <a:schemeClr val="accent2">
                      <a:lumMod val="75000"/>
                    </a:schemeClr>
                  </a:solidFill>
                  <a:latin typeface="Times New Roman" panose="02020603050405020304" pitchFamily="18" charset="0"/>
                  <a:cs typeface="Times New Roman" panose="02020603050405020304" pitchFamily="18" charset="0"/>
                </a:rPr>
                <a:t>tả</a:t>
              </a:r>
              <a:r>
                <a:rPr lang="en-US" sz="3600" b="1" dirty="0">
                  <a:solidFill>
                    <a:schemeClr val="accent2">
                      <a:lumMod val="75000"/>
                    </a:schemeClr>
                  </a:solidFill>
                  <a:latin typeface="Times New Roman" panose="02020603050405020304" pitchFamily="18" charset="0"/>
                  <a:cs typeface="Times New Roman" panose="02020603050405020304" pitchFamily="18" charset="0"/>
                </a:rPr>
                <a:t> </a:t>
              </a:r>
              <a:r>
                <a:rPr lang="en-US" sz="3600" b="1" dirty="0" err="1">
                  <a:solidFill>
                    <a:schemeClr val="accent2">
                      <a:lumMod val="75000"/>
                    </a:schemeClr>
                  </a:solidFill>
                  <a:latin typeface="Times New Roman" panose="02020603050405020304" pitchFamily="18" charset="0"/>
                  <a:cs typeface="Times New Roman" panose="02020603050405020304" pitchFamily="18" charset="0"/>
                </a:rPr>
                <a:t>ngoại</a:t>
              </a:r>
              <a:r>
                <a:rPr lang="en-US" sz="3600" b="1" dirty="0">
                  <a:solidFill>
                    <a:schemeClr val="accent2">
                      <a:lumMod val="75000"/>
                    </a:schemeClr>
                  </a:solidFill>
                  <a:latin typeface="Times New Roman" panose="02020603050405020304" pitchFamily="18" charset="0"/>
                  <a:cs typeface="Times New Roman" panose="02020603050405020304" pitchFamily="18" charset="0"/>
                </a:rPr>
                <a:t> </a:t>
              </a:r>
              <a:r>
                <a:rPr lang="en-US" sz="3600" b="1" dirty="0" err="1">
                  <a:solidFill>
                    <a:schemeClr val="accent2">
                      <a:lumMod val="75000"/>
                    </a:schemeClr>
                  </a:solidFill>
                  <a:latin typeface="Times New Roman" panose="02020603050405020304" pitchFamily="18" charset="0"/>
                  <a:cs typeface="Times New Roman" panose="02020603050405020304" pitchFamily="18" charset="0"/>
                </a:rPr>
                <a:t>hình</a:t>
              </a:r>
              <a:r>
                <a:rPr lang="en-US" sz="3600" b="1" dirty="0">
                  <a:solidFill>
                    <a:schemeClr val="accent2">
                      <a:lumMod val="75000"/>
                    </a:schemeClr>
                  </a:solidFill>
                  <a:latin typeface="Times New Roman" panose="02020603050405020304" pitchFamily="18" charset="0"/>
                  <a:cs typeface="Times New Roman" panose="02020603050405020304" pitchFamily="18" charset="0"/>
                </a:rPr>
                <a:t> </a:t>
              </a:r>
              <a:r>
                <a:rPr lang="en-US" sz="3600" b="1" dirty="0" err="1">
                  <a:solidFill>
                    <a:schemeClr val="accent2">
                      <a:lumMod val="75000"/>
                    </a:schemeClr>
                  </a:solidFill>
                  <a:latin typeface="Times New Roman" panose="02020603050405020304" pitchFamily="18" charset="0"/>
                  <a:cs typeface="Times New Roman" panose="02020603050405020304" pitchFamily="18" charset="0"/>
                </a:rPr>
                <a:t>của</a:t>
              </a:r>
              <a:r>
                <a:rPr lang="en-US" sz="3600" b="1" dirty="0">
                  <a:solidFill>
                    <a:schemeClr val="accent2">
                      <a:lumMod val="75000"/>
                    </a:schemeClr>
                  </a:solidFill>
                  <a:latin typeface="Times New Roman" panose="02020603050405020304" pitchFamily="18" charset="0"/>
                  <a:cs typeface="Times New Roman" panose="02020603050405020304" pitchFamily="18" charset="0"/>
                </a:rPr>
                <a:t> </a:t>
              </a:r>
              <a:r>
                <a:rPr lang="en-US" sz="3600" b="1" dirty="0" err="1">
                  <a:solidFill>
                    <a:schemeClr val="accent2">
                      <a:lumMod val="75000"/>
                    </a:schemeClr>
                  </a:solidFill>
                  <a:latin typeface="Times New Roman" panose="02020603050405020304" pitchFamily="18" charset="0"/>
                  <a:cs typeface="Times New Roman" panose="02020603050405020304" pitchFamily="18" charset="0"/>
                </a:rPr>
                <a:t>các</a:t>
              </a:r>
              <a:r>
                <a:rPr lang="en-US" sz="3600" b="1" dirty="0">
                  <a:solidFill>
                    <a:schemeClr val="accent2">
                      <a:lumMod val="75000"/>
                    </a:schemeClr>
                  </a:solidFill>
                  <a:latin typeface="Times New Roman" panose="02020603050405020304" pitchFamily="18" charset="0"/>
                  <a:cs typeface="Times New Roman" panose="02020603050405020304" pitchFamily="18" charset="0"/>
                </a:rPr>
                <a:t> </a:t>
              </a:r>
              <a:r>
                <a:rPr lang="en-US" sz="3600" b="1" dirty="0" err="1">
                  <a:solidFill>
                    <a:schemeClr val="accent2">
                      <a:lumMod val="75000"/>
                    </a:schemeClr>
                  </a:solidFill>
                  <a:latin typeface="Times New Roman" panose="02020603050405020304" pitchFamily="18" charset="0"/>
                  <a:cs typeface="Times New Roman" panose="02020603050405020304" pitchFamily="18" charset="0"/>
                </a:rPr>
                <a:t>nhân</a:t>
              </a:r>
              <a:r>
                <a:rPr lang="en-US" sz="3600" b="1" dirty="0">
                  <a:solidFill>
                    <a:schemeClr val="accent2">
                      <a:lumMod val="75000"/>
                    </a:schemeClr>
                  </a:solidFill>
                  <a:latin typeface="Times New Roman" panose="02020603050405020304" pitchFamily="18" charset="0"/>
                  <a:cs typeface="Times New Roman" panose="02020603050405020304" pitchFamily="18" charset="0"/>
                </a:rPr>
                <a:t> </a:t>
              </a:r>
              <a:r>
                <a:rPr lang="en-US" sz="3600" b="1" dirty="0" err="1">
                  <a:solidFill>
                    <a:schemeClr val="accent2">
                      <a:lumMod val="75000"/>
                    </a:schemeClr>
                  </a:solidFill>
                  <a:latin typeface="Times New Roman" panose="02020603050405020304" pitchFamily="18" charset="0"/>
                  <a:cs typeface="Times New Roman" panose="02020603050405020304" pitchFamily="18" charset="0"/>
                </a:rPr>
                <a:t>vật</a:t>
              </a:r>
              <a:r>
                <a:rPr lang="en-US" sz="3600" b="1" dirty="0">
                  <a:solidFill>
                    <a:schemeClr val="accent2">
                      <a:lumMod val="75000"/>
                    </a:schemeClr>
                  </a:solidFill>
                  <a:latin typeface="Times New Roman" panose="02020603050405020304" pitchFamily="18" charset="0"/>
                  <a:cs typeface="Times New Roman" panose="02020603050405020304" pitchFamily="18" charset="0"/>
                </a:rPr>
                <a:t>.</a:t>
              </a:r>
              <a:endParaRPr lang="en-US" sz="3600" noProof="1">
                <a:solidFill>
                  <a:schemeClr val="accent2">
                    <a:lumMod val="75000"/>
                  </a:schemeClr>
                </a:solidFill>
                <a:cs typeface="+mn-ea"/>
                <a:sym typeface="+mn-lt"/>
              </a:endParaRPr>
            </a:p>
          </p:txBody>
        </p:sp>
      </p:grpSp>
      <p:pic>
        <p:nvPicPr>
          <p:cNvPr id="16" name="图片 15"/>
          <p:cNvPicPr>
            <a:picLocks noChangeAspect="1"/>
          </p:cNvPicPr>
          <p:nvPr/>
        </p:nvPicPr>
        <p:blipFill>
          <a:blip r:embed="rId4"/>
          <a:stretch>
            <a:fillRect/>
          </a:stretch>
        </p:blipFill>
        <p:spPr>
          <a:xfrm rot="18249380">
            <a:off x="6717729" y="835786"/>
            <a:ext cx="683466" cy="837505"/>
          </a:xfrm>
          <a:prstGeom prst="rect">
            <a:avLst/>
          </a:prstGeom>
        </p:spPr>
      </p:pic>
      <p:pic>
        <p:nvPicPr>
          <p:cNvPr id="17" name="图片 16"/>
          <p:cNvPicPr>
            <a:picLocks noChangeAspect="1"/>
          </p:cNvPicPr>
          <p:nvPr/>
        </p:nvPicPr>
        <p:blipFill>
          <a:blip r:embed="rId5"/>
          <a:stretch>
            <a:fillRect/>
          </a:stretch>
        </p:blipFill>
        <p:spPr>
          <a:xfrm>
            <a:off x="8587554" y="1434718"/>
            <a:ext cx="308748" cy="309546"/>
          </a:xfrm>
          <a:prstGeom prst="rect">
            <a:avLst/>
          </a:prstGeom>
        </p:spPr>
      </p:pic>
      <p:pic>
        <p:nvPicPr>
          <p:cNvPr id="31" name="图片 21"/>
          <p:cNvPicPr>
            <a:picLocks noChangeAspect="1"/>
          </p:cNvPicPr>
          <p:nvPr/>
        </p:nvPicPr>
        <p:blipFill>
          <a:blip r:embed="rId6"/>
          <a:stretch>
            <a:fillRect/>
          </a:stretch>
        </p:blipFill>
        <p:spPr>
          <a:xfrm>
            <a:off x="10662531" y="376517"/>
            <a:ext cx="2676750" cy="6065734"/>
          </a:xfrm>
          <a:prstGeom prst="rect">
            <a:avLst/>
          </a:prstGeom>
        </p:spPr>
      </p:pic>
      <p:pic>
        <p:nvPicPr>
          <p:cNvPr id="32" name="图片 22"/>
          <p:cNvPicPr>
            <a:picLocks noChangeAspect="1"/>
          </p:cNvPicPr>
          <p:nvPr/>
        </p:nvPicPr>
        <p:blipFill>
          <a:blip r:embed="rId7"/>
          <a:stretch>
            <a:fillRect/>
          </a:stretch>
        </p:blipFill>
        <p:spPr>
          <a:xfrm>
            <a:off x="-775211" y="1076082"/>
            <a:ext cx="2030949" cy="6271488"/>
          </a:xfrm>
          <a:prstGeom prst="rect">
            <a:avLst/>
          </a:prstGeom>
        </p:spPr>
      </p:pic>
      <p:pic>
        <p:nvPicPr>
          <p:cNvPr id="33" name="图片 23"/>
          <p:cNvPicPr>
            <a:picLocks noChangeAspect="1"/>
          </p:cNvPicPr>
          <p:nvPr/>
        </p:nvPicPr>
        <p:blipFill rotWithShape="1">
          <a:blip r:embed="rId8"/>
          <a:srcRect l="26553" b="70623"/>
          <a:stretch>
            <a:fillRect/>
          </a:stretch>
        </p:blipFill>
        <p:spPr>
          <a:xfrm>
            <a:off x="5529800" y="181205"/>
            <a:ext cx="6354541" cy="2096416"/>
          </a:xfrm>
          <a:prstGeom prst="rect">
            <a:avLst/>
          </a:prstGeom>
        </p:spPr>
      </p:pic>
      <p:grpSp>
        <p:nvGrpSpPr>
          <p:cNvPr id="35" name="Group 34"/>
          <p:cNvGrpSpPr/>
          <p:nvPr/>
        </p:nvGrpSpPr>
        <p:grpSpPr>
          <a:xfrm>
            <a:off x="1334766" y="4710260"/>
            <a:ext cx="3122613" cy="2174875"/>
            <a:chOff x="7858125" y="4103688"/>
            <a:chExt cx="3122613" cy="2430462"/>
          </a:xfrm>
        </p:grpSpPr>
        <p:sp>
          <p:nvSpPr>
            <p:cNvPr id="36" name="Rectangle 8"/>
            <p:cNvSpPr>
              <a:spLocks noChangeArrowheads="1"/>
            </p:cNvSpPr>
            <p:nvPr/>
          </p:nvSpPr>
          <p:spPr bwMode="auto">
            <a:xfrm>
              <a:off x="9382125" y="4297363"/>
              <a:ext cx="412750" cy="1293812"/>
            </a:xfrm>
            <a:prstGeom prst="rect">
              <a:avLst/>
            </a:prstGeom>
            <a:solidFill>
              <a:srgbClr val="FFC89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 name="Rectangle 9"/>
            <p:cNvSpPr>
              <a:spLocks noChangeArrowheads="1"/>
            </p:cNvSpPr>
            <p:nvPr/>
          </p:nvSpPr>
          <p:spPr bwMode="auto">
            <a:xfrm>
              <a:off x="9382125" y="4103688"/>
              <a:ext cx="412750" cy="220662"/>
            </a:xfrm>
            <a:prstGeom prst="rect">
              <a:avLst/>
            </a:prstGeom>
            <a:solidFill>
              <a:srgbClr val="D760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 name="Freeform 10"/>
            <p:cNvSpPr>
              <a:spLocks/>
            </p:cNvSpPr>
            <p:nvPr/>
          </p:nvSpPr>
          <p:spPr bwMode="auto">
            <a:xfrm>
              <a:off x="7907338" y="4359275"/>
              <a:ext cx="2019300" cy="2168525"/>
            </a:xfrm>
            <a:custGeom>
              <a:avLst/>
              <a:gdLst>
                <a:gd name="T0" fmla="*/ 1272 w 1272"/>
                <a:gd name="T1" fmla="*/ 1366 h 1366"/>
                <a:gd name="T2" fmla="*/ 1272 w 1272"/>
                <a:gd name="T3" fmla="*/ 650 h 1366"/>
                <a:gd name="T4" fmla="*/ 638 w 1272"/>
                <a:gd name="T5" fmla="*/ 0 h 1366"/>
                <a:gd name="T6" fmla="*/ 0 w 1272"/>
                <a:gd name="T7" fmla="*/ 650 h 1366"/>
                <a:gd name="T8" fmla="*/ 0 w 1272"/>
                <a:gd name="T9" fmla="*/ 1366 h 1366"/>
                <a:gd name="T10" fmla="*/ 1272 w 1272"/>
                <a:gd name="T11" fmla="*/ 1366 h 1366"/>
              </a:gdLst>
              <a:ahLst/>
              <a:cxnLst>
                <a:cxn ang="0">
                  <a:pos x="T0" y="T1"/>
                </a:cxn>
                <a:cxn ang="0">
                  <a:pos x="T2" y="T3"/>
                </a:cxn>
                <a:cxn ang="0">
                  <a:pos x="T4" y="T5"/>
                </a:cxn>
                <a:cxn ang="0">
                  <a:pos x="T6" y="T7"/>
                </a:cxn>
                <a:cxn ang="0">
                  <a:pos x="T8" y="T9"/>
                </a:cxn>
                <a:cxn ang="0">
                  <a:pos x="T10" y="T11"/>
                </a:cxn>
              </a:cxnLst>
              <a:rect l="0" t="0" r="r" b="b"/>
              <a:pathLst>
                <a:path w="1272" h="1366">
                  <a:moveTo>
                    <a:pt x="1272" y="1366"/>
                  </a:moveTo>
                  <a:lnTo>
                    <a:pt x="1272" y="650"/>
                  </a:lnTo>
                  <a:lnTo>
                    <a:pt x="638" y="0"/>
                  </a:lnTo>
                  <a:lnTo>
                    <a:pt x="0" y="650"/>
                  </a:lnTo>
                  <a:lnTo>
                    <a:pt x="0" y="1366"/>
                  </a:lnTo>
                  <a:lnTo>
                    <a:pt x="1272" y="1366"/>
                  </a:lnTo>
                  <a:close/>
                </a:path>
              </a:pathLst>
            </a:custGeom>
            <a:solidFill>
              <a:srgbClr val="A4E7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 name="Freeform 11"/>
            <p:cNvSpPr>
              <a:spLocks/>
            </p:cNvSpPr>
            <p:nvPr/>
          </p:nvSpPr>
          <p:spPr bwMode="auto">
            <a:xfrm>
              <a:off x="7858125" y="4318000"/>
              <a:ext cx="2109788" cy="1135062"/>
            </a:xfrm>
            <a:custGeom>
              <a:avLst/>
              <a:gdLst>
                <a:gd name="T0" fmla="*/ 0 w 1329"/>
                <a:gd name="T1" fmla="*/ 689 h 715"/>
                <a:gd name="T2" fmla="*/ 660 w 1329"/>
                <a:gd name="T3" fmla="*/ 0 h 715"/>
                <a:gd name="T4" fmla="*/ 1329 w 1329"/>
                <a:gd name="T5" fmla="*/ 715 h 715"/>
              </a:gdLst>
              <a:ahLst/>
              <a:cxnLst>
                <a:cxn ang="0">
                  <a:pos x="T0" y="T1"/>
                </a:cxn>
                <a:cxn ang="0">
                  <a:pos x="T2" y="T3"/>
                </a:cxn>
                <a:cxn ang="0">
                  <a:pos x="T4" y="T5"/>
                </a:cxn>
              </a:cxnLst>
              <a:rect l="0" t="0" r="r" b="b"/>
              <a:pathLst>
                <a:path w="1329" h="715">
                  <a:moveTo>
                    <a:pt x="0" y="689"/>
                  </a:moveTo>
                  <a:lnTo>
                    <a:pt x="660" y="0"/>
                  </a:lnTo>
                  <a:lnTo>
                    <a:pt x="1329" y="715"/>
                  </a:lnTo>
                </a:path>
              </a:pathLst>
            </a:custGeom>
            <a:noFill/>
            <a:ln w="206375" cap="flat">
              <a:solidFill>
                <a:srgbClr val="D7603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40" name="Freeform 12"/>
            <p:cNvSpPr>
              <a:spLocks/>
            </p:cNvSpPr>
            <p:nvPr/>
          </p:nvSpPr>
          <p:spPr bwMode="auto">
            <a:xfrm>
              <a:off x="8154988" y="5535613"/>
              <a:ext cx="247650" cy="565150"/>
            </a:xfrm>
            <a:custGeom>
              <a:avLst/>
              <a:gdLst>
                <a:gd name="T0" fmla="*/ 36 w 36"/>
                <a:gd name="T1" fmla="*/ 82 h 82"/>
                <a:gd name="T2" fmla="*/ 36 w 36"/>
                <a:gd name="T3" fmla="*/ 23 h 82"/>
                <a:gd name="T4" fmla="*/ 18 w 36"/>
                <a:gd name="T5" fmla="*/ 0 h 82"/>
                <a:gd name="T6" fmla="*/ 0 w 36"/>
                <a:gd name="T7" fmla="*/ 23 h 82"/>
                <a:gd name="T8" fmla="*/ 0 w 36"/>
                <a:gd name="T9" fmla="*/ 82 h 82"/>
                <a:gd name="T10" fmla="*/ 36 w 36"/>
                <a:gd name="T11" fmla="*/ 82 h 82"/>
              </a:gdLst>
              <a:ahLst/>
              <a:cxnLst>
                <a:cxn ang="0">
                  <a:pos x="T0" y="T1"/>
                </a:cxn>
                <a:cxn ang="0">
                  <a:pos x="T2" y="T3"/>
                </a:cxn>
                <a:cxn ang="0">
                  <a:pos x="T4" y="T5"/>
                </a:cxn>
                <a:cxn ang="0">
                  <a:pos x="T6" y="T7"/>
                </a:cxn>
                <a:cxn ang="0">
                  <a:pos x="T8" y="T9"/>
                </a:cxn>
                <a:cxn ang="0">
                  <a:pos x="T10" y="T11"/>
                </a:cxn>
              </a:cxnLst>
              <a:rect l="0" t="0" r="r" b="b"/>
              <a:pathLst>
                <a:path w="36" h="82">
                  <a:moveTo>
                    <a:pt x="36" y="82"/>
                  </a:moveTo>
                  <a:cubicBezTo>
                    <a:pt x="36" y="23"/>
                    <a:pt x="36" y="23"/>
                    <a:pt x="36" y="23"/>
                  </a:cubicBezTo>
                  <a:cubicBezTo>
                    <a:pt x="36" y="10"/>
                    <a:pt x="28" y="0"/>
                    <a:pt x="18" y="0"/>
                  </a:cubicBezTo>
                  <a:cubicBezTo>
                    <a:pt x="8" y="0"/>
                    <a:pt x="0" y="10"/>
                    <a:pt x="0" y="23"/>
                  </a:cubicBezTo>
                  <a:cubicBezTo>
                    <a:pt x="0" y="82"/>
                    <a:pt x="0" y="82"/>
                    <a:pt x="0" y="82"/>
                  </a:cubicBezTo>
                  <a:lnTo>
                    <a:pt x="36" y="82"/>
                  </a:lnTo>
                  <a:close/>
                </a:path>
              </a:pathLst>
            </a:custGeom>
            <a:solidFill>
              <a:srgbClr val="FFFFFF"/>
            </a:solidFill>
            <a:ln w="138113" cap="flat">
              <a:solidFill>
                <a:srgbClr val="D7603C"/>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1" name="Freeform 13"/>
            <p:cNvSpPr>
              <a:spLocks/>
            </p:cNvSpPr>
            <p:nvPr/>
          </p:nvSpPr>
          <p:spPr bwMode="auto">
            <a:xfrm>
              <a:off x="9456738" y="5535613"/>
              <a:ext cx="255588" cy="565150"/>
            </a:xfrm>
            <a:custGeom>
              <a:avLst/>
              <a:gdLst>
                <a:gd name="T0" fmla="*/ 37 w 37"/>
                <a:gd name="T1" fmla="*/ 82 h 82"/>
                <a:gd name="T2" fmla="*/ 37 w 37"/>
                <a:gd name="T3" fmla="*/ 22 h 82"/>
                <a:gd name="T4" fmla="*/ 18 w 37"/>
                <a:gd name="T5" fmla="*/ 0 h 82"/>
                <a:gd name="T6" fmla="*/ 0 w 37"/>
                <a:gd name="T7" fmla="*/ 22 h 82"/>
                <a:gd name="T8" fmla="*/ 0 w 37"/>
                <a:gd name="T9" fmla="*/ 82 h 82"/>
                <a:gd name="T10" fmla="*/ 37 w 37"/>
                <a:gd name="T11" fmla="*/ 82 h 82"/>
              </a:gdLst>
              <a:ahLst/>
              <a:cxnLst>
                <a:cxn ang="0">
                  <a:pos x="T0" y="T1"/>
                </a:cxn>
                <a:cxn ang="0">
                  <a:pos x="T2" y="T3"/>
                </a:cxn>
                <a:cxn ang="0">
                  <a:pos x="T4" y="T5"/>
                </a:cxn>
                <a:cxn ang="0">
                  <a:pos x="T6" y="T7"/>
                </a:cxn>
                <a:cxn ang="0">
                  <a:pos x="T8" y="T9"/>
                </a:cxn>
                <a:cxn ang="0">
                  <a:pos x="T10" y="T11"/>
                </a:cxn>
              </a:cxnLst>
              <a:rect l="0" t="0" r="r" b="b"/>
              <a:pathLst>
                <a:path w="37" h="82">
                  <a:moveTo>
                    <a:pt x="37" y="82"/>
                  </a:moveTo>
                  <a:cubicBezTo>
                    <a:pt x="37" y="22"/>
                    <a:pt x="37" y="22"/>
                    <a:pt x="37" y="22"/>
                  </a:cubicBezTo>
                  <a:cubicBezTo>
                    <a:pt x="37" y="10"/>
                    <a:pt x="28" y="0"/>
                    <a:pt x="18" y="0"/>
                  </a:cubicBezTo>
                  <a:cubicBezTo>
                    <a:pt x="8" y="0"/>
                    <a:pt x="0" y="10"/>
                    <a:pt x="0" y="22"/>
                  </a:cubicBezTo>
                  <a:cubicBezTo>
                    <a:pt x="0" y="82"/>
                    <a:pt x="0" y="82"/>
                    <a:pt x="0" y="82"/>
                  </a:cubicBezTo>
                  <a:lnTo>
                    <a:pt x="37" y="82"/>
                  </a:lnTo>
                  <a:close/>
                </a:path>
              </a:pathLst>
            </a:custGeom>
            <a:solidFill>
              <a:srgbClr val="FFFFFF"/>
            </a:solidFill>
            <a:ln w="138113" cap="flat">
              <a:solidFill>
                <a:srgbClr val="D7603C"/>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2" name="Oval 14"/>
            <p:cNvSpPr>
              <a:spLocks noChangeArrowheads="1"/>
            </p:cNvSpPr>
            <p:nvPr/>
          </p:nvSpPr>
          <p:spPr bwMode="auto">
            <a:xfrm>
              <a:off x="8650288" y="4930775"/>
              <a:ext cx="531813" cy="530225"/>
            </a:xfrm>
            <a:prstGeom prst="ellipse">
              <a:avLst/>
            </a:prstGeom>
            <a:solidFill>
              <a:srgbClr val="FFFFFF"/>
            </a:solidFill>
            <a:ln w="138113" cap="flat">
              <a:solidFill>
                <a:srgbClr val="D7603C"/>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3" name="Rectangle 15"/>
            <p:cNvSpPr>
              <a:spLocks noChangeArrowheads="1"/>
            </p:cNvSpPr>
            <p:nvPr/>
          </p:nvSpPr>
          <p:spPr bwMode="auto">
            <a:xfrm>
              <a:off x="8658225" y="5845175"/>
              <a:ext cx="515938" cy="682625"/>
            </a:xfrm>
            <a:prstGeom prst="rect">
              <a:avLst/>
            </a:prstGeom>
            <a:solidFill>
              <a:srgbClr val="8E503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 name="Freeform 16"/>
            <p:cNvSpPr>
              <a:spLocks/>
            </p:cNvSpPr>
            <p:nvPr/>
          </p:nvSpPr>
          <p:spPr bwMode="auto">
            <a:xfrm>
              <a:off x="10180638" y="4881563"/>
              <a:ext cx="800100" cy="1328737"/>
            </a:xfrm>
            <a:custGeom>
              <a:avLst/>
              <a:gdLst>
                <a:gd name="T0" fmla="*/ 504 w 504"/>
                <a:gd name="T1" fmla="*/ 837 h 837"/>
                <a:gd name="T2" fmla="*/ 252 w 504"/>
                <a:gd name="T3" fmla="*/ 0 h 837"/>
                <a:gd name="T4" fmla="*/ 0 w 504"/>
                <a:gd name="T5" fmla="*/ 837 h 837"/>
                <a:gd name="T6" fmla="*/ 504 w 504"/>
                <a:gd name="T7" fmla="*/ 837 h 837"/>
              </a:gdLst>
              <a:ahLst/>
              <a:cxnLst>
                <a:cxn ang="0">
                  <a:pos x="T0" y="T1"/>
                </a:cxn>
                <a:cxn ang="0">
                  <a:pos x="T2" y="T3"/>
                </a:cxn>
                <a:cxn ang="0">
                  <a:pos x="T4" y="T5"/>
                </a:cxn>
                <a:cxn ang="0">
                  <a:pos x="T6" y="T7"/>
                </a:cxn>
              </a:cxnLst>
              <a:rect l="0" t="0" r="r" b="b"/>
              <a:pathLst>
                <a:path w="504" h="837">
                  <a:moveTo>
                    <a:pt x="504" y="837"/>
                  </a:moveTo>
                  <a:lnTo>
                    <a:pt x="252" y="0"/>
                  </a:lnTo>
                  <a:lnTo>
                    <a:pt x="0" y="837"/>
                  </a:lnTo>
                  <a:lnTo>
                    <a:pt x="504" y="837"/>
                  </a:ln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 name="Freeform 17"/>
            <p:cNvSpPr>
              <a:spLocks/>
            </p:cNvSpPr>
            <p:nvPr/>
          </p:nvSpPr>
          <p:spPr bwMode="auto">
            <a:xfrm>
              <a:off x="10498138" y="5453063"/>
              <a:ext cx="171450" cy="1081087"/>
            </a:xfrm>
            <a:custGeom>
              <a:avLst/>
              <a:gdLst>
                <a:gd name="T0" fmla="*/ 108 w 108"/>
                <a:gd name="T1" fmla="*/ 681 h 681"/>
                <a:gd name="T2" fmla="*/ 52 w 108"/>
                <a:gd name="T3" fmla="*/ 0 h 681"/>
                <a:gd name="T4" fmla="*/ 0 w 108"/>
                <a:gd name="T5" fmla="*/ 681 h 681"/>
                <a:gd name="T6" fmla="*/ 108 w 108"/>
                <a:gd name="T7" fmla="*/ 681 h 681"/>
              </a:gdLst>
              <a:ahLst/>
              <a:cxnLst>
                <a:cxn ang="0">
                  <a:pos x="T0" y="T1"/>
                </a:cxn>
                <a:cxn ang="0">
                  <a:pos x="T2" y="T3"/>
                </a:cxn>
                <a:cxn ang="0">
                  <a:pos x="T4" y="T5"/>
                </a:cxn>
                <a:cxn ang="0">
                  <a:pos x="T6" y="T7"/>
                </a:cxn>
              </a:cxnLst>
              <a:rect l="0" t="0" r="r" b="b"/>
              <a:pathLst>
                <a:path w="108" h="681">
                  <a:moveTo>
                    <a:pt x="108" y="681"/>
                  </a:moveTo>
                  <a:lnTo>
                    <a:pt x="52" y="0"/>
                  </a:lnTo>
                  <a:lnTo>
                    <a:pt x="0" y="681"/>
                  </a:lnTo>
                  <a:lnTo>
                    <a:pt x="108" y="681"/>
                  </a:lnTo>
                  <a:close/>
                </a:path>
              </a:pathLst>
            </a:custGeom>
            <a:solidFill>
              <a:srgbClr val="D760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Tree>
    <p:extLst>
      <p:ext uri="{BB962C8B-B14F-4D97-AF65-F5344CB8AC3E}">
        <p14:creationId xmlns:p14="http://schemas.microsoft.com/office/powerpoint/2010/main" val="15192108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1000"/>
                                        <p:tgtEl>
                                          <p:spTgt spid="35"/>
                                        </p:tgtEl>
                                      </p:cBhvr>
                                    </p:animEffect>
                                    <p:anim calcmode="lin" valueType="num">
                                      <p:cBhvr>
                                        <p:cTn id="8" dur="1000" fill="hold"/>
                                        <p:tgtEl>
                                          <p:spTgt spid="35"/>
                                        </p:tgtEl>
                                        <p:attrNameLst>
                                          <p:attrName>ppt_x</p:attrName>
                                        </p:attrNameLst>
                                      </p:cBhvr>
                                      <p:tavLst>
                                        <p:tav tm="0">
                                          <p:val>
                                            <p:strVal val="#ppt_x"/>
                                          </p:val>
                                        </p:tav>
                                        <p:tav tm="100000">
                                          <p:val>
                                            <p:strVal val="#ppt_x"/>
                                          </p:val>
                                        </p:tav>
                                      </p:tavLst>
                                    </p:anim>
                                    <p:anim calcmode="lin" valueType="num">
                                      <p:cBhvr>
                                        <p:cTn id="9" dur="1000" fill="hold"/>
                                        <p:tgtEl>
                                          <p:spTgt spid="3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1000"/>
                                        <p:tgtEl>
                                          <p:spTgt spid="18"/>
                                        </p:tgtEl>
                                      </p:cBhvr>
                                    </p:animEffect>
                                    <p:anim calcmode="lin" valueType="num">
                                      <p:cBhvr>
                                        <p:cTn id="14" dur="1000" fill="hold"/>
                                        <p:tgtEl>
                                          <p:spTgt spid="18"/>
                                        </p:tgtEl>
                                        <p:attrNameLst>
                                          <p:attrName>ppt_x</p:attrName>
                                        </p:attrNameLst>
                                      </p:cBhvr>
                                      <p:tavLst>
                                        <p:tav tm="0">
                                          <p:val>
                                            <p:strVal val="#ppt_x"/>
                                          </p:val>
                                        </p:tav>
                                        <p:tav tm="100000">
                                          <p:val>
                                            <p:strVal val="#ppt_x"/>
                                          </p:val>
                                        </p:tav>
                                      </p:tavLst>
                                    </p:anim>
                                    <p:anim calcmode="lin" valueType="num">
                                      <p:cBhvr>
                                        <p:cTn id="15" dur="1000" fill="hold"/>
                                        <p:tgtEl>
                                          <p:spTgt spid="18"/>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50" presetClass="entr" presetSubtype="0" decel="10000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p:cTn id="19" dur="1000" fill="hold"/>
                                        <p:tgtEl>
                                          <p:spTgt spid="33"/>
                                        </p:tgtEl>
                                        <p:attrNameLst>
                                          <p:attrName>ppt_w</p:attrName>
                                        </p:attrNameLst>
                                      </p:cBhvr>
                                      <p:tavLst>
                                        <p:tav tm="0">
                                          <p:val>
                                            <p:strVal val="#ppt_w+.3"/>
                                          </p:val>
                                        </p:tav>
                                        <p:tav tm="100000">
                                          <p:val>
                                            <p:strVal val="#ppt_w"/>
                                          </p:val>
                                        </p:tav>
                                      </p:tavLst>
                                    </p:anim>
                                    <p:anim calcmode="lin" valueType="num">
                                      <p:cBhvr>
                                        <p:cTn id="20" dur="1000" fill="hold"/>
                                        <p:tgtEl>
                                          <p:spTgt spid="33"/>
                                        </p:tgtEl>
                                        <p:attrNameLst>
                                          <p:attrName>ppt_h</p:attrName>
                                        </p:attrNameLst>
                                      </p:cBhvr>
                                      <p:tavLst>
                                        <p:tav tm="0">
                                          <p:val>
                                            <p:strVal val="#ppt_h"/>
                                          </p:val>
                                        </p:tav>
                                        <p:tav tm="100000">
                                          <p:val>
                                            <p:strVal val="#ppt_h"/>
                                          </p:val>
                                        </p:tav>
                                      </p:tavLst>
                                    </p:anim>
                                    <p:animEffect transition="in" filter="fade">
                                      <p:cBhvr>
                                        <p:cTn id="21" dur="1000"/>
                                        <p:tgtEl>
                                          <p:spTgt spid="33"/>
                                        </p:tgtEl>
                                      </p:cBhvr>
                                    </p:animEffect>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p:cTn id="25" dur="1000" fill="hold"/>
                                        <p:tgtEl>
                                          <p:spTgt spid="24"/>
                                        </p:tgtEl>
                                        <p:attrNameLst>
                                          <p:attrName>ppt_w</p:attrName>
                                        </p:attrNameLst>
                                      </p:cBhvr>
                                      <p:tavLst>
                                        <p:tav tm="0">
                                          <p:val>
                                            <p:fltVal val="0"/>
                                          </p:val>
                                        </p:tav>
                                        <p:tav tm="100000">
                                          <p:val>
                                            <p:strVal val="#ppt_w"/>
                                          </p:val>
                                        </p:tav>
                                      </p:tavLst>
                                    </p:anim>
                                    <p:anim calcmode="lin" valueType="num">
                                      <p:cBhvr>
                                        <p:cTn id="26" dur="1000" fill="hold"/>
                                        <p:tgtEl>
                                          <p:spTgt spid="24"/>
                                        </p:tgtEl>
                                        <p:attrNameLst>
                                          <p:attrName>ppt_h</p:attrName>
                                        </p:attrNameLst>
                                      </p:cBhvr>
                                      <p:tavLst>
                                        <p:tav tm="0">
                                          <p:val>
                                            <p:fltVal val="0"/>
                                          </p:val>
                                        </p:tav>
                                        <p:tav tm="100000">
                                          <p:val>
                                            <p:strVal val="#ppt_h"/>
                                          </p:val>
                                        </p:tav>
                                      </p:tavLst>
                                    </p:anim>
                                    <p:anim calcmode="lin" valueType="num">
                                      <p:cBhvr>
                                        <p:cTn id="27" dur="1000" fill="hold"/>
                                        <p:tgtEl>
                                          <p:spTgt spid="24"/>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24"/>
                                        </p:tgtEl>
                                        <p:attrNameLst>
                                          <p:attrName>ppt_y</p:attrName>
                                        </p:attrNameLst>
                                      </p:cBhvr>
                                      <p:tavLst>
                                        <p:tav tm="0" fmla="#ppt_y+(sin(-2*pi*(1-$))*-#ppt_x+cos(-2*pi*(1-$))*(1-#ppt_y))*(1-$)">
                                          <p:val>
                                            <p:fltVal val="0"/>
                                          </p:val>
                                        </p:tav>
                                        <p:tav tm="100000">
                                          <p:val>
                                            <p:fltVal val="1"/>
                                          </p:val>
                                        </p:tav>
                                      </p:tavLst>
                                    </p:anim>
                                  </p:childTnLst>
                                </p:cTn>
                              </p:par>
                              <p:par>
                                <p:cTn id="29" presetID="15" presetClass="entr" presetSubtype="0" fill="hold" nodeType="withEffect">
                                  <p:stCondLst>
                                    <p:cond delay="1000"/>
                                  </p:stCondLst>
                                  <p:childTnLst>
                                    <p:set>
                                      <p:cBhvr>
                                        <p:cTn id="30" dur="1" fill="hold">
                                          <p:stCondLst>
                                            <p:cond delay="0"/>
                                          </p:stCondLst>
                                        </p:cTn>
                                        <p:tgtEl>
                                          <p:spTgt spid="2"/>
                                        </p:tgtEl>
                                        <p:attrNameLst>
                                          <p:attrName>style.visibility</p:attrName>
                                        </p:attrNameLst>
                                      </p:cBhvr>
                                      <p:to>
                                        <p:strVal val="visible"/>
                                      </p:to>
                                    </p:set>
                                    <p:anim calcmode="lin" valueType="num">
                                      <p:cBhvr>
                                        <p:cTn id="31" dur="1500" fill="hold"/>
                                        <p:tgtEl>
                                          <p:spTgt spid="2"/>
                                        </p:tgtEl>
                                        <p:attrNameLst>
                                          <p:attrName>ppt_w</p:attrName>
                                        </p:attrNameLst>
                                      </p:cBhvr>
                                      <p:tavLst>
                                        <p:tav tm="0">
                                          <p:val>
                                            <p:fltVal val="0"/>
                                          </p:val>
                                        </p:tav>
                                        <p:tav tm="100000">
                                          <p:val>
                                            <p:strVal val="#ppt_w"/>
                                          </p:val>
                                        </p:tav>
                                      </p:tavLst>
                                    </p:anim>
                                    <p:anim calcmode="lin" valueType="num">
                                      <p:cBhvr>
                                        <p:cTn id="32" dur="1500" fill="hold"/>
                                        <p:tgtEl>
                                          <p:spTgt spid="2"/>
                                        </p:tgtEl>
                                        <p:attrNameLst>
                                          <p:attrName>ppt_h</p:attrName>
                                        </p:attrNameLst>
                                      </p:cBhvr>
                                      <p:tavLst>
                                        <p:tav tm="0">
                                          <p:val>
                                            <p:fltVal val="0"/>
                                          </p:val>
                                        </p:tav>
                                        <p:tav tm="100000">
                                          <p:val>
                                            <p:strVal val="#ppt_h"/>
                                          </p:val>
                                        </p:tav>
                                      </p:tavLst>
                                    </p:anim>
                                    <p:anim calcmode="lin" valueType="num">
                                      <p:cBhvr>
                                        <p:cTn id="33" dur="1500" fill="hold"/>
                                        <p:tgtEl>
                                          <p:spTgt spid="2"/>
                                        </p:tgtEl>
                                        <p:attrNameLst>
                                          <p:attrName>ppt_x</p:attrName>
                                        </p:attrNameLst>
                                      </p:cBhvr>
                                      <p:tavLst>
                                        <p:tav tm="0" fmla="#ppt_x+(cos(-2*pi*(1-$))*-#ppt_x-sin(-2*pi*(1-$))*(1-#ppt_y))*(1-$)">
                                          <p:val>
                                            <p:fltVal val="0"/>
                                          </p:val>
                                        </p:tav>
                                        <p:tav tm="100000">
                                          <p:val>
                                            <p:fltVal val="1"/>
                                          </p:val>
                                        </p:tav>
                                      </p:tavLst>
                                    </p:anim>
                                    <p:anim calcmode="lin" valueType="num">
                                      <p:cBhvr>
                                        <p:cTn id="34" dur="15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35" fill="hold">
                            <p:stCondLst>
                              <p:cond delay="5500"/>
                            </p:stCondLst>
                            <p:childTnLst>
                              <p:par>
                                <p:cTn id="36" presetID="17" presetClass="entr" presetSubtype="10" fill="hold" nodeType="afterEffect">
                                  <p:stCondLst>
                                    <p:cond delay="0"/>
                                  </p:stCondLst>
                                  <p:childTnLst>
                                    <p:set>
                                      <p:cBhvr>
                                        <p:cTn id="37" dur="1" fill="hold">
                                          <p:stCondLst>
                                            <p:cond delay="0"/>
                                          </p:stCondLst>
                                        </p:cTn>
                                        <p:tgtEl>
                                          <p:spTgt spid="32"/>
                                        </p:tgtEl>
                                        <p:attrNameLst>
                                          <p:attrName>style.visibility</p:attrName>
                                        </p:attrNameLst>
                                      </p:cBhvr>
                                      <p:to>
                                        <p:strVal val="visible"/>
                                      </p:to>
                                    </p:set>
                                    <p:anim calcmode="lin" valueType="num">
                                      <p:cBhvr>
                                        <p:cTn id="38" dur="500" fill="hold"/>
                                        <p:tgtEl>
                                          <p:spTgt spid="32"/>
                                        </p:tgtEl>
                                        <p:attrNameLst>
                                          <p:attrName>ppt_w</p:attrName>
                                        </p:attrNameLst>
                                      </p:cBhvr>
                                      <p:tavLst>
                                        <p:tav tm="0">
                                          <p:val>
                                            <p:fltVal val="0"/>
                                          </p:val>
                                        </p:tav>
                                        <p:tav tm="100000">
                                          <p:val>
                                            <p:strVal val="#ppt_w"/>
                                          </p:val>
                                        </p:tav>
                                      </p:tavLst>
                                    </p:anim>
                                    <p:anim calcmode="lin" valueType="num">
                                      <p:cBhvr>
                                        <p:cTn id="39" dur="500" fill="hold"/>
                                        <p:tgtEl>
                                          <p:spTgt spid="32"/>
                                        </p:tgtEl>
                                        <p:attrNameLst>
                                          <p:attrName>ppt_h</p:attrName>
                                        </p:attrNameLst>
                                      </p:cBhvr>
                                      <p:tavLst>
                                        <p:tav tm="0">
                                          <p:val>
                                            <p:strVal val="#ppt_h"/>
                                          </p:val>
                                        </p:tav>
                                        <p:tav tm="100000">
                                          <p:val>
                                            <p:strVal val="#ppt_h"/>
                                          </p:val>
                                        </p:tav>
                                      </p:tavLst>
                                    </p:anim>
                                  </p:childTnLst>
                                </p:cTn>
                              </p:par>
                              <p:par>
                                <p:cTn id="40" presetID="17" presetClass="entr" presetSubtype="10" fill="hold" nodeType="withEffect">
                                  <p:stCondLst>
                                    <p:cond delay="50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儿童卡通"/>
</p:tagLst>
</file>

<file path=ppt/tags/tag2.xml><?xml version="1.0" encoding="utf-8"?>
<p:tagLst xmlns:a="http://schemas.openxmlformats.org/drawingml/2006/main" xmlns:r="http://schemas.openxmlformats.org/officeDocument/2006/relationships" xmlns:p="http://schemas.openxmlformats.org/presentationml/2006/main">
  <p:tag name="PA" val="v4.0.0"/>
</p:tagLst>
</file>

<file path=ppt/tags/tag3.xml><?xml version="1.0" encoding="utf-8"?>
<p:tagLst xmlns:a="http://schemas.openxmlformats.org/drawingml/2006/main" xmlns:r="http://schemas.openxmlformats.org/officeDocument/2006/relationships" xmlns:p="http://schemas.openxmlformats.org/presentationml/2006/main">
  <p:tag name="PA" val="v4.0.0"/>
</p:tagLst>
</file>

<file path=ppt/tags/tag4.xml><?xml version="1.0" encoding="utf-8"?>
<p:tagLst xmlns:a="http://schemas.openxmlformats.org/drawingml/2006/main" xmlns:r="http://schemas.openxmlformats.org/officeDocument/2006/relationships" xmlns:p="http://schemas.openxmlformats.org/presentationml/2006/main">
  <p:tag name="TIMING" val="|15"/>
</p:tagLst>
</file>

<file path=ppt/tags/tag5.xml><?xml version="1.0" encoding="utf-8"?>
<p:tagLst xmlns:a="http://schemas.openxmlformats.org/drawingml/2006/main" xmlns:r="http://schemas.openxmlformats.org/officeDocument/2006/relationships" xmlns:p="http://schemas.openxmlformats.org/presentationml/2006/main">
  <p:tag name="TIMING" val="|6.9|1.9"/>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560</TotalTime>
  <Words>702</Words>
  <Application>Microsoft Office PowerPoint</Application>
  <PresentationFormat>Widescreen</PresentationFormat>
  <Paragraphs>61</Paragraphs>
  <Slides>12</Slides>
  <Notes>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12</vt:i4>
      </vt:variant>
    </vt:vector>
  </HeadingPairs>
  <TitlesOfParts>
    <vt:vector size="22" baseType="lpstr">
      <vt:lpstr>Times New Roman</vt:lpstr>
      <vt:lpstr>UTM Androgyne</vt:lpstr>
      <vt:lpstr>等线 Light</vt:lpstr>
      <vt:lpstr>UTM Kabel KT</vt:lpstr>
      <vt:lpstr>Courier New</vt:lpstr>
      <vt:lpstr>UTM Habano</vt:lpstr>
      <vt:lpstr>等线</vt:lpstr>
      <vt:lpstr>Arial</vt:lpstr>
      <vt:lpstr>UTM Cookies</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儿童卡通</dc:title>
  <dc:creator>Team KTUTS</dc:creator>
  <cp:keywords>YenVu</cp:keywords>
  <cp:lastModifiedBy>Nguyen Huu Hieu</cp:lastModifiedBy>
  <cp:revision>49</cp:revision>
  <dcterms:created xsi:type="dcterms:W3CDTF">2017-07-06T02:21:29Z</dcterms:created>
  <dcterms:modified xsi:type="dcterms:W3CDTF">2021-09-07T07:18:53Z</dcterms:modified>
</cp:coreProperties>
</file>