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52" r:id="rId2"/>
    <p:sldId id="328" r:id="rId3"/>
    <p:sldId id="325" r:id="rId4"/>
    <p:sldId id="289" r:id="rId5"/>
    <p:sldId id="353" r:id="rId6"/>
    <p:sldId id="354" r:id="rId7"/>
    <p:sldId id="330" r:id="rId8"/>
    <p:sldId id="331" r:id="rId9"/>
    <p:sldId id="308" r:id="rId10"/>
    <p:sldId id="335" r:id="rId11"/>
    <p:sldId id="336" r:id="rId12"/>
    <p:sldId id="337" r:id="rId13"/>
    <p:sldId id="321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1" r:id="rId27"/>
    <p:sldId id="319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HP-223" panose="02000800000000000000" pitchFamily="2" charset="0"/>
      <p:regular r:id="rId38"/>
      <p:bold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UTM Aquarelle" panose="02040603050506020204" pitchFamily="18" charset="0"/>
      <p:regular r:id="rId42"/>
    </p:embeddedFont>
    <p:embeddedFont>
      <p:font typeface="UTM Camellia F" panose="02040403050506020204" pitchFamily="18" charset="0"/>
      <p:regular r:id="rId43"/>
    </p:embeddedFont>
    <p:embeddedFont>
      <p:font typeface="UTM Cooper Black" panose="02040603050506020204" pitchFamily="18" charset="0"/>
      <p:regular r:id="rId44"/>
      <p:italic r:id="rId45"/>
    </p:embeddedFont>
    <p:embeddedFont>
      <p:font typeface="UTM Habano" panose="02040603050506020204" pitchFamily="18" charset="0"/>
      <p:regular r:id="rId46"/>
    </p:embeddedFont>
    <p:embeddedFont>
      <p:font typeface="微软雅黑 Light" panose="020B0502040204020203" pitchFamily="34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3E0"/>
    <a:srgbClr val="D9BECE"/>
    <a:srgbClr val="F4CE21"/>
    <a:srgbClr val="F7C1AC"/>
    <a:srgbClr val="F6E7D2"/>
    <a:srgbClr val="F6EDE3"/>
    <a:srgbClr val="DEFCFF"/>
    <a:srgbClr val="FFEAE7"/>
    <a:srgbClr val="F5F1E5"/>
    <a:srgbClr val="A4D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3" autoAdjust="0"/>
    <p:restoredTop sz="93606" autoAdjust="0"/>
  </p:normalViewPr>
  <p:slideViewPr>
    <p:cSldViewPr snapToGrid="0">
      <p:cViewPr varScale="1">
        <p:scale>
          <a:sx n="75" d="100"/>
          <a:sy n="75" d="100"/>
        </p:scale>
        <p:origin x="80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053D0-5D6D-444D-BE85-053630948CC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CEFE6-8909-48D0-BA4D-736F6D433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73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Nhóm KTUTS thiết kế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3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31B8-350F-4460-BD40-6C5F80C06D2A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CD4AE3-6EFC-44FE-BD22-3148F8A6CA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360" y="1690688"/>
            <a:ext cx="2288240" cy="19767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1.jpeg"/><Relationship Id="rId5" Type="http://schemas.openxmlformats.org/officeDocument/2006/relationships/image" Target="../media/image34.jpeg"/><Relationship Id="rId10" Type="http://schemas.openxmlformats.org/officeDocument/2006/relationships/image" Target="../media/image40.jpeg"/><Relationship Id="rId4" Type="http://schemas.openxmlformats.org/officeDocument/2006/relationships/image" Target="../media/image33.jpe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microsoft.com/office/2007/relationships/hdphoto" Target="../media/hdphoto1.wdp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84" y="3344249"/>
            <a:ext cx="1766144" cy="23103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234299">
            <a:off x="-3513022" y="-3079211"/>
            <a:ext cx="21002412" cy="6808940"/>
            <a:chOff x="-4075136" y="4609891"/>
            <a:chExt cx="18331759" cy="6808940"/>
          </a:xfrm>
          <a:effectLst/>
        </p:grpSpPr>
        <p:sp>
          <p:nvSpPr>
            <p:cNvPr id="13" name="云形 12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云形 13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234299">
            <a:off x="-3513022" y="-3236763"/>
            <a:ext cx="21002412" cy="6808940"/>
            <a:chOff x="-4075136" y="4609891"/>
            <a:chExt cx="18331759" cy="6808940"/>
          </a:xfr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云形 9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 rot="10800000">
            <a:off x="-6658900" y="-5120853"/>
            <a:ext cx="23456136" cy="7367306"/>
            <a:chOff x="-3320052" y="5254516"/>
            <a:chExt cx="20771391" cy="6524058"/>
          </a:xfrm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云形 16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570353" y="3163012"/>
            <a:ext cx="5336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000" dirty="0" err="1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Kể</a:t>
            </a:r>
            <a:r>
              <a:rPr lang="en-US" altLang="zh-CN" sz="6000" dirty="0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 </a:t>
            </a:r>
            <a:r>
              <a:rPr lang="en-US" altLang="zh-CN" sz="6000" dirty="0" err="1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chuyện</a:t>
            </a:r>
            <a:endParaRPr lang="zh-CN" altLang="en-US" sz="6000" dirty="0">
              <a:highlight>
                <a:srgbClr val="E2F3E0"/>
              </a:highlight>
              <a:latin typeface="UTM Camellia F" panose="02040403050506020204" pitchFamily="18" charset="0"/>
              <a:cs typeface="Times New Roman" pitchFamily="18" charset="0"/>
            </a:endParaRPr>
          </a:p>
          <a:p>
            <a:endParaRPr lang="zh-CN" altLang="en-US" sz="6000" dirty="0"/>
          </a:p>
        </p:txBody>
      </p:sp>
      <p:sp>
        <p:nvSpPr>
          <p:cNvPr id="5" name="文本框 4"/>
          <p:cNvSpPr txBox="1"/>
          <p:nvPr/>
        </p:nvSpPr>
        <p:spPr>
          <a:xfrm>
            <a:off x="4488395" y="3979886"/>
            <a:ext cx="329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rgbClr val="909A2A"/>
                </a:solidFill>
              </a:defRPr>
            </a:lvl1pPr>
          </a:lstStyle>
          <a:p>
            <a:r>
              <a:rPr lang="en-US" altLang="zh-CN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zh-CN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690342" y="5018483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316530" y="5018483"/>
            <a:ext cx="266700" cy="266700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78887" y="4981720"/>
            <a:ext cx="12627693" cy="146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spc="300"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Kể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chuyện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đã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nghe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đã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đọc</a:t>
            </a:r>
            <a:endParaRPr lang="zh-CN" altLang="en-US" sz="6600" b="1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UTM Cooper Black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任意多边形 14"/>
          <p:cNvSpPr/>
          <p:nvPr/>
        </p:nvSpPr>
        <p:spPr>
          <a:xfrm rot="10800000">
            <a:off x="-4267779" y="-7367240"/>
            <a:ext cx="20967543" cy="893744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1895" y="3388398"/>
            <a:ext cx="1766144" cy="2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 animBg="1"/>
      <p:bldP spid="7" grpId="1" animBg="1"/>
      <p:bldP spid="8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094227" y="-4050139"/>
            <a:ext cx="20605879" cy="6357191"/>
            <a:chOff x="-3729026" y="4609891"/>
            <a:chExt cx="17985649" cy="6357191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29026" y="4756738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57916" y="-4217798"/>
            <a:ext cx="20672654" cy="6268815"/>
            <a:chOff x="-3787310" y="4609891"/>
            <a:chExt cx="18043933" cy="6268815"/>
          </a:xfr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507115"/>
            <a:ext cx="7909538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Đọc thầm 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và trả lời câu hỏi?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04347" y="5625514"/>
            <a:ext cx="21232385" cy="6444890"/>
            <a:chOff x="-4509203" y="4493865"/>
            <a:chExt cx="21232385" cy="6444890"/>
          </a:xfr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58" y="383099"/>
            <a:ext cx="3768433" cy="6657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77" y="2696423"/>
            <a:ext cx="75947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988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196587" y="-4350154"/>
            <a:ext cx="20605879" cy="6357191"/>
            <a:chOff x="-3729026" y="4609891"/>
            <a:chExt cx="17985649" cy="6357191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29026" y="4756738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65252" y="-4468993"/>
            <a:ext cx="20672654" cy="6268815"/>
            <a:chOff x="-3787310" y="4609891"/>
            <a:chExt cx="18043933" cy="6268815"/>
          </a:xfr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202317"/>
            <a:ext cx="790953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Đọc thầm 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và trả lời câu hỏi?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16859" y="6301917"/>
            <a:ext cx="21232385" cy="6444890"/>
            <a:chOff x="-4509203" y="4493865"/>
            <a:chExt cx="21232385" cy="6444890"/>
          </a:xfrm>
          <a:solidFill>
            <a:schemeClr val="accent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58" y="383099"/>
            <a:ext cx="3768433" cy="665797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0" y="1572858"/>
            <a:ext cx="10515474" cy="47935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7860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3" y="1499046"/>
            <a:ext cx="9088582" cy="49838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70594" y="1926181"/>
            <a:ext cx="5694217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Là dựa vào nội dung truyện thơ, kể thành câu chuyện bằng lời của mình, không đọc lại từng câu thơ.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647700"/>
            <a:ext cx="942975" cy="990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613630"/>
            <a:ext cx="723900" cy="704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5920877"/>
            <a:ext cx="819150" cy="71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695325"/>
            <a:ext cx="895350" cy="942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36" y="3231765"/>
            <a:ext cx="571500" cy="76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77" y="5468438"/>
            <a:ext cx="752475" cy="904875"/>
          </a:xfrm>
          <a:prstGeom prst="rect">
            <a:avLst/>
          </a:prstGeom>
        </p:spPr>
      </p:pic>
      <p:sp>
        <p:nvSpPr>
          <p:cNvPr id="11" name="文本框 100"/>
          <p:cNvSpPr txBox="1">
            <a:spLocks noChangeArrowheads="1"/>
          </p:cNvSpPr>
          <p:nvPr/>
        </p:nvSpPr>
        <p:spPr bwMode="auto">
          <a:xfrm>
            <a:off x="2087443" y="695325"/>
            <a:ext cx="931056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Theo em thế nào là kể chuyện bằng lời theo bài thơ?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" y="179240"/>
            <a:ext cx="1937454" cy="1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0" y="-45964"/>
            <a:ext cx="12192000" cy="6903964"/>
          </a:xfrm>
          <a:prstGeom prst="rect">
            <a:avLst/>
          </a:prstGeom>
          <a:solidFill>
            <a:srgbClr val="FFEAE7"/>
          </a:solidFill>
        </p:spPr>
      </p:pic>
      <p:pic>
        <p:nvPicPr>
          <p:cNvPr id="2" name="图片 1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3756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35333" y="3872779"/>
            <a:ext cx="446066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altLang="zh-CN" sz="7200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7337" y="100960"/>
            <a:ext cx="4406766" cy="675704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98" y="2503618"/>
            <a:ext cx="1963839" cy="1847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chemeClr val="accent2"/>
          </a:solidFill>
        </p:grpSpPr>
        <p:sp>
          <p:nvSpPr>
            <p:cNvPr id="7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56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304801"/>
            <a:ext cx="10525476" cy="6125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304800"/>
            <a:ext cx="699008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9685666"/>
      </p:ext>
    </p:extLst>
  </p:cSld>
  <p:clrMapOvr>
    <a:masterClrMapping/>
  </p:clrMapOvr>
  <p:transition spd="slow" advTm="57381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0" y="-45964"/>
            <a:ext cx="12192000" cy="6903964"/>
          </a:xfrm>
          <a:prstGeom prst="rect">
            <a:avLst/>
          </a:prstGeom>
          <a:solidFill>
            <a:srgbClr val="FFEAE7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81000"/>
            <a:ext cx="8229600" cy="6353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84047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2572812"/>
      </p:ext>
    </p:extLst>
  </p:cSld>
  <p:clrMapOvr>
    <a:masterClrMapping/>
  </p:clrMapOvr>
  <p:transition spd="slow" advTm="40343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203201" y="-232228"/>
            <a:ext cx="2693346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92085"/>
            <a:ext cx="6956971" cy="55967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800" y="619516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9874112"/>
      </p:ext>
    </p:extLst>
  </p:cSld>
  <p:clrMapOvr>
    <a:masterClrMapping/>
  </p:clrMapOvr>
  <p:transition spd="slow" advTm="7899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5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54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457200"/>
            <a:ext cx="8737600" cy="6410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00" y="3048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4560924"/>
      </p:ext>
    </p:extLst>
  </p:cSld>
  <p:clrMapOvr>
    <a:masterClrMapping/>
  </p:clrMapOvr>
  <p:transition spd="slow" advTm="14844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38200"/>
            <a:ext cx="9591964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8382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3116509"/>
      </p:ext>
    </p:extLst>
  </p:cSld>
  <p:clrMapOvr>
    <a:masterClrMapping/>
  </p:clrMapOvr>
  <p:transition spd="slow" advTm="20901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29768"/>
            <a:ext cx="8950156" cy="59710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4572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6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5749841"/>
      </p:ext>
    </p:extLst>
  </p:cSld>
  <p:clrMapOvr>
    <a:masterClrMapping/>
  </p:clrMapOvr>
  <p:transition spd="slow" advTm="14442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94434"/>
            <a:ext cx="12192000" cy="28202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99830" y="16061"/>
            <a:ext cx="64427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>
              <a:defRPr sz="4800" spc="600">
                <a:solidFill>
                  <a:schemeClr val="accent5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đố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endParaRPr lang="zh-CN" alt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472"/>
            <a:ext cx="3484881" cy="385248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528813" y="1605429"/>
            <a:ext cx="568042" cy="5680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064000" y="2385797"/>
            <a:ext cx="420881" cy="42088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3817838" y="1031724"/>
            <a:ext cx="9156745" cy="4080603"/>
            <a:chOff x="3617904" y="1160044"/>
            <a:chExt cx="9156745" cy="437011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013">
              <a:off x="3617904" y="1160044"/>
              <a:ext cx="9156745" cy="437011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448858" y="1793977"/>
              <a:ext cx="749483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xoắn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ao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thôi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khắp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nơi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       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15" y="4471079"/>
            <a:ext cx="2234235" cy="219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736" y="-121141"/>
            <a:ext cx="4150591" cy="155439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12834" y="5255952"/>
            <a:ext cx="3292615" cy="1355369"/>
            <a:chOff x="3274439" y="5255954"/>
            <a:chExt cx="3292615" cy="13553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FD75AD-F4DD-4611-A6CD-FDE86D6F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4439" y="5255954"/>
              <a:ext cx="3292615" cy="13553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84670" y="5425806"/>
              <a:ext cx="2472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60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6000" b="1" dirty="0" err="1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ốc</a:t>
              </a:r>
              <a:endPara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9526" y="3144982"/>
            <a:ext cx="12192000" cy="3713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57200"/>
            <a:ext cx="9147381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00" y="5334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7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60960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6851"/>
      </p:ext>
    </p:extLst>
  </p:cSld>
  <p:clrMapOvr>
    <a:masterClrMapping/>
  </p:clrMapOvr>
  <p:transition spd="slow" advTm="150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81000"/>
            <a:ext cx="9223113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000" y="384048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8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7215611"/>
      </p:ext>
    </p:extLst>
  </p:cSld>
  <p:clrMapOvr>
    <a:masterClrMapping/>
  </p:clrMapOvr>
  <p:transition spd="slow" advTm="45688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2400"/>
            <a:ext cx="7721600" cy="63512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524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9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3037011"/>
      </p:ext>
    </p:extLst>
  </p:cSld>
  <p:clrMapOvr>
    <a:masterClrMapping/>
  </p:clrMapOvr>
  <p:transition spd="slow" advTm="36173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/>
          <p:cNvSpPr/>
          <p:nvPr/>
        </p:nvSpPr>
        <p:spPr>
          <a:xfrm>
            <a:off x="-471055" y="0"/>
            <a:ext cx="7107381" cy="6858000"/>
          </a:xfrm>
          <a:prstGeom prst="roundRect">
            <a:avLst>
              <a:gd name="adj" fmla="val 6957"/>
            </a:avLst>
          </a:prstGeom>
          <a:solidFill>
            <a:schemeClr val="accent1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Picture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81000"/>
            <a:ext cx="10548136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1" y="381000"/>
            <a:ext cx="755335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10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19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-232228"/>
            <a:ext cx="26933465" cy="6858000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762000"/>
            <a:ext cx="9371496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401" y="762000"/>
            <a:ext cx="727059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0092882"/>
      </p:ext>
    </p:extLst>
  </p:cSld>
  <p:clrMapOvr>
    <a:masterClrMapping/>
  </p:clrMapOvr>
  <p:transition spd="slow" advTm="3362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" y="0"/>
            <a:ext cx="3109239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61" y="24008"/>
            <a:ext cx="2929699" cy="226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6" y="-10438"/>
            <a:ext cx="2854544" cy="2296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57" y="42798"/>
            <a:ext cx="3057743" cy="2243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1052"/>
            <a:ext cx="3109239" cy="1956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21" y="2317316"/>
            <a:ext cx="2922740" cy="1949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6" y="2317316"/>
            <a:ext cx="2854544" cy="1949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28" y="2317316"/>
            <a:ext cx="3052872" cy="1949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5" y="4292252"/>
            <a:ext cx="3086971" cy="2539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43" y="4318870"/>
            <a:ext cx="2922740" cy="25391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65" y="4318870"/>
            <a:ext cx="3052871" cy="25391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553" y="157214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6920" y="158359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36027" y="155776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84037" y="156398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268" y="355931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5967" y="354562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6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7856" y="354637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7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54643" y="354562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8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3012" y="611888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9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4533" y="6150114"/>
            <a:ext cx="755335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10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14374" y="6118884"/>
            <a:ext cx="727059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77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309">
        <p:circle/>
      </p:transition>
    </mc:Choice>
    <mc:Fallback xmlns="">
      <p:transition spd="slow" advTm="16309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83"/>
            <a:ext cx="3483429" cy="58908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97" y="1629093"/>
            <a:ext cx="1937454" cy="1822193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 rot="234299">
            <a:off x="-3141777" y="516460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54" y="3611897"/>
            <a:ext cx="1937454" cy="1822193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798828" y="2270941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37886" y="1804125"/>
            <a:ext cx="56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spc="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pc="0" dirty="0"/>
          </a:p>
        </p:txBody>
      </p:sp>
      <p:sp>
        <p:nvSpPr>
          <p:cNvPr id="12" name="椭圆 11"/>
          <p:cNvSpPr/>
          <p:nvPr/>
        </p:nvSpPr>
        <p:spPr>
          <a:xfrm>
            <a:off x="5813342" y="4280458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37886" y="3645829"/>
            <a:ext cx="5647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spc="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文本框 3"/>
          <p:cNvSpPr txBox="1"/>
          <p:nvPr/>
        </p:nvSpPr>
        <p:spPr>
          <a:xfrm>
            <a:off x="3165062" y="109095"/>
            <a:ext cx="834476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>
              <a:defRPr sz="4800" spc="600">
                <a:solidFill>
                  <a:schemeClr val="accent5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2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-3.33333E-6 4.4444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04" y="2363658"/>
            <a:ext cx="3094692" cy="4335237"/>
          </a:xfrm>
          <a:prstGeom prst="rect">
            <a:avLst/>
          </a:prstGeom>
        </p:spPr>
      </p:pic>
      <p:sp>
        <p:nvSpPr>
          <p:cNvPr id="74" name="任意多边形 73"/>
          <p:cNvSpPr/>
          <p:nvPr/>
        </p:nvSpPr>
        <p:spPr>
          <a:xfrm>
            <a:off x="-2209892" y="331457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>
            <a:off x="-2191619" y="346595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8" name="组合 87"/>
          <p:cNvGrpSpPr/>
          <p:nvPr/>
        </p:nvGrpSpPr>
        <p:grpSpPr>
          <a:xfrm rot="234299">
            <a:off x="-3513022" y="-348504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11" y="722001"/>
            <a:ext cx="3881648" cy="481907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-3320052" y="4094371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任意多边形 81"/>
          <p:cNvSpPr/>
          <p:nvPr/>
        </p:nvSpPr>
        <p:spPr>
          <a:xfrm rot="234299">
            <a:off x="-3579927" y="442585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 rot="16200000">
            <a:off x="5810793" y="2653759"/>
            <a:ext cx="1223412" cy="6694413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>
              <a:lnSpc>
                <a:spcPct val="125000"/>
              </a:lnSpc>
            </a:pP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Chúc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 con </a:t>
            </a: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học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 </a:t>
            </a: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tốt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!</a:t>
            </a:r>
            <a:endParaRPr lang="en-US" altLang="en-US" sz="5400" b="1" spc="300" dirty="0">
              <a:ln>
                <a:solidFill>
                  <a:srgbClr val="00B0F0"/>
                </a:solidFill>
              </a:ln>
              <a:solidFill>
                <a:srgbClr val="93E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P-223" panose="02000800000000000000" charset="0"/>
              <a:ea typeface="+mj-ea"/>
              <a:cs typeface="HP-223" panose="02000800000000000000" charset="0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045" flipH="1">
            <a:off x="529825" y="1564411"/>
            <a:ext cx="1169844" cy="1169844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PA_组合 78"/>
          <p:cNvGrpSpPr/>
          <p:nvPr>
            <p:custDataLst>
              <p:tags r:id="rId1"/>
            </p:custDataLst>
          </p:nvPr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PA_任意多边形 73"/>
          <p:cNvSpPr/>
          <p:nvPr>
            <p:custDataLst>
              <p:tags r:id="rId2"/>
            </p:custDataLst>
          </p:nvPr>
        </p:nvSpPr>
        <p:spPr>
          <a:xfrm>
            <a:off x="-2209892" y="3865124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PA_任意多边形 74"/>
          <p:cNvSpPr/>
          <p:nvPr>
            <p:custDataLst>
              <p:tags r:id="rId3"/>
            </p:custDataLst>
          </p:nvPr>
        </p:nvSpPr>
        <p:spPr>
          <a:xfrm>
            <a:off x="-2191619" y="342912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8" name="PA_组合 87"/>
          <p:cNvGrpSpPr/>
          <p:nvPr>
            <p:custDataLst>
              <p:tags r:id="rId4"/>
            </p:custDataLst>
          </p:nvPr>
        </p:nvGrpSpPr>
        <p:grpSpPr>
          <a:xfrm rot="234299">
            <a:off x="-3491230" y="-3235960"/>
            <a:ext cx="21002625" cy="6165215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717" y="24862"/>
            <a:ext cx="6474293" cy="4925138"/>
          </a:xfrm>
          <a:prstGeom prst="rect">
            <a:avLst/>
          </a:prstGeom>
        </p:spPr>
      </p:pic>
      <p:grpSp>
        <p:nvGrpSpPr>
          <p:cNvPr id="76" name="PA_组合 75"/>
          <p:cNvGrpSpPr/>
          <p:nvPr>
            <p:custDataLst>
              <p:tags r:id="rId6"/>
            </p:custDataLst>
          </p:nvPr>
        </p:nvGrpSpPr>
        <p:grpSpPr>
          <a:xfrm>
            <a:off x="-3320052" y="4057541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PA_任意多边形 81"/>
          <p:cNvSpPr/>
          <p:nvPr>
            <p:custDataLst>
              <p:tags r:id="rId7"/>
            </p:custDataLst>
          </p:nvPr>
        </p:nvSpPr>
        <p:spPr>
          <a:xfrm rot="234299">
            <a:off x="-3579927" y="438902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PA_文本框 4"/>
          <p:cNvSpPr txBox="1"/>
          <p:nvPr>
            <p:custDataLst>
              <p:tags r:id="rId8"/>
            </p:custDataLst>
          </p:nvPr>
        </p:nvSpPr>
        <p:spPr>
          <a:xfrm>
            <a:off x="3361038" y="5230749"/>
            <a:ext cx="7009473" cy="162974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25000"/>
              </a:lnSpc>
            </a:pP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Nàng</a:t>
            </a:r>
            <a:r>
              <a:rPr lang="en-US" altLang="zh-CN" sz="88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 </a:t>
            </a: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Tiên</a:t>
            </a:r>
            <a:r>
              <a:rPr lang="en-US" altLang="zh-CN" sz="88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 </a:t>
            </a: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Ốc</a:t>
            </a:r>
            <a:endParaRPr lang="en-US" altLang="zh-CN" sz="88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UTM Habano" panose="02040603050506020204" charset="0"/>
              <a:ea typeface="+mj-ea"/>
              <a:cs typeface="UTM Habano" panose="02040603050506020204" charset="0"/>
            </a:endParaRPr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862" y="1029989"/>
            <a:ext cx="2441346" cy="2551179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01" y="284358"/>
            <a:ext cx="2149070" cy="2021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85108" y="3753388"/>
            <a:ext cx="4735332" cy="1635839"/>
            <a:chOff x="-1708492" y="3725578"/>
            <a:chExt cx="5036536" cy="124893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2C979E9-00A0-4B9D-BDBE-1F43A252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708492" y="3725578"/>
              <a:ext cx="5036536" cy="1248930"/>
            </a:xfrm>
            <a:prstGeom prst="rect">
              <a:avLst/>
            </a:prstGeom>
          </p:spPr>
        </p:pic>
        <p:sp>
          <p:nvSpPr>
            <p:cNvPr id="89" name="PA_文本框 4"/>
            <p:cNvSpPr txBox="1"/>
            <p:nvPr>
              <p:custDataLst>
                <p:tags r:id="rId11"/>
              </p:custDataLst>
            </p:nvPr>
          </p:nvSpPr>
          <p:spPr>
            <a:xfrm>
              <a:off x="-1190576" y="3729037"/>
              <a:ext cx="4000703" cy="99132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6600" b="1" err="1">
                  <a:ln w="11430"/>
                  <a:solidFill>
                    <a:srgbClr val="F4CE21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UTM Aquarelle" panose="02040603050506020204" pitchFamily="18" charset="0"/>
                  <a:cs typeface="Times New Roman" pitchFamily="18" charset="0"/>
                </a:rPr>
                <a:t>Kể</a:t>
              </a:r>
              <a:r>
                <a:rPr lang="en-US" altLang="zh-CN" sz="6600" b="1">
                  <a:ln w="11430"/>
                  <a:solidFill>
                    <a:srgbClr val="F4CE21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UTM Aquarelle" panose="02040603050506020204" pitchFamily="18" charset="0"/>
                  <a:cs typeface="Times New Roman" pitchFamily="18" charset="0"/>
                </a:rPr>
                <a:t> chuyện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267477" y="-5871494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3413730" y="-3309403"/>
            <a:ext cx="21035684" cy="5700286"/>
            <a:chOff x="-4075136" y="4795432"/>
            <a:chExt cx="18360801" cy="66233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 rot="21169883">
              <a:off x="3608069" y="4795432"/>
              <a:ext cx="10677596" cy="5770953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611" y="750652"/>
            <a:ext cx="3503479" cy="4585334"/>
          </a:xfrm>
          <a:prstGeom prst="rect">
            <a:avLst/>
          </a:prstGeom>
        </p:spPr>
      </p:pic>
      <p:sp>
        <p:nvSpPr>
          <p:cNvPr id="83" name="任意多边形 82"/>
          <p:cNvSpPr/>
          <p:nvPr/>
        </p:nvSpPr>
        <p:spPr>
          <a:xfrm>
            <a:off x="-2022319" y="4445541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287825" y="4687001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4234596" y="5189660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3710391" y="5438862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716526" y="2343516"/>
            <a:ext cx="249378" cy="2149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64921" y="214714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sz="40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6" name="文本框 75"/>
          <p:cNvSpPr txBox="1"/>
          <p:nvPr/>
        </p:nvSpPr>
        <p:spPr>
          <a:xfrm flipH="1">
            <a:off x="4074914" y="1949388"/>
            <a:ext cx="7837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Kể lại được bằng ngôn ngữ và cách diễn đạt của mình truyện thơ </a:t>
            </a:r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Nàng tiên ốc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sp>
        <p:nvSpPr>
          <p:cNvPr id="84" name="等腰三角形 83"/>
          <p:cNvSpPr/>
          <p:nvPr/>
        </p:nvSpPr>
        <p:spPr>
          <a:xfrm rot="5400000">
            <a:off x="3744929" y="3658775"/>
            <a:ext cx="249378" cy="2149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64922" y="3442987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sz="40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7" name="文本框 86"/>
          <p:cNvSpPr txBox="1"/>
          <p:nvPr/>
        </p:nvSpPr>
        <p:spPr>
          <a:xfrm flipH="1">
            <a:off x="4123604" y="3352345"/>
            <a:ext cx="7542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Hiểu được ý nghĩa của câu chuyện: Con người cần yêu thương, giúp đỡ lẫn nhau.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5063" y="302171"/>
            <a:ext cx="389207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-1715" y="6282973"/>
            <a:ext cx="12192000" cy="5379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76" grpId="0"/>
      <p:bldP spid="84" grpId="0" animBg="1"/>
      <p:bldP spid="85" grpId="0"/>
      <p:bldP spid="8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EB59A93-9D07-4380-91DA-8569BF3CA8CE}"/>
              </a:ext>
            </a:extLst>
          </p:cNvPr>
          <p:cNvSpPr/>
          <p:nvPr/>
        </p:nvSpPr>
        <p:spPr>
          <a:xfrm>
            <a:off x="-807720" y="5547360"/>
            <a:ext cx="3855720" cy="2682240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CE9F270-6216-4379-9D96-57A73CB5A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4" t="10910" r="7719" b="75711"/>
          <a:stretch/>
        </p:blipFill>
        <p:spPr>
          <a:xfrm>
            <a:off x="2164080" y="148244"/>
            <a:ext cx="9915626" cy="658509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E42A25B-E8F2-406B-B277-B487538D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685800"/>
            <a:ext cx="7147560" cy="5059680"/>
          </a:xfrm>
          <a:custGeom>
            <a:avLst/>
            <a:gdLst>
              <a:gd name="connsiteX0" fmla="*/ 0 w 7147560"/>
              <a:gd name="connsiteY0" fmla="*/ 0 h 5059680"/>
              <a:gd name="connsiteX1" fmla="*/ 721254 w 7147560"/>
              <a:gd name="connsiteY1" fmla="*/ 0 h 5059680"/>
              <a:gd name="connsiteX2" fmla="*/ 1371032 w 7147560"/>
              <a:gd name="connsiteY2" fmla="*/ 0 h 5059680"/>
              <a:gd name="connsiteX3" fmla="*/ 2020810 w 7147560"/>
              <a:gd name="connsiteY3" fmla="*/ 0 h 5059680"/>
              <a:gd name="connsiteX4" fmla="*/ 2813540 w 7147560"/>
              <a:gd name="connsiteY4" fmla="*/ 0 h 5059680"/>
              <a:gd name="connsiteX5" fmla="*/ 3534793 w 7147560"/>
              <a:gd name="connsiteY5" fmla="*/ 0 h 5059680"/>
              <a:gd name="connsiteX6" fmla="*/ 4113096 w 7147560"/>
              <a:gd name="connsiteY6" fmla="*/ 0 h 5059680"/>
              <a:gd name="connsiteX7" fmla="*/ 4691398 w 7147560"/>
              <a:gd name="connsiteY7" fmla="*/ 0 h 5059680"/>
              <a:gd name="connsiteX8" fmla="*/ 5484128 w 7147560"/>
              <a:gd name="connsiteY8" fmla="*/ 0 h 5059680"/>
              <a:gd name="connsiteX9" fmla="*/ 6205382 w 7147560"/>
              <a:gd name="connsiteY9" fmla="*/ 0 h 5059680"/>
              <a:gd name="connsiteX10" fmla="*/ 7147560 w 7147560"/>
              <a:gd name="connsiteY10" fmla="*/ 0 h 5059680"/>
              <a:gd name="connsiteX11" fmla="*/ 7147560 w 7147560"/>
              <a:gd name="connsiteY11" fmla="*/ 480670 h 5059680"/>
              <a:gd name="connsiteX12" fmla="*/ 7147560 w 7147560"/>
              <a:gd name="connsiteY12" fmla="*/ 1062533 h 5059680"/>
              <a:gd name="connsiteX13" fmla="*/ 7147560 w 7147560"/>
              <a:gd name="connsiteY13" fmla="*/ 1745590 h 5059680"/>
              <a:gd name="connsiteX14" fmla="*/ 7147560 w 7147560"/>
              <a:gd name="connsiteY14" fmla="*/ 2276856 h 5059680"/>
              <a:gd name="connsiteX15" fmla="*/ 7147560 w 7147560"/>
              <a:gd name="connsiteY15" fmla="*/ 2909316 h 5059680"/>
              <a:gd name="connsiteX16" fmla="*/ 7147560 w 7147560"/>
              <a:gd name="connsiteY16" fmla="*/ 3389986 h 5059680"/>
              <a:gd name="connsiteX17" fmla="*/ 7147560 w 7147560"/>
              <a:gd name="connsiteY17" fmla="*/ 4123639 h 5059680"/>
              <a:gd name="connsiteX18" fmla="*/ 7147560 w 7147560"/>
              <a:gd name="connsiteY18" fmla="*/ 5059680 h 5059680"/>
              <a:gd name="connsiteX19" fmla="*/ 6497782 w 7147560"/>
              <a:gd name="connsiteY19" fmla="*/ 5059680 h 5059680"/>
              <a:gd name="connsiteX20" fmla="*/ 5990955 w 7147560"/>
              <a:gd name="connsiteY20" fmla="*/ 5059680 h 5059680"/>
              <a:gd name="connsiteX21" fmla="*/ 5269701 w 7147560"/>
              <a:gd name="connsiteY21" fmla="*/ 5059680 h 5059680"/>
              <a:gd name="connsiteX22" fmla="*/ 4762874 w 7147560"/>
              <a:gd name="connsiteY22" fmla="*/ 5059680 h 5059680"/>
              <a:gd name="connsiteX23" fmla="*/ 4184571 w 7147560"/>
              <a:gd name="connsiteY23" fmla="*/ 5059680 h 5059680"/>
              <a:gd name="connsiteX24" fmla="*/ 3749220 w 7147560"/>
              <a:gd name="connsiteY24" fmla="*/ 5059680 h 5059680"/>
              <a:gd name="connsiteX25" fmla="*/ 3242393 w 7147560"/>
              <a:gd name="connsiteY25" fmla="*/ 5059680 h 5059680"/>
              <a:gd name="connsiteX26" fmla="*/ 2735566 w 7147560"/>
              <a:gd name="connsiteY26" fmla="*/ 5059680 h 5059680"/>
              <a:gd name="connsiteX27" fmla="*/ 2014312 w 7147560"/>
              <a:gd name="connsiteY27" fmla="*/ 5059680 h 5059680"/>
              <a:gd name="connsiteX28" fmla="*/ 1221583 w 7147560"/>
              <a:gd name="connsiteY28" fmla="*/ 5059680 h 5059680"/>
              <a:gd name="connsiteX29" fmla="*/ 0 w 7147560"/>
              <a:gd name="connsiteY29" fmla="*/ 5059680 h 5059680"/>
              <a:gd name="connsiteX30" fmla="*/ 0 w 7147560"/>
              <a:gd name="connsiteY30" fmla="*/ 4528414 h 5059680"/>
              <a:gd name="connsiteX31" fmla="*/ 0 w 7147560"/>
              <a:gd name="connsiteY31" fmla="*/ 3845357 h 5059680"/>
              <a:gd name="connsiteX32" fmla="*/ 0 w 7147560"/>
              <a:gd name="connsiteY32" fmla="*/ 3162300 h 5059680"/>
              <a:gd name="connsiteX33" fmla="*/ 0 w 7147560"/>
              <a:gd name="connsiteY33" fmla="*/ 2681630 h 5059680"/>
              <a:gd name="connsiteX34" fmla="*/ 0 w 7147560"/>
              <a:gd name="connsiteY34" fmla="*/ 1998574 h 5059680"/>
              <a:gd name="connsiteX35" fmla="*/ 0 w 7147560"/>
              <a:gd name="connsiteY35" fmla="*/ 1517904 h 5059680"/>
              <a:gd name="connsiteX36" fmla="*/ 0 w 7147560"/>
              <a:gd name="connsiteY36" fmla="*/ 1037234 h 5059680"/>
              <a:gd name="connsiteX37" fmla="*/ 0 w 7147560"/>
              <a:gd name="connsiteY37" fmla="*/ 0 h 50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47560" h="5059680" fill="none" extrusionOk="0">
                <a:moveTo>
                  <a:pt x="0" y="0"/>
                </a:moveTo>
                <a:cubicBezTo>
                  <a:pt x="349145" y="24825"/>
                  <a:pt x="437008" y="26928"/>
                  <a:pt x="721254" y="0"/>
                </a:cubicBezTo>
                <a:cubicBezTo>
                  <a:pt x="1005500" y="-26928"/>
                  <a:pt x="1193823" y="29642"/>
                  <a:pt x="1371032" y="0"/>
                </a:cubicBezTo>
                <a:cubicBezTo>
                  <a:pt x="1548241" y="-29642"/>
                  <a:pt x="1832674" y="-23330"/>
                  <a:pt x="2020810" y="0"/>
                </a:cubicBezTo>
                <a:cubicBezTo>
                  <a:pt x="2208946" y="23330"/>
                  <a:pt x="2522910" y="13758"/>
                  <a:pt x="2813540" y="0"/>
                </a:cubicBezTo>
                <a:cubicBezTo>
                  <a:pt x="3104170" y="-13758"/>
                  <a:pt x="3287617" y="35010"/>
                  <a:pt x="3534793" y="0"/>
                </a:cubicBezTo>
                <a:cubicBezTo>
                  <a:pt x="3781969" y="-35010"/>
                  <a:pt x="3946657" y="-28142"/>
                  <a:pt x="4113096" y="0"/>
                </a:cubicBezTo>
                <a:cubicBezTo>
                  <a:pt x="4279535" y="28142"/>
                  <a:pt x="4538310" y="-28191"/>
                  <a:pt x="4691398" y="0"/>
                </a:cubicBezTo>
                <a:cubicBezTo>
                  <a:pt x="4844486" y="28191"/>
                  <a:pt x="5181345" y="-32625"/>
                  <a:pt x="5484128" y="0"/>
                </a:cubicBezTo>
                <a:cubicBezTo>
                  <a:pt x="5786911" y="32625"/>
                  <a:pt x="6047547" y="-28633"/>
                  <a:pt x="6205382" y="0"/>
                </a:cubicBezTo>
                <a:cubicBezTo>
                  <a:pt x="6363217" y="28633"/>
                  <a:pt x="6760645" y="-20689"/>
                  <a:pt x="7147560" y="0"/>
                </a:cubicBezTo>
                <a:cubicBezTo>
                  <a:pt x="7158196" y="234080"/>
                  <a:pt x="7142108" y="257359"/>
                  <a:pt x="7147560" y="480670"/>
                </a:cubicBezTo>
                <a:cubicBezTo>
                  <a:pt x="7153013" y="703981"/>
                  <a:pt x="7124913" y="883055"/>
                  <a:pt x="7147560" y="1062533"/>
                </a:cubicBezTo>
                <a:cubicBezTo>
                  <a:pt x="7170207" y="1242011"/>
                  <a:pt x="7120923" y="1464474"/>
                  <a:pt x="7147560" y="1745590"/>
                </a:cubicBezTo>
                <a:cubicBezTo>
                  <a:pt x="7174197" y="2026706"/>
                  <a:pt x="7125930" y="2127162"/>
                  <a:pt x="7147560" y="2276856"/>
                </a:cubicBezTo>
                <a:cubicBezTo>
                  <a:pt x="7169190" y="2426550"/>
                  <a:pt x="7172693" y="2621298"/>
                  <a:pt x="7147560" y="2909316"/>
                </a:cubicBezTo>
                <a:cubicBezTo>
                  <a:pt x="7122427" y="3197334"/>
                  <a:pt x="7135344" y="3265690"/>
                  <a:pt x="7147560" y="3389986"/>
                </a:cubicBezTo>
                <a:cubicBezTo>
                  <a:pt x="7159777" y="3514282"/>
                  <a:pt x="7117799" y="3793695"/>
                  <a:pt x="7147560" y="4123639"/>
                </a:cubicBezTo>
                <a:cubicBezTo>
                  <a:pt x="7177321" y="4453583"/>
                  <a:pt x="7185760" y="4674588"/>
                  <a:pt x="7147560" y="5059680"/>
                </a:cubicBezTo>
                <a:cubicBezTo>
                  <a:pt x="6885302" y="5079683"/>
                  <a:pt x="6772737" y="5089308"/>
                  <a:pt x="6497782" y="5059680"/>
                </a:cubicBezTo>
                <a:cubicBezTo>
                  <a:pt x="6222827" y="5030052"/>
                  <a:pt x="6242470" y="5040977"/>
                  <a:pt x="5990955" y="5059680"/>
                </a:cubicBezTo>
                <a:cubicBezTo>
                  <a:pt x="5739440" y="5078383"/>
                  <a:pt x="5480109" y="5038909"/>
                  <a:pt x="5269701" y="5059680"/>
                </a:cubicBezTo>
                <a:cubicBezTo>
                  <a:pt x="5059293" y="5080451"/>
                  <a:pt x="4982897" y="5052350"/>
                  <a:pt x="4762874" y="5059680"/>
                </a:cubicBezTo>
                <a:cubicBezTo>
                  <a:pt x="4542851" y="5067010"/>
                  <a:pt x="4327899" y="5082729"/>
                  <a:pt x="4184571" y="5059680"/>
                </a:cubicBezTo>
                <a:cubicBezTo>
                  <a:pt x="4041243" y="5036631"/>
                  <a:pt x="3867883" y="5056026"/>
                  <a:pt x="3749220" y="5059680"/>
                </a:cubicBezTo>
                <a:cubicBezTo>
                  <a:pt x="3630557" y="5063334"/>
                  <a:pt x="3399891" y="5035729"/>
                  <a:pt x="3242393" y="5059680"/>
                </a:cubicBezTo>
                <a:cubicBezTo>
                  <a:pt x="3084895" y="5083631"/>
                  <a:pt x="2956465" y="5058003"/>
                  <a:pt x="2735566" y="5059680"/>
                </a:cubicBezTo>
                <a:cubicBezTo>
                  <a:pt x="2514667" y="5061357"/>
                  <a:pt x="2373277" y="5040788"/>
                  <a:pt x="2014312" y="5059680"/>
                </a:cubicBezTo>
                <a:cubicBezTo>
                  <a:pt x="1655347" y="5078572"/>
                  <a:pt x="1580533" y="5056525"/>
                  <a:pt x="1221583" y="5059680"/>
                </a:cubicBezTo>
                <a:cubicBezTo>
                  <a:pt x="862633" y="5062835"/>
                  <a:pt x="254662" y="5107753"/>
                  <a:pt x="0" y="5059680"/>
                </a:cubicBezTo>
                <a:cubicBezTo>
                  <a:pt x="4684" y="4805638"/>
                  <a:pt x="11587" y="4768125"/>
                  <a:pt x="0" y="4528414"/>
                </a:cubicBezTo>
                <a:cubicBezTo>
                  <a:pt x="-11587" y="4288703"/>
                  <a:pt x="-21400" y="4109511"/>
                  <a:pt x="0" y="3845357"/>
                </a:cubicBezTo>
                <a:cubicBezTo>
                  <a:pt x="21400" y="3581203"/>
                  <a:pt x="-12903" y="3485894"/>
                  <a:pt x="0" y="3162300"/>
                </a:cubicBezTo>
                <a:cubicBezTo>
                  <a:pt x="12903" y="2838706"/>
                  <a:pt x="-1671" y="2856628"/>
                  <a:pt x="0" y="2681630"/>
                </a:cubicBezTo>
                <a:cubicBezTo>
                  <a:pt x="1671" y="2506632"/>
                  <a:pt x="29803" y="2235213"/>
                  <a:pt x="0" y="1998574"/>
                </a:cubicBezTo>
                <a:cubicBezTo>
                  <a:pt x="-29803" y="1761935"/>
                  <a:pt x="2390" y="1757642"/>
                  <a:pt x="0" y="1517904"/>
                </a:cubicBezTo>
                <a:cubicBezTo>
                  <a:pt x="-2390" y="1278166"/>
                  <a:pt x="1583" y="1254252"/>
                  <a:pt x="0" y="1037234"/>
                </a:cubicBezTo>
                <a:cubicBezTo>
                  <a:pt x="-1583" y="820216"/>
                  <a:pt x="-5656" y="464743"/>
                  <a:pt x="0" y="0"/>
                </a:cubicBezTo>
                <a:close/>
              </a:path>
              <a:path w="7147560" h="5059680" stroke="0" extrusionOk="0">
                <a:moveTo>
                  <a:pt x="0" y="0"/>
                </a:moveTo>
                <a:cubicBezTo>
                  <a:pt x="338527" y="-27547"/>
                  <a:pt x="506744" y="-33220"/>
                  <a:pt x="792729" y="0"/>
                </a:cubicBezTo>
                <a:cubicBezTo>
                  <a:pt x="1078714" y="33220"/>
                  <a:pt x="1048035" y="7908"/>
                  <a:pt x="1299556" y="0"/>
                </a:cubicBezTo>
                <a:cubicBezTo>
                  <a:pt x="1551077" y="-7908"/>
                  <a:pt x="1830232" y="39175"/>
                  <a:pt x="2092286" y="0"/>
                </a:cubicBezTo>
                <a:cubicBezTo>
                  <a:pt x="2354340" y="-39175"/>
                  <a:pt x="2428267" y="3418"/>
                  <a:pt x="2599113" y="0"/>
                </a:cubicBezTo>
                <a:cubicBezTo>
                  <a:pt x="2769959" y="-3418"/>
                  <a:pt x="3177775" y="-5158"/>
                  <a:pt x="3391842" y="0"/>
                </a:cubicBezTo>
                <a:cubicBezTo>
                  <a:pt x="3605909" y="5158"/>
                  <a:pt x="3864440" y="-30057"/>
                  <a:pt x="4113096" y="0"/>
                </a:cubicBezTo>
                <a:cubicBezTo>
                  <a:pt x="4361752" y="30057"/>
                  <a:pt x="4624291" y="13232"/>
                  <a:pt x="4905825" y="0"/>
                </a:cubicBezTo>
                <a:cubicBezTo>
                  <a:pt x="5187359" y="-13232"/>
                  <a:pt x="5380169" y="-14558"/>
                  <a:pt x="5627079" y="0"/>
                </a:cubicBezTo>
                <a:cubicBezTo>
                  <a:pt x="5873989" y="14558"/>
                  <a:pt x="5992885" y="-11643"/>
                  <a:pt x="6133906" y="0"/>
                </a:cubicBezTo>
                <a:cubicBezTo>
                  <a:pt x="6274927" y="11643"/>
                  <a:pt x="6403700" y="-7864"/>
                  <a:pt x="6569257" y="0"/>
                </a:cubicBezTo>
                <a:cubicBezTo>
                  <a:pt x="6734814" y="7864"/>
                  <a:pt x="7003348" y="28547"/>
                  <a:pt x="7147560" y="0"/>
                </a:cubicBezTo>
                <a:cubicBezTo>
                  <a:pt x="7127755" y="129960"/>
                  <a:pt x="7162892" y="380723"/>
                  <a:pt x="7147560" y="480670"/>
                </a:cubicBezTo>
                <a:cubicBezTo>
                  <a:pt x="7132229" y="580617"/>
                  <a:pt x="7125505" y="854212"/>
                  <a:pt x="7147560" y="961339"/>
                </a:cubicBezTo>
                <a:cubicBezTo>
                  <a:pt x="7169615" y="1068466"/>
                  <a:pt x="7169411" y="1358357"/>
                  <a:pt x="7147560" y="1644396"/>
                </a:cubicBezTo>
                <a:cubicBezTo>
                  <a:pt x="7125709" y="1930435"/>
                  <a:pt x="7153460" y="2059278"/>
                  <a:pt x="7147560" y="2226259"/>
                </a:cubicBezTo>
                <a:cubicBezTo>
                  <a:pt x="7141660" y="2393240"/>
                  <a:pt x="7173777" y="2576929"/>
                  <a:pt x="7147560" y="2757526"/>
                </a:cubicBezTo>
                <a:cubicBezTo>
                  <a:pt x="7121343" y="2938123"/>
                  <a:pt x="7133663" y="3283374"/>
                  <a:pt x="7147560" y="3440582"/>
                </a:cubicBezTo>
                <a:cubicBezTo>
                  <a:pt x="7161457" y="3597790"/>
                  <a:pt x="7137001" y="4001370"/>
                  <a:pt x="7147560" y="4174236"/>
                </a:cubicBezTo>
                <a:cubicBezTo>
                  <a:pt x="7158119" y="4347102"/>
                  <a:pt x="7120633" y="4661475"/>
                  <a:pt x="7147560" y="5059680"/>
                </a:cubicBezTo>
                <a:cubicBezTo>
                  <a:pt x="6923457" y="5047260"/>
                  <a:pt x="6807777" y="5058472"/>
                  <a:pt x="6640733" y="5059680"/>
                </a:cubicBezTo>
                <a:cubicBezTo>
                  <a:pt x="6473689" y="5060888"/>
                  <a:pt x="6368565" y="5054447"/>
                  <a:pt x="6205382" y="5059680"/>
                </a:cubicBezTo>
                <a:cubicBezTo>
                  <a:pt x="6042199" y="5064913"/>
                  <a:pt x="5902305" y="5042128"/>
                  <a:pt x="5698555" y="5059680"/>
                </a:cubicBezTo>
                <a:cubicBezTo>
                  <a:pt x="5494805" y="5077232"/>
                  <a:pt x="5258043" y="5094787"/>
                  <a:pt x="4977301" y="5059680"/>
                </a:cubicBezTo>
                <a:cubicBezTo>
                  <a:pt x="4696559" y="5024573"/>
                  <a:pt x="4477535" y="5045817"/>
                  <a:pt x="4256047" y="5059680"/>
                </a:cubicBezTo>
                <a:cubicBezTo>
                  <a:pt x="4034559" y="5073543"/>
                  <a:pt x="3836338" y="5076245"/>
                  <a:pt x="3534793" y="5059680"/>
                </a:cubicBezTo>
                <a:cubicBezTo>
                  <a:pt x="3233248" y="5043115"/>
                  <a:pt x="3206027" y="5068600"/>
                  <a:pt x="3027966" y="5059680"/>
                </a:cubicBezTo>
                <a:cubicBezTo>
                  <a:pt x="2849905" y="5050760"/>
                  <a:pt x="2668788" y="5034477"/>
                  <a:pt x="2449664" y="5059680"/>
                </a:cubicBezTo>
                <a:cubicBezTo>
                  <a:pt x="2230540" y="5084883"/>
                  <a:pt x="2015423" y="5034142"/>
                  <a:pt x="1728410" y="5059680"/>
                </a:cubicBezTo>
                <a:cubicBezTo>
                  <a:pt x="1441397" y="5085218"/>
                  <a:pt x="1455430" y="5081648"/>
                  <a:pt x="1221583" y="5059680"/>
                </a:cubicBezTo>
                <a:cubicBezTo>
                  <a:pt x="987736" y="5037712"/>
                  <a:pt x="589166" y="5014496"/>
                  <a:pt x="0" y="5059680"/>
                </a:cubicBezTo>
                <a:cubicBezTo>
                  <a:pt x="-2672" y="4881331"/>
                  <a:pt x="-21915" y="4715652"/>
                  <a:pt x="0" y="4477817"/>
                </a:cubicBezTo>
                <a:cubicBezTo>
                  <a:pt x="21915" y="4239982"/>
                  <a:pt x="-1270" y="3922217"/>
                  <a:pt x="0" y="3744163"/>
                </a:cubicBezTo>
                <a:cubicBezTo>
                  <a:pt x="1270" y="3566109"/>
                  <a:pt x="14448" y="3375755"/>
                  <a:pt x="0" y="3111703"/>
                </a:cubicBezTo>
                <a:cubicBezTo>
                  <a:pt x="-14448" y="2847651"/>
                  <a:pt x="8661" y="2825176"/>
                  <a:pt x="0" y="2631034"/>
                </a:cubicBezTo>
                <a:cubicBezTo>
                  <a:pt x="-8661" y="2436892"/>
                  <a:pt x="-8540" y="2137902"/>
                  <a:pt x="0" y="1998574"/>
                </a:cubicBezTo>
                <a:cubicBezTo>
                  <a:pt x="8540" y="1859246"/>
                  <a:pt x="21931" y="1614531"/>
                  <a:pt x="0" y="1366114"/>
                </a:cubicBezTo>
                <a:cubicBezTo>
                  <a:pt x="-21931" y="1117697"/>
                  <a:pt x="-32155" y="963248"/>
                  <a:pt x="0" y="632460"/>
                </a:cubicBezTo>
                <a:cubicBezTo>
                  <a:pt x="32155" y="301672"/>
                  <a:pt x="11088" y="141078"/>
                  <a:pt x="0" y="0"/>
                </a:cubicBezTo>
                <a:close/>
              </a:path>
            </a:pathLst>
          </a:custGeom>
          <a:ln w="38100">
            <a:solidFill>
              <a:srgbClr val="F4CE21"/>
            </a:solidFill>
            <a:extLst>
              <a:ext uri="{C807C97D-BFC1-408E-A445-0C87EB9F89A2}">
                <ask:lineSketchStyleProps xmlns:ask="http://schemas.microsoft.com/office/drawing/2018/sketchyshapes" sd="32639190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54400-C61A-4B38-BC7E-2431432C3F1C}"/>
              </a:ext>
            </a:extLst>
          </p:cNvPr>
          <p:cNvSpPr txBox="1"/>
          <p:nvPr/>
        </p:nvSpPr>
        <p:spPr>
          <a:xfrm>
            <a:off x="112294" y="679490"/>
            <a:ext cx="1936749" cy="2862322"/>
          </a:xfrm>
          <a:custGeom>
            <a:avLst/>
            <a:gdLst>
              <a:gd name="connsiteX0" fmla="*/ 0 w 1936749"/>
              <a:gd name="connsiteY0" fmla="*/ 0 h 2862322"/>
              <a:gd name="connsiteX1" fmla="*/ 445452 w 1936749"/>
              <a:gd name="connsiteY1" fmla="*/ 0 h 2862322"/>
              <a:gd name="connsiteX2" fmla="*/ 949007 w 1936749"/>
              <a:gd name="connsiteY2" fmla="*/ 0 h 2862322"/>
              <a:gd name="connsiteX3" fmla="*/ 1452562 w 1936749"/>
              <a:gd name="connsiteY3" fmla="*/ 0 h 2862322"/>
              <a:gd name="connsiteX4" fmla="*/ 1936749 w 1936749"/>
              <a:gd name="connsiteY4" fmla="*/ 0 h 2862322"/>
              <a:gd name="connsiteX5" fmla="*/ 1936749 w 1936749"/>
              <a:gd name="connsiteY5" fmla="*/ 486595 h 2862322"/>
              <a:gd name="connsiteX6" fmla="*/ 1936749 w 1936749"/>
              <a:gd name="connsiteY6" fmla="*/ 1001813 h 2862322"/>
              <a:gd name="connsiteX7" fmla="*/ 1936749 w 1936749"/>
              <a:gd name="connsiteY7" fmla="*/ 1488407 h 2862322"/>
              <a:gd name="connsiteX8" fmla="*/ 1936749 w 1936749"/>
              <a:gd name="connsiteY8" fmla="*/ 2003625 h 2862322"/>
              <a:gd name="connsiteX9" fmla="*/ 1936749 w 1936749"/>
              <a:gd name="connsiteY9" fmla="*/ 2862322 h 2862322"/>
              <a:gd name="connsiteX10" fmla="*/ 1413827 w 1936749"/>
              <a:gd name="connsiteY10" fmla="*/ 2862322 h 2862322"/>
              <a:gd name="connsiteX11" fmla="*/ 890905 w 1936749"/>
              <a:gd name="connsiteY11" fmla="*/ 2862322 h 2862322"/>
              <a:gd name="connsiteX12" fmla="*/ 445452 w 1936749"/>
              <a:gd name="connsiteY12" fmla="*/ 2862322 h 2862322"/>
              <a:gd name="connsiteX13" fmla="*/ 0 w 1936749"/>
              <a:gd name="connsiteY13" fmla="*/ 2862322 h 2862322"/>
              <a:gd name="connsiteX14" fmla="*/ 0 w 1936749"/>
              <a:gd name="connsiteY14" fmla="*/ 2261234 h 2862322"/>
              <a:gd name="connsiteX15" fmla="*/ 0 w 1936749"/>
              <a:gd name="connsiteY15" fmla="*/ 1774640 h 2862322"/>
              <a:gd name="connsiteX16" fmla="*/ 0 w 1936749"/>
              <a:gd name="connsiteY16" fmla="*/ 1144929 h 2862322"/>
              <a:gd name="connsiteX17" fmla="*/ 0 w 1936749"/>
              <a:gd name="connsiteY17" fmla="*/ 658334 h 2862322"/>
              <a:gd name="connsiteX18" fmla="*/ 0 w 1936749"/>
              <a:gd name="connsiteY18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36749" h="2862322" fill="none" extrusionOk="0">
                <a:moveTo>
                  <a:pt x="0" y="0"/>
                </a:moveTo>
                <a:cubicBezTo>
                  <a:pt x="154499" y="-49671"/>
                  <a:pt x="287930" y="35019"/>
                  <a:pt x="445452" y="0"/>
                </a:cubicBezTo>
                <a:cubicBezTo>
                  <a:pt x="602974" y="-35019"/>
                  <a:pt x="821022" y="17046"/>
                  <a:pt x="949007" y="0"/>
                </a:cubicBezTo>
                <a:cubicBezTo>
                  <a:pt x="1076992" y="-17046"/>
                  <a:pt x="1349996" y="12951"/>
                  <a:pt x="1452562" y="0"/>
                </a:cubicBezTo>
                <a:cubicBezTo>
                  <a:pt x="1555128" y="-12951"/>
                  <a:pt x="1778466" y="56579"/>
                  <a:pt x="1936749" y="0"/>
                </a:cubicBezTo>
                <a:cubicBezTo>
                  <a:pt x="1994844" y="240905"/>
                  <a:pt x="1890043" y="256839"/>
                  <a:pt x="1936749" y="486595"/>
                </a:cubicBezTo>
                <a:cubicBezTo>
                  <a:pt x="1983455" y="716351"/>
                  <a:pt x="1922401" y="877167"/>
                  <a:pt x="1936749" y="1001813"/>
                </a:cubicBezTo>
                <a:cubicBezTo>
                  <a:pt x="1951097" y="1126459"/>
                  <a:pt x="1919666" y="1320309"/>
                  <a:pt x="1936749" y="1488407"/>
                </a:cubicBezTo>
                <a:cubicBezTo>
                  <a:pt x="1953832" y="1656505"/>
                  <a:pt x="1912022" y="1755896"/>
                  <a:pt x="1936749" y="2003625"/>
                </a:cubicBezTo>
                <a:cubicBezTo>
                  <a:pt x="1961476" y="2251354"/>
                  <a:pt x="1918182" y="2608707"/>
                  <a:pt x="1936749" y="2862322"/>
                </a:cubicBezTo>
                <a:cubicBezTo>
                  <a:pt x="1690506" y="2904997"/>
                  <a:pt x="1674009" y="2838543"/>
                  <a:pt x="1413827" y="2862322"/>
                </a:cubicBezTo>
                <a:cubicBezTo>
                  <a:pt x="1153645" y="2886101"/>
                  <a:pt x="1006756" y="2853539"/>
                  <a:pt x="890905" y="2862322"/>
                </a:cubicBezTo>
                <a:cubicBezTo>
                  <a:pt x="775054" y="2871105"/>
                  <a:pt x="578736" y="2839608"/>
                  <a:pt x="445452" y="2862322"/>
                </a:cubicBezTo>
                <a:cubicBezTo>
                  <a:pt x="312168" y="2885036"/>
                  <a:pt x="206941" y="2845941"/>
                  <a:pt x="0" y="2862322"/>
                </a:cubicBezTo>
                <a:cubicBezTo>
                  <a:pt x="-70671" y="2600053"/>
                  <a:pt x="40408" y="2392077"/>
                  <a:pt x="0" y="2261234"/>
                </a:cubicBezTo>
                <a:cubicBezTo>
                  <a:pt x="-40408" y="2130391"/>
                  <a:pt x="37508" y="1974457"/>
                  <a:pt x="0" y="1774640"/>
                </a:cubicBezTo>
                <a:cubicBezTo>
                  <a:pt x="-37508" y="1574823"/>
                  <a:pt x="72759" y="1398989"/>
                  <a:pt x="0" y="1144929"/>
                </a:cubicBezTo>
                <a:cubicBezTo>
                  <a:pt x="-72759" y="890869"/>
                  <a:pt x="58161" y="770494"/>
                  <a:pt x="0" y="658334"/>
                </a:cubicBezTo>
                <a:cubicBezTo>
                  <a:pt x="-58161" y="546174"/>
                  <a:pt x="1964" y="166012"/>
                  <a:pt x="0" y="0"/>
                </a:cubicBezTo>
                <a:close/>
              </a:path>
              <a:path w="1936749" h="2862322" stroke="0" extrusionOk="0">
                <a:moveTo>
                  <a:pt x="0" y="0"/>
                </a:moveTo>
                <a:cubicBezTo>
                  <a:pt x="135385" y="-53341"/>
                  <a:pt x="393714" y="33078"/>
                  <a:pt x="522922" y="0"/>
                </a:cubicBezTo>
                <a:cubicBezTo>
                  <a:pt x="652130" y="-33078"/>
                  <a:pt x="763774" y="22518"/>
                  <a:pt x="968375" y="0"/>
                </a:cubicBezTo>
                <a:cubicBezTo>
                  <a:pt x="1172976" y="-22518"/>
                  <a:pt x="1318395" y="26441"/>
                  <a:pt x="1413827" y="0"/>
                </a:cubicBezTo>
                <a:cubicBezTo>
                  <a:pt x="1509259" y="-26441"/>
                  <a:pt x="1823236" y="38521"/>
                  <a:pt x="1936749" y="0"/>
                </a:cubicBezTo>
                <a:cubicBezTo>
                  <a:pt x="1987247" y="211661"/>
                  <a:pt x="1903833" y="346193"/>
                  <a:pt x="1936749" y="572464"/>
                </a:cubicBezTo>
                <a:cubicBezTo>
                  <a:pt x="1969665" y="798735"/>
                  <a:pt x="1898115" y="962446"/>
                  <a:pt x="1936749" y="1087682"/>
                </a:cubicBezTo>
                <a:cubicBezTo>
                  <a:pt x="1975383" y="1212918"/>
                  <a:pt x="1883980" y="1512224"/>
                  <a:pt x="1936749" y="1631524"/>
                </a:cubicBezTo>
                <a:cubicBezTo>
                  <a:pt x="1989518" y="1750824"/>
                  <a:pt x="1886469" y="2009328"/>
                  <a:pt x="1936749" y="2146742"/>
                </a:cubicBezTo>
                <a:cubicBezTo>
                  <a:pt x="1987029" y="2284156"/>
                  <a:pt x="1898439" y="2507314"/>
                  <a:pt x="1936749" y="2862322"/>
                </a:cubicBezTo>
                <a:cubicBezTo>
                  <a:pt x="1755714" y="2867783"/>
                  <a:pt x="1636636" y="2838184"/>
                  <a:pt x="1452562" y="2862322"/>
                </a:cubicBezTo>
                <a:cubicBezTo>
                  <a:pt x="1268488" y="2886460"/>
                  <a:pt x="1134273" y="2830766"/>
                  <a:pt x="949007" y="2862322"/>
                </a:cubicBezTo>
                <a:cubicBezTo>
                  <a:pt x="763741" y="2893878"/>
                  <a:pt x="551740" y="2802238"/>
                  <a:pt x="426085" y="2862322"/>
                </a:cubicBezTo>
                <a:cubicBezTo>
                  <a:pt x="300430" y="2922406"/>
                  <a:pt x="191131" y="2857837"/>
                  <a:pt x="0" y="2862322"/>
                </a:cubicBezTo>
                <a:cubicBezTo>
                  <a:pt x="-29336" y="2651073"/>
                  <a:pt x="75029" y="2442435"/>
                  <a:pt x="0" y="2232611"/>
                </a:cubicBezTo>
                <a:cubicBezTo>
                  <a:pt x="-75029" y="2022787"/>
                  <a:pt x="30031" y="1868583"/>
                  <a:pt x="0" y="1746016"/>
                </a:cubicBezTo>
                <a:cubicBezTo>
                  <a:pt x="-30031" y="1623450"/>
                  <a:pt x="23909" y="1403164"/>
                  <a:pt x="0" y="1116306"/>
                </a:cubicBezTo>
                <a:cubicBezTo>
                  <a:pt x="-23909" y="829448"/>
                  <a:pt x="27710" y="810707"/>
                  <a:pt x="0" y="515218"/>
                </a:cubicBezTo>
                <a:cubicBezTo>
                  <a:pt x="-27710" y="219729"/>
                  <a:pt x="11992" y="186668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692432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 </a:t>
            </a:r>
          </a:p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phim</a:t>
            </a:r>
          </a:p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nhé!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525D111C-25E9-4D04-A96A-AD03AB63F7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" y="3774030"/>
            <a:ext cx="2051787" cy="25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6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en tho_NangTienOc (1)">
            <a:hlinkClick r:id="" action="ppaction://media"/>
            <a:extLst>
              <a:ext uri="{FF2B5EF4-FFF2-40B4-BE49-F238E27FC236}">
                <a16:creationId xmlns:a16="http://schemas.microsoft.com/office/drawing/2014/main" id="{39C9D991-1F1D-4B48-988E-49A9BB29D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91440"/>
            <a:ext cx="13959840" cy="67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995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4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1"/>
          <a:stretch>
            <a:fillRect/>
          </a:stretch>
        </p:blipFill>
        <p:spPr>
          <a:xfrm>
            <a:off x="0" y="0"/>
            <a:ext cx="12192000" cy="975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384" y="-14514"/>
            <a:ext cx="8489685" cy="10537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885" y="773094"/>
            <a:ext cx="4557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885" y="4281577"/>
            <a:ext cx="41088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8412" y="1074444"/>
            <a:ext cx="41745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3384" y="5620404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 THỊ THANH NHÀN</a:t>
            </a: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07" y="1555913"/>
            <a:ext cx="1542291" cy="391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8B851-A410-441E-8816-F5DF796DE8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779" y="1158949"/>
            <a:ext cx="2517556" cy="52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47806"/>
      </p:ext>
    </p:extLst>
  </p:cSld>
  <p:clrMapOvr>
    <a:masterClrMapping/>
  </p:clrMapOvr>
  <p:transition spd="slow" advTm="87385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4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1"/>
          <a:stretch>
            <a:fillRect/>
          </a:stretch>
        </p:blipFill>
        <p:spPr>
          <a:xfrm>
            <a:off x="0" y="-52683"/>
            <a:ext cx="12192000" cy="975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167" y="191139"/>
            <a:ext cx="9110794" cy="48764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ta chia bài thơ thành 3 đoạn như 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417" y="773094"/>
            <a:ext cx="4557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417" y="4281577"/>
            <a:ext cx="41088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0549" y="1074444"/>
            <a:ext cx="41745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5521" y="5620404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 THỊ THANH NHÀN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1438FC-A4B6-4B75-B5C6-1F40035B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225" y="922606"/>
            <a:ext cx="2790678" cy="56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7067"/>
      </p:ext>
    </p:extLst>
  </p:cSld>
  <p:clrMapOvr>
    <a:masterClrMapping/>
  </p:clrMapOvr>
  <p:transition spd="slow" advTm="87385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183575" y="-4203206"/>
            <a:ext cx="20594366" cy="6312763"/>
            <a:chOff x="-3718976" y="4609891"/>
            <a:chExt cx="17975599" cy="6312763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18976" y="4712310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65255" y="-4365207"/>
            <a:ext cx="20672654" cy="6268815"/>
            <a:chOff x="-3787310" y="4609891"/>
            <a:chExt cx="18043933" cy="6268815"/>
          </a:xfr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318430"/>
            <a:ext cx="7909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1: Đọc thầm đoạn 1 và trả lời câu hỏi?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6483" y="1871992"/>
            <a:ext cx="10481991" cy="4386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16859" y="6034792"/>
            <a:ext cx="21232385" cy="6412984"/>
            <a:chOff x="-4509203" y="4546653"/>
            <a:chExt cx="21232385" cy="6412984"/>
          </a:xfrm>
          <a:solidFill>
            <a:schemeClr val="accent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546653"/>
              <a:ext cx="14176826" cy="6412984"/>
              <a:chOff x="-2649587" y="5801251"/>
              <a:chExt cx="16491202" cy="6412984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600389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80125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28" y="200025"/>
            <a:ext cx="3768433" cy="665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98 0.65549 L 5E-6 -3.352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-327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2FD1D4EA-E329-458E-B6BA-540B102796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0-淡雅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AE7"/>
      </a:accent1>
      <a:accent2>
        <a:srgbClr val="DEFCFF"/>
      </a:accent2>
      <a:accent3>
        <a:srgbClr val="E2F3E0"/>
      </a:accent3>
      <a:accent4>
        <a:srgbClr val="FFFCCD"/>
      </a:accent4>
      <a:accent5>
        <a:srgbClr val="F9F7EF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正常卡通">
      <a:majorFont>
        <a:latin typeface="Helvetica"/>
        <a:ea typeface="MYuppy-KR-Bold-DDC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774</Words>
  <Application>Microsoft Office PowerPoint</Application>
  <PresentationFormat>Widescreen</PresentationFormat>
  <Paragraphs>137</Paragraphs>
  <Slides>27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MYuppy-KR-Bold-DDC</vt:lpstr>
      <vt:lpstr>Helvetica</vt:lpstr>
      <vt:lpstr>UTM Habano</vt:lpstr>
      <vt:lpstr>Microsoft YaHei</vt:lpstr>
      <vt:lpstr>UTM Aquarelle</vt:lpstr>
      <vt:lpstr>Calibri</vt:lpstr>
      <vt:lpstr>UTM Camellia F</vt:lpstr>
      <vt:lpstr>Arial</vt:lpstr>
      <vt:lpstr>Times New Roman</vt:lpstr>
      <vt:lpstr>UTM Cooper Black</vt:lpstr>
      <vt:lpstr>HP-223</vt:lpstr>
      <vt:lpstr>微软雅黑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PhamTuongYenVu</cp:keywords>
  <cp:lastModifiedBy>Nguyen Huu Hieu</cp:lastModifiedBy>
  <cp:revision>252</cp:revision>
  <dcterms:created xsi:type="dcterms:W3CDTF">2016-10-20T01:04:00Z</dcterms:created>
  <dcterms:modified xsi:type="dcterms:W3CDTF">2021-09-07T07:03:17Z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