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7"/>
  </p:notesMasterIdLst>
  <p:handoutMasterIdLst>
    <p:handoutMasterId r:id="rId18"/>
  </p:handoutMasterIdLst>
  <p:sldIdLst>
    <p:sldId id="353" r:id="rId2"/>
    <p:sldId id="321" r:id="rId3"/>
    <p:sldId id="350" r:id="rId4"/>
    <p:sldId id="322" r:id="rId5"/>
    <p:sldId id="348" r:id="rId6"/>
    <p:sldId id="354" r:id="rId7"/>
    <p:sldId id="347" r:id="rId8"/>
    <p:sldId id="355" r:id="rId9"/>
    <p:sldId id="356" r:id="rId10"/>
    <p:sldId id="358" r:id="rId11"/>
    <p:sldId id="357" r:id="rId12"/>
    <p:sldId id="325" r:id="rId13"/>
    <p:sldId id="359" r:id="rId14"/>
    <p:sldId id="360" r:id="rId15"/>
    <p:sldId id="341" r:id="rId16"/>
  </p:sldIdLst>
  <p:sldSz cx="9144000" cy="5143500" type="screen16x9"/>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7780"/>
    <a:srgbClr val="C07200"/>
    <a:srgbClr val="EB38A5"/>
    <a:srgbClr val="29304A"/>
    <a:srgbClr val="C7ECF4"/>
    <a:srgbClr val="08C793"/>
    <a:srgbClr val="F59CD2"/>
    <a:srgbClr val="F79EBC"/>
    <a:srgbClr val="9C4288"/>
    <a:srgbClr val="93C3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43" autoAdjust="0"/>
    <p:restoredTop sz="94599"/>
  </p:normalViewPr>
  <p:slideViewPr>
    <p:cSldViewPr>
      <p:cViewPr varScale="1">
        <p:scale>
          <a:sx n="135" d="100"/>
          <a:sy n="135" d="100"/>
        </p:scale>
        <p:origin x="784" y="16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2021/9/21</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2021/9/21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pic>
        <p:nvPicPr>
          <p:cNvPr id="2" name="Picture 1" descr="LOGO team KTUTS"/>
          <p:cNvPicPr>
            <a:picLocks noChangeAspect="1"/>
          </p:cNvPicPr>
          <p:nvPr userDrawn="1"/>
        </p:nvPicPr>
        <p:blipFill>
          <a:blip r:embed="rId2"/>
          <a:stretch>
            <a:fillRect/>
          </a:stretch>
        </p:blipFill>
        <p:spPr>
          <a:xfrm>
            <a:off x="-3564255" y="1203325"/>
            <a:ext cx="2563495" cy="2214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t>2021/9/21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t>2021/9/21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t>2021/9/21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t>2021/9/21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t>2021/9/21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t>2021/9/21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8460432" y="241759"/>
            <a:ext cx="504056" cy="2880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094BC8-22A0-4C48-90FC-9CC66632C2C8}" type="datetime1">
              <a:rPr lang="zh-CN" altLang="en-US" smtClean="0"/>
              <a:t>2021/9/21</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732240" y="233462"/>
            <a:ext cx="2133600" cy="273844"/>
          </a:xfrm>
          <a:prstGeom prst="rect">
            <a:avLst/>
          </a:prstGeom>
        </p:spPr>
        <p:txBody>
          <a:bodyPr vert="horz" lIns="91440" tIns="45720" rIns="91440" bIns="45720" rtlCol="0" anchor="ctr"/>
          <a:lstStyle>
            <a:lvl1pPr algn="r">
              <a:defRPr sz="1800">
                <a:solidFill>
                  <a:schemeClr val="tx1">
                    <a:lumMod val="85000"/>
                    <a:lumOff val="15000"/>
                  </a:schemeClr>
                </a:solidFill>
                <a:latin typeface="Impact" panose="020B0806030902050204" pitchFamily="34" charset="0"/>
                <a:ea typeface="+mn-ea"/>
              </a:defRPr>
            </a:lvl1pPr>
          </a:lstStyle>
          <a:p>
            <a:fld id="{87115745-2F8B-4195-AD23-8A2542AF7C2C}" type="slidenum">
              <a:rPr lang="zh-CN" altLang="en-US" smtClean="0"/>
              <a:t>‹#›</a:t>
            </a:fld>
            <a:endParaRPr lang="zh-CN" altLang="en-US"/>
          </a:p>
        </p:txBody>
      </p:sp>
      <p:pic>
        <p:nvPicPr>
          <p:cNvPr id="2" name="Picture 1" descr="LOGO team KTUTS"/>
          <p:cNvPicPr>
            <a:picLocks noChangeAspect="1"/>
          </p:cNvPicPr>
          <p:nvPr userDrawn="1"/>
        </p:nvPicPr>
        <p:blipFill>
          <a:blip r:embed="rId14"/>
          <a:stretch>
            <a:fillRect/>
          </a:stretch>
        </p:blipFill>
        <p:spPr>
          <a:xfrm>
            <a:off x="-3564255" y="1203325"/>
            <a:ext cx="2563495" cy="22148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403648" y="-92546"/>
            <a:ext cx="6707544" cy="2803263"/>
            <a:chOff x="1187624" y="843558"/>
            <a:chExt cx="6707544" cy="2803263"/>
          </a:xfrm>
        </p:grpSpPr>
        <p:grpSp>
          <p:nvGrpSpPr>
            <p:cNvPr id="11" name="Group 10"/>
            <p:cNvGrpSpPr/>
            <p:nvPr/>
          </p:nvGrpSpPr>
          <p:grpSpPr>
            <a:xfrm>
              <a:off x="1187624" y="843558"/>
              <a:ext cx="6707544" cy="2651282"/>
              <a:chOff x="1340590" y="1072596"/>
              <a:chExt cx="6707544" cy="2651282"/>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0590" y="1072596"/>
                <a:ext cx="6707544" cy="2651282"/>
              </a:xfrm>
              <a:prstGeom prst="rect">
                <a:avLst/>
              </a:prstGeom>
            </p:spPr>
          </p:pic>
          <p:sp>
            <p:nvSpPr>
              <p:cNvPr id="7" name="TextBox 6"/>
              <p:cNvSpPr txBox="1"/>
              <p:nvPr/>
            </p:nvSpPr>
            <p:spPr>
              <a:xfrm>
                <a:off x="1475656" y="1573981"/>
                <a:ext cx="6192688" cy="1446550"/>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UTM Erie Black" panose="02040603050506020204" pitchFamily="18" charset="0"/>
                  </a:rPr>
                  <a:t>MƯỜI NĂM CÕNG BẠN ĐI HỌC</a:t>
                </a:r>
              </a:p>
            </p:txBody>
          </p:sp>
        </p:grpSp>
        <p:sp>
          <p:nvSpPr>
            <p:cNvPr id="6" name="TextBox 5"/>
            <p:cNvSpPr txBox="1"/>
            <p:nvPr/>
          </p:nvSpPr>
          <p:spPr>
            <a:xfrm>
              <a:off x="3995936" y="2938935"/>
              <a:ext cx="3603115" cy="707886"/>
            </a:xfrm>
            <a:prstGeom prst="rect">
              <a:avLst/>
            </a:prstGeom>
            <a:noFill/>
          </p:spPr>
          <p:txBody>
            <a:bodyPr wrap="square" rtlCol="0">
              <a:spAutoFit/>
            </a:bodyPr>
            <a:lstStyle/>
            <a:p>
              <a:r>
                <a:rPr lang="en-US" sz="4000" dirty="0">
                  <a:solidFill>
                    <a:srgbClr val="08C793"/>
                  </a:solidFill>
                  <a:effectLst>
                    <a:outerShdw blurRad="38100" dist="38100" dir="2700000" algn="tl">
                      <a:srgbClr val="000000">
                        <a:alpha val="43137"/>
                      </a:srgbClr>
                    </a:outerShdw>
                  </a:effectLst>
                  <a:latin typeface="UTM HelvetIns" panose="02040603050506020204" pitchFamily="18" charset="0"/>
                </a:rPr>
                <a:t>CHÍNH TẢ</a:t>
              </a:r>
            </a:p>
          </p:txBody>
        </p:sp>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626" y="2356774"/>
            <a:ext cx="9386626" cy="43288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ounded Rectangle 26"/>
          <p:cNvSpPr/>
          <p:nvPr/>
        </p:nvSpPr>
        <p:spPr>
          <a:xfrm>
            <a:off x="179512" y="233462"/>
            <a:ext cx="8784976" cy="471455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6" name="Rectangle 25"/>
          <p:cNvSpPr/>
          <p:nvPr/>
        </p:nvSpPr>
        <p:spPr>
          <a:xfrm>
            <a:off x="431540" y="483518"/>
            <a:ext cx="8280920" cy="4154984"/>
          </a:xfrm>
          <a:prstGeom prst="rect">
            <a:avLst/>
          </a:prstGeom>
        </p:spPr>
        <p:txBody>
          <a:bodyPr wrap="square">
            <a:spAutoFit/>
          </a:bodyPr>
          <a:lstStyle/>
          <a:p>
            <a:pPr algn="ctr"/>
            <a:r>
              <a:rPr lang="vi-VN" sz="2400" b="1" dirty="0">
                <a:solidFill>
                  <a:srgbClr val="002060"/>
                </a:solidFill>
                <a:latin typeface="Arial" panose="020B0604020202020204" pitchFamily="34" charset="0"/>
                <a:cs typeface="Arial" panose="020B0604020202020204" pitchFamily="34" charset="0"/>
              </a:rPr>
              <a:t>Mười năm cõng bạn đi học</a:t>
            </a:r>
            <a:endParaRPr lang="vi-VN" sz="2400" dirty="0">
              <a:solidFill>
                <a:srgbClr val="002060"/>
              </a:solidFill>
              <a:latin typeface="Arial" panose="020B0604020202020204" pitchFamily="34" charset="0"/>
              <a:cs typeface="Arial" panose="020B0604020202020204" pitchFamily="34" charset="0"/>
            </a:endParaRPr>
          </a:p>
          <a:p>
            <a:pPr algn="just"/>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Ở xã Vinh Quang, huyện Chiêm Hóa, tỉnh Tuyên Quang, ai cũng biết câu chuyện cảm động về em Đoàn Trường Sinh 10 năm cõng bạn đến trường. Quãng đường từ nhà Sinh tới trường dài hơn 4 ki-lô-mét, qua đèo, vượt suối, khúc khuỷu, gập ghềnh. Thế mà Sinh không quản khó khăn, ngày ngày cõng bạn Hanh bị liệt cả hai chân đi về. Nhờ bạn giúp đỡ, lại có chí học hành, nhiều năm liền, Hanh là học sinh tiên tiến, có năm còn tham gia đội tuyển học sinh giỏi cấp huyện.</a:t>
            </a:r>
          </a:p>
          <a:p>
            <a:pPr algn="r"/>
            <a:r>
              <a:rPr lang="vi-VN" sz="2400" i="1" dirty="0">
                <a:solidFill>
                  <a:srgbClr val="002060"/>
                </a:solidFill>
                <a:latin typeface="Arial" panose="020B0604020202020204" pitchFamily="34" charset="0"/>
                <a:cs typeface="Arial" panose="020B0604020202020204" pitchFamily="34" charset="0"/>
              </a:rPr>
              <a:t>Theo báo Đại Đoàn Kết</a:t>
            </a:r>
            <a:endParaRPr lang="vi-VN" sz="2400" dirty="0">
              <a:solidFill>
                <a:srgbClr val="00206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771550"/>
            <a:ext cx="8203872" cy="2880320"/>
          </a:xfrm>
          <a:prstGeom prst="rect">
            <a:avLst/>
          </a:prstGeom>
        </p:spPr>
      </p:pic>
      <p:sp>
        <p:nvSpPr>
          <p:cNvPr id="37" name="TextBox 36"/>
          <p:cNvSpPr txBox="1"/>
          <p:nvPr/>
        </p:nvSpPr>
        <p:spPr>
          <a:xfrm>
            <a:off x="1691680" y="1563638"/>
            <a:ext cx="6192688" cy="923330"/>
          </a:xfrm>
          <a:prstGeom prst="rect">
            <a:avLst/>
          </a:prstGeom>
          <a:noFill/>
        </p:spPr>
        <p:txBody>
          <a:bodyPr wrap="square" rtlCol="0">
            <a:spAutoFit/>
          </a:bodyPr>
          <a:lstStyle/>
          <a:p>
            <a:pPr algn="ctr"/>
            <a:r>
              <a:rPr lang="en-US" sz="5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TẬP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5" name="Rounded Rectangle 114"/>
          <p:cNvSpPr/>
          <p:nvPr/>
        </p:nvSpPr>
        <p:spPr>
          <a:xfrm>
            <a:off x="102282" y="585143"/>
            <a:ext cx="8916430" cy="4434879"/>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3" name="Text Box 31"/>
          <p:cNvSpPr txBox="1">
            <a:spLocks noChangeArrowheads="1"/>
          </p:cNvSpPr>
          <p:nvPr/>
        </p:nvSpPr>
        <p:spPr bwMode="auto">
          <a:xfrm>
            <a:off x="678346" y="17525"/>
            <a:ext cx="7638070" cy="461665"/>
          </a:xfrm>
          <a:prstGeom prst="rect">
            <a:avLst/>
          </a:prstGeom>
          <a:noFill/>
          <a:ln w="9525">
            <a:noFill/>
            <a:miter lim="800000"/>
          </a:ln>
        </p:spPr>
        <p:txBody>
          <a:bodyPr wrap="square">
            <a:spAutoFit/>
          </a:bodyPr>
          <a:lstStyle/>
          <a:p>
            <a:pPr>
              <a:spcBef>
                <a:spcPct val="50000"/>
              </a:spcBef>
            </a:pP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Chọn</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cách</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úng</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ã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cho</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ngoặc</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đơ</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 </a:t>
            </a:r>
          </a:p>
        </p:txBody>
      </p:sp>
      <p:sp>
        <p:nvSpPr>
          <p:cNvPr id="114" name="Text Box 33"/>
          <p:cNvSpPr txBox="1">
            <a:spLocks noChangeArrowheads="1"/>
          </p:cNvSpPr>
          <p:nvPr/>
        </p:nvSpPr>
        <p:spPr bwMode="auto">
          <a:xfrm>
            <a:off x="179512" y="603430"/>
            <a:ext cx="8839200" cy="4308872"/>
          </a:xfrm>
          <a:prstGeom prst="rect">
            <a:avLst/>
          </a:prstGeom>
          <a:noFill/>
          <a:ln w="9525">
            <a:noFill/>
            <a:miter lim="800000"/>
          </a:ln>
        </p:spPr>
        <p:txBody>
          <a:bodyPr>
            <a:spAutoFit/>
          </a:bodyPr>
          <a:lstStyle/>
          <a:p>
            <a:pPr algn="ctr">
              <a:spcBef>
                <a:spcPts val="600"/>
              </a:spcBef>
              <a:spcAft>
                <a:spcPts val="600"/>
              </a:spcAft>
            </a:pPr>
            <a:r>
              <a:rPr lang="en-US" sz="2400" b="1" dirty="0" err="1">
                <a:solidFill>
                  <a:srgbClr val="002060"/>
                </a:solidFill>
                <a:latin typeface="Arial" panose="020B0604020202020204" pitchFamily="34" charset="0"/>
                <a:cs typeface="Arial" panose="020B0604020202020204" pitchFamily="34" charset="0"/>
              </a:rPr>
              <a:t>Tìm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chỗ</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ngồi</a:t>
            </a:r>
            <a:endParaRPr lang="en-US" sz="2400" b="1" dirty="0">
              <a:solidFill>
                <a:srgbClr val="002060"/>
              </a:solidFill>
              <a:latin typeface="Arial" panose="020B0604020202020204" pitchFamily="34" charset="0"/>
              <a:cs typeface="Arial" panose="020B0604020202020204" pitchFamily="34" charset="0"/>
            </a:endParaRPr>
          </a:p>
          <a:p>
            <a:pPr>
              <a:spcBef>
                <a:spcPts val="600"/>
              </a:spcBef>
              <a:spcAft>
                <a:spcPts val="600"/>
              </a:spcAft>
            </a:pPr>
            <a:r>
              <a:rPr lang="en-US" sz="2400" b="1"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Rạp</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a:t>
            </a:r>
            <a:r>
              <a:rPr lang="en-US" sz="2200" dirty="0" err="1">
                <a:solidFill>
                  <a:srgbClr val="002060"/>
                </a:solidFill>
                <a:latin typeface="Arial" panose="020B0604020202020204" pitchFamily="34" charset="0"/>
                <a:cs typeface="Arial" panose="020B0604020202020204" pitchFamily="34" charset="0"/>
              </a:rPr>
              <a:t>ang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chiếu</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phim</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thì</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một</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bà</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a:t>
            </a:r>
            <a:r>
              <a:rPr lang="en-US" sz="2200" dirty="0" err="1">
                <a:solidFill>
                  <a:srgbClr val="002060"/>
                </a:solidFill>
                <a:latin typeface="Arial" panose="020B0604020202020204" pitchFamily="34" charset="0"/>
                <a:cs typeface="Arial" panose="020B0604020202020204" pitchFamily="34" charset="0"/>
              </a:rPr>
              <a:t>ứng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dậy</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len</a:t>
            </a:r>
            <a:r>
              <a:rPr lang="en-US" sz="2200" dirty="0">
                <a:solidFill>
                  <a:srgbClr val="002060"/>
                </a:solidFill>
                <a:latin typeface="Arial" panose="020B0604020202020204" pitchFamily="34" charset="0"/>
                <a:cs typeface="Arial" panose="020B0604020202020204" pitchFamily="34" charset="0"/>
              </a:rPr>
              <a:t> qua </a:t>
            </a:r>
            <a:r>
              <a:rPr lang="en-US" sz="2200" dirty="0" err="1">
                <a:solidFill>
                  <a:srgbClr val="002060"/>
                </a:solidFill>
                <a:latin typeface="Arial" panose="020B0604020202020204" pitchFamily="34" charset="0"/>
                <a:cs typeface="Arial" panose="020B0604020202020204" pitchFamily="34" charset="0"/>
              </a:rPr>
              <a:t>hàng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ghế</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ra</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ngoài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Lát</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sau</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xau</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bà</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trở</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lại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và</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hỏi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ông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ngồi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gần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hàng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ghế</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rằng</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rằn</a:t>
            </a:r>
            <a:r>
              <a:rPr lang="en-US" sz="2200" dirty="0">
                <a:solidFill>
                  <a:srgbClr val="002060"/>
                </a:solidFill>
                <a:latin typeface="Arial" panose="020B0604020202020204" pitchFamily="34" charset="0"/>
                <a:cs typeface="Arial" panose="020B0604020202020204" pitchFamily="34" charset="0"/>
              </a:rPr>
              <a:t> )  :</a:t>
            </a:r>
          </a:p>
          <a:p>
            <a:pPr>
              <a:spcBef>
                <a:spcPts val="600"/>
              </a:spcBef>
              <a:spcAft>
                <a:spcPts val="600"/>
              </a:spcAft>
            </a:pP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Th</a:t>
            </a:r>
            <a:r>
              <a:rPr lang="vi-VN" sz="2200" dirty="0">
                <a:solidFill>
                  <a:srgbClr val="002060"/>
                </a:solidFill>
                <a:latin typeface="Arial" panose="020B0604020202020204" pitchFamily="34" charset="0"/>
                <a:cs typeface="Arial" panose="020B0604020202020204" pitchFamily="34" charset="0"/>
              </a:rPr>
              <a:t>ư</a:t>
            </a:r>
            <a:r>
              <a:rPr lang="en-US" sz="2200" dirty="0">
                <a:solidFill>
                  <a:srgbClr val="002060"/>
                </a:solidFill>
                <a:latin typeface="Arial" panose="020B0604020202020204" pitchFamily="34" charset="0"/>
                <a:cs typeface="Arial" panose="020B0604020202020204" pitchFamily="34" charset="0"/>
              </a:rPr>
              <a:t>a </a:t>
            </a:r>
            <a:r>
              <a:rPr lang="en-US" sz="2200" dirty="0" err="1">
                <a:solidFill>
                  <a:srgbClr val="002060"/>
                </a:solidFill>
                <a:latin typeface="Arial" panose="020B0604020202020204" pitchFamily="34" charset="0"/>
                <a:cs typeface="Arial" panose="020B0604020202020204" pitchFamily="34" charset="0"/>
              </a:rPr>
              <a:t>ông</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Phải</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ch</a:t>
            </a:r>
            <a:r>
              <a:rPr lang="vi-VN" sz="2200" dirty="0">
                <a:solidFill>
                  <a:srgbClr val="002060"/>
                </a:solidFill>
                <a:latin typeface="Arial" panose="020B0604020202020204" pitchFamily="34" charset="0"/>
                <a:cs typeface="Arial" panose="020B0604020202020204" pitchFamily="34" charset="0"/>
              </a:rPr>
              <a:t>ă</a:t>
            </a:r>
            <a:r>
              <a:rPr lang="en-US" sz="2200" dirty="0">
                <a:solidFill>
                  <a:srgbClr val="002060"/>
                </a:solidFill>
                <a:latin typeface="Arial" panose="020B0604020202020204" pitchFamily="34" charset="0"/>
                <a:cs typeface="Arial" panose="020B0604020202020204" pitchFamily="34" charset="0"/>
              </a:rPr>
              <a:t>ng   / </a:t>
            </a:r>
            <a:r>
              <a:rPr lang="en-US" sz="2200" dirty="0" err="1">
                <a:solidFill>
                  <a:srgbClr val="002060"/>
                </a:solidFill>
                <a:latin typeface="Arial" panose="020B0604020202020204" pitchFamily="34" charset="0"/>
                <a:cs typeface="Arial" panose="020B0604020202020204" pitchFamily="34" charset="0"/>
              </a:rPr>
              <a:t>ch</a:t>
            </a:r>
            <a:r>
              <a:rPr lang="vi-VN" sz="2200" dirty="0">
                <a:solidFill>
                  <a:srgbClr val="002060"/>
                </a:solidFill>
                <a:latin typeface="Arial" panose="020B0604020202020204" pitchFamily="34" charset="0"/>
                <a:cs typeface="Arial" panose="020B0604020202020204" pitchFamily="34" charset="0"/>
              </a:rPr>
              <a:t>ă</a:t>
            </a:r>
            <a:r>
              <a:rPr lang="en-US" sz="2200" dirty="0">
                <a:solidFill>
                  <a:srgbClr val="002060"/>
                </a:solidFill>
                <a:latin typeface="Arial" panose="020B0604020202020204" pitchFamily="34" charset="0"/>
                <a:cs typeface="Arial" panose="020B0604020202020204" pitchFamily="34" charset="0"/>
              </a:rPr>
              <a:t>n     ) </a:t>
            </a:r>
            <a:r>
              <a:rPr lang="en-US" sz="2200" dirty="0" err="1">
                <a:solidFill>
                  <a:srgbClr val="002060"/>
                </a:solidFill>
                <a:latin typeface="Arial" panose="020B0604020202020204" pitchFamily="34" charset="0"/>
                <a:cs typeface="Arial" panose="020B0604020202020204" pitchFamily="34" charset="0"/>
              </a:rPr>
              <a:t>lúc</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ra</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ngoài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tôi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vô</a:t>
            </a:r>
            <a:r>
              <a:rPr lang="en-US" sz="2200" dirty="0">
                <a:solidFill>
                  <a:srgbClr val="002060"/>
                </a:solidFill>
                <a:latin typeface="Arial" panose="020B0604020202020204" pitchFamily="34" charset="0"/>
                <a:cs typeface="Arial" panose="020B0604020202020204" pitchFamily="34" charset="0"/>
              </a:rPr>
              <a:t> ý </a:t>
            </a:r>
            <a:r>
              <a:rPr lang="en-US" sz="2200" dirty="0" err="1">
                <a:solidFill>
                  <a:srgbClr val="002060"/>
                </a:solidFill>
                <a:latin typeface="Arial" panose="020B0604020202020204" pitchFamily="34" charset="0"/>
                <a:cs typeface="Arial" panose="020B0604020202020204" pitchFamily="34" charset="0"/>
              </a:rPr>
              <a:t>giẫm</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vào</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chân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ông</a:t>
            </a:r>
            <a:r>
              <a:rPr lang="en-US" sz="2200" dirty="0">
                <a:solidFill>
                  <a:srgbClr val="002060"/>
                </a:solidFill>
                <a:latin typeface="Arial" panose="020B0604020202020204" pitchFamily="34" charset="0"/>
                <a:cs typeface="Arial" panose="020B0604020202020204" pitchFamily="34" charset="0"/>
              </a:rPr>
              <a:t> ?</a:t>
            </a:r>
          </a:p>
          <a:p>
            <a:pPr>
              <a:spcBef>
                <a:spcPts val="600"/>
              </a:spcBef>
              <a:spcAft>
                <a:spcPts val="600"/>
              </a:spcAft>
            </a:pP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Vâng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nh</a:t>
            </a:r>
            <a:r>
              <a:rPr lang="vi-VN" sz="2200" dirty="0">
                <a:solidFill>
                  <a:srgbClr val="002060"/>
                </a:solidFill>
                <a:latin typeface="Arial" panose="020B0604020202020204" pitchFamily="34" charset="0"/>
                <a:cs typeface="Arial" panose="020B0604020202020204" pitchFamily="34" charset="0"/>
              </a:rPr>
              <a:t>ư</a:t>
            </a:r>
            <a:r>
              <a:rPr lang="en-US" sz="2200" dirty="0">
                <a:solidFill>
                  <a:srgbClr val="002060"/>
                </a:solidFill>
                <a:latin typeface="Arial" panose="020B0604020202020204" pitchFamily="34" charset="0"/>
                <a:cs typeface="Arial" panose="020B0604020202020204" pitchFamily="34" charset="0"/>
              </a:rPr>
              <a:t>ng ( sin    /    </a:t>
            </a:r>
            <a:r>
              <a:rPr lang="en-US" sz="2200" dirty="0" err="1">
                <a:solidFill>
                  <a:srgbClr val="002060"/>
                </a:solidFill>
                <a:latin typeface="Arial" panose="020B0604020202020204" pitchFamily="34" charset="0"/>
                <a:cs typeface="Arial" panose="020B0604020202020204" pitchFamily="34" charset="0"/>
              </a:rPr>
              <a:t>xin</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bà</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a:t>
            </a:r>
            <a:r>
              <a:rPr lang="en-US" sz="2200" dirty="0" err="1">
                <a:solidFill>
                  <a:srgbClr val="002060"/>
                </a:solidFill>
                <a:latin typeface="Arial" panose="020B0604020202020204" pitchFamily="34" charset="0"/>
                <a:cs typeface="Arial" panose="020B0604020202020204" pitchFamily="34" charset="0"/>
              </a:rPr>
              <a:t>ừng</a:t>
            </a:r>
            <a:r>
              <a:rPr lang="en-US" sz="2200" dirty="0">
                <a:solidFill>
                  <a:srgbClr val="002060"/>
                </a:solidFill>
                <a:latin typeface="Arial" panose="020B0604020202020204" pitchFamily="34" charset="0"/>
                <a:cs typeface="Arial" panose="020B0604020202020204" pitchFamily="34" charset="0"/>
              </a:rPr>
              <a:t> ( b</a:t>
            </a:r>
            <a:r>
              <a:rPr lang="vi-VN" sz="2200" dirty="0">
                <a:solidFill>
                  <a:srgbClr val="002060"/>
                </a:solidFill>
                <a:latin typeface="Arial" panose="020B0604020202020204" pitchFamily="34" charset="0"/>
                <a:cs typeface="Arial" panose="020B0604020202020204" pitchFamily="34" charset="0"/>
              </a:rPr>
              <a:t>ă</a:t>
            </a:r>
            <a:r>
              <a:rPr lang="en-US" sz="2200" dirty="0">
                <a:solidFill>
                  <a:srgbClr val="002060"/>
                </a:solidFill>
                <a:latin typeface="Arial" panose="020B0604020202020204" pitchFamily="34" charset="0"/>
                <a:cs typeface="Arial" panose="020B0604020202020204" pitchFamily="34" charset="0"/>
              </a:rPr>
              <a:t>ng </a:t>
            </a:r>
            <a:r>
              <a:rPr lang="en-US" sz="2200" dirty="0" err="1">
                <a:solidFill>
                  <a:srgbClr val="002060"/>
                </a:solidFill>
                <a:latin typeface="Arial" panose="020B0604020202020204" pitchFamily="34" charset="0"/>
                <a:cs typeface="Arial" panose="020B0604020202020204" pitchFamily="34" charset="0"/>
              </a:rPr>
              <a:t>kho</a:t>
            </a:r>
            <a:r>
              <a:rPr lang="vi-VN" sz="2200" dirty="0">
                <a:solidFill>
                  <a:srgbClr val="002060"/>
                </a:solidFill>
                <a:latin typeface="Arial" panose="020B0604020202020204" pitchFamily="34" charset="0"/>
                <a:cs typeface="Arial" panose="020B0604020202020204" pitchFamily="34" charset="0"/>
              </a:rPr>
              <a:t>ă</a:t>
            </a:r>
            <a:r>
              <a:rPr lang="en-US" sz="2200" dirty="0">
                <a:solidFill>
                  <a:srgbClr val="002060"/>
                </a:solidFill>
                <a:latin typeface="Arial" panose="020B0604020202020204" pitchFamily="34" charset="0"/>
                <a:cs typeface="Arial" panose="020B0604020202020204" pitchFamily="34" charset="0"/>
              </a:rPr>
              <a:t>ng     /     b</a:t>
            </a:r>
            <a:r>
              <a:rPr lang="vi-VN" sz="2200" dirty="0">
                <a:solidFill>
                  <a:srgbClr val="002060"/>
                </a:solidFill>
                <a:latin typeface="Arial" panose="020B0604020202020204" pitchFamily="34" charset="0"/>
                <a:cs typeface="Arial" panose="020B0604020202020204" pitchFamily="34" charset="0"/>
              </a:rPr>
              <a:t>ă</a:t>
            </a:r>
            <a:r>
              <a:rPr lang="en-US" sz="2200" dirty="0">
                <a:solidFill>
                  <a:srgbClr val="002060"/>
                </a:solidFill>
                <a:latin typeface="Arial" panose="020B0604020202020204" pitchFamily="34" charset="0"/>
                <a:cs typeface="Arial" panose="020B0604020202020204" pitchFamily="34" charset="0"/>
              </a:rPr>
              <a:t>n </a:t>
            </a:r>
            <a:r>
              <a:rPr lang="en-US" sz="2200" dirty="0" err="1">
                <a:solidFill>
                  <a:srgbClr val="002060"/>
                </a:solidFill>
                <a:latin typeface="Arial" panose="020B0604020202020204" pitchFamily="34" charset="0"/>
                <a:cs typeface="Arial" panose="020B0604020202020204" pitchFamily="34" charset="0"/>
              </a:rPr>
              <a:t>kho</a:t>
            </a:r>
            <a:r>
              <a:rPr lang="vi-VN" sz="2200" dirty="0">
                <a:solidFill>
                  <a:srgbClr val="002060"/>
                </a:solidFill>
                <a:latin typeface="Arial" panose="020B0604020202020204" pitchFamily="34" charset="0"/>
                <a:cs typeface="Arial" panose="020B0604020202020204" pitchFamily="34" charset="0"/>
              </a:rPr>
              <a:t>ă</a:t>
            </a:r>
            <a:r>
              <a:rPr lang="en-US" sz="2200" dirty="0">
                <a:solidFill>
                  <a:srgbClr val="002060"/>
                </a:solidFill>
                <a:latin typeface="Arial" panose="020B0604020202020204" pitchFamily="34" charset="0"/>
                <a:cs typeface="Arial" panose="020B0604020202020204" pitchFamily="34" charset="0"/>
              </a:rPr>
              <a:t>n   ), </a:t>
            </a:r>
            <a:r>
              <a:rPr lang="en-US" sz="2200" dirty="0" err="1">
                <a:solidFill>
                  <a:srgbClr val="002060"/>
                </a:solidFill>
                <a:latin typeface="Arial" panose="020B0604020202020204" pitchFamily="34" charset="0"/>
                <a:cs typeface="Arial" panose="020B0604020202020204" pitchFamily="34" charset="0"/>
              </a:rPr>
              <a:t>tôi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không</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sao</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xa</a:t>
            </a:r>
            <a:r>
              <a:rPr lang="en-US" sz="2200" dirty="0">
                <a:solidFill>
                  <a:srgbClr val="002060"/>
                </a:solidFill>
                <a:latin typeface="Arial" panose="020B0604020202020204" pitchFamily="34" charset="0"/>
                <a:cs typeface="Arial" panose="020B0604020202020204" pitchFamily="34" charset="0"/>
              </a:rPr>
              <a:t>  o) !</a:t>
            </a:r>
          </a:p>
          <a:p>
            <a:pPr>
              <a:spcBef>
                <a:spcPts val="600"/>
              </a:spcBef>
              <a:spcAft>
                <a:spcPts val="600"/>
              </a:spcAft>
            </a:pP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Dạ</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không</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Tôi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chỉ</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muốn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hỏi</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a:t>
            </a:r>
            <a:r>
              <a:rPr lang="en-US" sz="2200" dirty="0">
                <a:solidFill>
                  <a:srgbClr val="002060"/>
                </a:solidFill>
                <a:latin typeface="Arial" panose="020B0604020202020204" pitchFamily="34" charset="0"/>
                <a:cs typeface="Arial" panose="020B0604020202020204" pitchFamily="34" charset="0"/>
              </a:rPr>
              <a:t>ể ( </a:t>
            </a:r>
            <a:r>
              <a:rPr lang="en-US" sz="2200" dirty="0" err="1">
                <a:solidFill>
                  <a:srgbClr val="002060"/>
                </a:solidFill>
                <a:latin typeface="Arial" panose="020B0604020202020204" pitchFamily="34" charset="0"/>
                <a:cs typeface="Arial" panose="020B0604020202020204" pitchFamily="34" charset="0"/>
              </a:rPr>
              <a:t>sem</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xem</a:t>
            </a: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tôi</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có</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tìm</a:t>
            </a: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a:t>
            </a:r>
            <a:r>
              <a:rPr lang="en-US" sz="2200" dirty="0" err="1">
                <a:solidFill>
                  <a:srgbClr val="002060"/>
                </a:solidFill>
                <a:latin typeface="Arial" panose="020B0604020202020204" pitchFamily="34" charset="0"/>
                <a:cs typeface="Arial" panose="020B0604020202020204" pitchFamily="34" charset="0"/>
              </a:rPr>
              <a:t>úng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hàng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ghế</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của</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mình</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không</a:t>
            </a:r>
            <a:r>
              <a:rPr lang="en-US" sz="2200" dirty="0">
                <a:solidFill>
                  <a:srgbClr val="002060"/>
                </a:solidFill>
                <a:latin typeface="Arial" panose="020B0604020202020204" pitchFamily="34" charset="0"/>
                <a:cs typeface="Arial" panose="020B0604020202020204" pitchFamily="34" charset="0"/>
              </a:rPr>
              <a:t> . </a:t>
            </a:r>
          </a:p>
        </p:txBody>
      </p:sp>
      <p:grpSp>
        <p:nvGrpSpPr>
          <p:cNvPr id="17" name="Group 16"/>
          <p:cNvGrpSpPr/>
          <p:nvPr/>
        </p:nvGrpSpPr>
        <p:grpSpPr>
          <a:xfrm>
            <a:off x="2051720" y="1492791"/>
            <a:ext cx="650470" cy="430887"/>
            <a:chOff x="2051720" y="1492791"/>
            <a:chExt cx="650470" cy="430887"/>
          </a:xfrm>
        </p:grpSpPr>
        <p:sp>
          <p:nvSpPr>
            <p:cNvPr id="16" name="Rounded Rectangle 1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16"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sau</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17" name="Group 116"/>
          <p:cNvGrpSpPr/>
          <p:nvPr/>
        </p:nvGrpSpPr>
        <p:grpSpPr>
          <a:xfrm>
            <a:off x="2915816" y="1492790"/>
            <a:ext cx="650470" cy="430887"/>
            <a:chOff x="2051720" y="1492791"/>
            <a:chExt cx="650470" cy="430887"/>
          </a:xfrm>
        </p:grpSpPr>
        <p:sp>
          <p:nvSpPr>
            <p:cNvPr id="118" name="Rounded Rectangle 117"/>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19"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xau</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20" name="Group 119"/>
          <p:cNvGrpSpPr/>
          <p:nvPr/>
        </p:nvGrpSpPr>
        <p:grpSpPr>
          <a:xfrm>
            <a:off x="395536" y="1870456"/>
            <a:ext cx="807433" cy="787911"/>
            <a:chOff x="2051720" y="1538958"/>
            <a:chExt cx="665085" cy="769441"/>
          </a:xfrm>
        </p:grpSpPr>
        <p:sp>
          <p:nvSpPr>
            <p:cNvPr id="121" name="Rounded Rectangle 120"/>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22" name="Text Box 31"/>
            <p:cNvSpPr txBox="1">
              <a:spLocks noChangeArrowheads="1"/>
            </p:cNvSpPr>
            <p:nvPr/>
          </p:nvSpPr>
          <p:spPr bwMode="auto">
            <a:xfrm>
              <a:off x="2077117" y="1538958"/>
              <a:ext cx="639688" cy="769441"/>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rằng</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23" name="Group 122"/>
          <p:cNvGrpSpPr/>
          <p:nvPr/>
        </p:nvGrpSpPr>
        <p:grpSpPr>
          <a:xfrm>
            <a:off x="1383132" y="1860253"/>
            <a:ext cx="668588" cy="430887"/>
            <a:chOff x="2051720" y="1528214"/>
            <a:chExt cx="668588" cy="430887"/>
          </a:xfrm>
        </p:grpSpPr>
        <p:sp>
          <p:nvSpPr>
            <p:cNvPr id="124" name="Rounded Rectangle 123"/>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25" name="Text Box 31"/>
            <p:cNvSpPr txBox="1">
              <a:spLocks noChangeArrowheads="1"/>
            </p:cNvSpPr>
            <p:nvPr/>
          </p:nvSpPr>
          <p:spPr bwMode="auto">
            <a:xfrm>
              <a:off x="2080620" y="1528214"/>
              <a:ext cx="639688" cy="430887"/>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rằn</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27" name="Group 126"/>
          <p:cNvGrpSpPr/>
          <p:nvPr/>
        </p:nvGrpSpPr>
        <p:grpSpPr>
          <a:xfrm>
            <a:off x="3635895" y="2309986"/>
            <a:ext cx="985959" cy="769442"/>
            <a:chOff x="2051720" y="1486296"/>
            <a:chExt cx="650470" cy="751404"/>
          </a:xfrm>
        </p:grpSpPr>
        <p:sp>
          <p:nvSpPr>
            <p:cNvPr id="128" name="Rounded Rectangle 127"/>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29" name="Text Box 31"/>
            <p:cNvSpPr txBox="1">
              <a:spLocks noChangeArrowheads="1"/>
            </p:cNvSpPr>
            <p:nvPr/>
          </p:nvSpPr>
          <p:spPr bwMode="auto">
            <a:xfrm>
              <a:off x="2062502" y="1486296"/>
              <a:ext cx="639688" cy="751404"/>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chăng</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30" name="Group 129"/>
          <p:cNvGrpSpPr/>
          <p:nvPr/>
        </p:nvGrpSpPr>
        <p:grpSpPr>
          <a:xfrm>
            <a:off x="4810178" y="2310688"/>
            <a:ext cx="1063189" cy="443560"/>
            <a:chOff x="2051720" y="1490517"/>
            <a:chExt cx="701421" cy="433161"/>
          </a:xfrm>
        </p:grpSpPr>
        <p:sp>
          <p:nvSpPr>
            <p:cNvPr id="131" name="Rounded Rectangle 130"/>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32" name="Text Box 31"/>
            <p:cNvSpPr txBox="1">
              <a:spLocks noChangeArrowheads="1"/>
            </p:cNvSpPr>
            <p:nvPr/>
          </p:nvSpPr>
          <p:spPr bwMode="auto">
            <a:xfrm>
              <a:off x="2113453" y="1490517"/>
              <a:ext cx="639688" cy="420786"/>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chăn</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33" name="Group 132"/>
          <p:cNvGrpSpPr/>
          <p:nvPr/>
        </p:nvGrpSpPr>
        <p:grpSpPr>
          <a:xfrm>
            <a:off x="3201450" y="3089142"/>
            <a:ext cx="698737" cy="430887"/>
            <a:chOff x="2051720" y="1506127"/>
            <a:chExt cx="698737" cy="430887"/>
          </a:xfrm>
        </p:grpSpPr>
        <p:sp>
          <p:nvSpPr>
            <p:cNvPr id="134" name="Rounded Rectangle 133"/>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35" name="Text Box 31"/>
            <p:cNvSpPr txBox="1">
              <a:spLocks noChangeArrowheads="1"/>
            </p:cNvSpPr>
            <p:nvPr/>
          </p:nvSpPr>
          <p:spPr bwMode="auto">
            <a:xfrm>
              <a:off x="2110769" y="1506127"/>
              <a:ext cx="639688" cy="430887"/>
            </a:xfrm>
            <a:prstGeom prst="rect">
              <a:avLst/>
            </a:prstGeom>
            <a:noFill/>
            <a:ln w="9525">
              <a:noFill/>
              <a:miter lim="800000"/>
            </a:ln>
          </p:spPr>
          <p:txBody>
            <a:bodyPr wrap="square">
              <a:spAutoFit/>
            </a:bodyPr>
            <a:lstStyle/>
            <a:p>
              <a:pPr>
                <a:spcBef>
                  <a:spcPct val="50000"/>
                </a:spcBef>
              </a:pPr>
              <a:r>
                <a:rPr lang="en-US" sz="2200" dirty="0">
                  <a:solidFill>
                    <a:schemeClr val="accent5">
                      <a:lumMod val="50000"/>
                    </a:schemeClr>
                  </a:solidFill>
                  <a:latin typeface="Arial" panose="020B0604020202020204" pitchFamily="34" charset="0"/>
                  <a:cs typeface="Arial" panose="020B0604020202020204" pitchFamily="34" charset="0"/>
                </a:rPr>
                <a:t>sin</a:t>
              </a:r>
            </a:p>
          </p:txBody>
        </p:sp>
      </p:grpSp>
      <p:grpSp>
        <p:nvGrpSpPr>
          <p:cNvPr id="136" name="Group 135"/>
          <p:cNvGrpSpPr/>
          <p:nvPr/>
        </p:nvGrpSpPr>
        <p:grpSpPr>
          <a:xfrm>
            <a:off x="4017279" y="3075806"/>
            <a:ext cx="698737" cy="430887"/>
            <a:chOff x="2051720" y="1506127"/>
            <a:chExt cx="698737" cy="430887"/>
          </a:xfrm>
        </p:grpSpPr>
        <p:sp>
          <p:nvSpPr>
            <p:cNvPr id="137" name="Rounded Rectangle 136"/>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38" name="Text Box 31"/>
            <p:cNvSpPr txBox="1">
              <a:spLocks noChangeArrowheads="1"/>
            </p:cNvSpPr>
            <p:nvPr/>
          </p:nvSpPr>
          <p:spPr bwMode="auto">
            <a:xfrm>
              <a:off x="2110769" y="1506127"/>
              <a:ext cx="639688" cy="430887"/>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xin</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39" name="Group 138"/>
          <p:cNvGrpSpPr/>
          <p:nvPr/>
        </p:nvGrpSpPr>
        <p:grpSpPr>
          <a:xfrm>
            <a:off x="6156176" y="3108637"/>
            <a:ext cx="2160240" cy="447882"/>
            <a:chOff x="2051720" y="1486296"/>
            <a:chExt cx="728526" cy="437382"/>
          </a:xfrm>
        </p:grpSpPr>
        <p:sp>
          <p:nvSpPr>
            <p:cNvPr id="140" name="Rounded Rectangle 139"/>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41" name="Text Box 31"/>
            <p:cNvSpPr txBox="1">
              <a:spLocks noChangeArrowheads="1"/>
            </p:cNvSpPr>
            <p:nvPr/>
          </p:nvSpPr>
          <p:spPr bwMode="auto">
            <a:xfrm>
              <a:off x="2062502" y="1486296"/>
              <a:ext cx="717744" cy="420785"/>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băng</a:t>
              </a:r>
              <a:r>
                <a:rPr lang="en-US" sz="2200" dirty="0">
                  <a:solidFill>
                    <a:schemeClr val="accent5">
                      <a:lumMod val="50000"/>
                    </a:schemeClr>
                  </a:solidFill>
                  <a:latin typeface="Arial" panose="020B0604020202020204" pitchFamily="34" charset="0"/>
                  <a:cs typeface="Arial" panose="020B0604020202020204" pitchFamily="34" charset="0"/>
                </a:rPr>
                <a:t> </a:t>
              </a:r>
              <a:r>
                <a:rPr lang="en-US" sz="2200" dirty="0" err="1">
                  <a:solidFill>
                    <a:schemeClr val="accent5">
                      <a:lumMod val="50000"/>
                    </a:schemeClr>
                  </a:solidFill>
                  <a:latin typeface="Arial" panose="020B0604020202020204" pitchFamily="34" charset="0"/>
                  <a:cs typeface="Arial" panose="020B0604020202020204" pitchFamily="34" charset="0"/>
                </a:rPr>
                <a:t>khoăng</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45" name="Group 144"/>
          <p:cNvGrpSpPr/>
          <p:nvPr/>
        </p:nvGrpSpPr>
        <p:grpSpPr>
          <a:xfrm>
            <a:off x="233952" y="3477511"/>
            <a:ext cx="1527338" cy="447882"/>
            <a:chOff x="2051720" y="1486296"/>
            <a:chExt cx="650470" cy="437382"/>
          </a:xfrm>
        </p:grpSpPr>
        <p:sp>
          <p:nvSpPr>
            <p:cNvPr id="146" name="Rounded Rectangle 14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47" name="Text Box 31"/>
            <p:cNvSpPr txBox="1">
              <a:spLocks noChangeArrowheads="1"/>
            </p:cNvSpPr>
            <p:nvPr/>
          </p:nvSpPr>
          <p:spPr bwMode="auto">
            <a:xfrm>
              <a:off x="2062502" y="1486296"/>
              <a:ext cx="639688" cy="420785"/>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băn</a:t>
              </a:r>
              <a:r>
                <a:rPr lang="en-US" sz="2200" dirty="0">
                  <a:solidFill>
                    <a:schemeClr val="accent5">
                      <a:lumMod val="50000"/>
                    </a:schemeClr>
                  </a:solidFill>
                  <a:latin typeface="Arial" panose="020B0604020202020204" pitchFamily="34" charset="0"/>
                  <a:cs typeface="Arial" panose="020B0604020202020204" pitchFamily="34" charset="0"/>
                </a:rPr>
                <a:t> </a:t>
              </a:r>
              <a:r>
                <a:rPr lang="en-US" sz="2200" dirty="0" err="1">
                  <a:solidFill>
                    <a:schemeClr val="accent5">
                      <a:lumMod val="50000"/>
                    </a:schemeClr>
                  </a:solidFill>
                  <a:latin typeface="Arial" panose="020B0604020202020204" pitchFamily="34" charset="0"/>
                  <a:cs typeface="Arial" panose="020B0604020202020204" pitchFamily="34" charset="0"/>
                </a:rPr>
                <a:t>khoăn</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48" name="Group 147"/>
          <p:cNvGrpSpPr/>
          <p:nvPr/>
        </p:nvGrpSpPr>
        <p:grpSpPr>
          <a:xfrm>
            <a:off x="3398192" y="3493988"/>
            <a:ext cx="650470" cy="430887"/>
            <a:chOff x="2051720" y="1492791"/>
            <a:chExt cx="650470" cy="430887"/>
          </a:xfrm>
        </p:grpSpPr>
        <p:sp>
          <p:nvSpPr>
            <p:cNvPr id="149" name="Rounded Rectangle 148"/>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50"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sao</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55" name="Group 154"/>
          <p:cNvGrpSpPr/>
          <p:nvPr/>
        </p:nvGrpSpPr>
        <p:grpSpPr>
          <a:xfrm>
            <a:off x="4296619" y="3493988"/>
            <a:ext cx="650470" cy="430887"/>
            <a:chOff x="2051720" y="1492791"/>
            <a:chExt cx="650470" cy="430887"/>
          </a:xfrm>
        </p:grpSpPr>
        <p:sp>
          <p:nvSpPr>
            <p:cNvPr id="156" name="Rounded Rectangle 15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57"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xao</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58" name="Group 157"/>
          <p:cNvGrpSpPr/>
          <p:nvPr/>
        </p:nvGrpSpPr>
        <p:grpSpPr>
          <a:xfrm>
            <a:off x="5505706" y="3924875"/>
            <a:ext cx="800642" cy="769441"/>
            <a:chOff x="2051720" y="1477033"/>
            <a:chExt cx="655510" cy="769441"/>
          </a:xfrm>
        </p:grpSpPr>
        <p:sp>
          <p:nvSpPr>
            <p:cNvPr id="159" name="Rounded Rectangle 158"/>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60" name="Text Box 31"/>
            <p:cNvSpPr txBox="1">
              <a:spLocks noChangeArrowheads="1"/>
            </p:cNvSpPr>
            <p:nvPr/>
          </p:nvSpPr>
          <p:spPr bwMode="auto">
            <a:xfrm>
              <a:off x="2067542" y="1477033"/>
              <a:ext cx="639688" cy="769441"/>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sem</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62" name="Group 161"/>
          <p:cNvGrpSpPr/>
          <p:nvPr/>
        </p:nvGrpSpPr>
        <p:grpSpPr>
          <a:xfrm>
            <a:off x="6550561" y="3924875"/>
            <a:ext cx="800642" cy="446645"/>
            <a:chOff x="2051720" y="1477033"/>
            <a:chExt cx="655510" cy="446645"/>
          </a:xfrm>
        </p:grpSpPr>
        <p:sp>
          <p:nvSpPr>
            <p:cNvPr id="163" name="Rounded Rectangle 162"/>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64" name="Text Box 31"/>
            <p:cNvSpPr txBox="1">
              <a:spLocks noChangeArrowheads="1"/>
            </p:cNvSpPr>
            <p:nvPr/>
          </p:nvSpPr>
          <p:spPr bwMode="auto">
            <a:xfrm>
              <a:off x="2067542" y="1477033"/>
              <a:ext cx="639688" cy="430887"/>
            </a:xfrm>
            <a:prstGeom prst="rect">
              <a:avLst/>
            </a:prstGeom>
            <a:noFill/>
            <a:ln w="9525">
              <a:noFill/>
              <a:miter lim="800000"/>
            </a:ln>
          </p:spPr>
          <p:txBody>
            <a:bodyPr wrap="square">
              <a:spAutoFit/>
            </a:bodyPr>
            <a:lstStyle/>
            <a:p>
              <a:pPr>
                <a:spcBef>
                  <a:spcPct val="50000"/>
                </a:spcBef>
              </a:pPr>
              <a:r>
                <a:rPr lang="en-US" sz="2200" dirty="0" err="1">
                  <a:solidFill>
                    <a:schemeClr val="accent5">
                      <a:lumMod val="50000"/>
                    </a:schemeClr>
                  </a:solidFill>
                  <a:latin typeface="Arial" panose="020B0604020202020204" pitchFamily="34" charset="0"/>
                  <a:cs typeface="Arial" panose="020B0604020202020204" pitchFamily="34" charset="0"/>
                </a:rPr>
                <a:t>xem</a:t>
              </a: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65" name="Group 164"/>
          <p:cNvGrpSpPr/>
          <p:nvPr/>
        </p:nvGrpSpPr>
        <p:grpSpPr>
          <a:xfrm>
            <a:off x="2926598" y="1502504"/>
            <a:ext cx="650470" cy="430887"/>
            <a:chOff x="2051720" y="1492791"/>
            <a:chExt cx="650470" cy="430887"/>
          </a:xfrm>
        </p:grpSpPr>
        <p:sp>
          <p:nvSpPr>
            <p:cNvPr id="166" name="Rounded Rectangle 16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67"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68" name="Group 167"/>
          <p:cNvGrpSpPr/>
          <p:nvPr/>
        </p:nvGrpSpPr>
        <p:grpSpPr>
          <a:xfrm>
            <a:off x="1383132" y="1833524"/>
            <a:ext cx="650470" cy="430887"/>
            <a:chOff x="2051720" y="1492791"/>
            <a:chExt cx="650470" cy="430887"/>
          </a:xfrm>
        </p:grpSpPr>
        <p:sp>
          <p:nvSpPr>
            <p:cNvPr id="169" name="Rounded Rectangle 168"/>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70"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71" name="Group 170"/>
          <p:cNvGrpSpPr/>
          <p:nvPr/>
        </p:nvGrpSpPr>
        <p:grpSpPr>
          <a:xfrm>
            <a:off x="4813693" y="2330464"/>
            <a:ext cx="982443" cy="430887"/>
            <a:chOff x="2051720" y="1492791"/>
            <a:chExt cx="650470" cy="430887"/>
          </a:xfrm>
        </p:grpSpPr>
        <p:sp>
          <p:nvSpPr>
            <p:cNvPr id="172" name="Rounded Rectangle 171"/>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73"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74" name="Group 173"/>
          <p:cNvGrpSpPr/>
          <p:nvPr/>
        </p:nvGrpSpPr>
        <p:grpSpPr>
          <a:xfrm>
            <a:off x="3211463" y="3077445"/>
            <a:ext cx="640458" cy="430887"/>
            <a:chOff x="2051720" y="1492791"/>
            <a:chExt cx="650470" cy="430887"/>
          </a:xfrm>
        </p:grpSpPr>
        <p:sp>
          <p:nvSpPr>
            <p:cNvPr id="175" name="Rounded Rectangle 174"/>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76"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77" name="Group 176"/>
          <p:cNvGrpSpPr/>
          <p:nvPr/>
        </p:nvGrpSpPr>
        <p:grpSpPr>
          <a:xfrm>
            <a:off x="6146721" y="3121334"/>
            <a:ext cx="1938242" cy="430887"/>
            <a:chOff x="2051720" y="1492791"/>
            <a:chExt cx="650470" cy="430887"/>
          </a:xfrm>
        </p:grpSpPr>
        <p:sp>
          <p:nvSpPr>
            <p:cNvPr id="178" name="Rounded Rectangle 177"/>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79"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80" name="Group 179"/>
          <p:cNvGrpSpPr/>
          <p:nvPr/>
        </p:nvGrpSpPr>
        <p:grpSpPr>
          <a:xfrm>
            <a:off x="4305054" y="3505320"/>
            <a:ext cx="642035" cy="430887"/>
            <a:chOff x="2051720" y="1492791"/>
            <a:chExt cx="650470" cy="430887"/>
          </a:xfrm>
        </p:grpSpPr>
        <p:sp>
          <p:nvSpPr>
            <p:cNvPr id="181" name="Rounded Rectangle 180"/>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82"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83" name="Group 182"/>
          <p:cNvGrpSpPr/>
          <p:nvPr/>
        </p:nvGrpSpPr>
        <p:grpSpPr>
          <a:xfrm>
            <a:off x="5505706" y="3944650"/>
            <a:ext cx="794486" cy="430887"/>
            <a:chOff x="2051720" y="1492791"/>
            <a:chExt cx="650470" cy="430887"/>
          </a:xfrm>
        </p:grpSpPr>
        <p:sp>
          <p:nvSpPr>
            <p:cNvPr id="184" name="Rounded Rectangle 183"/>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200" dirty="0">
                <a:solidFill>
                  <a:srgbClr val="002060"/>
                </a:solidFill>
                <a:latin typeface="Arial" panose="020B0604020202020204" pitchFamily="34" charset="0"/>
                <a:cs typeface="Arial" panose="020B0604020202020204" pitchFamily="34" charset="0"/>
              </a:endParaRPr>
            </a:p>
          </p:txBody>
        </p:sp>
        <p:sp>
          <p:nvSpPr>
            <p:cNvPr id="185" name="Text Box 31"/>
            <p:cNvSpPr txBox="1">
              <a:spLocks noChangeArrowheads="1"/>
            </p:cNvSpPr>
            <p:nvPr/>
          </p:nvSpPr>
          <p:spPr bwMode="auto">
            <a:xfrm>
              <a:off x="2051720" y="1492791"/>
              <a:ext cx="639688" cy="430887"/>
            </a:xfrm>
            <a:prstGeom prst="rect">
              <a:avLst/>
            </a:prstGeom>
            <a:noFill/>
            <a:ln w="9525">
              <a:noFill/>
              <a:miter lim="800000"/>
            </a:ln>
          </p:spPr>
          <p:txBody>
            <a:bodyPr wrap="square">
              <a:spAutoFit/>
            </a:bodyPr>
            <a:lstStyle/>
            <a:p>
              <a:pPr>
                <a:spcBef>
                  <a:spcPct val="50000"/>
                </a:spcBef>
              </a:pPr>
              <a:endParaRPr lang="en-US" sz="2200" dirty="0">
                <a:solidFill>
                  <a:schemeClr val="accent5">
                    <a:lumMod val="50000"/>
                  </a:schemeClr>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circle(in)">
                                      <p:cBhvr>
                                        <p:cTn id="7" dur="20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8"/>
                                        </p:tgtEl>
                                        <p:attrNameLst>
                                          <p:attrName>style.visibility</p:attrName>
                                        </p:attrNameLst>
                                      </p:cBhvr>
                                      <p:to>
                                        <p:strVal val="visible"/>
                                      </p:to>
                                    </p:set>
                                    <p:animEffect transition="in" filter="circle(in)">
                                      <p:cBhvr>
                                        <p:cTn id="12" dur="2000"/>
                                        <p:tgtEl>
                                          <p:spTgt spid="16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1"/>
                                        </p:tgtEl>
                                        <p:attrNameLst>
                                          <p:attrName>style.visibility</p:attrName>
                                        </p:attrNameLst>
                                      </p:cBhvr>
                                      <p:to>
                                        <p:strVal val="visible"/>
                                      </p:to>
                                    </p:set>
                                    <p:animEffect transition="in" filter="circle(in)">
                                      <p:cBhvr>
                                        <p:cTn id="17" dur="2000"/>
                                        <p:tgtEl>
                                          <p:spTgt spid="17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74"/>
                                        </p:tgtEl>
                                        <p:attrNameLst>
                                          <p:attrName>style.visibility</p:attrName>
                                        </p:attrNameLst>
                                      </p:cBhvr>
                                      <p:to>
                                        <p:strVal val="visible"/>
                                      </p:to>
                                    </p:set>
                                    <p:animEffect transition="in" filter="circle(in)">
                                      <p:cBhvr>
                                        <p:cTn id="22" dur="2000"/>
                                        <p:tgtEl>
                                          <p:spTgt spid="17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7"/>
                                        </p:tgtEl>
                                        <p:attrNameLst>
                                          <p:attrName>style.visibility</p:attrName>
                                        </p:attrNameLst>
                                      </p:cBhvr>
                                      <p:to>
                                        <p:strVal val="visible"/>
                                      </p:to>
                                    </p:set>
                                    <p:animEffect transition="in" filter="circle(in)">
                                      <p:cBhvr>
                                        <p:cTn id="27" dur="2000"/>
                                        <p:tgtEl>
                                          <p:spTgt spid="17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80"/>
                                        </p:tgtEl>
                                        <p:attrNameLst>
                                          <p:attrName>style.visibility</p:attrName>
                                        </p:attrNameLst>
                                      </p:cBhvr>
                                      <p:to>
                                        <p:strVal val="visible"/>
                                      </p:to>
                                    </p:set>
                                    <p:animEffect transition="in" filter="circle(in)">
                                      <p:cBhvr>
                                        <p:cTn id="32" dur="2000"/>
                                        <p:tgtEl>
                                          <p:spTgt spid="18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83"/>
                                        </p:tgtEl>
                                        <p:attrNameLst>
                                          <p:attrName>style.visibility</p:attrName>
                                        </p:attrNameLst>
                                      </p:cBhvr>
                                      <p:to>
                                        <p:strVal val="visible"/>
                                      </p:to>
                                    </p:set>
                                    <p:animEffect transition="in" filter="circle(in)">
                                      <p:cBhvr>
                                        <p:cTn id="37" dur="2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50" name="组合 49"/>
          <p:cNvGrpSpPr/>
          <p:nvPr/>
        </p:nvGrpSpPr>
        <p:grpSpPr>
          <a:xfrm>
            <a:off x="180554" y="187068"/>
            <a:ext cx="8153498" cy="1846309"/>
            <a:chOff x="2445048" y="1151088"/>
            <a:chExt cx="8153498" cy="1846309"/>
          </a:xfrm>
        </p:grpSpPr>
        <p:sp>
          <p:nvSpPr>
            <p:cNvPr id="14" name="Freeform 17"/>
            <p:cNvSpPr/>
            <p:nvPr/>
          </p:nvSpPr>
          <p:spPr bwMode="auto">
            <a:xfrm>
              <a:off x="3102026" y="1432443"/>
              <a:ext cx="656979" cy="687435"/>
            </a:xfrm>
            <a:custGeom>
              <a:avLst/>
              <a:gdLst>
                <a:gd name="T0" fmla="*/ 453 w 453"/>
                <a:gd name="T1" fmla="*/ 0 h 474"/>
                <a:gd name="T2" fmla="*/ 0 w 453"/>
                <a:gd name="T3" fmla="*/ 194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4"/>
                  </a:lnTo>
                  <a:lnTo>
                    <a:pt x="0" y="474"/>
                  </a:lnTo>
                  <a:lnTo>
                    <a:pt x="453" y="277"/>
                  </a:lnTo>
                  <a:lnTo>
                    <a:pt x="453" y="0"/>
                  </a:lnTo>
                  <a:close/>
                </a:path>
              </a:pathLst>
            </a:custGeom>
            <a:solidFill>
              <a:srgbClr val="F49C1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altLang="zh-CN" sz="1400" dirty="0"/>
            </a:p>
          </p:txBody>
        </p:sp>
        <p:sp>
          <p:nvSpPr>
            <p:cNvPr id="15" name="Freeform 18"/>
            <p:cNvSpPr/>
            <p:nvPr/>
          </p:nvSpPr>
          <p:spPr bwMode="auto">
            <a:xfrm>
              <a:off x="2445048" y="1432443"/>
              <a:ext cx="656979" cy="687435"/>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close/>
                </a:path>
              </a:pathLst>
            </a:custGeom>
            <a:solidFill>
              <a:srgbClr val="F6AC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16" name="Freeform 19"/>
            <p:cNvSpPr/>
            <p:nvPr/>
          </p:nvSpPr>
          <p:spPr bwMode="auto">
            <a:xfrm>
              <a:off x="2445048" y="1432443"/>
              <a:ext cx="656979" cy="687435"/>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17" name="Freeform 20"/>
            <p:cNvSpPr/>
            <p:nvPr/>
          </p:nvSpPr>
          <p:spPr bwMode="auto">
            <a:xfrm>
              <a:off x="2445049" y="1151088"/>
              <a:ext cx="1313957" cy="562710"/>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400"/>
            </a:p>
          </p:txBody>
        </p:sp>
        <p:sp>
          <p:nvSpPr>
            <p:cNvPr id="28" name="Oval 31"/>
            <p:cNvSpPr>
              <a:spLocks noChangeArrowheads="1"/>
            </p:cNvSpPr>
            <p:nvPr/>
          </p:nvSpPr>
          <p:spPr bwMode="auto">
            <a:xfrm>
              <a:off x="3856174" y="1580373"/>
              <a:ext cx="140678" cy="136327"/>
            </a:xfrm>
            <a:prstGeom prst="ellipse">
              <a:avLst/>
            </a:prstGeom>
            <a:solidFill>
              <a:srgbClr val="EAA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9" name="Freeform 32"/>
            <p:cNvSpPr/>
            <p:nvPr/>
          </p:nvSpPr>
          <p:spPr bwMode="auto">
            <a:xfrm>
              <a:off x="3992502" y="1623880"/>
              <a:ext cx="268303" cy="49310"/>
            </a:xfrm>
            <a:custGeom>
              <a:avLst/>
              <a:gdLst>
                <a:gd name="T0" fmla="*/ 78 w 78"/>
                <a:gd name="T1" fmla="*/ 0 h 14"/>
                <a:gd name="T2" fmla="*/ 0 w 78"/>
                <a:gd name="T3" fmla="*/ 0 h 14"/>
                <a:gd name="T4" fmla="*/ 1 w 78"/>
                <a:gd name="T5" fmla="*/ 7 h 14"/>
                <a:gd name="T6" fmla="*/ 0 w 78"/>
                <a:gd name="T7" fmla="*/ 14 h 14"/>
                <a:gd name="T8" fmla="*/ 78 w 78"/>
                <a:gd name="T9" fmla="*/ 14 h 14"/>
                <a:gd name="T10" fmla="*/ 78 w 78"/>
                <a:gd name="T11" fmla="*/ 0 h 14"/>
              </a:gdLst>
              <a:ahLst/>
              <a:cxnLst>
                <a:cxn ang="0">
                  <a:pos x="T0" y="T1"/>
                </a:cxn>
                <a:cxn ang="0">
                  <a:pos x="T2" y="T3"/>
                </a:cxn>
                <a:cxn ang="0">
                  <a:pos x="T4" y="T5"/>
                </a:cxn>
                <a:cxn ang="0">
                  <a:pos x="T6" y="T7"/>
                </a:cxn>
                <a:cxn ang="0">
                  <a:pos x="T8" y="T9"/>
                </a:cxn>
                <a:cxn ang="0">
                  <a:pos x="T10" y="T11"/>
                </a:cxn>
              </a:cxnLst>
              <a:rect l="0" t="0" r="r" b="b"/>
              <a:pathLst>
                <a:path w="78" h="14">
                  <a:moveTo>
                    <a:pt x="78" y="0"/>
                  </a:moveTo>
                  <a:cubicBezTo>
                    <a:pt x="0" y="0"/>
                    <a:pt x="0" y="0"/>
                    <a:pt x="0" y="0"/>
                  </a:cubicBezTo>
                  <a:cubicBezTo>
                    <a:pt x="0" y="2"/>
                    <a:pt x="1" y="5"/>
                    <a:pt x="1" y="7"/>
                  </a:cubicBezTo>
                  <a:cubicBezTo>
                    <a:pt x="1" y="9"/>
                    <a:pt x="0" y="12"/>
                    <a:pt x="0" y="14"/>
                  </a:cubicBezTo>
                  <a:cubicBezTo>
                    <a:pt x="78" y="14"/>
                    <a:pt x="78" y="14"/>
                    <a:pt x="78" y="14"/>
                  </a:cubicBezTo>
                  <a:cubicBezTo>
                    <a:pt x="78" y="0"/>
                    <a:pt x="78" y="0"/>
                    <a:pt x="7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0" name="Freeform 33"/>
            <p:cNvSpPr/>
            <p:nvPr/>
          </p:nvSpPr>
          <p:spPr bwMode="auto">
            <a:xfrm>
              <a:off x="3924337" y="1623880"/>
              <a:ext cx="72515" cy="49310"/>
            </a:xfrm>
            <a:custGeom>
              <a:avLst/>
              <a:gdLst>
                <a:gd name="T0" fmla="*/ 20 w 21"/>
                <a:gd name="T1" fmla="*/ 0 h 14"/>
                <a:gd name="T2" fmla="*/ 0 w 21"/>
                <a:gd name="T3" fmla="*/ 0 h 14"/>
                <a:gd name="T4" fmla="*/ 0 w 21"/>
                <a:gd name="T5" fmla="*/ 14 h 14"/>
                <a:gd name="T6" fmla="*/ 20 w 21"/>
                <a:gd name="T7" fmla="*/ 14 h 14"/>
                <a:gd name="T8" fmla="*/ 21 w 21"/>
                <a:gd name="T9" fmla="*/ 7 h 14"/>
                <a:gd name="T10" fmla="*/ 20 w 21"/>
                <a:gd name="T11" fmla="*/ 0 h 14"/>
              </a:gdLst>
              <a:ahLst/>
              <a:cxnLst>
                <a:cxn ang="0">
                  <a:pos x="T0" y="T1"/>
                </a:cxn>
                <a:cxn ang="0">
                  <a:pos x="T2" y="T3"/>
                </a:cxn>
                <a:cxn ang="0">
                  <a:pos x="T4" y="T5"/>
                </a:cxn>
                <a:cxn ang="0">
                  <a:pos x="T6" y="T7"/>
                </a:cxn>
                <a:cxn ang="0">
                  <a:pos x="T8" y="T9"/>
                </a:cxn>
                <a:cxn ang="0">
                  <a:pos x="T10" y="T11"/>
                </a:cxn>
              </a:cxnLst>
              <a:rect l="0" t="0" r="r" b="b"/>
              <a:pathLst>
                <a:path w="21" h="14">
                  <a:moveTo>
                    <a:pt x="20" y="0"/>
                  </a:moveTo>
                  <a:cubicBezTo>
                    <a:pt x="0" y="0"/>
                    <a:pt x="0" y="0"/>
                    <a:pt x="0" y="0"/>
                  </a:cubicBezTo>
                  <a:cubicBezTo>
                    <a:pt x="0" y="14"/>
                    <a:pt x="0" y="14"/>
                    <a:pt x="0" y="14"/>
                  </a:cubicBezTo>
                  <a:cubicBezTo>
                    <a:pt x="20" y="14"/>
                    <a:pt x="20" y="14"/>
                    <a:pt x="20" y="14"/>
                  </a:cubicBezTo>
                  <a:cubicBezTo>
                    <a:pt x="20" y="12"/>
                    <a:pt x="21" y="9"/>
                    <a:pt x="21" y="7"/>
                  </a:cubicBezTo>
                  <a:cubicBezTo>
                    <a:pt x="21" y="5"/>
                    <a:pt x="20" y="2"/>
                    <a:pt x="20" y="0"/>
                  </a:cubicBezTo>
                </a:path>
              </a:pathLst>
            </a:custGeom>
            <a:solidFill>
              <a:srgbClr val="BA894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1" name="Oval 34"/>
            <p:cNvSpPr>
              <a:spLocks noChangeArrowheads="1"/>
            </p:cNvSpPr>
            <p:nvPr/>
          </p:nvSpPr>
          <p:spPr bwMode="auto">
            <a:xfrm>
              <a:off x="3893882" y="1618079"/>
              <a:ext cx="60912" cy="60912"/>
            </a:xfrm>
            <a:prstGeom prst="ellipse">
              <a:avLst/>
            </a:prstGeom>
            <a:solidFill>
              <a:srgbClr val="E6EAE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2" name="Oval 35"/>
            <p:cNvSpPr>
              <a:spLocks noChangeArrowheads="1"/>
            </p:cNvSpPr>
            <p:nvPr/>
          </p:nvSpPr>
          <p:spPr bwMode="auto">
            <a:xfrm>
              <a:off x="4230347" y="1618079"/>
              <a:ext cx="62363" cy="60912"/>
            </a:xfrm>
            <a:prstGeom prst="ellipse">
              <a:avLst/>
            </a:prstGeom>
            <a:solidFill>
              <a:srgbClr val="45444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44" name="文本框 119"/>
            <p:cNvSpPr txBox="1"/>
            <p:nvPr/>
          </p:nvSpPr>
          <p:spPr>
            <a:xfrm>
              <a:off x="3814746" y="1178644"/>
              <a:ext cx="1339149" cy="438582"/>
            </a:xfrm>
            <a:prstGeom prst="rect">
              <a:avLst/>
            </a:prstGeom>
            <a:noFill/>
          </p:spPr>
          <p:txBody>
            <a:bodyPr wrap="none" lIns="68580" tIns="34290" rIns="68580" bIns="34290" rtlCol="0">
              <a:spAutoFit/>
            </a:bodyPr>
            <a:lstStyle/>
            <a:p>
              <a:r>
                <a:rPr lang="en-US" altLang="zh-CN" sz="2400" dirty="0" err="1">
                  <a:solidFill>
                    <a:srgbClr val="605E5E"/>
                  </a:solidFill>
                  <a:latin typeface="UTM Futura Extra" panose="02040603050506020204" pitchFamily="18" charset="0"/>
                  <a:cs typeface="Aharoni" panose="02010803020104030203" pitchFamily="2" charset="-79"/>
                </a:rPr>
                <a:t>Giải</a:t>
              </a:r>
              <a:r>
                <a:rPr lang="en-US" altLang="zh-CN" sz="2400" dirty="0">
                  <a:solidFill>
                    <a:srgbClr val="605E5E"/>
                  </a:solidFill>
                  <a:latin typeface="UTM Futura Extra" panose="02040603050506020204" pitchFamily="18" charset="0"/>
                  <a:cs typeface="Aharoni" panose="02010803020104030203" pitchFamily="2" charset="-79"/>
                </a:rPr>
                <a:t> </a:t>
              </a:r>
              <a:r>
                <a:rPr lang="en-US" altLang="zh-CN" sz="2400" dirty="0" err="1">
                  <a:solidFill>
                    <a:srgbClr val="605E5E"/>
                  </a:solidFill>
                  <a:latin typeface="UTM Futura Extra" panose="02040603050506020204" pitchFamily="18" charset="0"/>
                  <a:cs typeface="Aharoni" panose="02010803020104030203" pitchFamily="2" charset="-79"/>
                </a:rPr>
                <a:t>đố</a:t>
              </a:r>
              <a:endParaRPr lang="zh-CN" altLang="en-US" sz="2400" dirty="0">
                <a:solidFill>
                  <a:srgbClr val="605E5E"/>
                </a:solidFill>
                <a:latin typeface="UTM Futura Extra" panose="02040603050506020204" pitchFamily="18" charset="0"/>
                <a:cs typeface="Aharoni" panose="02010803020104030203" pitchFamily="2" charset="-79"/>
              </a:endParaRPr>
            </a:p>
          </p:txBody>
        </p:sp>
        <p:sp>
          <p:nvSpPr>
            <p:cNvPr id="45" name="文本框 120"/>
            <p:cNvSpPr txBox="1"/>
            <p:nvPr/>
          </p:nvSpPr>
          <p:spPr>
            <a:xfrm>
              <a:off x="3724998" y="1697041"/>
              <a:ext cx="6873548" cy="1300356"/>
            </a:xfrm>
            <a:prstGeom prst="rect">
              <a:avLst/>
            </a:prstGeom>
            <a:noFill/>
          </p:spPr>
          <p:txBody>
            <a:bodyPr wrap="none" lIns="68580" tIns="34290" rIns="68580" bIns="34290" rtlCol="0">
              <a:spAutoFit/>
            </a:bodyPr>
            <a:lstStyle/>
            <a:p>
              <a:pPr algn="ctr"/>
              <a:r>
                <a:rPr lang="en-US" sz="2800" b="1" dirty="0" err="1">
                  <a:solidFill>
                    <a:schemeClr val="accent5">
                      <a:lumMod val="50000"/>
                    </a:schemeClr>
                  </a:solidFill>
                  <a:latin typeface="Arial" panose="020B0604020202020204" pitchFamily="34" charset="0"/>
                  <a:cs typeface="Arial" panose="020B0604020202020204" pitchFamily="34" charset="0"/>
                </a:rPr>
                <a:t>Để</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nguyên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tên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một</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loài</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chim</a:t>
              </a:r>
              <a:r>
                <a:rPr lang="en-US" sz="2800" b="1" dirty="0">
                  <a:solidFill>
                    <a:schemeClr val="accent5">
                      <a:lumMod val="50000"/>
                    </a:schemeClr>
                  </a:solidFill>
                  <a:latin typeface="Arial" panose="020B0604020202020204" pitchFamily="34" charset="0"/>
                  <a:cs typeface="Arial" panose="020B0604020202020204" pitchFamily="34" charset="0"/>
                </a:rPr>
                <a:t> </a:t>
              </a:r>
            </a:p>
            <a:p>
              <a:pPr algn="ctr"/>
              <a:r>
                <a:rPr lang="en-US" sz="2800" b="1" dirty="0" err="1">
                  <a:solidFill>
                    <a:schemeClr val="accent5">
                      <a:lumMod val="50000"/>
                    </a:schemeClr>
                  </a:solidFill>
                  <a:latin typeface="Arial" panose="020B0604020202020204" pitchFamily="34" charset="0"/>
                  <a:cs typeface="Arial" panose="020B0604020202020204" pitchFamily="34" charset="0"/>
                </a:rPr>
                <a:t>Bỏ</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sắc</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th</a:t>
              </a:r>
              <a:r>
                <a:rPr lang="vi-VN" sz="2800" b="1" dirty="0">
                  <a:solidFill>
                    <a:schemeClr val="accent5">
                      <a:lumMod val="50000"/>
                    </a:schemeClr>
                  </a:solidFill>
                  <a:latin typeface="Arial" panose="020B0604020202020204" pitchFamily="34" charset="0"/>
                  <a:cs typeface="Arial" panose="020B0604020202020204" pitchFamily="34" charset="0"/>
                </a:rPr>
                <a:t>ư</a:t>
              </a:r>
              <a:r>
                <a:rPr lang="en-US" sz="2800" b="1" dirty="0" err="1">
                  <a:solidFill>
                    <a:schemeClr val="accent5">
                      <a:lumMod val="50000"/>
                    </a:schemeClr>
                  </a:solidFill>
                  <a:latin typeface="Arial" panose="020B0604020202020204" pitchFamily="34" charset="0"/>
                  <a:cs typeface="Arial" panose="020B0604020202020204" pitchFamily="34" charset="0"/>
                </a:rPr>
                <a:t>ờng</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thấy</a:t>
              </a:r>
              <a:r>
                <a:rPr lang="en-US" sz="2800" b="1" dirty="0">
                  <a:solidFill>
                    <a:schemeClr val="accent5">
                      <a:lumMod val="50000"/>
                    </a:schemeClr>
                  </a:solidFill>
                  <a:latin typeface="Arial" panose="020B0604020202020204" pitchFamily="34" charset="0"/>
                  <a:cs typeface="Arial" panose="020B0604020202020204" pitchFamily="34" charset="0"/>
                </a:rPr>
                <a:t> ban </a:t>
              </a:r>
              <a:r>
                <a:rPr lang="vi-VN" sz="2800" b="1" dirty="0">
                  <a:solidFill>
                    <a:schemeClr val="accent5">
                      <a:lumMod val="50000"/>
                    </a:schemeClr>
                  </a:solidFill>
                  <a:latin typeface="Arial" panose="020B0604020202020204" pitchFamily="34" charset="0"/>
                  <a:cs typeface="Arial" panose="020B0604020202020204" pitchFamily="34" charset="0"/>
                </a:rPr>
                <a:t>đ</a:t>
              </a:r>
              <a:r>
                <a:rPr lang="en-US" sz="2800" b="1" dirty="0" err="1">
                  <a:solidFill>
                    <a:schemeClr val="accent5">
                      <a:lumMod val="50000"/>
                    </a:schemeClr>
                  </a:solidFill>
                  <a:latin typeface="Arial" panose="020B0604020202020204" pitchFamily="34" charset="0"/>
                  <a:cs typeface="Arial" panose="020B0604020202020204" pitchFamily="34" charset="0"/>
                </a:rPr>
                <a:t>êm</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trên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trời</a:t>
              </a:r>
              <a:r>
                <a:rPr lang="en-US" sz="2800" b="1" dirty="0">
                  <a:solidFill>
                    <a:schemeClr val="accent5">
                      <a:lumMod val="50000"/>
                    </a:schemeClr>
                  </a:solidFill>
                  <a:latin typeface="Arial" panose="020B0604020202020204" pitchFamily="34" charset="0"/>
                  <a:cs typeface="Arial" panose="020B0604020202020204" pitchFamily="34" charset="0"/>
                </a:rPr>
                <a:t>.</a:t>
              </a:r>
            </a:p>
            <a:p>
              <a:pPr algn="r"/>
              <a:r>
                <a:rPr lang="en-US" sz="2400" i="1" dirty="0">
                  <a:solidFill>
                    <a:schemeClr val="accent5">
                      <a:lumMod val="50000"/>
                    </a:schemeClr>
                  </a:solidFill>
                  <a:latin typeface="Arial" panose="020B0604020202020204" pitchFamily="34" charset="0"/>
                  <a:cs typeface="Arial" panose="020B0604020202020204" pitchFamily="34" charset="0"/>
                </a:rPr>
                <a:t>(</a:t>
              </a:r>
              <a:r>
                <a:rPr lang="en-US" sz="2400" i="1" dirty="0" err="1">
                  <a:solidFill>
                    <a:schemeClr val="accent5">
                      <a:lumMod val="50000"/>
                    </a:schemeClr>
                  </a:solidFill>
                  <a:latin typeface="Arial" panose="020B0604020202020204" pitchFamily="34" charset="0"/>
                  <a:cs typeface="Arial" panose="020B0604020202020204" pitchFamily="34" charset="0"/>
                </a:rPr>
                <a:t>Là</a:t>
              </a:r>
              <a:r>
                <a:rPr lang="en-US" sz="2400" i="1" dirty="0">
                  <a:solidFill>
                    <a:schemeClr val="accent5">
                      <a:lumMod val="50000"/>
                    </a:schemeClr>
                  </a:solidFill>
                  <a:latin typeface="Arial" panose="020B0604020202020204" pitchFamily="34" charset="0"/>
                  <a:cs typeface="Arial" panose="020B0604020202020204" pitchFamily="34" charset="0"/>
                </a:rPr>
                <a:t> </a:t>
              </a:r>
              <a:r>
                <a:rPr lang="en-US" sz="2400" i="1" dirty="0" err="1">
                  <a:solidFill>
                    <a:schemeClr val="accent5">
                      <a:lumMod val="50000"/>
                    </a:schemeClr>
                  </a:solidFill>
                  <a:latin typeface="Arial" panose="020B0604020202020204" pitchFamily="34" charset="0"/>
                  <a:cs typeface="Arial" panose="020B0604020202020204" pitchFamily="34" charset="0"/>
                </a:rPr>
                <a:t>những</a:t>
              </a:r>
              <a:r>
                <a:rPr lang="en-US" sz="2400" i="1" dirty="0">
                  <a:solidFill>
                    <a:schemeClr val="accent5">
                      <a:lumMod val="50000"/>
                    </a:schemeClr>
                  </a:solidFill>
                  <a:latin typeface="Arial" panose="020B0604020202020204" pitchFamily="34" charset="0"/>
                  <a:cs typeface="Arial" panose="020B0604020202020204" pitchFamily="34" charset="0"/>
                </a:rPr>
                <a:t> </a:t>
              </a:r>
              <a:r>
                <a:rPr lang="en-US" sz="2400" i="1" dirty="0" err="1">
                  <a:solidFill>
                    <a:schemeClr val="accent5">
                      <a:lumMod val="50000"/>
                    </a:schemeClr>
                  </a:solidFill>
                  <a:latin typeface="Arial" panose="020B0604020202020204" pitchFamily="34" charset="0"/>
                  <a:cs typeface="Arial" panose="020B0604020202020204" pitchFamily="34" charset="0"/>
                </a:rPr>
                <a:t>chữ</a:t>
              </a:r>
              <a:r>
                <a:rPr lang="en-US" sz="2400" i="1" dirty="0">
                  <a:solidFill>
                    <a:schemeClr val="accent5">
                      <a:lumMod val="50000"/>
                    </a:schemeClr>
                  </a:solidFill>
                  <a:latin typeface="Arial" panose="020B0604020202020204" pitchFamily="34" charset="0"/>
                  <a:cs typeface="Arial" panose="020B0604020202020204" pitchFamily="34" charset="0"/>
                </a:rPr>
                <a:t> </a:t>
              </a:r>
              <a:r>
                <a:rPr lang="en-US" sz="2400" i="1" dirty="0" err="1">
                  <a:solidFill>
                    <a:schemeClr val="accent5">
                      <a:lumMod val="50000"/>
                    </a:schemeClr>
                  </a:solidFill>
                  <a:latin typeface="Arial" panose="020B0604020202020204" pitchFamily="34" charset="0"/>
                  <a:cs typeface="Arial" panose="020B0604020202020204" pitchFamily="34" charset="0"/>
                </a:rPr>
                <a:t>gì</a:t>
              </a:r>
              <a:r>
                <a:rPr lang="en-US" sz="2400" i="1" dirty="0">
                  <a:solidFill>
                    <a:schemeClr val="accent5">
                      <a:lumMod val="50000"/>
                    </a:schemeClr>
                  </a:solidFill>
                  <a:latin typeface="Arial" panose="020B0604020202020204" pitchFamily="34" charset="0"/>
                  <a:cs typeface="Arial" panose="020B0604020202020204" pitchFamily="34" charset="0"/>
                </a:rPr>
                <a:t>?) </a:t>
              </a:r>
            </a:p>
          </p:txBody>
        </p:sp>
      </p:grpSp>
      <p:sp>
        <p:nvSpPr>
          <p:cNvPr id="59" name="Rounded Rectangle 58"/>
          <p:cNvSpPr/>
          <p:nvPr/>
        </p:nvSpPr>
        <p:spPr>
          <a:xfrm>
            <a:off x="2088103" y="2283718"/>
            <a:ext cx="2044680" cy="1872208"/>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1688447" y="4299942"/>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chemeClr val="accent5">
                    <a:lumMod val="50000"/>
                  </a:schemeClr>
                </a:solidFill>
                <a:latin typeface="Arial" panose="020B0604020202020204" pitchFamily="34" charset="0"/>
                <a:cs typeface="Arial" panose="020B0604020202020204" pitchFamily="34" charset="0"/>
              </a:rPr>
              <a:t>Chim</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sáo</a:t>
            </a:r>
            <a:endParaRPr lang="en-US" sz="3200" b="1" dirty="0">
              <a:solidFill>
                <a:srgbClr val="FF0000"/>
              </a:solidFill>
              <a:latin typeface="Arial" panose="020B0604020202020204" pitchFamily="34" charset="0"/>
              <a:cs typeface="Arial" panose="020B0604020202020204" pitchFamily="34" charset="0"/>
            </a:endParaRPr>
          </a:p>
        </p:txBody>
      </p:sp>
      <p:sp>
        <p:nvSpPr>
          <p:cNvPr id="62" name="Rounded Rectangle 61"/>
          <p:cNvSpPr/>
          <p:nvPr/>
        </p:nvSpPr>
        <p:spPr>
          <a:xfrm>
            <a:off x="5436096" y="2272068"/>
            <a:ext cx="2044680" cy="1872208"/>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5148064" y="4299942"/>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chemeClr val="accent5">
                    <a:lumMod val="50000"/>
                  </a:schemeClr>
                </a:solidFill>
                <a:latin typeface="Arial" panose="020B0604020202020204" pitchFamily="34" charset="0"/>
                <a:cs typeface="Arial" panose="020B0604020202020204" pitchFamily="34" charset="0"/>
              </a:rPr>
              <a:t>Ngôi</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sao</a:t>
            </a:r>
            <a:endParaRPr lang="en-US" sz="32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80">
                                          <p:stCondLst>
                                            <p:cond delay="0"/>
                                          </p:stCondLst>
                                        </p:cTn>
                                        <p:tgtEl>
                                          <p:spTgt spid="50"/>
                                        </p:tgtEl>
                                      </p:cBhvr>
                                    </p:animEffect>
                                    <p:anim calcmode="lin" valueType="num">
                                      <p:cBhvr>
                                        <p:cTn id="8"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3" dur="26">
                                          <p:stCondLst>
                                            <p:cond delay="650"/>
                                          </p:stCondLst>
                                        </p:cTn>
                                        <p:tgtEl>
                                          <p:spTgt spid="50"/>
                                        </p:tgtEl>
                                      </p:cBhvr>
                                      <p:to x="100000" y="60000"/>
                                    </p:animScale>
                                    <p:animScale>
                                      <p:cBhvr>
                                        <p:cTn id="14" dur="166" decel="50000">
                                          <p:stCondLst>
                                            <p:cond delay="676"/>
                                          </p:stCondLst>
                                        </p:cTn>
                                        <p:tgtEl>
                                          <p:spTgt spid="50"/>
                                        </p:tgtEl>
                                      </p:cBhvr>
                                      <p:to x="100000" y="100000"/>
                                    </p:animScale>
                                    <p:animScale>
                                      <p:cBhvr>
                                        <p:cTn id="15" dur="26">
                                          <p:stCondLst>
                                            <p:cond delay="1312"/>
                                          </p:stCondLst>
                                        </p:cTn>
                                        <p:tgtEl>
                                          <p:spTgt spid="50"/>
                                        </p:tgtEl>
                                      </p:cBhvr>
                                      <p:to x="100000" y="80000"/>
                                    </p:animScale>
                                    <p:animScale>
                                      <p:cBhvr>
                                        <p:cTn id="16" dur="166" decel="50000">
                                          <p:stCondLst>
                                            <p:cond delay="1338"/>
                                          </p:stCondLst>
                                        </p:cTn>
                                        <p:tgtEl>
                                          <p:spTgt spid="50"/>
                                        </p:tgtEl>
                                      </p:cBhvr>
                                      <p:to x="100000" y="100000"/>
                                    </p:animScale>
                                    <p:animScale>
                                      <p:cBhvr>
                                        <p:cTn id="17" dur="26">
                                          <p:stCondLst>
                                            <p:cond delay="1642"/>
                                          </p:stCondLst>
                                        </p:cTn>
                                        <p:tgtEl>
                                          <p:spTgt spid="50"/>
                                        </p:tgtEl>
                                      </p:cBhvr>
                                      <p:to x="100000" y="90000"/>
                                    </p:animScale>
                                    <p:animScale>
                                      <p:cBhvr>
                                        <p:cTn id="18" dur="166" decel="50000">
                                          <p:stCondLst>
                                            <p:cond delay="1668"/>
                                          </p:stCondLst>
                                        </p:cTn>
                                        <p:tgtEl>
                                          <p:spTgt spid="50"/>
                                        </p:tgtEl>
                                      </p:cBhvr>
                                      <p:to x="100000" y="100000"/>
                                    </p:animScale>
                                    <p:animScale>
                                      <p:cBhvr>
                                        <p:cTn id="19" dur="26">
                                          <p:stCondLst>
                                            <p:cond delay="1808"/>
                                          </p:stCondLst>
                                        </p:cTn>
                                        <p:tgtEl>
                                          <p:spTgt spid="50"/>
                                        </p:tgtEl>
                                      </p:cBhvr>
                                      <p:to x="100000" y="95000"/>
                                    </p:animScale>
                                    <p:animScale>
                                      <p:cBhvr>
                                        <p:cTn id="20" dur="166" decel="50000">
                                          <p:stCondLst>
                                            <p:cond delay="1834"/>
                                          </p:stCondLst>
                                        </p:cTn>
                                        <p:tgtEl>
                                          <p:spTgt spid="5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p:cTn id="25" dur="1000" fill="hold"/>
                                        <p:tgtEl>
                                          <p:spTgt spid="59"/>
                                        </p:tgtEl>
                                        <p:attrNameLst>
                                          <p:attrName>ppt_w</p:attrName>
                                        </p:attrNameLst>
                                      </p:cBhvr>
                                      <p:tavLst>
                                        <p:tav tm="0">
                                          <p:val>
                                            <p:fltVal val="0"/>
                                          </p:val>
                                        </p:tav>
                                        <p:tav tm="100000">
                                          <p:val>
                                            <p:strVal val="#ppt_w"/>
                                          </p:val>
                                        </p:tav>
                                      </p:tavLst>
                                    </p:anim>
                                    <p:anim calcmode="lin" valueType="num">
                                      <p:cBhvr>
                                        <p:cTn id="26" dur="1000" fill="hold"/>
                                        <p:tgtEl>
                                          <p:spTgt spid="59"/>
                                        </p:tgtEl>
                                        <p:attrNameLst>
                                          <p:attrName>ppt_h</p:attrName>
                                        </p:attrNameLst>
                                      </p:cBhvr>
                                      <p:tavLst>
                                        <p:tav tm="0">
                                          <p:val>
                                            <p:fltVal val="0"/>
                                          </p:val>
                                        </p:tav>
                                        <p:tav tm="100000">
                                          <p:val>
                                            <p:strVal val="#ppt_h"/>
                                          </p:val>
                                        </p:tav>
                                      </p:tavLst>
                                    </p:anim>
                                    <p:anim calcmode="lin" valueType="num">
                                      <p:cBhvr>
                                        <p:cTn id="27" dur="1000" fill="hold"/>
                                        <p:tgtEl>
                                          <p:spTgt spid="59"/>
                                        </p:tgtEl>
                                        <p:attrNameLst>
                                          <p:attrName>style.rotation</p:attrName>
                                        </p:attrNameLst>
                                      </p:cBhvr>
                                      <p:tavLst>
                                        <p:tav tm="0">
                                          <p:val>
                                            <p:fltVal val="90"/>
                                          </p:val>
                                        </p:tav>
                                        <p:tav tm="100000">
                                          <p:val>
                                            <p:fltVal val="0"/>
                                          </p:val>
                                        </p:tav>
                                      </p:tavLst>
                                    </p:anim>
                                    <p:animEffect transition="in" filter="fade">
                                      <p:cBhvr>
                                        <p:cTn id="28" dur="1000"/>
                                        <p:tgtEl>
                                          <p:spTgt spid="59"/>
                                        </p:tgtEl>
                                      </p:cBhvr>
                                    </p:animEffect>
                                  </p:childTnLst>
                                </p:cTn>
                              </p:par>
                            </p:childTnLst>
                          </p:cTn>
                        </p:par>
                        <p:par>
                          <p:cTn id="29" fill="hold">
                            <p:stCondLst>
                              <p:cond delay="1000"/>
                            </p:stCondLst>
                            <p:childTnLst>
                              <p:par>
                                <p:cTn id="30" presetID="31" presetClass="entr" presetSubtype="0" fill="hold" grpId="0" nodeType="afterEffect">
                                  <p:stCondLst>
                                    <p:cond delay="0"/>
                                  </p:stCondLst>
                                  <p:childTnLst>
                                    <p:set>
                                      <p:cBhvr>
                                        <p:cTn id="31" dur="1" fill="hold">
                                          <p:stCondLst>
                                            <p:cond delay="0"/>
                                          </p:stCondLst>
                                        </p:cTn>
                                        <p:tgtEl>
                                          <p:spTgt spid="61"/>
                                        </p:tgtEl>
                                        <p:attrNameLst>
                                          <p:attrName>style.visibility</p:attrName>
                                        </p:attrNameLst>
                                      </p:cBhvr>
                                      <p:to>
                                        <p:strVal val="visible"/>
                                      </p:to>
                                    </p:set>
                                    <p:anim calcmode="lin" valueType="num">
                                      <p:cBhvr>
                                        <p:cTn id="32" dur="1000" fill="hold"/>
                                        <p:tgtEl>
                                          <p:spTgt spid="61"/>
                                        </p:tgtEl>
                                        <p:attrNameLst>
                                          <p:attrName>ppt_w</p:attrName>
                                        </p:attrNameLst>
                                      </p:cBhvr>
                                      <p:tavLst>
                                        <p:tav tm="0">
                                          <p:val>
                                            <p:fltVal val="0"/>
                                          </p:val>
                                        </p:tav>
                                        <p:tav tm="100000">
                                          <p:val>
                                            <p:strVal val="#ppt_w"/>
                                          </p:val>
                                        </p:tav>
                                      </p:tavLst>
                                    </p:anim>
                                    <p:anim calcmode="lin" valueType="num">
                                      <p:cBhvr>
                                        <p:cTn id="33" dur="1000" fill="hold"/>
                                        <p:tgtEl>
                                          <p:spTgt spid="61"/>
                                        </p:tgtEl>
                                        <p:attrNameLst>
                                          <p:attrName>ppt_h</p:attrName>
                                        </p:attrNameLst>
                                      </p:cBhvr>
                                      <p:tavLst>
                                        <p:tav tm="0">
                                          <p:val>
                                            <p:fltVal val="0"/>
                                          </p:val>
                                        </p:tav>
                                        <p:tav tm="100000">
                                          <p:val>
                                            <p:strVal val="#ppt_h"/>
                                          </p:val>
                                        </p:tav>
                                      </p:tavLst>
                                    </p:anim>
                                    <p:anim calcmode="lin" valueType="num">
                                      <p:cBhvr>
                                        <p:cTn id="34" dur="1000" fill="hold"/>
                                        <p:tgtEl>
                                          <p:spTgt spid="61"/>
                                        </p:tgtEl>
                                        <p:attrNameLst>
                                          <p:attrName>style.rotation</p:attrName>
                                        </p:attrNameLst>
                                      </p:cBhvr>
                                      <p:tavLst>
                                        <p:tav tm="0">
                                          <p:val>
                                            <p:fltVal val="90"/>
                                          </p:val>
                                        </p:tav>
                                        <p:tav tm="100000">
                                          <p:val>
                                            <p:fltVal val="0"/>
                                          </p:val>
                                        </p:tav>
                                      </p:tavLst>
                                    </p:anim>
                                    <p:animEffect transition="in" filter="fade">
                                      <p:cBhvr>
                                        <p:cTn id="35" dur="1000"/>
                                        <p:tgtEl>
                                          <p:spTgt spid="61"/>
                                        </p:tgtEl>
                                      </p:cBhvr>
                                    </p:animEffect>
                                  </p:childTnLst>
                                </p:cTn>
                              </p:par>
                            </p:childTnLst>
                          </p:cTn>
                        </p:par>
                        <p:par>
                          <p:cTn id="36" fill="hold">
                            <p:stCondLst>
                              <p:cond delay="2000"/>
                            </p:stCondLst>
                            <p:childTnLst>
                              <p:par>
                                <p:cTn id="37" presetID="31" presetClass="entr" presetSubtype="0"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p:cTn id="39" dur="1000" fill="hold"/>
                                        <p:tgtEl>
                                          <p:spTgt spid="62"/>
                                        </p:tgtEl>
                                        <p:attrNameLst>
                                          <p:attrName>ppt_w</p:attrName>
                                        </p:attrNameLst>
                                      </p:cBhvr>
                                      <p:tavLst>
                                        <p:tav tm="0">
                                          <p:val>
                                            <p:fltVal val="0"/>
                                          </p:val>
                                        </p:tav>
                                        <p:tav tm="100000">
                                          <p:val>
                                            <p:strVal val="#ppt_w"/>
                                          </p:val>
                                        </p:tav>
                                      </p:tavLst>
                                    </p:anim>
                                    <p:anim calcmode="lin" valueType="num">
                                      <p:cBhvr>
                                        <p:cTn id="40" dur="1000" fill="hold"/>
                                        <p:tgtEl>
                                          <p:spTgt spid="62"/>
                                        </p:tgtEl>
                                        <p:attrNameLst>
                                          <p:attrName>ppt_h</p:attrName>
                                        </p:attrNameLst>
                                      </p:cBhvr>
                                      <p:tavLst>
                                        <p:tav tm="0">
                                          <p:val>
                                            <p:fltVal val="0"/>
                                          </p:val>
                                        </p:tav>
                                        <p:tav tm="100000">
                                          <p:val>
                                            <p:strVal val="#ppt_h"/>
                                          </p:val>
                                        </p:tav>
                                      </p:tavLst>
                                    </p:anim>
                                    <p:anim calcmode="lin" valueType="num">
                                      <p:cBhvr>
                                        <p:cTn id="41" dur="1000" fill="hold"/>
                                        <p:tgtEl>
                                          <p:spTgt spid="62"/>
                                        </p:tgtEl>
                                        <p:attrNameLst>
                                          <p:attrName>style.rotation</p:attrName>
                                        </p:attrNameLst>
                                      </p:cBhvr>
                                      <p:tavLst>
                                        <p:tav tm="0">
                                          <p:val>
                                            <p:fltVal val="90"/>
                                          </p:val>
                                        </p:tav>
                                        <p:tav tm="100000">
                                          <p:val>
                                            <p:fltVal val="0"/>
                                          </p:val>
                                        </p:tav>
                                      </p:tavLst>
                                    </p:anim>
                                    <p:animEffect transition="in" filter="fade">
                                      <p:cBhvr>
                                        <p:cTn id="42" dur="1000"/>
                                        <p:tgtEl>
                                          <p:spTgt spid="62"/>
                                        </p:tgtEl>
                                      </p:cBhvr>
                                    </p:animEffect>
                                  </p:childTnLst>
                                </p:cTn>
                              </p:par>
                            </p:childTnLst>
                          </p:cTn>
                        </p:par>
                        <p:par>
                          <p:cTn id="43" fill="hold">
                            <p:stCondLst>
                              <p:cond delay="3000"/>
                            </p:stCondLst>
                            <p:childTnLst>
                              <p:par>
                                <p:cTn id="44" presetID="31" presetClass="entr" presetSubtype="0" fill="hold" grpId="0" nodeType="afterEffect">
                                  <p:stCondLst>
                                    <p:cond delay="0"/>
                                  </p:stCondLst>
                                  <p:childTnLst>
                                    <p:set>
                                      <p:cBhvr>
                                        <p:cTn id="45" dur="1" fill="hold">
                                          <p:stCondLst>
                                            <p:cond delay="0"/>
                                          </p:stCondLst>
                                        </p:cTn>
                                        <p:tgtEl>
                                          <p:spTgt spid="63"/>
                                        </p:tgtEl>
                                        <p:attrNameLst>
                                          <p:attrName>style.visibility</p:attrName>
                                        </p:attrNameLst>
                                      </p:cBhvr>
                                      <p:to>
                                        <p:strVal val="visible"/>
                                      </p:to>
                                    </p:set>
                                    <p:anim calcmode="lin" valueType="num">
                                      <p:cBhvr>
                                        <p:cTn id="46" dur="1000" fill="hold"/>
                                        <p:tgtEl>
                                          <p:spTgt spid="63"/>
                                        </p:tgtEl>
                                        <p:attrNameLst>
                                          <p:attrName>ppt_w</p:attrName>
                                        </p:attrNameLst>
                                      </p:cBhvr>
                                      <p:tavLst>
                                        <p:tav tm="0">
                                          <p:val>
                                            <p:fltVal val="0"/>
                                          </p:val>
                                        </p:tav>
                                        <p:tav tm="100000">
                                          <p:val>
                                            <p:strVal val="#ppt_w"/>
                                          </p:val>
                                        </p:tav>
                                      </p:tavLst>
                                    </p:anim>
                                    <p:anim calcmode="lin" valueType="num">
                                      <p:cBhvr>
                                        <p:cTn id="47" dur="1000" fill="hold"/>
                                        <p:tgtEl>
                                          <p:spTgt spid="63"/>
                                        </p:tgtEl>
                                        <p:attrNameLst>
                                          <p:attrName>ppt_h</p:attrName>
                                        </p:attrNameLst>
                                      </p:cBhvr>
                                      <p:tavLst>
                                        <p:tav tm="0">
                                          <p:val>
                                            <p:fltVal val="0"/>
                                          </p:val>
                                        </p:tav>
                                        <p:tav tm="100000">
                                          <p:val>
                                            <p:strVal val="#ppt_h"/>
                                          </p:val>
                                        </p:tav>
                                      </p:tavLst>
                                    </p:anim>
                                    <p:anim calcmode="lin" valueType="num">
                                      <p:cBhvr>
                                        <p:cTn id="48" dur="1000" fill="hold"/>
                                        <p:tgtEl>
                                          <p:spTgt spid="63"/>
                                        </p:tgtEl>
                                        <p:attrNameLst>
                                          <p:attrName>style.rotation</p:attrName>
                                        </p:attrNameLst>
                                      </p:cBhvr>
                                      <p:tavLst>
                                        <p:tav tm="0">
                                          <p:val>
                                            <p:fltVal val="90"/>
                                          </p:val>
                                        </p:tav>
                                        <p:tav tm="100000">
                                          <p:val>
                                            <p:fltVal val="0"/>
                                          </p:val>
                                        </p:tav>
                                      </p:tavLst>
                                    </p:anim>
                                    <p:animEffect transition="in" filter="fade">
                                      <p:cBhvr>
                                        <p:cTn id="49"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2" grpId="0" animBg="1"/>
      <p:bldP spid="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50" name="组合 49"/>
          <p:cNvGrpSpPr/>
          <p:nvPr/>
        </p:nvGrpSpPr>
        <p:grpSpPr>
          <a:xfrm>
            <a:off x="180554" y="181592"/>
            <a:ext cx="8485085" cy="1923979"/>
            <a:chOff x="2445048" y="1145612"/>
            <a:chExt cx="8485085" cy="1923979"/>
          </a:xfrm>
        </p:grpSpPr>
        <p:sp>
          <p:nvSpPr>
            <p:cNvPr id="16" name="Freeform 19"/>
            <p:cNvSpPr/>
            <p:nvPr/>
          </p:nvSpPr>
          <p:spPr bwMode="auto">
            <a:xfrm>
              <a:off x="2445048" y="1432443"/>
              <a:ext cx="656979" cy="687435"/>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44" name="文本框 119"/>
            <p:cNvSpPr txBox="1"/>
            <p:nvPr/>
          </p:nvSpPr>
          <p:spPr>
            <a:xfrm>
              <a:off x="8526893" y="1145612"/>
              <a:ext cx="1339149" cy="438582"/>
            </a:xfrm>
            <a:prstGeom prst="rect">
              <a:avLst/>
            </a:prstGeom>
            <a:noFill/>
          </p:spPr>
          <p:txBody>
            <a:bodyPr wrap="none" lIns="68580" tIns="34290" rIns="68580" bIns="34290" rtlCol="0">
              <a:spAutoFit/>
            </a:bodyPr>
            <a:lstStyle/>
            <a:p>
              <a:r>
                <a:rPr lang="en-US" altLang="zh-CN" sz="2400" dirty="0" err="1">
                  <a:solidFill>
                    <a:srgbClr val="605E5E"/>
                  </a:solidFill>
                  <a:latin typeface="UTM Futura Extra" panose="02040603050506020204" pitchFamily="18" charset="0"/>
                  <a:cs typeface="Aharoni" panose="02010803020104030203" pitchFamily="2" charset="-79"/>
                </a:rPr>
                <a:t>Giải</a:t>
              </a:r>
              <a:r>
                <a:rPr lang="en-US" altLang="zh-CN" sz="2400" dirty="0">
                  <a:solidFill>
                    <a:srgbClr val="605E5E"/>
                  </a:solidFill>
                  <a:latin typeface="UTM Futura Extra" panose="02040603050506020204" pitchFamily="18" charset="0"/>
                  <a:cs typeface="Aharoni" panose="02010803020104030203" pitchFamily="2" charset="-79"/>
                </a:rPr>
                <a:t> </a:t>
              </a:r>
              <a:r>
                <a:rPr lang="en-US" altLang="zh-CN" sz="2400" dirty="0" err="1">
                  <a:solidFill>
                    <a:srgbClr val="605E5E"/>
                  </a:solidFill>
                  <a:latin typeface="UTM Futura Extra" panose="02040603050506020204" pitchFamily="18" charset="0"/>
                  <a:cs typeface="Aharoni" panose="02010803020104030203" pitchFamily="2" charset="-79"/>
                </a:rPr>
                <a:t>đố</a:t>
              </a:r>
              <a:endParaRPr lang="zh-CN" altLang="en-US" sz="2400" dirty="0">
                <a:solidFill>
                  <a:srgbClr val="605E5E"/>
                </a:solidFill>
                <a:latin typeface="UTM Futura Extra" panose="02040603050506020204" pitchFamily="18" charset="0"/>
                <a:cs typeface="Aharoni" panose="02010803020104030203" pitchFamily="2" charset="-79"/>
              </a:endParaRPr>
            </a:p>
          </p:txBody>
        </p:sp>
        <p:sp>
          <p:nvSpPr>
            <p:cNvPr id="45" name="文本框 120"/>
            <p:cNvSpPr txBox="1"/>
            <p:nvPr/>
          </p:nvSpPr>
          <p:spPr>
            <a:xfrm>
              <a:off x="2799830" y="1769235"/>
              <a:ext cx="8130303" cy="1300356"/>
            </a:xfrm>
            <a:prstGeom prst="rect">
              <a:avLst/>
            </a:prstGeom>
            <a:noFill/>
          </p:spPr>
          <p:txBody>
            <a:bodyPr wrap="none" lIns="68580" tIns="34290" rIns="68580" bIns="34290" rtlCol="0">
              <a:spAutoFit/>
            </a:bodyPr>
            <a:lstStyle/>
            <a:p>
              <a:pPr algn="ctr"/>
              <a:r>
                <a:rPr lang="vi-VN" sz="2800" b="1" dirty="0">
                  <a:solidFill>
                    <a:schemeClr val="accent5">
                      <a:lumMod val="50000"/>
                    </a:schemeClr>
                  </a:solidFill>
                  <a:cs typeface="Arial" panose="020B0604020202020204" pitchFamily="34" charset="0"/>
                </a:rPr>
                <a:t>Để nguyên-  vằng vặt trời đêm </a:t>
              </a:r>
            </a:p>
            <a:p>
              <a:pPr algn="ctr"/>
              <a:r>
                <a:rPr lang="vi-VN" sz="2800" b="1" dirty="0">
                  <a:solidFill>
                    <a:schemeClr val="accent5">
                      <a:lumMod val="50000"/>
                    </a:schemeClr>
                  </a:solidFill>
                  <a:cs typeface="Arial" panose="020B0604020202020204" pitchFamily="34" charset="0"/>
                </a:rPr>
                <a:t>Thêm sắc</a:t>
              </a:r>
              <a:r>
                <a:rPr lang="en-US" sz="2800" b="1" dirty="0">
                  <a:solidFill>
                    <a:schemeClr val="accent5">
                      <a:lumMod val="50000"/>
                    </a:schemeClr>
                  </a:solidFill>
                  <a:cs typeface="Arial" panose="020B0604020202020204" pitchFamily="34" charset="0"/>
                </a:rPr>
                <a:t> </a:t>
              </a:r>
              <a:r>
                <a:rPr lang="vi-VN" sz="2800" b="1" dirty="0">
                  <a:solidFill>
                    <a:schemeClr val="accent5">
                      <a:lumMod val="50000"/>
                    </a:schemeClr>
                  </a:solidFill>
                  <a:cs typeface="Arial" panose="020B0604020202020204" pitchFamily="34" charset="0"/>
                </a:rPr>
                <a:t>- màu phấn cùng em tới trường. </a:t>
              </a:r>
              <a:endParaRPr lang="en-US" sz="2800" b="1" dirty="0">
                <a:solidFill>
                  <a:schemeClr val="accent5">
                    <a:lumMod val="50000"/>
                  </a:schemeClr>
                </a:solidFill>
                <a:cs typeface="Arial" panose="020B0604020202020204" pitchFamily="34" charset="0"/>
              </a:endParaRPr>
            </a:p>
            <a:p>
              <a:pPr algn="r"/>
              <a:r>
                <a:rPr lang="en-US" sz="2400" i="1" dirty="0">
                  <a:solidFill>
                    <a:schemeClr val="accent5">
                      <a:lumMod val="50000"/>
                    </a:schemeClr>
                  </a:solidFill>
                  <a:latin typeface="Arial" panose="020B0604020202020204" pitchFamily="34" charset="0"/>
                  <a:cs typeface="Arial" panose="020B0604020202020204" pitchFamily="34" charset="0"/>
                </a:rPr>
                <a:t>(</a:t>
              </a:r>
              <a:r>
                <a:rPr lang="en-US" sz="2400" i="1" dirty="0" err="1">
                  <a:solidFill>
                    <a:schemeClr val="accent5">
                      <a:lumMod val="50000"/>
                    </a:schemeClr>
                  </a:solidFill>
                  <a:latin typeface="Arial" panose="020B0604020202020204" pitchFamily="34" charset="0"/>
                  <a:cs typeface="Arial" panose="020B0604020202020204" pitchFamily="34" charset="0"/>
                </a:rPr>
                <a:t>Là</a:t>
              </a:r>
              <a:r>
                <a:rPr lang="en-US" sz="2400" i="1" dirty="0">
                  <a:solidFill>
                    <a:schemeClr val="accent5">
                      <a:lumMod val="50000"/>
                    </a:schemeClr>
                  </a:solidFill>
                  <a:latin typeface="Arial" panose="020B0604020202020204" pitchFamily="34" charset="0"/>
                  <a:cs typeface="Arial" panose="020B0604020202020204" pitchFamily="34" charset="0"/>
                </a:rPr>
                <a:t> </a:t>
              </a:r>
              <a:r>
                <a:rPr lang="en-US" sz="2400" i="1" dirty="0" err="1">
                  <a:solidFill>
                    <a:schemeClr val="accent5">
                      <a:lumMod val="50000"/>
                    </a:schemeClr>
                  </a:solidFill>
                  <a:latin typeface="Arial" panose="020B0604020202020204" pitchFamily="34" charset="0"/>
                  <a:cs typeface="Arial" panose="020B0604020202020204" pitchFamily="34" charset="0"/>
                </a:rPr>
                <a:t>những</a:t>
              </a:r>
              <a:r>
                <a:rPr lang="en-US" sz="2400" i="1" dirty="0">
                  <a:solidFill>
                    <a:schemeClr val="accent5">
                      <a:lumMod val="50000"/>
                    </a:schemeClr>
                  </a:solidFill>
                  <a:latin typeface="Arial" panose="020B0604020202020204" pitchFamily="34" charset="0"/>
                  <a:cs typeface="Arial" panose="020B0604020202020204" pitchFamily="34" charset="0"/>
                </a:rPr>
                <a:t> </a:t>
              </a:r>
              <a:r>
                <a:rPr lang="en-US" sz="2400" i="1" dirty="0" err="1">
                  <a:solidFill>
                    <a:schemeClr val="accent5">
                      <a:lumMod val="50000"/>
                    </a:schemeClr>
                  </a:solidFill>
                  <a:latin typeface="Arial" panose="020B0604020202020204" pitchFamily="34" charset="0"/>
                  <a:cs typeface="Arial" panose="020B0604020202020204" pitchFamily="34" charset="0"/>
                </a:rPr>
                <a:t>chữ</a:t>
              </a:r>
              <a:r>
                <a:rPr lang="en-US" sz="2400" i="1" dirty="0">
                  <a:solidFill>
                    <a:schemeClr val="accent5">
                      <a:lumMod val="50000"/>
                    </a:schemeClr>
                  </a:solidFill>
                  <a:latin typeface="Arial" panose="020B0604020202020204" pitchFamily="34" charset="0"/>
                  <a:cs typeface="Arial" panose="020B0604020202020204" pitchFamily="34" charset="0"/>
                </a:rPr>
                <a:t> </a:t>
              </a:r>
              <a:r>
                <a:rPr lang="en-US" sz="2400" i="1" dirty="0" err="1">
                  <a:solidFill>
                    <a:schemeClr val="accent5">
                      <a:lumMod val="50000"/>
                    </a:schemeClr>
                  </a:solidFill>
                  <a:latin typeface="Arial" panose="020B0604020202020204" pitchFamily="34" charset="0"/>
                  <a:cs typeface="Arial" panose="020B0604020202020204" pitchFamily="34" charset="0"/>
                </a:rPr>
                <a:t>gì</a:t>
              </a:r>
              <a:r>
                <a:rPr lang="en-US" sz="2400" i="1" dirty="0">
                  <a:solidFill>
                    <a:schemeClr val="accent5">
                      <a:lumMod val="50000"/>
                    </a:schemeClr>
                  </a:solidFill>
                  <a:latin typeface="Arial" panose="020B0604020202020204" pitchFamily="34" charset="0"/>
                  <a:cs typeface="Arial" panose="020B0604020202020204" pitchFamily="34" charset="0"/>
                </a:rPr>
                <a:t>?) </a:t>
              </a:r>
            </a:p>
          </p:txBody>
        </p:sp>
      </p:grpSp>
      <p:sp>
        <p:nvSpPr>
          <p:cNvPr id="59" name="Rounded Rectangle 58"/>
          <p:cNvSpPr/>
          <p:nvPr/>
        </p:nvSpPr>
        <p:spPr>
          <a:xfrm>
            <a:off x="2088103" y="2283718"/>
            <a:ext cx="2044680" cy="1872208"/>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1688447" y="4299942"/>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chemeClr val="accent5">
                    <a:lumMod val="50000"/>
                  </a:schemeClr>
                </a:solidFill>
                <a:latin typeface="Arial" panose="020B0604020202020204" pitchFamily="34" charset="0"/>
                <a:cs typeface="Arial" panose="020B0604020202020204" pitchFamily="34" charset="0"/>
              </a:rPr>
              <a:t>Vầng</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trăng</a:t>
            </a:r>
            <a:endParaRPr lang="en-US" sz="3200" b="1" dirty="0">
              <a:solidFill>
                <a:srgbClr val="FF0000"/>
              </a:solidFill>
              <a:latin typeface="Arial" panose="020B0604020202020204" pitchFamily="34" charset="0"/>
              <a:cs typeface="Arial" panose="020B0604020202020204" pitchFamily="34" charset="0"/>
            </a:endParaRPr>
          </a:p>
        </p:txBody>
      </p:sp>
      <p:sp>
        <p:nvSpPr>
          <p:cNvPr id="62" name="Rounded Rectangle 61"/>
          <p:cNvSpPr/>
          <p:nvPr/>
        </p:nvSpPr>
        <p:spPr>
          <a:xfrm>
            <a:off x="5436096" y="2272068"/>
            <a:ext cx="2044680" cy="1872208"/>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5148064" y="4299942"/>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chemeClr val="accent5">
                    <a:lumMod val="50000"/>
                  </a:schemeClr>
                </a:solidFill>
                <a:latin typeface="Arial" panose="020B0604020202020204" pitchFamily="34" charset="0"/>
                <a:cs typeface="Arial" panose="020B0604020202020204" pitchFamily="34" charset="0"/>
              </a:rPr>
              <a:t>Phấn</a:t>
            </a:r>
            <a:r>
              <a:rPr lang="en-US" sz="3200" b="1" dirty="0">
                <a:solidFill>
                  <a:schemeClr val="accent5">
                    <a:lumMod val="50000"/>
                  </a:schemeClr>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trắng</a:t>
            </a:r>
            <a:endParaRPr lang="en-US" sz="3200" b="1" dirty="0">
              <a:solidFill>
                <a:srgbClr val="FF0000"/>
              </a:solidFill>
              <a:latin typeface="Arial" panose="020B0604020202020204" pitchFamily="34" charset="0"/>
              <a:cs typeface="Arial" panose="020B0604020202020204" pitchFamily="34" charset="0"/>
            </a:endParaRPr>
          </a:p>
        </p:txBody>
      </p:sp>
      <p:grpSp>
        <p:nvGrpSpPr>
          <p:cNvPr id="18" name="组合 52"/>
          <p:cNvGrpSpPr/>
          <p:nvPr/>
        </p:nvGrpSpPr>
        <p:grpSpPr>
          <a:xfrm>
            <a:off x="7165012" y="181592"/>
            <a:ext cx="1818657" cy="968790"/>
            <a:chOff x="1940349" y="3541156"/>
            <a:chExt cx="1818657" cy="968790"/>
          </a:xfrm>
        </p:grpSpPr>
        <p:sp>
          <p:nvSpPr>
            <p:cNvPr id="19" name="Freeform 6"/>
            <p:cNvSpPr/>
            <p:nvPr/>
          </p:nvSpPr>
          <p:spPr bwMode="auto">
            <a:xfrm>
              <a:off x="3102026" y="3822511"/>
              <a:ext cx="656979" cy="687435"/>
            </a:xfrm>
            <a:custGeom>
              <a:avLst/>
              <a:gdLst>
                <a:gd name="T0" fmla="*/ 453 w 453"/>
                <a:gd name="T1" fmla="*/ 0 h 474"/>
                <a:gd name="T2" fmla="*/ 0 w 453"/>
                <a:gd name="T3" fmla="*/ 197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7"/>
                  </a:lnTo>
                  <a:lnTo>
                    <a:pt x="0" y="474"/>
                  </a:lnTo>
                  <a:lnTo>
                    <a:pt x="453" y="277"/>
                  </a:lnTo>
                  <a:lnTo>
                    <a:pt x="453" y="0"/>
                  </a:lnTo>
                  <a:close/>
                </a:path>
              </a:pathLst>
            </a:custGeom>
            <a:solidFill>
              <a:srgbClr val="2AA1D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0" name="Freeform 7"/>
            <p:cNvSpPr/>
            <p:nvPr/>
          </p:nvSpPr>
          <p:spPr bwMode="auto">
            <a:xfrm>
              <a:off x="2445048" y="3822511"/>
              <a:ext cx="656979" cy="687435"/>
            </a:xfrm>
            <a:custGeom>
              <a:avLst/>
              <a:gdLst>
                <a:gd name="T0" fmla="*/ 0 w 453"/>
                <a:gd name="T1" fmla="*/ 0 h 474"/>
                <a:gd name="T2" fmla="*/ 453 w 453"/>
                <a:gd name="T3" fmla="*/ 197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7"/>
                  </a:lnTo>
                  <a:lnTo>
                    <a:pt x="453" y="474"/>
                  </a:lnTo>
                  <a:lnTo>
                    <a:pt x="0" y="277"/>
                  </a:lnTo>
                  <a:lnTo>
                    <a:pt x="0" y="0"/>
                  </a:lnTo>
                  <a:close/>
                </a:path>
              </a:pathLst>
            </a:custGeom>
            <a:solidFill>
              <a:srgbClr val="4BAEE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1" name="Freeform 8"/>
            <p:cNvSpPr/>
            <p:nvPr/>
          </p:nvSpPr>
          <p:spPr bwMode="auto">
            <a:xfrm>
              <a:off x="2445048" y="3822511"/>
              <a:ext cx="656979" cy="687435"/>
            </a:xfrm>
            <a:custGeom>
              <a:avLst/>
              <a:gdLst>
                <a:gd name="T0" fmla="*/ 0 w 453"/>
                <a:gd name="T1" fmla="*/ 0 h 474"/>
                <a:gd name="T2" fmla="*/ 453 w 453"/>
                <a:gd name="T3" fmla="*/ 197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7"/>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2" name="Freeform 9"/>
            <p:cNvSpPr/>
            <p:nvPr/>
          </p:nvSpPr>
          <p:spPr bwMode="auto">
            <a:xfrm>
              <a:off x="2445049" y="3541156"/>
              <a:ext cx="1313957" cy="567061"/>
            </a:xfrm>
            <a:custGeom>
              <a:avLst/>
              <a:gdLst>
                <a:gd name="T0" fmla="*/ 453 w 906"/>
                <a:gd name="T1" fmla="*/ 0 h 391"/>
                <a:gd name="T2" fmla="*/ 0 w 906"/>
                <a:gd name="T3" fmla="*/ 194 h 391"/>
                <a:gd name="T4" fmla="*/ 453 w 906"/>
                <a:gd name="T5" fmla="*/ 391 h 391"/>
                <a:gd name="T6" fmla="*/ 906 w 906"/>
                <a:gd name="T7" fmla="*/ 194 h 391"/>
                <a:gd name="T8" fmla="*/ 453 w 906"/>
                <a:gd name="T9" fmla="*/ 0 h 391"/>
              </a:gdLst>
              <a:ahLst/>
              <a:cxnLst>
                <a:cxn ang="0">
                  <a:pos x="T0" y="T1"/>
                </a:cxn>
                <a:cxn ang="0">
                  <a:pos x="T2" y="T3"/>
                </a:cxn>
                <a:cxn ang="0">
                  <a:pos x="T4" y="T5"/>
                </a:cxn>
                <a:cxn ang="0">
                  <a:pos x="T6" y="T7"/>
                </a:cxn>
                <a:cxn ang="0">
                  <a:pos x="T8" y="T9"/>
                </a:cxn>
              </a:cxnLst>
              <a:rect l="0" t="0" r="r" b="b"/>
              <a:pathLst>
                <a:path w="906" h="391">
                  <a:moveTo>
                    <a:pt x="453" y="0"/>
                  </a:moveTo>
                  <a:lnTo>
                    <a:pt x="0" y="194"/>
                  </a:lnTo>
                  <a:lnTo>
                    <a:pt x="453" y="391"/>
                  </a:lnTo>
                  <a:lnTo>
                    <a:pt x="906" y="194"/>
                  </a:lnTo>
                  <a:lnTo>
                    <a:pt x="453" y="0"/>
                  </a:lnTo>
                  <a:close/>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400"/>
            </a:p>
          </p:txBody>
        </p:sp>
        <p:sp>
          <p:nvSpPr>
            <p:cNvPr id="23" name="Oval 26"/>
            <p:cNvSpPr>
              <a:spLocks noChangeArrowheads="1"/>
            </p:cNvSpPr>
            <p:nvPr/>
          </p:nvSpPr>
          <p:spPr bwMode="auto">
            <a:xfrm>
              <a:off x="2236207" y="3929832"/>
              <a:ext cx="140678" cy="140678"/>
            </a:xfrm>
            <a:prstGeom prst="ellipse">
              <a:avLst/>
            </a:prstGeom>
            <a:solidFill>
              <a:srgbClr val="4F9D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4" name="Freeform 27"/>
            <p:cNvSpPr/>
            <p:nvPr/>
          </p:nvSpPr>
          <p:spPr bwMode="auto">
            <a:xfrm>
              <a:off x="1970805" y="3977692"/>
              <a:ext cx="268303" cy="44959"/>
            </a:xfrm>
            <a:custGeom>
              <a:avLst/>
              <a:gdLst>
                <a:gd name="T0" fmla="*/ 78 w 78"/>
                <a:gd name="T1" fmla="*/ 0 h 13"/>
                <a:gd name="T2" fmla="*/ 0 w 78"/>
                <a:gd name="T3" fmla="*/ 0 h 13"/>
                <a:gd name="T4" fmla="*/ 0 w 78"/>
                <a:gd name="T5" fmla="*/ 13 h 13"/>
                <a:gd name="T6" fmla="*/ 78 w 78"/>
                <a:gd name="T7" fmla="*/ 13 h 13"/>
                <a:gd name="T8" fmla="*/ 77 w 78"/>
                <a:gd name="T9" fmla="*/ 7 h 13"/>
                <a:gd name="T10" fmla="*/ 78 w 78"/>
                <a:gd name="T11" fmla="*/ 0 h 13"/>
              </a:gdLst>
              <a:ahLst/>
              <a:cxnLst>
                <a:cxn ang="0">
                  <a:pos x="T0" y="T1"/>
                </a:cxn>
                <a:cxn ang="0">
                  <a:pos x="T2" y="T3"/>
                </a:cxn>
                <a:cxn ang="0">
                  <a:pos x="T4" y="T5"/>
                </a:cxn>
                <a:cxn ang="0">
                  <a:pos x="T6" y="T7"/>
                </a:cxn>
                <a:cxn ang="0">
                  <a:pos x="T8" y="T9"/>
                </a:cxn>
                <a:cxn ang="0">
                  <a:pos x="T10" y="T11"/>
                </a:cxn>
              </a:cxnLst>
              <a:rect l="0" t="0" r="r" b="b"/>
              <a:pathLst>
                <a:path w="78" h="13">
                  <a:moveTo>
                    <a:pt x="78" y="0"/>
                  </a:moveTo>
                  <a:cubicBezTo>
                    <a:pt x="0" y="0"/>
                    <a:pt x="0" y="0"/>
                    <a:pt x="0" y="0"/>
                  </a:cubicBezTo>
                  <a:cubicBezTo>
                    <a:pt x="0" y="13"/>
                    <a:pt x="0" y="13"/>
                    <a:pt x="0" y="13"/>
                  </a:cubicBezTo>
                  <a:cubicBezTo>
                    <a:pt x="78" y="13"/>
                    <a:pt x="78" y="13"/>
                    <a:pt x="78" y="13"/>
                  </a:cubicBezTo>
                  <a:cubicBezTo>
                    <a:pt x="78" y="11"/>
                    <a:pt x="77" y="9"/>
                    <a:pt x="77" y="7"/>
                  </a:cubicBezTo>
                  <a:cubicBezTo>
                    <a:pt x="77" y="4"/>
                    <a:pt x="78" y="2"/>
                    <a:pt x="7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5" name="Freeform 28"/>
            <p:cNvSpPr/>
            <p:nvPr/>
          </p:nvSpPr>
          <p:spPr bwMode="auto">
            <a:xfrm>
              <a:off x="2236207" y="3977692"/>
              <a:ext cx="68163" cy="44959"/>
            </a:xfrm>
            <a:custGeom>
              <a:avLst/>
              <a:gdLst>
                <a:gd name="T0" fmla="*/ 20 w 20"/>
                <a:gd name="T1" fmla="*/ 0 h 13"/>
                <a:gd name="T2" fmla="*/ 1 w 20"/>
                <a:gd name="T3" fmla="*/ 0 h 13"/>
                <a:gd name="T4" fmla="*/ 0 w 20"/>
                <a:gd name="T5" fmla="*/ 7 h 13"/>
                <a:gd name="T6" fmla="*/ 1 w 20"/>
                <a:gd name="T7" fmla="*/ 13 h 13"/>
                <a:gd name="T8" fmla="*/ 20 w 20"/>
                <a:gd name="T9" fmla="*/ 13 h 13"/>
                <a:gd name="T10" fmla="*/ 20 w 20"/>
                <a:gd name="T11" fmla="*/ 0 h 13"/>
              </a:gdLst>
              <a:ahLst/>
              <a:cxnLst>
                <a:cxn ang="0">
                  <a:pos x="T0" y="T1"/>
                </a:cxn>
                <a:cxn ang="0">
                  <a:pos x="T2" y="T3"/>
                </a:cxn>
                <a:cxn ang="0">
                  <a:pos x="T4" y="T5"/>
                </a:cxn>
                <a:cxn ang="0">
                  <a:pos x="T6" y="T7"/>
                </a:cxn>
                <a:cxn ang="0">
                  <a:pos x="T8" y="T9"/>
                </a:cxn>
                <a:cxn ang="0">
                  <a:pos x="T10" y="T11"/>
                </a:cxn>
              </a:cxnLst>
              <a:rect l="0" t="0" r="r" b="b"/>
              <a:pathLst>
                <a:path w="20" h="13">
                  <a:moveTo>
                    <a:pt x="20" y="0"/>
                  </a:moveTo>
                  <a:cubicBezTo>
                    <a:pt x="1" y="0"/>
                    <a:pt x="1" y="0"/>
                    <a:pt x="1" y="0"/>
                  </a:cubicBezTo>
                  <a:cubicBezTo>
                    <a:pt x="1" y="2"/>
                    <a:pt x="0" y="4"/>
                    <a:pt x="0" y="7"/>
                  </a:cubicBezTo>
                  <a:cubicBezTo>
                    <a:pt x="0" y="9"/>
                    <a:pt x="1" y="11"/>
                    <a:pt x="1" y="13"/>
                  </a:cubicBezTo>
                  <a:cubicBezTo>
                    <a:pt x="20" y="13"/>
                    <a:pt x="20" y="13"/>
                    <a:pt x="20" y="13"/>
                  </a:cubicBezTo>
                  <a:cubicBezTo>
                    <a:pt x="20" y="0"/>
                    <a:pt x="20" y="0"/>
                    <a:pt x="20" y="0"/>
                  </a:cubicBezTo>
                </a:path>
              </a:pathLst>
            </a:custGeom>
            <a:solidFill>
              <a:srgbClr val="37869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6" name="Oval 29"/>
            <p:cNvSpPr>
              <a:spLocks noChangeArrowheads="1"/>
            </p:cNvSpPr>
            <p:nvPr/>
          </p:nvSpPr>
          <p:spPr bwMode="auto">
            <a:xfrm>
              <a:off x="2273915" y="3970440"/>
              <a:ext cx="65263" cy="62363"/>
            </a:xfrm>
            <a:prstGeom prst="ellipse">
              <a:avLst/>
            </a:prstGeom>
            <a:solidFill>
              <a:srgbClr val="E6EAE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7" name="Oval 30"/>
            <p:cNvSpPr>
              <a:spLocks noChangeArrowheads="1"/>
            </p:cNvSpPr>
            <p:nvPr/>
          </p:nvSpPr>
          <p:spPr bwMode="auto">
            <a:xfrm>
              <a:off x="1940349" y="3970440"/>
              <a:ext cx="60912" cy="58011"/>
            </a:xfrm>
            <a:prstGeom prst="ellipse">
              <a:avLst/>
            </a:prstGeom>
            <a:solidFill>
              <a:srgbClr val="45444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3" name="Freeform 41"/>
            <p:cNvSpPr>
              <a:spLocks noEditPoints="1"/>
            </p:cNvSpPr>
            <p:nvPr/>
          </p:nvSpPr>
          <p:spPr bwMode="auto">
            <a:xfrm>
              <a:off x="2610381" y="3997996"/>
              <a:ext cx="265402" cy="333566"/>
            </a:xfrm>
            <a:custGeom>
              <a:avLst/>
              <a:gdLst>
                <a:gd name="T0" fmla="*/ 25 w 77"/>
                <a:gd name="T1" fmla="*/ 80 h 97"/>
                <a:gd name="T2" fmla="*/ 9 w 77"/>
                <a:gd name="T3" fmla="*/ 46 h 97"/>
                <a:gd name="T4" fmla="*/ 25 w 77"/>
                <a:gd name="T5" fmla="*/ 26 h 97"/>
                <a:gd name="T6" fmla="*/ 41 w 77"/>
                <a:gd name="T7" fmla="*/ 60 h 97"/>
                <a:gd name="T8" fmla="*/ 22 w 77"/>
                <a:gd name="T9" fmla="*/ 9 h 97"/>
                <a:gd name="T10" fmla="*/ 20 w 77"/>
                <a:gd name="T11" fmla="*/ 17 h 97"/>
                <a:gd name="T12" fmla="*/ 11 w 77"/>
                <a:gd name="T13" fmla="*/ 12 h 97"/>
                <a:gd name="T14" fmla="*/ 8 w 77"/>
                <a:gd name="T15" fmla="*/ 26 h 97"/>
                <a:gd name="T16" fmla="*/ 0 w 77"/>
                <a:gd name="T17" fmla="*/ 36 h 97"/>
                <a:gd name="T18" fmla="*/ 5 w 77"/>
                <a:gd name="T19" fmla="*/ 51 h 97"/>
                <a:gd name="T20" fmla="*/ 5 w 77"/>
                <a:gd name="T21" fmla="*/ 70 h 97"/>
                <a:gd name="T22" fmla="*/ 13 w 77"/>
                <a:gd name="T23" fmla="*/ 77 h 97"/>
                <a:gd name="T24" fmla="*/ 21 w 77"/>
                <a:gd name="T25" fmla="*/ 94 h 97"/>
                <a:gd name="T26" fmla="*/ 29 w 77"/>
                <a:gd name="T27" fmla="*/ 89 h 97"/>
                <a:gd name="T28" fmla="*/ 36 w 77"/>
                <a:gd name="T29" fmla="*/ 87 h 97"/>
                <a:gd name="T30" fmla="*/ 45 w 77"/>
                <a:gd name="T31" fmla="*/ 88 h 97"/>
                <a:gd name="T32" fmla="*/ 45 w 77"/>
                <a:gd name="T33" fmla="*/ 69 h 97"/>
                <a:gd name="T34" fmla="*/ 50 w 77"/>
                <a:gd name="T35" fmla="*/ 58 h 97"/>
                <a:gd name="T36" fmla="*/ 42 w 77"/>
                <a:gd name="T37" fmla="*/ 41 h 97"/>
                <a:gd name="T38" fmla="*/ 40 w 77"/>
                <a:gd name="T39" fmla="*/ 25 h 97"/>
                <a:gd name="T40" fmla="*/ 30 w 77"/>
                <a:gd name="T41" fmla="*/ 21 h 97"/>
                <a:gd name="T42" fmla="*/ 22 w 77"/>
                <a:gd name="T43" fmla="*/ 9 h 97"/>
                <a:gd name="T44" fmla="*/ 60 w 77"/>
                <a:gd name="T45" fmla="*/ 48 h 97"/>
                <a:gd name="T46" fmla="*/ 49 w 77"/>
                <a:gd name="T47" fmla="*/ 25 h 97"/>
                <a:gd name="T48" fmla="*/ 60 w 77"/>
                <a:gd name="T49" fmla="*/ 12 h 97"/>
                <a:gd name="T50" fmla="*/ 70 w 77"/>
                <a:gd name="T51" fmla="*/ 35 h 97"/>
                <a:gd name="T52" fmla="*/ 58 w 77"/>
                <a:gd name="T53" fmla="*/ 0 h 97"/>
                <a:gd name="T54" fmla="*/ 57 w 77"/>
                <a:gd name="T55" fmla="*/ 5 h 97"/>
                <a:gd name="T56" fmla="*/ 50 w 77"/>
                <a:gd name="T57" fmla="*/ 2 h 97"/>
                <a:gd name="T58" fmla="*/ 48 w 77"/>
                <a:gd name="T59" fmla="*/ 11 h 97"/>
                <a:gd name="T60" fmla="*/ 43 w 77"/>
                <a:gd name="T61" fmla="*/ 18 h 97"/>
                <a:gd name="T62" fmla="*/ 46 w 77"/>
                <a:gd name="T63" fmla="*/ 28 h 97"/>
                <a:gd name="T64" fmla="*/ 46 w 77"/>
                <a:gd name="T65" fmla="*/ 41 h 97"/>
                <a:gd name="T66" fmla="*/ 52 w 77"/>
                <a:gd name="T67" fmla="*/ 46 h 97"/>
                <a:gd name="T68" fmla="*/ 57 w 77"/>
                <a:gd name="T69" fmla="*/ 57 h 97"/>
                <a:gd name="T70" fmla="*/ 62 w 77"/>
                <a:gd name="T71" fmla="*/ 55 h 97"/>
                <a:gd name="T72" fmla="*/ 67 w 77"/>
                <a:gd name="T73" fmla="*/ 53 h 97"/>
                <a:gd name="T74" fmla="*/ 73 w 77"/>
                <a:gd name="T75" fmla="*/ 53 h 97"/>
                <a:gd name="T76" fmla="*/ 73 w 77"/>
                <a:gd name="T77" fmla="*/ 41 h 97"/>
                <a:gd name="T78" fmla="*/ 77 w 77"/>
                <a:gd name="T79" fmla="*/ 33 h 97"/>
                <a:gd name="T80" fmla="*/ 72 w 77"/>
                <a:gd name="T81" fmla="*/ 22 h 97"/>
                <a:gd name="T82" fmla="*/ 70 w 77"/>
                <a:gd name="T83" fmla="*/ 11 h 97"/>
                <a:gd name="T84" fmla="*/ 63 w 77"/>
                <a:gd name="T85" fmla="*/ 8 h 97"/>
                <a:gd name="T86" fmla="*/ 58 w 77"/>
                <a:gd name="T8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7">
                  <a:moveTo>
                    <a:pt x="29" y="81"/>
                  </a:moveTo>
                  <a:cubicBezTo>
                    <a:pt x="28" y="81"/>
                    <a:pt x="26" y="81"/>
                    <a:pt x="25" y="80"/>
                  </a:cubicBezTo>
                  <a:cubicBezTo>
                    <a:pt x="25" y="80"/>
                    <a:pt x="25" y="80"/>
                    <a:pt x="25" y="80"/>
                  </a:cubicBezTo>
                  <a:cubicBezTo>
                    <a:pt x="16" y="76"/>
                    <a:pt x="9" y="61"/>
                    <a:pt x="9" y="46"/>
                  </a:cubicBezTo>
                  <a:cubicBezTo>
                    <a:pt x="10" y="34"/>
                    <a:pt x="15" y="26"/>
                    <a:pt x="22" y="26"/>
                  </a:cubicBezTo>
                  <a:cubicBezTo>
                    <a:pt x="23" y="26"/>
                    <a:pt x="24" y="26"/>
                    <a:pt x="25" y="26"/>
                  </a:cubicBezTo>
                  <a:cubicBezTo>
                    <a:pt x="26" y="27"/>
                    <a:pt x="26" y="27"/>
                    <a:pt x="26" y="27"/>
                  </a:cubicBezTo>
                  <a:cubicBezTo>
                    <a:pt x="34" y="30"/>
                    <a:pt x="41" y="46"/>
                    <a:pt x="41" y="60"/>
                  </a:cubicBezTo>
                  <a:cubicBezTo>
                    <a:pt x="41" y="73"/>
                    <a:pt x="36" y="81"/>
                    <a:pt x="29" y="81"/>
                  </a:cubicBezTo>
                  <a:moveTo>
                    <a:pt x="22" y="9"/>
                  </a:moveTo>
                  <a:cubicBezTo>
                    <a:pt x="22" y="17"/>
                    <a:pt x="22" y="17"/>
                    <a:pt x="22" y="17"/>
                  </a:cubicBezTo>
                  <a:cubicBezTo>
                    <a:pt x="21" y="17"/>
                    <a:pt x="21" y="17"/>
                    <a:pt x="20" y="17"/>
                  </a:cubicBezTo>
                  <a:cubicBezTo>
                    <a:pt x="18" y="17"/>
                    <a:pt x="16" y="18"/>
                    <a:pt x="14" y="19"/>
                  </a:cubicBezTo>
                  <a:cubicBezTo>
                    <a:pt x="11" y="12"/>
                    <a:pt x="11" y="12"/>
                    <a:pt x="11" y="12"/>
                  </a:cubicBezTo>
                  <a:cubicBezTo>
                    <a:pt x="5" y="19"/>
                    <a:pt x="5" y="19"/>
                    <a:pt x="5" y="19"/>
                  </a:cubicBezTo>
                  <a:cubicBezTo>
                    <a:pt x="8" y="26"/>
                    <a:pt x="8" y="26"/>
                    <a:pt x="8" y="26"/>
                  </a:cubicBezTo>
                  <a:cubicBezTo>
                    <a:pt x="7" y="29"/>
                    <a:pt x="6" y="33"/>
                    <a:pt x="5" y="38"/>
                  </a:cubicBezTo>
                  <a:cubicBezTo>
                    <a:pt x="0" y="36"/>
                    <a:pt x="0" y="36"/>
                    <a:pt x="0" y="36"/>
                  </a:cubicBezTo>
                  <a:cubicBezTo>
                    <a:pt x="0" y="49"/>
                    <a:pt x="0" y="49"/>
                    <a:pt x="0" y="49"/>
                  </a:cubicBezTo>
                  <a:cubicBezTo>
                    <a:pt x="5" y="51"/>
                    <a:pt x="5" y="51"/>
                    <a:pt x="5" y="51"/>
                  </a:cubicBezTo>
                  <a:cubicBezTo>
                    <a:pt x="5" y="56"/>
                    <a:pt x="6" y="61"/>
                    <a:pt x="8" y="65"/>
                  </a:cubicBezTo>
                  <a:cubicBezTo>
                    <a:pt x="5" y="70"/>
                    <a:pt x="5" y="70"/>
                    <a:pt x="5" y="70"/>
                  </a:cubicBezTo>
                  <a:cubicBezTo>
                    <a:pt x="10" y="81"/>
                    <a:pt x="10" y="81"/>
                    <a:pt x="10" y="81"/>
                  </a:cubicBezTo>
                  <a:cubicBezTo>
                    <a:pt x="13" y="77"/>
                    <a:pt x="13" y="77"/>
                    <a:pt x="13" y="77"/>
                  </a:cubicBezTo>
                  <a:cubicBezTo>
                    <a:pt x="16" y="81"/>
                    <a:pt x="18" y="84"/>
                    <a:pt x="21" y="86"/>
                  </a:cubicBezTo>
                  <a:cubicBezTo>
                    <a:pt x="21" y="94"/>
                    <a:pt x="21" y="94"/>
                    <a:pt x="21" y="94"/>
                  </a:cubicBezTo>
                  <a:cubicBezTo>
                    <a:pt x="29" y="97"/>
                    <a:pt x="29" y="97"/>
                    <a:pt x="29" y="97"/>
                  </a:cubicBezTo>
                  <a:cubicBezTo>
                    <a:pt x="29" y="89"/>
                    <a:pt x="29" y="89"/>
                    <a:pt x="29" y="89"/>
                  </a:cubicBezTo>
                  <a:cubicBezTo>
                    <a:pt x="29" y="90"/>
                    <a:pt x="30" y="90"/>
                    <a:pt x="30" y="90"/>
                  </a:cubicBezTo>
                  <a:cubicBezTo>
                    <a:pt x="32" y="90"/>
                    <a:pt x="34" y="89"/>
                    <a:pt x="36" y="87"/>
                  </a:cubicBezTo>
                  <a:cubicBezTo>
                    <a:pt x="40" y="94"/>
                    <a:pt x="40" y="94"/>
                    <a:pt x="40" y="94"/>
                  </a:cubicBezTo>
                  <a:cubicBezTo>
                    <a:pt x="45" y="88"/>
                    <a:pt x="45" y="88"/>
                    <a:pt x="45" y="88"/>
                  </a:cubicBezTo>
                  <a:cubicBezTo>
                    <a:pt x="42" y="81"/>
                    <a:pt x="42" y="81"/>
                    <a:pt x="42" y="81"/>
                  </a:cubicBezTo>
                  <a:cubicBezTo>
                    <a:pt x="44" y="77"/>
                    <a:pt x="45" y="73"/>
                    <a:pt x="45" y="69"/>
                  </a:cubicBezTo>
                  <a:cubicBezTo>
                    <a:pt x="50" y="71"/>
                    <a:pt x="50" y="71"/>
                    <a:pt x="50" y="71"/>
                  </a:cubicBezTo>
                  <a:cubicBezTo>
                    <a:pt x="50" y="58"/>
                    <a:pt x="50" y="58"/>
                    <a:pt x="50" y="58"/>
                  </a:cubicBezTo>
                  <a:cubicBezTo>
                    <a:pt x="45" y="56"/>
                    <a:pt x="45" y="56"/>
                    <a:pt x="45" y="56"/>
                  </a:cubicBezTo>
                  <a:cubicBezTo>
                    <a:pt x="45" y="51"/>
                    <a:pt x="44" y="46"/>
                    <a:pt x="42" y="41"/>
                  </a:cubicBezTo>
                  <a:cubicBezTo>
                    <a:pt x="46" y="37"/>
                    <a:pt x="46" y="37"/>
                    <a:pt x="46" y="37"/>
                  </a:cubicBezTo>
                  <a:cubicBezTo>
                    <a:pt x="40" y="25"/>
                    <a:pt x="40" y="25"/>
                    <a:pt x="40" y="25"/>
                  </a:cubicBezTo>
                  <a:cubicBezTo>
                    <a:pt x="37" y="29"/>
                    <a:pt x="37" y="29"/>
                    <a:pt x="37" y="29"/>
                  </a:cubicBezTo>
                  <a:cubicBezTo>
                    <a:pt x="35" y="26"/>
                    <a:pt x="32" y="23"/>
                    <a:pt x="30" y="21"/>
                  </a:cubicBezTo>
                  <a:cubicBezTo>
                    <a:pt x="30" y="13"/>
                    <a:pt x="30" y="13"/>
                    <a:pt x="30" y="13"/>
                  </a:cubicBezTo>
                  <a:cubicBezTo>
                    <a:pt x="22" y="9"/>
                    <a:pt x="22" y="9"/>
                    <a:pt x="22" y="9"/>
                  </a:cubicBezTo>
                  <a:moveTo>
                    <a:pt x="62" y="49"/>
                  </a:moveTo>
                  <a:cubicBezTo>
                    <a:pt x="61" y="49"/>
                    <a:pt x="61" y="49"/>
                    <a:pt x="60" y="48"/>
                  </a:cubicBezTo>
                  <a:cubicBezTo>
                    <a:pt x="60" y="48"/>
                    <a:pt x="60" y="48"/>
                    <a:pt x="60" y="48"/>
                  </a:cubicBezTo>
                  <a:cubicBezTo>
                    <a:pt x="54" y="46"/>
                    <a:pt x="49" y="35"/>
                    <a:pt x="49" y="25"/>
                  </a:cubicBezTo>
                  <a:cubicBezTo>
                    <a:pt x="49" y="17"/>
                    <a:pt x="53" y="11"/>
                    <a:pt x="57" y="11"/>
                  </a:cubicBezTo>
                  <a:cubicBezTo>
                    <a:pt x="58" y="11"/>
                    <a:pt x="59" y="11"/>
                    <a:pt x="60" y="12"/>
                  </a:cubicBezTo>
                  <a:cubicBezTo>
                    <a:pt x="60" y="12"/>
                    <a:pt x="60" y="12"/>
                    <a:pt x="60" y="12"/>
                  </a:cubicBezTo>
                  <a:cubicBezTo>
                    <a:pt x="66" y="14"/>
                    <a:pt x="71" y="25"/>
                    <a:pt x="70" y="35"/>
                  </a:cubicBezTo>
                  <a:cubicBezTo>
                    <a:pt x="70" y="43"/>
                    <a:pt x="67" y="49"/>
                    <a:pt x="62" y="49"/>
                  </a:cubicBezTo>
                  <a:moveTo>
                    <a:pt x="58" y="0"/>
                  </a:moveTo>
                  <a:cubicBezTo>
                    <a:pt x="57" y="5"/>
                    <a:pt x="57" y="5"/>
                    <a:pt x="57" y="5"/>
                  </a:cubicBezTo>
                  <a:cubicBezTo>
                    <a:pt x="57" y="5"/>
                    <a:pt x="57" y="5"/>
                    <a:pt x="57" y="5"/>
                  </a:cubicBezTo>
                  <a:cubicBezTo>
                    <a:pt x="55" y="5"/>
                    <a:pt x="54" y="6"/>
                    <a:pt x="52" y="7"/>
                  </a:cubicBezTo>
                  <a:cubicBezTo>
                    <a:pt x="50" y="2"/>
                    <a:pt x="50" y="2"/>
                    <a:pt x="50" y="2"/>
                  </a:cubicBezTo>
                  <a:cubicBezTo>
                    <a:pt x="46" y="7"/>
                    <a:pt x="46" y="7"/>
                    <a:pt x="46" y="7"/>
                  </a:cubicBezTo>
                  <a:cubicBezTo>
                    <a:pt x="48" y="11"/>
                    <a:pt x="48" y="11"/>
                    <a:pt x="48" y="11"/>
                  </a:cubicBezTo>
                  <a:cubicBezTo>
                    <a:pt x="47" y="14"/>
                    <a:pt x="47" y="16"/>
                    <a:pt x="46" y="19"/>
                  </a:cubicBezTo>
                  <a:cubicBezTo>
                    <a:pt x="43" y="18"/>
                    <a:pt x="43" y="18"/>
                    <a:pt x="43" y="18"/>
                  </a:cubicBezTo>
                  <a:cubicBezTo>
                    <a:pt x="43" y="27"/>
                    <a:pt x="43" y="27"/>
                    <a:pt x="43" y="27"/>
                  </a:cubicBezTo>
                  <a:cubicBezTo>
                    <a:pt x="46" y="28"/>
                    <a:pt x="46" y="28"/>
                    <a:pt x="46" y="28"/>
                  </a:cubicBezTo>
                  <a:cubicBezTo>
                    <a:pt x="46" y="32"/>
                    <a:pt x="47" y="35"/>
                    <a:pt x="48" y="38"/>
                  </a:cubicBezTo>
                  <a:cubicBezTo>
                    <a:pt x="46" y="41"/>
                    <a:pt x="46" y="41"/>
                    <a:pt x="46" y="41"/>
                  </a:cubicBezTo>
                  <a:cubicBezTo>
                    <a:pt x="49" y="49"/>
                    <a:pt x="49" y="49"/>
                    <a:pt x="49" y="49"/>
                  </a:cubicBezTo>
                  <a:cubicBezTo>
                    <a:pt x="52" y="46"/>
                    <a:pt x="52" y="46"/>
                    <a:pt x="52" y="46"/>
                  </a:cubicBezTo>
                  <a:cubicBezTo>
                    <a:pt x="53" y="49"/>
                    <a:pt x="55" y="51"/>
                    <a:pt x="57" y="52"/>
                  </a:cubicBezTo>
                  <a:cubicBezTo>
                    <a:pt x="57" y="57"/>
                    <a:pt x="57" y="57"/>
                    <a:pt x="57" y="57"/>
                  </a:cubicBezTo>
                  <a:cubicBezTo>
                    <a:pt x="62" y="60"/>
                    <a:pt x="62" y="60"/>
                    <a:pt x="62" y="60"/>
                  </a:cubicBezTo>
                  <a:cubicBezTo>
                    <a:pt x="62" y="55"/>
                    <a:pt x="62" y="55"/>
                    <a:pt x="62" y="55"/>
                  </a:cubicBezTo>
                  <a:cubicBezTo>
                    <a:pt x="62" y="55"/>
                    <a:pt x="63" y="55"/>
                    <a:pt x="63" y="55"/>
                  </a:cubicBezTo>
                  <a:cubicBezTo>
                    <a:pt x="65" y="55"/>
                    <a:pt x="66" y="54"/>
                    <a:pt x="67" y="53"/>
                  </a:cubicBezTo>
                  <a:cubicBezTo>
                    <a:pt x="70" y="58"/>
                    <a:pt x="70" y="58"/>
                    <a:pt x="70" y="58"/>
                  </a:cubicBezTo>
                  <a:cubicBezTo>
                    <a:pt x="73" y="53"/>
                    <a:pt x="73" y="53"/>
                    <a:pt x="73" y="53"/>
                  </a:cubicBezTo>
                  <a:cubicBezTo>
                    <a:pt x="71" y="48"/>
                    <a:pt x="71" y="48"/>
                    <a:pt x="71" y="48"/>
                  </a:cubicBezTo>
                  <a:cubicBezTo>
                    <a:pt x="72" y="46"/>
                    <a:pt x="73" y="44"/>
                    <a:pt x="73" y="41"/>
                  </a:cubicBezTo>
                  <a:cubicBezTo>
                    <a:pt x="77" y="42"/>
                    <a:pt x="77" y="42"/>
                    <a:pt x="77" y="42"/>
                  </a:cubicBezTo>
                  <a:cubicBezTo>
                    <a:pt x="77" y="33"/>
                    <a:pt x="77" y="33"/>
                    <a:pt x="77" y="33"/>
                  </a:cubicBezTo>
                  <a:cubicBezTo>
                    <a:pt x="74" y="32"/>
                    <a:pt x="74" y="32"/>
                    <a:pt x="74" y="32"/>
                  </a:cubicBezTo>
                  <a:cubicBezTo>
                    <a:pt x="73" y="28"/>
                    <a:pt x="73" y="25"/>
                    <a:pt x="72" y="22"/>
                  </a:cubicBezTo>
                  <a:cubicBezTo>
                    <a:pt x="74" y="19"/>
                    <a:pt x="74" y="19"/>
                    <a:pt x="74" y="19"/>
                  </a:cubicBezTo>
                  <a:cubicBezTo>
                    <a:pt x="70" y="11"/>
                    <a:pt x="70" y="11"/>
                    <a:pt x="70" y="11"/>
                  </a:cubicBezTo>
                  <a:cubicBezTo>
                    <a:pt x="68" y="14"/>
                    <a:pt x="68" y="14"/>
                    <a:pt x="68" y="14"/>
                  </a:cubicBezTo>
                  <a:cubicBezTo>
                    <a:pt x="66" y="11"/>
                    <a:pt x="65" y="9"/>
                    <a:pt x="63" y="8"/>
                  </a:cubicBezTo>
                  <a:cubicBezTo>
                    <a:pt x="63" y="2"/>
                    <a:pt x="63" y="2"/>
                    <a:pt x="63" y="2"/>
                  </a:cubicBezTo>
                  <a:cubicBezTo>
                    <a:pt x="58" y="0"/>
                    <a:pt x="58" y="0"/>
                    <a:pt x="58" y="0"/>
                  </a:cubicBezTo>
                </a:path>
              </a:pathLst>
            </a:custGeom>
            <a:solidFill>
              <a:schemeClr val="bg1"/>
            </a:solidFill>
            <a:ln>
              <a:noFill/>
            </a:ln>
          </p:spPr>
          <p:txBody>
            <a:bodyPr vert="horz" wrap="square" lIns="68580" tIns="34290" rIns="68580" bIns="34290" numCol="1" anchor="t" anchorCtr="0" compatLnSpc="1"/>
            <a:lstStyle/>
            <a:p>
              <a:endParaRPr lang="zh-CN" altLang="en-US" sz="140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1000" fill="hold"/>
                                        <p:tgtEl>
                                          <p:spTgt spid="50"/>
                                        </p:tgtEl>
                                        <p:attrNameLst>
                                          <p:attrName>ppt_w</p:attrName>
                                        </p:attrNameLst>
                                      </p:cBhvr>
                                      <p:tavLst>
                                        <p:tav tm="0">
                                          <p:val>
                                            <p:fltVal val="0"/>
                                          </p:val>
                                        </p:tav>
                                        <p:tav tm="100000">
                                          <p:val>
                                            <p:strVal val="#ppt_w"/>
                                          </p:val>
                                        </p:tav>
                                      </p:tavLst>
                                    </p:anim>
                                    <p:anim calcmode="lin" valueType="num">
                                      <p:cBhvr>
                                        <p:cTn id="14" dur="1000" fill="hold"/>
                                        <p:tgtEl>
                                          <p:spTgt spid="50"/>
                                        </p:tgtEl>
                                        <p:attrNameLst>
                                          <p:attrName>ppt_h</p:attrName>
                                        </p:attrNameLst>
                                      </p:cBhvr>
                                      <p:tavLst>
                                        <p:tav tm="0">
                                          <p:val>
                                            <p:fltVal val="0"/>
                                          </p:val>
                                        </p:tav>
                                        <p:tav tm="100000">
                                          <p:val>
                                            <p:strVal val="#ppt_h"/>
                                          </p:val>
                                        </p:tav>
                                      </p:tavLst>
                                    </p:anim>
                                    <p:anim calcmode="lin" valueType="num">
                                      <p:cBhvr>
                                        <p:cTn id="15" dur="1000" fill="hold"/>
                                        <p:tgtEl>
                                          <p:spTgt spid="50"/>
                                        </p:tgtEl>
                                        <p:attrNameLst>
                                          <p:attrName>style.rotation</p:attrName>
                                        </p:attrNameLst>
                                      </p:cBhvr>
                                      <p:tavLst>
                                        <p:tav tm="0">
                                          <p:val>
                                            <p:fltVal val="90"/>
                                          </p:val>
                                        </p:tav>
                                        <p:tav tm="100000">
                                          <p:val>
                                            <p:fltVal val="0"/>
                                          </p:val>
                                        </p:tav>
                                      </p:tavLst>
                                    </p:anim>
                                    <p:animEffect transition="in" filter="fade">
                                      <p:cBhvr>
                                        <p:cTn id="16" dur="10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down)">
                                      <p:cBhvr>
                                        <p:cTn id="21" dur="580">
                                          <p:stCondLst>
                                            <p:cond delay="0"/>
                                          </p:stCondLst>
                                        </p:cTn>
                                        <p:tgtEl>
                                          <p:spTgt spid="59"/>
                                        </p:tgtEl>
                                      </p:cBhvr>
                                    </p:animEffect>
                                    <p:anim calcmode="lin" valueType="num">
                                      <p:cBhvr>
                                        <p:cTn id="22"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27" dur="26">
                                          <p:stCondLst>
                                            <p:cond delay="650"/>
                                          </p:stCondLst>
                                        </p:cTn>
                                        <p:tgtEl>
                                          <p:spTgt spid="59"/>
                                        </p:tgtEl>
                                      </p:cBhvr>
                                      <p:to x="100000" y="60000"/>
                                    </p:animScale>
                                    <p:animScale>
                                      <p:cBhvr>
                                        <p:cTn id="28" dur="166" decel="50000">
                                          <p:stCondLst>
                                            <p:cond delay="676"/>
                                          </p:stCondLst>
                                        </p:cTn>
                                        <p:tgtEl>
                                          <p:spTgt spid="59"/>
                                        </p:tgtEl>
                                      </p:cBhvr>
                                      <p:to x="100000" y="100000"/>
                                    </p:animScale>
                                    <p:animScale>
                                      <p:cBhvr>
                                        <p:cTn id="29" dur="26">
                                          <p:stCondLst>
                                            <p:cond delay="1312"/>
                                          </p:stCondLst>
                                        </p:cTn>
                                        <p:tgtEl>
                                          <p:spTgt spid="59"/>
                                        </p:tgtEl>
                                      </p:cBhvr>
                                      <p:to x="100000" y="80000"/>
                                    </p:animScale>
                                    <p:animScale>
                                      <p:cBhvr>
                                        <p:cTn id="30" dur="166" decel="50000">
                                          <p:stCondLst>
                                            <p:cond delay="1338"/>
                                          </p:stCondLst>
                                        </p:cTn>
                                        <p:tgtEl>
                                          <p:spTgt spid="59"/>
                                        </p:tgtEl>
                                      </p:cBhvr>
                                      <p:to x="100000" y="100000"/>
                                    </p:animScale>
                                    <p:animScale>
                                      <p:cBhvr>
                                        <p:cTn id="31" dur="26">
                                          <p:stCondLst>
                                            <p:cond delay="1642"/>
                                          </p:stCondLst>
                                        </p:cTn>
                                        <p:tgtEl>
                                          <p:spTgt spid="59"/>
                                        </p:tgtEl>
                                      </p:cBhvr>
                                      <p:to x="100000" y="90000"/>
                                    </p:animScale>
                                    <p:animScale>
                                      <p:cBhvr>
                                        <p:cTn id="32" dur="166" decel="50000">
                                          <p:stCondLst>
                                            <p:cond delay="1668"/>
                                          </p:stCondLst>
                                        </p:cTn>
                                        <p:tgtEl>
                                          <p:spTgt spid="59"/>
                                        </p:tgtEl>
                                      </p:cBhvr>
                                      <p:to x="100000" y="100000"/>
                                    </p:animScale>
                                    <p:animScale>
                                      <p:cBhvr>
                                        <p:cTn id="33" dur="26">
                                          <p:stCondLst>
                                            <p:cond delay="1808"/>
                                          </p:stCondLst>
                                        </p:cTn>
                                        <p:tgtEl>
                                          <p:spTgt spid="59"/>
                                        </p:tgtEl>
                                      </p:cBhvr>
                                      <p:to x="100000" y="95000"/>
                                    </p:animScale>
                                    <p:animScale>
                                      <p:cBhvr>
                                        <p:cTn id="34" dur="166" decel="50000">
                                          <p:stCondLst>
                                            <p:cond delay="1834"/>
                                          </p:stCondLst>
                                        </p:cTn>
                                        <p:tgtEl>
                                          <p:spTgt spid="59"/>
                                        </p:tgtEl>
                                      </p:cBhvr>
                                      <p:to x="100000" y="100000"/>
                                    </p:animScale>
                                  </p:childTnLst>
                                </p:cTn>
                              </p:par>
                            </p:childTnLst>
                          </p:cTn>
                        </p:par>
                        <p:par>
                          <p:cTn id="35" fill="hold">
                            <p:stCondLst>
                              <p:cond delay="2000"/>
                            </p:stCondLst>
                            <p:childTnLst>
                              <p:par>
                                <p:cTn id="36" presetID="26" presetClass="entr" presetSubtype="0" fill="hold" grpId="0" nodeType="after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wipe(down)">
                                      <p:cBhvr>
                                        <p:cTn id="38" dur="580">
                                          <p:stCondLst>
                                            <p:cond delay="0"/>
                                          </p:stCondLst>
                                        </p:cTn>
                                        <p:tgtEl>
                                          <p:spTgt spid="61"/>
                                        </p:tgtEl>
                                      </p:cBhvr>
                                    </p:animEffect>
                                    <p:anim calcmode="lin" valueType="num">
                                      <p:cBhvr>
                                        <p:cTn id="39"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44" dur="26">
                                          <p:stCondLst>
                                            <p:cond delay="650"/>
                                          </p:stCondLst>
                                        </p:cTn>
                                        <p:tgtEl>
                                          <p:spTgt spid="61"/>
                                        </p:tgtEl>
                                      </p:cBhvr>
                                      <p:to x="100000" y="60000"/>
                                    </p:animScale>
                                    <p:animScale>
                                      <p:cBhvr>
                                        <p:cTn id="45" dur="166" decel="50000">
                                          <p:stCondLst>
                                            <p:cond delay="676"/>
                                          </p:stCondLst>
                                        </p:cTn>
                                        <p:tgtEl>
                                          <p:spTgt spid="61"/>
                                        </p:tgtEl>
                                      </p:cBhvr>
                                      <p:to x="100000" y="100000"/>
                                    </p:animScale>
                                    <p:animScale>
                                      <p:cBhvr>
                                        <p:cTn id="46" dur="26">
                                          <p:stCondLst>
                                            <p:cond delay="1312"/>
                                          </p:stCondLst>
                                        </p:cTn>
                                        <p:tgtEl>
                                          <p:spTgt spid="61"/>
                                        </p:tgtEl>
                                      </p:cBhvr>
                                      <p:to x="100000" y="80000"/>
                                    </p:animScale>
                                    <p:animScale>
                                      <p:cBhvr>
                                        <p:cTn id="47" dur="166" decel="50000">
                                          <p:stCondLst>
                                            <p:cond delay="1338"/>
                                          </p:stCondLst>
                                        </p:cTn>
                                        <p:tgtEl>
                                          <p:spTgt spid="61"/>
                                        </p:tgtEl>
                                      </p:cBhvr>
                                      <p:to x="100000" y="100000"/>
                                    </p:animScale>
                                    <p:animScale>
                                      <p:cBhvr>
                                        <p:cTn id="48" dur="26">
                                          <p:stCondLst>
                                            <p:cond delay="1642"/>
                                          </p:stCondLst>
                                        </p:cTn>
                                        <p:tgtEl>
                                          <p:spTgt spid="61"/>
                                        </p:tgtEl>
                                      </p:cBhvr>
                                      <p:to x="100000" y="90000"/>
                                    </p:animScale>
                                    <p:animScale>
                                      <p:cBhvr>
                                        <p:cTn id="49" dur="166" decel="50000">
                                          <p:stCondLst>
                                            <p:cond delay="1668"/>
                                          </p:stCondLst>
                                        </p:cTn>
                                        <p:tgtEl>
                                          <p:spTgt spid="61"/>
                                        </p:tgtEl>
                                      </p:cBhvr>
                                      <p:to x="100000" y="100000"/>
                                    </p:animScale>
                                    <p:animScale>
                                      <p:cBhvr>
                                        <p:cTn id="50" dur="26">
                                          <p:stCondLst>
                                            <p:cond delay="1808"/>
                                          </p:stCondLst>
                                        </p:cTn>
                                        <p:tgtEl>
                                          <p:spTgt spid="61"/>
                                        </p:tgtEl>
                                      </p:cBhvr>
                                      <p:to x="100000" y="95000"/>
                                    </p:animScale>
                                    <p:animScale>
                                      <p:cBhvr>
                                        <p:cTn id="51" dur="166" decel="50000">
                                          <p:stCondLst>
                                            <p:cond delay="1834"/>
                                          </p:stCondLst>
                                        </p:cTn>
                                        <p:tgtEl>
                                          <p:spTgt spid="61"/>
                                        </p:tgtEl>
                                      </p:cBhvr>
                                      <p:to x="100000" y="100000"/>
                                    </p:animScale>
                                  </p:childTnLst>
                                </p:cTn>
                              </p:par>
                            </p:childTnLst>
                          </p:cTn>
                        </p:par>
                        <p:par>
                          <p:cTn id="52" fill="hold">
                            <p:stCondLst>
                              <p:cond delay="4000"/>
                            </p:stCondLst>
                            <p:childTnLst>
                              <p:par>
                                <p:cTn id="53" presetID="26" presetClass="entr" presetSubtype="0" fill="hold" grpId="0" nodeType="after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wipe(down)">
                                      <p:cBhvr>
                                        <p:cTn id="55" dur="580">
                                          <p:stCondLst>
                                            <p:cond delay="0"/>
                                          </p:stCondLst>
                                        </p:cTn>
                                        <p:tgtEl>
                                          <p:spTgt spid="62"/>
                                        </p:tgtEl>
                                      </p:cBhvr>
                                    </p:animEffect>
                                    <p:anim calcmode="lin" valueType="num">
                                      <p:cBhvr>
                                        <p:cTn id="56"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61" dur="26">
                                          <p:stCondLst>
                                            <p:cond delay="650"/>
                                          </p:stCondLst>
                                        </p:cTn>
                                        <p:tgtEl>
                                          <p:spTgt spid="62"/>
                                        </p:tgtEl>
                                      </p:cBhvr>
                                      <p:to x="100000" y="60000"/>
                                    </p:animScale>
                                    <p:animScale>
                                      <p:cBhvr>
                                        <p:cTn id="62" dur="166" decel="50000">
                                          <p:stCondLst>
                                            <p:cond delay="676"/>
                                          </p:stCondLst>
                                        </p:cTn>
                                        <p:tgtEl>
                                          <p:spTgt spid="62"/>
                                        </p:tgtEl>
                                      </p:cBhvr>
                                      <p:to x="100000" y="100000"/>
                                    </p:animScale>
                                    <p:animScale>
                                      <p:cBhvr>
                                        <p:cTn id="63" dur="26">
                                          <p:stCondLst>
                                            <p:cond delay="1312"/>
                                          </p:stCondLst>
                                        </p:cTn>
                                        <p:tgtEl>
                                          <p:spTgt spid="62"/>
                                        </p:tgtEl>
                                      </p:cBhvr>
                                      <p:to x="100000" y="80000"/>
                                    </p:animScale>
                                    <p:animScale>
                                      <p:cBhvr>
                                        <p:cTn id="64" dur="166" decel="50000">
                                          <p:stCondLst>
                                            <p:cond delay="1338"/>
                                          </p:stCondLst>
                                        </p:cTn>
                                        <p:tgtEl>
                                          <p:spTgt spid="62"/>
                                        </p:tgtEl>
                                      </p:cBhvr>
                                      <p:to x="100000" y="100000"/>
                                    </p:animScale>
                                    <p:animScale>
                                      <p:cBhvr>
                                        <p:cTn id="65" dur="26">
                                          <p:stCondLst>
                                            <p:cond delay="1642"/>
                                          </p:stCondLst>
                                        </p:cTn>
                                        <p:tgtEl>
                                          <p:spTgt spid="62"/>
                                        </p:tgtEl>
                                      </p:cBhvr>
                                      <p:to x="100000" y="90000"/>
                                    </p:animScale>
                                    <p:animScale>
                                      <p:cBhvr>
                                        <p:cTn id="66" dur="166" decel="50000">
                                          <p:stCondLst>
                                            <p:cond delay="1668"/>
                                          </p:stCondLst>
                                        </p:cTn>
                                        <p:tgtEl>
                                          <p:spTgt spid="62"/>
                                        </p:tgtEl>
                                      </p:cBhvr>
                                      <p:to x="100000" y="100000"/>
                                    </p:animScale>
                                    <p:animScale>
                                      <p:cBhvr>
                                        <p:cTn id="67" dur="26">
                                          <p:stCondLst>
                                            <p:cond delay="1808"/>
                                          </p:stCondLst>
                                        </p:cTn>
                                        <p:tgtEl>
                                          <p:spTgt spid="62"/>
                                        </p:tgtEl>
                                      </p:cBhvr>
                                      <p:to x="100000" y="95000"/>
                                    </p:animScale>
                                    <p:animScale>
                                      <p:cBhvr>
                                        <p:cTn id="68" dur="166" decel="50000">
                                          <p:stCondLst>
                                            <p:cond delay="1834"/>
                                          </p:stCondLst>
                                        </p:cTn>
                                        <p:tgtEl>
                                          <p:spTgt spid="62"/>
                                        </p:tgtEl>
                                      </p:cBhvr>
                                      <p:to x="100000" y="100000"/>
                                    </p:animScale>
                                  </p:childTnLst>
                                </p:cTn>
                              </p:par>
                            </p:childTnLst>
                          </p:cTn>
                        </p:par>
                        <p:par>
                          <p:cTn id="69" fill="hold">
                            <p:stCondLst>
                              <p:cond delay="6000"/>
                            </p:stCondLst>
                            <p:childTnLst>
                              <p:par>
                                <p:cTn id="70" presetID="26" presetClass="entr" presetSubtype="0" fill="hold" grpId="0" nodeType="after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down)">
                                      <p:cBhvr>
                                        <p:cTn id="72" dur="580">
                                          <p:stCondLst>
                                            <p:cond delay="0"/>
                                          </p:stCondLst>
                                        </p:cTn>
                                        <p:tgtEl>
                                          <p:spTgt spid="63"/>
                                        </p:tgtEl>
                                      </p:cBhvr>
                                    </p:animEffect>
                                    <p:anim calcmode="lin" valueType="num">
                                      <p:cBhvr>
                                        <p:cTn id="73"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78" dur="26">
                                          <p:stCondLst>
                                            <p:cond delay="650"/>
                                          </p:stCondLst>
                                        </p:cTn>
                                        <p:tgtEl>
                                          <p:spTgt spid="63"/>
                                        </p:tgtEl>
                                      </p:cBhvr>
                                      <p:to x="100000" y="60000"/>
                                    </p:animScale>
                                    <p:animScale>
                                      <p:cBhvr>
                                        <p:cTn id="79" dur="166" decel="50000">
                                          <p:stCondLst>
                                            <p:cond delay="676"/>
                                          </p:stCondLst>
                                        </p:cTn>
                                        <p:tgtEl>
                                          <p:spTgt spid="63"/>
                                        </p:tgtEl>
                                      </p:cBhvr>
                                      <p:to x="100000" y="100000"/>
                                    </p:animScale>
                                    <p:animScale>
                                      <p:cBhvr>
                                        <p:cTn id="80" dur="26">
                                          <p:stCondLst>
                                            <p:cond delay="1312"/>
                                          </p:stCondLst>
                                        </p:cTn>
                                        <p:tgtEl>
                                          <p:spTgt spid="63"/>
                                        </p:tgtEl>
                                      </p:cBhvr>
                                      <p:to x="100000" y="80000"/>
                                    </p:animScale>
                                    <p:animScale>
                                      <p:cBhvr>
                                        <p:cTn id="81" dur="166" decel="50000">
                                          <p:stCondLst>
                                            <p:cond delay="1338"/>
                                          </p:stCondLst>
                                        </p:cTn>
                                        <p:tgtEl>
                                          <p:spTgt spid="63"/>
                                        </p:tgtEl>
                                      </p:cBhvr>
                                      <p:to x="100000" y="100000"/>
                                    </p:animScale>
                                    <p:animScale>
                                      <p:cBhvr>
                                        <p:cTn id="82" dur="26">
                                          <p:stCondLst>
                                            <p:cond delay="1642"/>
                                          </p:stCondLst>
                                        </p:cTn>
                                        <p:tgtEl>
                                          <p:spTgt spid="63"/>
                                        </p:tgtEl>
                                      </p:cBhvr>
                                      <p:to x="100000" y="90000"/>
                                    </p:animScale>
                                    <p:animScale>
                                      <p:cBhvr>
                                        <p:cTn id="83" dur="166" decel="50000">
                                          <p:stCondLst>
                                            <p:cond delay="1668"/>
                                          </p:stCondLst>
                                        </p:cTn>
                                        <p:tgtEl>
                                          <p:spTgt spid="63"/>
                                        </p:tgtEl>
                                      </p:cBhvr>
                                      <p:to x="100000" y="100000"/>
                                    </p:animScale>
                                    <p:animScale>
                                      <p:cBhvr>
                                        <p:cTn id="84" dur="26">
                                          <p:stCondLst>
                                            <p:cond delay="1808"/>
                                          </p:stCondLst>
                                        </p:cTn>
                                        <p:tgtEl>
                                          <p:spTgt spid="63"/>
                                        </p:tgtEl>
                                      </p:cBhvr>
                                      <p:to x="100000" y="95000"/>
                                    </p:animScale>
                                    <p:animScale>
                                      <p:cBhvr>
                                        <p:cTn id="85" dur="166" decel="50000">
                                          <p:stCondLst>
                                            <p:cond delay="1834"/>
                                          </p:stCondLst>
                                        </p:cTn>
                                        <p:tgtEl>
                                          <p:spTgt spid="6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2" grpId="0" animBg="1"/>
      <p:bldP spid="6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灯片编号占位符 1"/>
          <p:cNvSpPr>
            <a:spLocks noGrp="1"/>
          </p:cNvSpPr>
          <p:nvPr>
            <p:ph type="sldNum" sz="quarter" idx="12"/>
          </p:nvPr>
        </p:nvSpPr>
        <p:spPr>
          <a:xfrm>
            <a:off x="6988239" y="209674"/>
            <a:ext cx="2133600" cy="273844"/>
          </a:xfrm>
        </p:spPr>
        <p:txBody>
          <a:bodyPr/>
          <a:lstStyle/>
          <a:p>
            <a:fld id="{87115745-2F8B-4195-AD23-8A2542AF7C2C}" type="slidenum">
              <a:rPr lang="zh-CN" altLang="en-US" smtClean="0"/>
              <a:t>15</a:t>
            </a:fld>
            <a:endParaRPr lang="zh-CN" alt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6083" y="699542"/>
            <a:ext cx="4875638" cy="31759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52" y="-524594"/>
            <a:ext cx="3888432" cy="3816424"/>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5113" y="541338"/>
            <a:ext cx="1483582" cy="98757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0258" y="531661"/>
            <a:ext cx="3877659" cy="412782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479" y="3073829"/>
            <a:ext cx="2316416" cy="159533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8271" y="1798999"/>
            <a:ext cx="1757569" cy="159315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Rectangle 29"/>
          <p:cNvSpPr/>
          <p:nvPr/>
        </p:nvSpPr>
        <p:spPr>
          <a:xfrm>
            <a:off x="302695" y="843558"/>
            <a:ext cx="2397097" cy="1477328"/>
          </a:xfrm>
          <a:prstGeom prst="rect">
            <a:avLst/>
          </a:prstGeom>
        </p:spPr>
        <p:txBody>
          <a:bodyPr wrap="square">
            <a:spAutoFit/>
          </a:bodyPr>
          <a:lstStyle/>
          <a:p>
            <a:pPr algn="just" fontAlgn="base"/>
            <a:r>
              <a:rPr lang="en-US" b="1" dirty="0" err="1">
                <a:solidFill>
                  <a:schemeClr val="bg1"/>
                </a:solidFill>
                <a:latin typeface="Arial" panose="020B0604020202020204" pitchFamily="34" charset="0"/>
                <a:cs typeface="Arial" panose="020B0604020202020204" pitchFamily="34" charset="0"/>
              </a:rPr>
              <a:t>Câu</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chuyện</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của</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hai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cậu</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học</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trò</a:t>
            </a:r>
            <a:r>
              <a:rPr lang="en-US" b="1" dirty="0">
                <a:solidFill>
                  <a:schemeClr val="bg1"/>
                </a:solidFill>
                <a:latin typeface="Arial" panose="020B0604020202020204" pitchFamily="34" charset="0"/>
                <a:cs typeface="Arial" panose="020B0604020202020204" pitchFamily="34" charset="0"/>
              </a:rPr>
              <a:t> </a:t>
            </a:r>
            <a:r>
              <a:rPr lang="en-US" b="1" dirty="0">
                <a:solidFill>
                  <a:srgbClr val="FFFF00"/>
                </a:solidFill>
                <a:latin typeface="Arial" panose="020B0604020202020204" pitchFamily="34" charset="0"/>
                <a:cs typeface="Arial" panose="020B0604020202020204" pitchFamily="34" charset="0"/>
              </a:rPr>
              <a:t>Minh </a:t>
            </a:r>
            <a:r>
              <a:rPr lang="en-US" b="1" dirty="0" err="1">
                <a:solidFill>
                  <a:srgbClr val="FFFF00"/>
                </a:solidFill>
                <a:latin typeface="Arial" panose="020B0604020202020204" pitchFamily="34" charset="0"/>
                <a:cs typeface="Arial" panose="020B0604020202020204" pitchFamily="34" charset="0"/>
              </a:rPr>
              <a:t>Hiếu</a:t>
            </a:r>
            <a:r>
              <a:rPr lang="en-US" b="1" dirty="0">
                <a:solidFill>
                  <a:srgbClr val="FFFF00"/>
                </a:solidFill>
                <a:latin typeface="Arial" panose="020B0604020202020204" pitchFamily="34" charset="0"/>
                <a:cs typeface="Arial" panose="020B0604020202020204" pitchFamily="34" charset="0"/>
              </a:rPr>
              <a:t> - </a:t>
            </a:r>
            <a:r>
              <a:rPr lang="en-US" b="1" dirty="0" err="1">
                <a:solidFill>
                  <a:srgbClr val="FFFF00"/>
                </a:solidFill>
                <a:latin typeface="Arial" panose="020B0604020202020204" pitchFamily="34" charset="0"/>
                <a:cs typeface="Arial" panose="020B0604020202020204" pitchFamily="34" charset="0"/>
              </a:rPr>
              <a:t>Tất</a:t>
            </a:r>
            <a:r>
              <a:rPr lang="en-US" b="1" dirty="0">
                <a:solidFill>
                  <a:srgbClr val="FFFF00"/>
                </a:solidFill>
                <a:latin typeface="Arial" panose="020B0604020202020204" pitchFamily="34" charset="0"/>
                <a:cs typeface="Arial" panose="020B0604020202020204" pitchFamily="34" charset="0"/>
              </a:rPr>
              <a:t> Minh</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suốt</a:t>
            </a:r>
            <a:r>
              <a:rPr lang="en-US" b="1" dirty="0">
                <a:solidFill>
                  <a:schemeClr val="bg1"/>
                </a:solidFill>
                <a:latin typeface="Arial" panose="020B0604020202020204" pitchFamily="34" charset="0"/>
                <a:cs typeface="Arial" panose="020B0604020202020204" pitchFamily="34" charset="0"/>
              </a:rPr>
              <a:t> 10 </a:t>
            </a:r>
            <a:r>
              <a:rPr lang="en-US" b="1" dirty="0" err="1">
                <a:solidFill>
                  <a:schemeClr val="bg1"/>
                </a:solidFill>
                <a:latin typeface="Arial" panose="020B0604020202020204" pitchFamily="34" charset="0"/>
                <a:cs typeface="Arial" panose="020B0604020202020204" pitchFamily="34" charset="0"/>
              </a:rPr>
              <a:t>năm</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trời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cõng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nhau</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đi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học</a:t>
            </a:r>
            <a:r>
              <a:rPr lang="en-US" b="1" dirty="0">
                <a:solidFill>
                  <a:schemeClr val="bg1"/>
                </a:solidFill>
                <a:latin typeface="Arial" panose="020B0604020202020204" pitchFamily="34" charset="0"/>
                <a:cs typeface="Arial" panose="020B0604020202020204" pitchFamily="34" charset="0"/>
              </a:rPr>
              <a:t>.</a:t>
            </a:r>
            <a:endParaRPr lang="en-US" b="1" i="0" dirty="0">
              <a:solidFill>
                <a:schemeClr val="bg1"/>
              </a:solidFill>
              <a:effectLst/>
              <a:latin typeface="Arial" panose="020B0604020202020204" pitchFamily="34" charset="0"/>
              <a:cs typeface="Arial" panose="020B0604020202020204" pitchFamily="34" charset="0"/>
            </a:endParaRPr>
          </a:p>
        </p:txBody>
      </p:sp>
      <p:sp>
        <p:nvSpPr>
          <p:cNvPr id="33" name="Rectangle 32"/>
          <p:cNvSpPr/>
          <p:nvPr/>
        </p:nvSpPr>
        <p:spPr>
          <a:xfrm>
            <a:off x="899592" y="2262409"/>
            <a:ext cx="1515242" cy="338554"/>
          </a:xfrm>
          <a:prstGeom prst="rect">
            <a:avLst/>
          </a:prstGeom>
        </p:spPr>
        <p:txBody>
          <a:bodyPr wrap="square">
            <a:spAutoFit/>
          </a:bodyPr>
          <a:lstStyle/>
          <a:p>
            <a:pPr algn="just" fontAlgn="base"/>
            <a:r>
              <a:rPr lang="en-US" sz="1600" i="1" dirty="0">
                <a:solidFill>
                  <a:schemeClr val="accent5">
                    <a:lumMod val="50000"/>
                  </a:schemeClr>
                </a:solidFill>
                <a:latin typeface="Arial" panose="020B0604020202020204" pitchFamily="34" charset="0"/>
                <a:cs typeface="Arial" panose="020B0604020202020204" pitchFamily="34" charset="0"/>
              </a:rPr>
              <a:t>Theo </a:t>
            </a:r>
            <a:r>
              <a:rPr lang="en-US" sz="1600" i="1" dirty="0" err="1">
                <a:solidFill>
                  <a:schemeClr val="accent5">
                    <a:lumMod val="50000"/>
                  </a:schemeClr>
                </a:solidFill>
                <a:latin typeface="Arial" panose="020B0604020202020204" pitchFamily="34" charset="0"/>
                <a:cs typeface="Arial" panose="020B0604020202020204" pitchFamily="34" charset="0"/>
              </a:rPr>
              <a:t>Kênh</a:t>
            </a:r>
            <a:r>
              <a:rPr lang="en-US" sz="1600" i="1" dirty="0">
                <a:solidFill>
                  <a:schemeClr val="accent5">
                    <a:lumMod val="50000"/>
                  </a:schemeClr>
                </a:solidFill>
                <a:latin typeface="Arial" panose="020B0604020202020204" pitchFamily="34" charset="0"/>
                <a:cs typeface="Arial" panose="020B0604020202020204" pitchFamily="34" charset="0"/>
              </a:rPr>
              <a:t> 14</a:t>
            </a:r>
            <a:endParaRPr lang="en-US" sz="1600" i="1" dirty="0">
              <a:solidFill>
                <a:schemeClr val="accent5">
                  <a:lumMod val="50000"/>
                </a:schemeClr>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ounded Rectangle 26"/>
          <p:cNvSpPr/>
          <p:nvPr/>
        </p:nvSpPr>
        <p:spPr>
          <a:xfrm>
            <a:off x="179512" y="233462"/>
            <a:ext cx="8784976" cy="471455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6" name="Rectangle 25"/>
          <p:cNvSpPr/>
          <p:nvPr/>
        </p:nvSpPr>
        <p:spPr>
          <a:xfrm>
            <a:off x="431540" y="483518"/>
            <a:ext cx="8280920" cy="4154984"/>
          </a:xfrm>
          <a:prstGeom prst="rect">
            <a:avLst/>
          </a:prstGeom>
        </p:spPr>
        <p:txBody>
          <a:bodyPr wrap="square">
            <a:spAutoFit/>
          </a:bodyPr>
          <a:lstStyle/>
          <a:p>
            <a:pPr algn="ctr"/>
            <a:r>
              <a:rPr lang="vi-VN" sz="2400" b="1" dirty="0">
                <a:solidFill>
                  <a:srgbClr val="002060"/>
                </a:solidFill>
                <a:latin typeface="Arial" panose="020B0604020202020204" pitchFamily="34" charset="0"/>
                <a:cs typeface="Arial" panose="020B0604020202020204" pitchFamily="34" charset="0"/>
              </a:rPr>
              <a:t>Mười năm cõng bạn đi học</a:t>
            </a:r>
            <a:endParaRPr lang="vi-VN" sz="2400" dirty="0">
              <a:solidFill>
                <a:srgbClr val="002060"/>
              </a:solidFill>
              <a:latin typeface="Arial" panose="020B0604020202020204" pitchFamily="34" charset="0"/>
              <a:cs typeface="Arial" panose="020B0604020202020204" pitchFamily="34" charset="0"/>
            </a:endParaRPr>
          </a:p>
          <a:p>
            <a:pPr algn="just"/>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Ở xã Vinh Quang, huyện Chiêm Hóa, tỉnh Tuyên Quang, ai cũng biết câu chuyện cảm động về em Đoàn Trường Sinh 10 năm cõng bạn đến trường. Quãng đường từ nhà Sinh tới trường dài hơn 4 ki-lô-mét, qua đèo, vượt suối, khúc khuỷu, gập ghềnh. Thế mà Sinh không quản khó khăn, ngày ngày cõng bạn Hanh bị liệt cả hai chân đi về. Nhờ bạn giúp đỡ, lại có chí học hành, nhiều năm liền, Hanh là học sinh tiên tiến, có năm còn tham gia đội tuyển học sinh giỏi cấp huyện.</a:t>
            </a:r>
          </a:p>
          <a:p>
            <a:pPr algn="r"/>
            <a:r>
              <a:rPr lang="vi-VN" sz="2400" i="1" dirty="0">
                <a:solidFill>
                  <a:srgbClr val="002060"/>
                </a:solidFill>
                <a:latin typeface="Arial" panose="020B0604020202020204" pitchFamily="34" charset="0"/>
                <a:cs typeface="Arial" panose="020B0604020202020204" pitchFamily="34" charset="0"/>
              </a:rPr>
              <a:t>Theo báo Đại Đoàn Kết</a:t>
            </a:r>
            <a:endParaRPr lang="vi-VN" sz="2400" dirty="0">
              <a:solidFill>
                <a:srgbClr val="00206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771550"/>
            <a:ext cx="8203872" cy="2880320"/>
          </a:xfrm>
          <a:prstGeom prst="rect">
            <a:avLst/>
          </a:prstGeom>
        </p:spPr>
      </p:pic>
      <p:sp>
        <p:nvSpPr>
          <p:cNvPr id="37" name="TextBox 36"/>
          <p:cNvSpPr txBox="1"/>
          <p:nvPr/>
        </p:nvSpPr>
        <p:spPr>
          <a:xfrm>
            <a:off x="1619672" y="1347614"/>
            <a:ext cx="6192688" cy="1446550"/>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UTM Erie Black" panose="02040603050506020204" pitchFamily="18" charset="0"/>
              </a:rPr>
              <a:t>TÌM HIỂU NỘI DUNG</a:t>
            </a:r>
          </a:p>
          <a:p>
            <a:pPr algn="ctr"/>
            <a:r>
              <a:rPr lang="en-US" sz="4400" dirty="0">
                <a:solidFill>
                  <a:schemeClr val="bg1"/>
                </a:solidFill>
                <a:effectLst>
                  <a:outerShdw blurRad="38100" dist="38100" dir="2700000" algn="tl">
                    <a:srgbClr val="000000">
                      <a:alpha val="43137"/>
                    </a:srgbClr>
                  </a:outerShdw>
                </a:effectLst>
                <a:latin typeface="UTM Erie Black" panose="02040603050506020204" pitchFamily="18" charset="0"/>
              </a:rPr>
              <a:t>ĐOẠN VĂN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620180" y="365627"/>
            <a:ext cx="7981627" cy="1710444"/>
            <a:chOff x="902370" y="141560"/>
            <a:chExt cx="7981627" cy="1710444"/>
          </a:xfrm>
        </p:grpSpPr>
        <p:grpSp>
          <p:nvGrpSpPr>
            <p:cNvPr id="3" name="组合 2"/>
            <p:cNvGrpSpPr/>
            <p:nvPr/>
          </p:nvGrpSpPr>
          <p:grpSpPr>
            <a:xfrm>
              <a:off x="902370" y="141560"/>
              <a:ext cx="7981627" cy="1710444"/>
              <a:chOff x="1691680" y="1491630"/>
              <a:chExt cx="1744726" cy="830550"/>
            </a:xfrm>
          </p:grpSpPr>
          <p:grpSp>
            <p:nvGrpSpPr>
              <p:cNvPr id="7" name="组合 6"/>
              <p:cNvGrpSpPr/>
              <p:nvPr/>
            </p:nvGrpSpPr>
            <p:grpSpPr>
              <a:xfrm>
                <a:off x="1691680" y="1491630"/>
                <a:ext cx="1728192" cy="830550"/>
                <a:chOff x="1691680" y="1491630"/>
                <a:chExt cx="1728192" cy="830550"/>
              </a:xfrm>
            </p:grpSpPr>
            <p:sp>
              <p:nvSpPr>
                <p:cNvPr id="10" name="圆角矩形 9"/>
                <p:cNvSpPr/>
                <p:nvPr/>
              </p:nvSpPr>
              <p:spPr>
                <a:xfrm>
                  <a:off x="1691680" y="1752320"/>
                  <a:ext cx="1728192" cy="569860"/>
                </a:xfrm>
                <a:prstGeom prst="roundRect">
                  <a:avLst/>
                </a:prstGeom>
                <a:solidFill>
                  <a:srgbClr val="C07200"/>
                </a:soli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Arial" panose="020B0604020202020204" pitchFamily="34" charset="0"/>
                    <a:cs typeface="Arial" panose="020B0604020202020204" pitchFamily="34" charset="0"/>
                  </a:endParaRPr>
                </a:p>
              </p:txBody>
            </p:sp>
            <p:sp>
              <p:nvSpPr>
                <p:cNvPr id="11" name="圆角矩形标注 10"/>
                <p:cNvSpPr/>
                <p:nvPr/>
              </p:nvSpPr>
              <p:spPr>
                <a:xfrm>
                  <a:off x="1763688" y="1491630"/>
                  <a:ext cx="1584176" cy="500974"/>
                </a:xfrm>
                <a:prstGeom prst="wedgeRoundRectCallout">
                  <a:avLst>
                    <a:gd name="adj1" fmla="val 25400"/>
                    <a:gd name="adj2" fmla="val 44541"/>
                    <a:gd name="adj3" fmla="val 16667"/>
                  </a:avLst>
                </a:prstGeom>
                <a:solidFill>
                  <a:srgbClr val="FF9900">
                    <a:alpha val="91000"/>
                  </a:srgb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Rectangle 42"/>
              <p:cNvSpPr/>
              <p:nvPr/>
            </p:nvSpPr>
            <p:spPr>
              <a:xfrm>
                <a:off x="1883962" y="1631804"/>
                <a:ext cx="1552444" cy="550201"/>
              </a:xfrm>
              <a:prstGeom prst="rect">
                <a:avLst/>
              </a:prstGeom>
              <a:noFill/>
              <a:ln w="12700" cap="flat" cmpd="sng" algn="ctr">
                <a:noFill/>
                <a:prstDash val="solid"/>
              </a:ln>
              <a:effectLst/>
            </p:spPr>
            <p:txBody>
              <a:bodyPr lIns="91440" tIns="0" rIns="91440" bIns="0" rtlCol="0" anchor="t"/>
              <a:lstStyle/>
              <a:p>
                <a:pPr fontAlgn="auto">
                  <a:spcBef>
                    <a:spcPts val="0"/>
                  </a:spcBef>
                  <a:spcAft>
                    <a:spcPts val="0"/>
                  </a:spcAft>
                  <a:defRPr/>
                </a:pP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Bạn</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Sinh</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đã</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làm</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gì</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để</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giúp</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đỡ</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bạn</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Hanh</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p>
            </p:txBody>
          </p:sp>
        </p:grpSp>
        <p:sp>
          <p:nvSpPr>
            <p:cNvPr id="17" name="TextBox 16"/>
            <p:cNvSpPr txBox="1"/>
            <p:nvPr/>
          </p:nvSpPr>
          <p:spPr>
            <a:xfrm>
              <a:off x="2115518" y="1220547"/>
              <a:ext cx="5822428" cy="523220"/>
            </a:xfrm>
            <a:prstGeom prst="rect">
              <a:avLst/>
            </a:prstGeom>
            <a:noFill/>
          </p:spPr>
          <p:txBody>
            <a:bodyPr wrap="none" rtlCol="0">
              <a:spAutoFit/>
            </a:bodyPr>
            <a:lstStyle/>
            <a:p>
              <a:pPr algn="ctr"/>
              <a:r>
                <a:rPr lang="en-US" altLang="zh-CN" sz="2800" dirty="0" err="1">
                  <a:solidFill>
                    <a:schemeClr val="bg1"/>
                  </a:solidFill>
                  <a:latin typeface="Arial" panose="020B0604020202020204" pitchFamily="34" charset="0"/>
                  <a:cs typeface="Arial" panose="020B0604020202020204" pitchFamily="34" charset="0"/>
                </a:rPr>
                <a:t>Sinh</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cõng</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bạn</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đi</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học</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suốt</a:t>
              </a:r>
              <a:r>
                <a:rPr lang="en-US" altLang="zh-CN" sz="2800" dirty="0">
                  <a:solidFill>
                    <a:schemeClr val="bg1"/>
                  </a:solidFill>
                  <a:latin typeface="Arial" panose="020B0604020202020204" pitchFamily="34" charset="0"/>
                  <a:cs typeface="Arial" panose="020B0604020202020204" pitchFamily="34" charset="0"/>
                </a:rPr>
                <a:t> 10 </a:t>
              </a:r>
              <a:r>
                <a:rPr lang="en-US" altLang="zh-CN" sz="2800" dirty="0" err="1">
                  <a:solidFill>
                    <a:schemeClr val="bg1"/>
                  </a:solidFill>
                  <a:latin typeface="Arial" panose="020B0604020202020204" pitchFamily="34" charset="0"/>
                  <a:cs typeface="Arial" panose="020B0604020202020204" pitchFamily="34" charset="0"/>
                </a:rPr>
                <a:t>năm</a:t>
              </a:r>
              <a:r>
                <a:rPr lang="en-US" altLang="zh-CN" sz="2800" dirty="0">
                  <a:solidFill>
                    <a:schemeClr val="bg1"/>
                  </a:solidFill>
                  <a:latin typeface="Arial" panose="020B0604020202020204" pitchFamily="34" charset="0"/>
                  <a:cs typeface="Arial" panose="020B0604020202020204" pitchFamily="34" charset="0"/>
                </a:rPr>
                <a:t>. </a:t>
              </a:r>
              <a:endParaRPr lang="zh-CN" altLang="en-US" sz="2800" dirty="0">
                <a:solidFill>
                  <a:schemeClr val="bg1"/>
                </a:solidFill>
                <a:latin typeface="Arial" panose="020B0604020202020204" pitchFamily="34" charset="0"/>
                <a:cs typeface="Arial" panose="020B0604020202020204" pitchFamily="34" charset="0"/>
              </a:endParaRPr>
            </a:p>
          </p:txBody>
        </p:sp>
      </p:grpSp>
      <p:grpSp>
        <p:nvGrpSpPr>
          <p:cNvPr id="36" name="Group 35"/>
          <p:cNvGrpSpPr/>
          <p:nvPr/>
        </p:nvGrpSpPr>
        <p:grpSpPr>
          <a:xfrm>
            <a:off x="611560" y="2571750"/>
            <a:ext cx="7912126" cy="2304256"/>
            <a:chOff x="606274" y="2499742"/>
            <a:chExt cx="7912126" cy="2304256"/>
          </a:xfrm>
        </p:grpSpPr>
        <p:grpSp>
          <p:nvGrpSpPr>
            <p:cNvPr id="35" name="Group 34"/>
            <p:cNvGrpSpPr/>
            <p:nvPr/>
          </p:nvGrpSpPr>
          <p:grpSpPr>
            <a:xfrm>
              <a:off x="606274" y="2499742"/>
              <a:ext cx="7905988" cy="2304256"/>
              <a:chOff x="856783" y="2427734"/>
              <a:chExt cx="7905988" cy="2304256"/>
            </a:xfrm>
          </p:grpSpPr>
          <p:grpSp>
            <p:nvGrpSpPr>
              <p:cNvPr id="16" name="组合 15"/>
              <p:cNvGrpSpPr/>
              <p:nvPr/>
            </p:nvGrpSpPr>
            <p:grpSpPr>
              <a:xfrm>
                <a:off x="856783" y="2427734"/>
                <a:ext cx="7905988" cy="2304256"/>
                <a:chOff x="1691680" y="1491630"/>
                <a:chExt cx="1728192" cy="2304256"/>
              </a:xfrm>
            </p:grpSpPr>
            <p:sp>
              <p:nvSpPr>
                <p:cNvPr id="19" name="圆角矩形 18"/>
                <p:cNvSpPr/>
                <p:nvPr/>
              </p:nvSpPr>
              <p:spPr>
                <a:xfrm>
                  <a:off x="1691680" y="1923678"/>
                  <a:ext cx="1728192" cy="1872208"/>
                </a:xfrm>
                <a:prstGeom prst="roundRect">
                  <a:avLst/>
                </a:prstGeom>
                <a:solidFill>
                  <a:srgbClr val="227780"/>
                </a:solidFill>
                <a:ln w="1270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标注 19"/>
                <p:cNvSpPr/>
                <p:nvPr/>
              </p:nvSpPr>
              <p:spPr>
                <a:xfrm>
                  <a:off x="1763688" y="1491630"/>
                  <a:ext cx="1584176" cy="864096"/>
                </a:xfrm>
                <a:prstGeom prst="wedgeRoundRectCallout">
                  <a:avLst>
                    <a:gd name="adj1" fmla="val 17159"/>
                    <a:gd name="adj2" fmla="val 48505"/>
                    <a:gd name="adj3" fmla="val 16667"/>
                  </a:avLst>
                </a:prstGeom>
                <a:solidFill>
                  <a:srgbClr val="31ADB9">
                    <a:alpha val="91000"/>
                  </a:srgbClr>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TextBox 17"/>
              <p:cNvSpPr txBox="1"/>
              <p:nvPr/>
            </p:nvSpPr>
            <p:spPr>
              <a:xfrm>
                <a:off x="865403" y="3321421"/>
                <a:ext cx="7704856" cy="1200329"/>
              </a:xfrm>
              <a:prstGeom prst="rect">
                <a:avLst/>
              </a:prstGeom>
              <a:noFill/>
            </p:spPr>
            <p:txBody>
              <a:bodyPr wrap="square" rtlCol="0">
                <a:spAutoFit/>
              </a:bodyPr>
              <a:lstStyle/>
              <a:p>
                <a:pPr algn="just"/>
                <a:r>
                  <a:rPr lang="en-US" altLang="zh-CN" sz="2400" dirty="0">
                    <a:solidFill>
                      <a:schemeClr val="bg1"/>
                    </a:solidFill>
                  </a:rPr>
                  <a:t>   </a:t>
                </a:r>
                <a:r>
                  <a:rPr lang="vi-VN" altLang="zh-CN" sz="2400" dirty="0">
                    <a:solidFill>
                      <a:schemeClr val="bg1"/>
                    </a:solidFill>
                  </a:rPr>
                  <a:t>Tuy còn nhỏ nhưng Sinh không quản khó khăn, ngày ngày cõng Hanh tới trường với đoạn đường dài hơn 4ki-lô-mét, qua đèo, vượt suối, khúc khuỷu, gập ghềnh. </a:t>
                </a:r>
              </a:p>
            </p:txBody>
          </p:sp>
        </p:grpSp>
        <p:sp>
          <p:nvSpPr>
            <p:cNvPr id="14" name="Rectangle 42"/>
            <p:cNvSpPr/>
            <p:nvPr/>
          </p:nvSpPr>
          <p:spPr>
            <a:xfrm>
              <a:off x="1014411" y="2698844"/>
              <a:ext cx="7503989" cy="550201"/>
            </a:xfrm>
            <a:prstGeom prst="rect">
              <a:avLst/>
            </a:prstGeom>
            <a:noFill/>
            <a:ln w="12700" cap="flat" cmpd="sng" algn="ctr">
              <a:noFill/>
              <a:prstDash val="solid"/>
            </a:ln>
            <a:effectLst/>
          </p:spPr>
          <p:txBody>
            <a:bodyPr lIns="91440" tIns="0" rIns="91440" bIns="0" rtlCol="0" anchor="t"/>
            <a:lstStyle/>
            <a:p>
              <a:pPr fontAlgn="auto">
                <a:spcBef>
                  <a:spcPts val="0"/>
                </a:spcBef>
                <a:spcAft>
                  <a:spcPts val="0"/>
                </a:spcAft>
                <a:defRPr/>
              </a:pP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Việc</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làm</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của</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Sinh</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đáng</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trân</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trọng</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ở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điểm</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nào</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p>
          </p:txBody>
        </p:sp>
      </p:grpSp>
      <p:sp>
        <p:nvSpPr>
          <p:cNvPr id="37" name="Rectangle 36"/>
          <p:cNvSpPr/>
          <p:nvPr/>
        </p:nvSpPr>
        <p:spPr>
          <a:xfrm>
            <a:off x="1907704" y="1444614"/>
            <a:ext cx="5688632" cy="523220"/>
          </a:xfrm>
          <a:prstGeom prst="rect">
            <a:avLst/>
          </a:prstGeom>
          <a:solidFill>
            <a:srgbClr val="C072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8" name="Rectangle 37"/>
          <p:cNvSpPr/>
          <p:nvPr/>
        </p:nvSpPr>
        <p:spPr>
          <a:xfrm>
            <a:off x="683568" y="3522196"/>
            <a:ext cx="7641468" cy="1173161"/>
          </a:xfrm>
          <a:prstGeom prst="rect">
            <a:avLst/>
          </a:prstGeom>
          <a:solidFill>
            <a:srgbClr val="2277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771550"/>
            <a:ext cx="8203872" cy="2880320"/>
          </a:xfrm>
          <a:prstGeom prst="rect">
            <a:avLst/>
          </a:prstGeom>
        </p:spPr>
      </p:pic>
      <p:sp>
        <p:nvSpPr>
          <p:cNvPr id="37" name="TextBox 36"/>
          <p:cNvSpPr txBox="1"/>
          <p:nvPr/>
        </p:nvSpPr>
        <p:spPr>
          <a:xfrm>
            <a:off x="1619672" y="1347614"/>
            <a:ext cx="6192688" cy="1446550"/>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UTM Erie Black" panose="02040603050506020204" pitchFamily="18" charset="0"/>
              </a:rPr>
              <a:t>HƯỚNG DẪN </a:t>
            </a:r>
          </a:p>
          <a:p>
            <a:pPr algn="ctr"/>
            <a:r>
              <a:rPr lang="en-US" sz="4400" dirty="0">
                <a:solidFill>
                  <a:schemeClr val="bg1"/>
                </a:solidFill>
                <a:effectLst>
                  <a:outerShdw blurRad="38100" dist="38100" dir="2700000" algn="tl">
                    <a:srgbClr val="000000">
                      <a:alpha val="43137"/>
                    </a:srgbClr>
                  </a:outerShdw>
                </a:effectLst>
                <a:latin typeface="UTM Erie Black" panose="02040603050506020204" pitchFamily="18" charset="0"/>
              </a:rPr>
              <a:t>VIẾT TỪ KHÓ</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981322" y="107047"/>
            <a:ext cx="3451578" cy="2785328"/>
            <a:chOff x="2371586" y="978417"/>
            <a:chExt cx="3451578" cy="2785328"/>
          </a:xfrm>
        </p:grpSpPr>
        <p:sp>
          <p:nvSpPr>
            <p:cNvPr id="5" name="TextBox 4"/>
            <p:cNvSpPr txBox="1"/>
            <p:nvPr/>
          </p:nvSpPr>
          <p:spPr>
            <a:xfrm>
              <a:off x="2775600" y="1087332"/>
              <a:ext cx="1582484" cy="450829"/>
            </a:xfrm>
            <a:prstGeom prst="rect">
              <a:avLst/>
            </a:prstGeom>
            <a:noFill/>
          </p:spPr>
          <p:txBody>
            <a:bodyPr wrap="none">
              <a:spAutoFit/>
            </a:bodyPr>
            <a:lstStyle/>
            <a:p>
              <a:pPr eaLnBrk="1" fontAlgn="auto" hangingPunct="1">
                <a:lnSpc>
                  <a:spcPct val="130000"/>
                </a:lnSpc>
                <a:spcBef>
                  <a:spcPts val="0"/>
                </a:spcBef>
                <a:spcAft>
                  <a:spcPts val="0"/>
                </a:spcAft>
                <a:defRPr/>
              </a:pPr>
              <a:r>
                <a:rPr lang="en-US" altLang="zh-CN" sz="2000" b="1" dirty="0">
                  <a:solidFill>
                    <a:schemeClr val="tx1">
                      <a:lumMod val="75000"/>
                      <a:lumOff val="25000"/>
                    </a:schemeClr>
                  </a:solidFill>
                  <a:latin typeface="Arial" panose="020B0604020202020204" pitchFamily="34" charset="0"/>
                  <a:ea typeface="Microsoft YaHei" panose="020B0503020204020204" pitchFamily="34" charset="-122"/>
                  <a:cs typeface="Arial" panose="020B0604020202020204" pitchFamily="34" charset="0"/>
                </a:rPr>
                <a:t>TÊN RIÊNG</a:t>
              </a:r>
              <a:endParaRPr lang="zh-CN" altLang="en-US" sz="2000" b="1" dirty="0">
                <a:solidFill>
                  <a:schemeClr val="tx1">
                    <a:lumMod val="75000"/>
                    <a:lumOff val="25000"/>
                  </a:schemeClr>
                </a:solidFill>
                <a:latin typeface="Arial" panose="020B0604020202020204" pitchFamily="34" charset="0"/>
                <a:ea typeface="Microsoft YaHei" panose="020B0503020204020204" pitchFamily="34" charset="-122"/>
                <a:cs typeface="Arial" panose="020B0604020202020204" pitchFamily="34" charset="0"/>
              </a:endParaRPr>
            </a:p>
          </p:txBody>
        </p:sp>
        <p:sp>
          <p:nvSpPr>
            <p:cNvPr id="6" name="TextBox 5"/>
            <p:cNvSpPr txBox="1"/>
            <p:nvPr/>
          </p:nvSpPr>
          <p:spPr>
            <a:xfrm>
              <a:off x="2371586" y="1516976"/>
              <a:ext cx="3451578" cy="2246769"/>
            </a:xfrm>
            <a:prstGeom prst="rect">
              <a:avLst/>
            </a:prstGeom>
            <a:noFill/>
          </p:spPr>
          <p:txBody>
            <a:bodyPr wrap="square">
              <a:spAutoFit/>
            </a:bodyPr>
            <a:lstStyle>
              <a:defPPr>
                <a:defRPr lang="zh-CN"/>
              </a:defPPr>
              <a:lvl1pPr marR="0" lvl="0" indent="0" fontAlgn="auto">
                <a:lnSpc>
                  <a:spcPct val="130000"/>
                </a:lnSpc>
                <a:spcBef>
                  <a:spcPts val="0"/>
                </a:spcBef>
                <a:spcAft>
                  <a:spcPts val="0"/>
                </a:spcAft>
                <a:buClrTx/>
                <a:buSzTx/>
                <a:buFontTx/>
                <a:buNone/>
                <a:defRPr kumimoji="0" sz="1200" b="0" i="0" u="none" strike="noStrike" kern="0" cap="none" spc="0" normalizeH="0" baseline="0">
                  <a:ln>
                    <a:noFill/>
                  </a:ln>
                  <a:solidFill>
                    <a:sysClr val="window" lastClr="FFFFFF">
                      <a:lumMod val="50000"/>
                    </a:sysClr>
                  </a:solidFill>
                  <a:effectLst/>
                  <a:uLnTx/>
                  <a:uFillTx/>
                  <a:latin typeface="Microsoft YaHei" panose="020B0503020204020204" pitchFamily="34" charset="-122"/>
                  <a:ea typeface="Microsoft YaHei" panose="020B0503020204020204" pitchFamily="34" charset="-122"/>
                </a:defRPr>
              </a:lvl1pPr>
            </a:lstStyle>
            <a:p>
              <a:pPr algn="ctr" eaLnBrk="1" hangingPunct="1">
                <a:lnSpc>
                  <a:spcPct val="100000"/>
                </a:lnSpc>
                <a:defRPr/>
              </a:pP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V</a:t>
              </a: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inh</a:t>
              </a:r>
              <a:r>
                <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Q</a:t>
              </a: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uang</a:t>
              </a:r>
              <a:endPar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C</a:t>
              </a: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hiêm</a:t>
              </a:r>
              <a:r>
                <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H</a:t>
              </a: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óa</a:t>
              </a:r>
              <a:endPar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T</a:t>
              </a: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uyên</a:t>
              </a:r>
              <a:r>
                <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Q</a:t>
              </a: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uang</a:t>
              </a:r>
              <a:endPar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Đ</a:t>
              </a: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oàn</a:t>
              </a:r>
              <a:r>
                <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T</a:t>
              </a: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rường</a:t>
              </a:r>
              <a:r>
                <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S</a:t>
              </a: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inh</a:t>
              </a:r>
              <a:endPar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H</a:t>
              </a: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anh</a:t>
              </a:r>
              <a:endPar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p:txBody>
        </p:sp>
        <p:sp>
          <p:nvSpPr>
            <p:cNvPr id="7" name="TextBox 6"/>
            <p:cNvSpPr txBox="1"/>
            <p:nvPr/>
          </p:nvSpPr>
          <p:spPr>
            <a:xfrm>
              <a:off x="2471204" y="978417"/>
              <a:ext cx="344487" cy="600075"/>
            </a:xfrm>
            <a:prstGeom prst="rect">
              <a:avLst/>
            </a:prstGeom>
            <a:noFill/>
          </p:spPr>
          <p:txBody>
            <a:bodyPr wrap="none" lIns="0" tIns="0" rIns="0" bIns="0" anchor="b"/>
            <a:lstStyle/>
            <a:p>
              <a:pPr algn="r" eaLnBrk="1" fontAlgn="auto" hangingPunct="1">
                <a:spcBef>
                  <a:spcPts val="0"/>
                </a:spcBef>
                <a:spcAft>
                  <a:spcPts val="0"/>
                </a:spcAft>
                <a:defRPr/>
              </a:pPr>
              <a:r>
                <a:rPr lang="en-US" altLang="zh-CN" sz="4050" dirty="0">
                  <a:solidFill>
                    <a:srgbClr val="EC3730"/>
                  </a:solidFill>
                  <a:effectLst>
                    <a:outerShdw blurRad="38100" dist="38100" dir="2700000" algn="tl">
                      <a:srgbClr val="000000">
                        <a:alpha val="43137"/>
                      </a:srgbClr>
                    </a:outerShdw>
                  </a:effectLst>
                  <a:latin typeface="Arial Black" panose="020B0A04020102020204" pitchFamily="34" charset="0"/>
                  <a:ea typeface="Microsoft YaHei" panose="020B0503020204020204" pitchFamily="34" charset="-122"/>
                </a:rPr>
                <a:t>1</a:t>
              </a:r>
              <a:endParaRPr lang="zh-CN" altLang="en-US" sz="4050" dirty="0">
                <a:solidFill>
                  <a:srgbClr val="EC3730"/>
                </a:solidFill>
                <a:effectLst>
                  <a:outerShdw blurRad="38100" dist="38100" dir="2700000" algn="tl">
                    <a:srgbClr val="000000">
                      <a:alpha val="43137"/>
                    </a:srgbClr>
                  </a:outerShdw>
                </a:effectLst>
                <a:latin typeface="Arial Black" panose="020B0A04020102020204" pitchFamily="34" charset="0"/>
                <a:ea typeface="Microsoft YaHei" panose="020B0503020204020204" pitchFamily="34" charset="-122"/>
              </a:endParaRPr>
            </a:p>
          </p:txBody>
        </p:sp>
      </p:grpSp>
      <p:grpSp>
        <p:nvGrpSpPr>
          <p:cNvPr id="9" name="组合 8"/>
          <p:cNvGrpSpPr/>
          <p:nvPr/>
        </p:nvGrpSpPr>
        <p:grpSpPr>
          <a:xfrm>
            <a:off x="5258022" y="47154"/>
            <a:ext cx="3290985" cy="3225344"/>
            <a:chOff x="4414836" y="987574"/>
            <a:chExt cx="3290985" cy="3225344"/>
          </a:xfrm>
        </p:grpSpPr>
        <p:sp>
          <p:nvSpPr>
            <p:cNvPr id="10" name="TextBox 9"/>
            <p:cNvSpPr txBox="1"/>
            <p:nvPr/>
          </p:nvSpPr>
          <p:spPr>
            <a:xfrm>
              <a:off x="4846637" y="1117749"/>
              <a:ext cx="1907895" cy="450829"/>
            </a:xfrm>
            <a:prstGeom prst="rect">
              <a:avLst/>
            </a:prstGeom>
            <a:noFill/>
          </p:spPr>
          <p:txBody>
            <a:bodyPr wrap="none">
              <a:spAutoFit/>
            </a:bodyPr>
            <a:lstStyle/>
            <a:p>
              <a:pPr eaLnBrk="1" fontAlgn="auto" hangingPunct="1">
                <a:lnSpc>
                  <a:spcPct val="130000"/>
                </a:lnSpc>
                <a:spcBef>
                  <a:spcPts val="0"/>
                </a:spcBef>
                <a:spcAft>
                  <a:spcPts val="0"/>
                </a:spcAft>
                <a:defRPr/>
              </a:pPr>
              <a:r>
                <a:rPr lang="en-US" altLang="zh-CN" sz="2000" b="1" dirty="0">
                  <a:solidFill>
                    <a:schemeClr val="tx1">
                      <a:lumMod val="75000"/>
                      <a:lumOff val="25000"/>
                    </a:schemeClr>
                  </a:solidFill>
                  <a:latin typeface="Arial" panose="020B0604020202020204" pitchFamily="34" charset="0"/>
                  <a:ea typeface="Microsoft YaHei" panose="020B0503020204020204" pitchFamily="34" charset="-122"/>
                  <a:cs typeface="Arial" panose="020B0604020202020204" pitchFamily="34" charset="0"/>
                </a:rPr>
                <a:t>TỪ KHÓ VIẾT </a:t>
              </a:r>
              <a:endParaRPr lang="zh-CN" altLang="en-US" sz="2000" b="1" dirty="0">
                <a:solidFill>
                  <a:schemeClr val="tx1">
                    <a:lumMod val="75000"/>
                    <a:lumOff val="25000"/>
                  </a:schemeClr>
                </a:solidFill>
                <a:latin typeface="Arial" panose="020B0604020202020204" pitchFamily="34" charset="0"/>
                <a:ea typeface="Microsoft YaHei" panose="020B0503020204020204" pitchFamily="34" charset="-122"/>
                <a:cs typeface="Arial" panose="020B0604020202020204" pitchFamily="34" charset="0"/>
              </a:endParaRPr>
            </a:p>
          </p:txBody>
        </p:sp>
        <p:sp>
          <p:nvSpPr>
            <p:cNvPr id="11" name="TextBox 10"/>
            <p:cNvSpPr txBox="1"/>
            <p:nvPr/>
          </p:nvSpPr>
          <p:spPr>
            <a:xfrm>
              <a:off x="4414836" y="1535262"/>
              <a:ext cx="3290985" cy="2677656"/>
            </a:xfrm>
            <a:prstGeom prst="rect">
              <a:avLst/>
            </a:prstGeom>
            <a:noFill/>
          </p:spPr>
          <p:txBody>
            <a:bodyPr wrap="square">
              <a:spAutoFit/>
            </a:bodyPr>
            <a:lstStyle>
              <a:defPPr>
                <a:defRPr lang="zh-CN"/>
              </a:defPPr>
              <a:lvl1pPr marR="0" lvl="0" indent="0" fontAlgn="auto">
                <a:lnSpc>
                  <a:spcPct val="130000"/>
                </a:lnSpc>
                <a:spcBef>
                  <a:spcPts val="0"/>
                </a:spcBef>
                <a:spcAft>
                  <a:spcPts val="0"/>
                </a:spcAft>
                <a:buClrTx/>
                <a:buSzTx/>
                <a:buFontTx/>
                <a:buNone/>
                <a:defRPr kumimoji="0" sz="1200" b="0" i="0" u="none" strike="noStrike" kern="0" cap="none" spc="0" normalizeH="0" baseline="0">
                  <a:ln>
                    <a:noFill/>
                  </a:ln>
                  <a:solidFill>
                    <a:sysClr val="window" lastClr="FFFFFF">
                      <a:lumMod val="50000"/>
                    </a:sysClr>
                  </a:solidFill>
                  <a:effectLst/>
                  <a:uLnTx/>
                  <a:uFillTx/>
                  <a:latin typeface="Microsoft YaHei" panose="020B0503020204020204" pitchFamily="34" charset="-122"/>
                  <a:ea typeface="Microsoft YaHei" panose="020B0503020204020204" pitchFamily="34" charset="-122"/>
                </a:defRPr>
              </a:lvl1pPr>
            </a:lstStyle>
            <a:p>
              <a:pPr algn="ctr" eaLnBrk="1" hangingPunct="1">
                <a:lnSpc>
                  <a:spcPct val="100000"/>
                </a:lnSpc>
                <a:defRPr/>
              </a:pP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khúc</a:t>
              </a:r>
              <a:r>
                <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kh</a:t>
              </a: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uỷu</a:t>
              </a:r>
              <a:endParaRPr lang="en-US" altLang="zh-CN" sz="2800" b="1" dirty="0">
                <a:solidFill>
                  <a:srgbClr val="FF0000"/>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gập</a:t>
              </a:r>
              <a:r>
                <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ghềnh</a:t>
              </a:r>
              <a:endParaRPr lang="en-US" altLang="zh-CN" sz="2800" b="1" dirty="0">
                <a:solidFill>
                  <a:srgbClr val="FF0000"/>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l</a:t>
              </a: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iệt</a:t>
              </a:r>
              <a:endParaRPr lang="en-US" altLang="zh-CN" sz="2800" b="1" dirty="0">
                <a:solidFill>
                  <a:srgbClr val="FF0000"/>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qu</a:t>
              </a: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ãng</a:t>
              </a:r>
              <a:r>
                <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đường</a:t>
              </a:r>
              <a:endPar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a:p>
              <a:pPr algn="ctr" eaLnBrk="1" hangingPunct="1">
                <a:lnSpc>
                  <a:spcPct val="100000"/>
                </a:lnSpc>
                <a:defRPr/>
              </a:pP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qu</a:t>
              </a:r>
              <a:r>
                <a:rPr lang="en-US" altLang="zh-CN" sz="2800" b="1" dirty="0" err="1">
                  <a:solidFill>
                    <a:srgbClr val="FF0000"/>
                  </a:solidFill>
                  <a:latin typeface="Arial" panose="020B0604020202020204" pitchFamily="34" charset="0"/>
                  <a:ea typeface="SimSun" panose="02010600030101010101" pitchFamily="2" charset="-122"/>
                  <a:cs typeface="Arial" panose="020B0604020202020204" pitchFamily="34" charset="0"/>
                </a:rPr>
                <a:t>ản</a:t>
              </a:r>
              <a:r>
                <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p>
            <a:p>
              <a:pPr algn="ctr" eaLnBrk="1" hangingPunct="1">
                <a:lnSpc>
                  <a:spcPct val="100000"/>
                </a:lnSpc>
                <a:defRPr/>
              </a:pP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ki</a:t>
              </a:r>
              <a:r>
                <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 </a:t>
              </a: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lô</a:t>
              </a:r>
              <a:r>
                <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 </a:t>
              </a:r>
              <a:r>
                <a:rPr lang="en-US" altLang="zh-CN" sz="2800" b="1" dirty="0" err="1">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mét</a:t>
              </a:r>
              <a:r>
                <a:rPr lang="en-US" altLang="zh-CN" sz="28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p>
          </p:txBody>
        </p:sp>
        <p:sp>
          <p:nvSpPr>
            <p:cNvPr id="12" name="TextBox 11"/>
            <p:cNvSpPr txBox="1"/>
            <p:nvPr/>
          </p:nvSpPr>
          <p:spPr>
            <a:xfrm>
              <a:off x="4535487" y="987574"/>
              <a:ext cx="344488" cy="600075"/>
            </a:xfrm>
            <a:prstGeom prst="rect">
              <a:avLst/>
            </a:prstGeom>
            <a:noFill/>
          </p:spPr>
          <p:txBody>
            <a:bodyPr wrap="none" lIns="0" tIns="0" rIns="0" bIns="0" anchor="b"/>
            <a:lstStyle/>
            <a:p>
              <a:pPr algn="r" eaLnBrk="1" fontAlgn="auto" hangingPunct="1">
                <a:spcBef>
                  <a:spcPts val="0"/>
                </a:spcBef>
                <a:spcAft>
                  <a:spcPts val="0"/>
                </a:spcAft>
                <a:defRPr/>
              </a:pPr>
              <a:r>
                <a:rPr lang="en-US" altLang="zh-CN" sz="4050" dirty="0">
                  <a:solidFill>
                    <a:srgbClr val="227780"/>
                  </a:solidFill>
                  <a:effectLst>
                    <a:outerShdw blurRad="38100" dist="38100" dir="2700000" algn="tl">
                      <a:srgbClr val="000000">
                        <a:alpha val="43137"/>
                      </a:srgbClr>
                    </a:outerShdw>
                  </a:effectLst>
                  <a:latin typeface="Arial Black" panose="020B0A04020102020204" pitchFamily="34" charset="0"/>
                  <a:ea typeface="Microsoft YaHei" panose="020B0503020204020204" pitchFamily="34" charset="-122"/>
                </a:rPr>
                <a:t>2</a:t>
              </a:r>
              <a:endParaRPr lang="zh-CN" altLang="en-US" sz="4050" dirty="0">
                <a:solidFill>
                  <a:srgbClr val="227780"/>
                </a:solidFill>
                <a:effectLst>
                  <a:outerShdw blurRad="38100" dist="38100" dir="2700000" algn="tl">
                    <a:srgbClr val="000000">
                      <a:alpha val="43137"/>
                    </a:srgbClr>
                  </a:outerShdw>
                </a:effectLst>
                <a:latin typeface="Arial Black" panose="020B0A04020102020204" pitchFamily="34" charset="0"/>
                <a:ea typeface="Microsoft YaHei" panose="020B0503020204020204" pitchFamily="34" charset="-122"/>
              </a:endParaRPr>
            </a:p>
          </p:txBody>
        </p:sp>
      </p:grpSp>
      <p:grpSp>
        <p:nvGrpSpPr>
          <p:cNvPr id="17" name="组合 16"/>
          <p:cNvGrpSpPr/>
          <p:nvPr/>
        </p:nvGrpSpPr>
        <p:grpSpPr>
          <a:xfrm>
            <a:off x="115760" y="91971"/>
            <a:ext cx="911937" cy="2335763"/>
            <a:chOff x="1265237" y="1073299"/>
            <a:chExt cx="911937" cy="2335763"/>
          </a:xfrm>
        </p:grpSpPr>
        <p:sp>
          <p:nvSpPr>
            <p:cNvPr id="18" name="矩形 17"/>
            <p:cNvSpPr/>
            <p:nvPr/>
          </p:nvSpPr>
          <p:spPr>
            <a:xfrm>
              <a:off x="1265237" y="1073299"/>
              <a:ext cx="327025" cy="2305050"/>
            </a:xfrm>
            <a:prstGeom prst="rect">
              <a:avLst/>
            </a:prstGeom>
            <a:solidFill>
              <a:srgbClr val="EC3730"/>
            </a:solidFill>
            <a:ln>
              <a:solidFill>
                <a:srgbClr val="EC373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dirty="0">
                <a:solidFill>
                  <a:schemeClr val="tx1">
                    <a:lumMod val="75000"/>
                    <a:lumOff val="25000"/>
                  </a:schemeClr>
                </a:solidFill>
              </a:endParaRPr>
            </a:p>
          </p:txBody>
        </p:sp>
        <p:cxnSp>
          <p:nvCxnSpPr>
            <p:cNvPr id="19" name="直接连接符 18"/>
            <p:cNvCxnSpPr/>
            <p:nvPr/>
          </p:nvCxnSpPr>
          <p:spPr>
            <a:xfrm>
              <a:off x="2121077" y="1078062"/>
              <a:ext cx="0" cy="2300287"/>
            </a:xfrm>
            <a:prstGeom prst="line">
              <a:avLst/>
            </a:prstGeom>
            <a:ln w="57150">
              <a:solidFill>
                <a:srgbClr val="EC373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Box 1"/>
            <p:cNvSpPr txBox="1"/>
            <p:nvPr/>
          </p:nvSpPr>
          <p:spPr>
            <a:xfrm>
              <a:off x="1617021" y="1097532"/>
              <a:ext cx="560153" cy="2311530"/>
            </a:xfrm>
            <a:prstGeom prst="rect">
              <a:avLst/>
            </a:prstGeom>
            <a:noFill/>
          </p:spPr>
          <p:txBody>
            <a:bodyPr vert="eaVert" wrap="none" lIns="0" tIns="0" rIns="0" bIns="0" anchor="ctr">
              <a:spAutoFit/>
            </a:bodyPr>
            <a:lstStyle/>
            <a:p>
              <a:pPr algn="ctr" eaLnBrk="1" fontAlgn="auto" hangingPunct="1">
                <a:lnSpc>
                  <a:spcPct val="130000"/>
                </a:lnSpc>
                <a:spcBef>
                  <a:spcPts val="0"/>
                </a:spcBef>
                <a:spcAft>
                  <a:spcPts val="0"/>
                </a:spcAft>
                <a:defRPr/>
              </a:pPr>
              <a:r>
                <a:rPr lang="en-US" altLang="zh-CN" sz="2800" b="1" dirty="0">
                  <a:solidFill>
                    <a:schemeClr val="accent5">
                      <a:lumMod val="50000"/>
                    </a:schemeClr>
                  </a:solidFill>
                  <a:latin typeface="Arial" panose="020B0604020202020204" pitchFamily="34" charset="0"/>
                  <a:ea typeface="Microsoft YaHei" panose="020B0503020204020204" pitchFamily="34" charset="-122"/>
                  <a:cs typeface="Arial" panose="020B0604020202020204" pitchFamily="34" charset="0"/>
                </a:rPr>
                <a:t>VIẾT TỪ KHÓ</a:t>
              </a:r>
              <a:endParaRPr lang="zh-CN" altLang="en-US" sz="2800" b="1" dirty="0">
                <a:solidFill>
                  <a:schemeClr val="accent5">
                    <a:lumMod val="50000"/>
                  </a:schemeClr>
                </a:solidFill>
                <a:latin typeface="Arial" panose="020B0604020202020204" pitchFamily="34" charset="0"/>
                <a:ea typeface="Microsoft YaHei" panose="020B0503020204020204" pitchFamily="34" charset="-122"/>
                <a:cs typeface="Arial" panose="020B0604020202020204" pitchFamily="34" charset="0"/>
              </a:endParaRPr>
            </a:p>
          </p:txBody>
        </p:sp>
      </p:grpSp>
      <p:sp>
        <p:nvSpPr>
          <p:cNvPr id="22" name="Freeform 34"/>
          <p:cNvSpPr/>
          <p:nvPr/>
        </p:nvSpPr>
        <p:spPr bwMode="auto">
          <a:xfrm flipH="1">
            <a:off x="1285188" y="2932564"/>
            <a:ext cx="2849029" cy="872561"/>
          </a:xfrm>
          <a:custGeom>
            <a:avLst/>
            <a:gdLst>
              <a:gd name="T0" fmla="*/ 528 w 528"/>
              <a:gd name="T1" fmla="*/ 488 h 528"/>
              <a:gd name="T2" fmla="*/ 488 w 528"/>
              <a:gd name="T3" fmla="*/ 528 h 528"/>
              <a:gd name="T4" fmla="*/ 40 w 528"/>
              <a:gd name="T5" fmla="*/ 528 h 528"/>
              <a:gd name="T6" fmla="*/ 0 w 528"/>
              <a:gd name="T7" fmla="*/ 488 h 528"/>
              <a:gd name="T8" fmla="*/ 0 w 528"/>
              <a:gd name="T9" fmla="*/ 40 h 528"/>
              <a:gd name="T10" fmla="*/ 40 w 528"/>
              <a:gd name="T11" fmla="*/ 0 h 528"/>
              <a:gd name="T12" fmla="*/ 488 w 528"/>
              <a:gd name="T13" fmla="*/ 0 h 528"/>
              <a:gd name="T14" fmla="*/ 528 w 528"/>
              <a:gd name="T15" fmla="*/ 40 h 528"/>
              <a:gd name="T16" fmla="*/ 528 w 528"/>
              <a:gd name="T17" fmla="*/ 48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EC373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Viết</a:t>
            </a: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baseline="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hoa</a:t>
            </a: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baseline="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chữ</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cái</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đầu</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của</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mỗi</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tiếng</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2" name="Freeform 34"/>
          <p:cNvSpPr/>
          <p:nvPr/>
        </p:nvSpPr>
        <p:spPr bwMode="auto">
          <a:xfrm flipH="1">
            <a:off x="4914550" y="3257750"/>
            <a:ext cx="3977927" cy="1186208"/>
          </a:xfrm>
          <a:custGeom>
            <a:avLst/>
            <a:gdLst>
              <a:gd name="T0" fmla="*/ 528 w 528"/>
              <a:gd name="T1" fmla="*/ 488 h 528"/>
              <a:gd name="T2" fmla="*/ 488 w 528"/>
              <a:gd name="T3" fmla="*/ 528 h 528"/>
              <a:gd name="T4" fmla="*/ 40 w 528"/>
              <a:gd name="T5" fmla="*/ 528 h 528"/>
              <a:gd name="T6" fmla="*/ 0 w 528"/>
              <a:gd name="T7" fmla="*/ 488 h 528"/>
              <a:gd name="T8" fmla="*/ 0 w 528"/>
              <a:gd name="T9" fmla="*/ 40 h 528"/>
              <a:gd name="T10" fmla="*/ 40 w 528"/>
              <a:gd name="T11" fmla="*/ 0 h 528"/>
              <a:gd name="T12" fmla="*/ 488 w 528"/>
              <a:gd name="T13" fmla="*/ 0 h 528"/>
              <a:gd name="T14" fmla="*/ 528 w 528"/>
              <a:gd name="T15" fmla="*/ 40 h 528"/>
              <a:gd name="T16" fmla="*/ 528 w 528"/>
              <a:gd name="T17" fmla="*/ 48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FF99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Chú</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ý </a:t>
            </a:r>
            <a:r>
              <a:rPr kumimoji="0" lang="en-US" altLang="zh-CN" sz="2400" b="1" i="0" u="none" strike="noStrike" kern="1200" cap="none" spc="0" normalizeH="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nghĩa</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của</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từ</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và</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cách</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đọc</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của</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giáo</a:t>
            </a:r>
            <a:r>
              <a:rPr kumimoji="0" lang="en-US" altLang="zh-CN" sz="2400" b="1" i="0" u="none" strike="noStrike" kern="1200" cap="none" spc="0" normalizeH="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2400" b="1" i="0" u="none" strike="noStrike" kern="1200" cap="none" spc="0" normalizeH="0" noProof="0" dirty="0" err="1">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viên</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vần</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và</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 </a:t>
            </a:r>
            <a:r>
              <a:rPr lang="en-US" altLang="zh-CN" sz="2400" b="1" dirty="0" err="1">
                <a:solidFill>
                  <a:schemeClr val="bg1"/>
                </a:solidFill>
                <a:latin typeface="Arial" panose="020B0604020202020204" pitchFamily="34" charset="0"/>
                <a:ea typeface="SimSun" panose="02010600030101010101" pitchFamily="2" charset="-122"/>
                <a:cs typeface="Arial" panose="020B0604020202020204" pitchFamily="34" charset="0"/>
              </a:rPr>
              <a:t>thanh</a:t>
            </a:r>
            <a:r>
              <a:rPr lang="en-US" altLang="zh-CN" sz="2400" b="1" dirty="0">
                <a:solidFill>
                  <a:schemeClr val="bg1"/>
                </a:solidFill>
                <a:latin typeface="Arial" panose="020B0604020202020204" pitchFamily="34" charset="0"/>
                <a:ea typeface="SimSun" panose="02010600030101010101" pitchFamily="2" charset="-122"/>
                <a:cs typeface="Arial" panose="020B0604020202020204" pitchFamily="34" charset="0"/>
              </a:rPr>
              <a:t>.</a:t>
            </a:r>
            <a:r>
              <a:rPr lang="en-US" altLang="zh-CN" sz="2400" b="1" noProof="0" dirty="0">
                <a:solidFill>
                  <a:schemeClr val="bg1"/>
                </a:solidFill>
                <a:latin typeface="Arial" panose="020B0604020202020204" pitchFamily="34" charset="0"/>
                <a:ea typeface="SimSun" panose="02010600030101010101" pitchFamily="2" charset="-122"/>
                <a:cs typeface="Arial" panose="020B0604020202020204" pitchFamily="34" charset="0"/>
              </a:rPr>
              <a:t> </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endParaRPr>
          </a:p>
        </p:txBody>
      </p:sp>
      <p:cxnSp>
        <p:nvCxnSpPr>
          <p:cNvPr id="38" name="Straight Connector 37"/>
          <p:cNvCxnSpPr/>
          <p:nvPr/>
        </p:nvCxnSpPr>
        <p:spPr>
          <a:xfrm>
            <a:off x="4644008" y="177068"/>
            <a:ext cx="0" cy="3834842"/>
          </a:xfrm>
          <a:prstGeom prst="line">
            <a:avLst/>
          </a:prstGeom>
          <a:ln w="57150">
            <a:solidFill>
              <a:srgbClr val="22778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038" y="236813"/>
            <a:ext cx="7272808" cy="2592288"/>
            <a:chOff x="683568" y="195486"/>
            <a:chExt cx="8203872" cy="2880320"/>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95486"/>
              <a:ext cx="8203872" cy="2880320"/>
            </a:xfrm>
            <a:prstGeom prst="rect">
              <a:avLst/>
            </a:prstGeom>
          </p:spPr>
        </p:pic>
        <p:sp>
          <p:nvSpPr>
            <p:cNvPr id="37" name="TextBox 36"/>
            <p:cNvSpPr txBox="1"/>
            <p:nvPr/>
          </p:nvSpPr>
          <p:spPr>
            <a:xfrm>
              <a:off x="1689160" y="1059582"/>
              <a:ext cx="6192688" cy="923330"/>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UTM Erie Black" panose="02040603050506020204" pitchFamily="18" charset="0"/>
                </a:rPr>
                <a:t>VIẾT CHÍNH TẢ</a:t>
              </a:r>
            </a:p>
          </p:txBody>
        </p:sp>
      </p:grpSp>
      <p:sp>
        <p:nvSpPr>
          <p:cNvPr id="4" name="TextBox 3"/>
          <p:cNvSpPr txBox="1"/>
          <p:nvPr/>
        </p:nvSpPr>
        <p:spPr>
          <a:xfrm>
            <a:off x="2195736" y="2565473"/>
            <a:ext cx="6759030" cy="1077218"/>
          </a:xfrm>
          <a:prstGeom prst="rect">
            <a:avLst/>
          </a:prstGeom>
          <a:noFill/>
        </p:spPr>
        <p:txBody>
          <a:bodyPr wrap="square">
            <a:spAutoFit/>
          </a:bodyPr>
          <a:lstStyle>
            <a:defPPr>
              <a:defRPr lang="zh-CN"/>
            </a:defPPr>
            <a:lvl1pPr marR="0" lvl="0" indent="0" fontAlgn="auto">
              <a:lnSpc>
                <a:spcPct val="130000"/>
              </a:lnSpc>
              <a:spcBef>
                <a:spcPts val="0"/>
              </a:spcBef>
              <a:spcAft>
                <a:spcPts val="0"/>
              </a:spcAft>
              <a:buClrTx/>
              <a:buSzTx/>
              <a:buFontTx/>
              <a:buNone/>
              <a:defRPr kumimoji="0" sz="1200" b="0" i="0" u="none" strike="noStrike" kern="0" cap="none" spc="0" normalizeH="0" baseline="0">
                <a:ln>
                  <a:noFill/>
                </a:ln>
                <a:solidFill>
                  <a:sysClr val="window" lastClr="FFFFFF">
                    <a:lumMod val="50000"/>
                  </a:sysClr>
                </a:solidFill>
                <a:effectLst/>
                <a:uLnTx/>
                <a:uFillTx/>
                <a:latin typeface="Microsoft YaHei" panose="020B0503020204020204" pitchFamily="34" charset="-122"/>
                <a:ea typeface="Microsoft YaHei" panose="020B0503020204020204" pitchFamily="34" charset="-122"/>
              </a:defRPr>
            </a:lvl1pPr>
          </a:lstStyle>
          <a:p>
            <a:pPr algn="just" eaLnBrk="1" hangingPunct="1">
              <a:lnSpc>
                <a:spcPct val="100000"/>
              </a:lnSpc>
              <a:defRPr/>
            </a:pPr>
            <a:r>
              <a:rPr lang="en-US" altLang="zh-CN" sz="3200" b="1" dirty="0">
                <a:solidFill>
                  <a:schemeClr val="accent5">
                    <a:lumMod val="50000"/>
                  </a:schemeClr>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a:solidFill>
                  <a:srgbClr val="EB38A5"/>
                </a:solidFill>
                <a:latin typeface="Arial" panose="020B0604020202020204" pitchFamily="34" charset="0"/>
                <a:ea typeface="SimSun" panose="02010600030101010101" pitchFamily="2" charset="-122"/>
                <a:cs typeface="Arial" panose="020B0604020202020204" pitchFamily="34" charset="0"/>
              </a:rPr>
              <a:t>Các</a:t>
            </a:r>
            <a:r>
              <a:rPr lang="en-US" altLang="zh-CN" sz="3200" b="1" dirty="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a:solidFill>
                  <a:srgbClr val="EB38A5"/>
                </a:solidFill>
                <a:latin typeface="Arial" panose="020B0604020202020204" pitchFamily="34" charset="0"/>
                <a:ea typeface="SimSun" panose="02010600030101010101" pitchFamily="2" charset="-122"/>
                <a:cs typeface="Arial" panose="020B0604020202020204" pitchFamily="34" charset="0"/>
              </a:rPr>
              <a:t>em</a:t>
            </a:r>
            <a:r>
              <a:rPr lang="en-US" altLang="zh-CN" sz="3200" b="1" dirty="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a:solidFill>
                  <a:srgbClr val="EB38A5"/>
                </a:solidFill>
                <a:latin typeface="Arial" panose="020B0604020202020204" pitchFamily="34" charset="0"/>
                <a:ea typeface="SimSun" panose="02010600030101010101" pitchFamily="2" charset="-122"/>
                <a:cs typeface="Arial" panose="020B0604020202020204" pitchFamily="34" charset="0"/>
              </a:rPr>
              <a:t>hãy</a:t>
            </a:r>
            <a:r>
              <a:rPr lang="en-US" altLang="zh-CN" sz="3200" b="1" dirty="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a:solidFill>
                  <a:srgbClr val="EB38A5"/>
                </a:solidFill>
                <a:latin typeface="Arial" panose="020B0604020202020204" pitchFamily="34" charset="0"/>
                <a:ea typeface="SimSun" panose="02010600030101010101" pitchFamily="2" charset="-122"/>
                <a:cs typeface="Arial" panose="020B0604020202020204" pitchFamily="34" charset="0"/>
              </a:rPr>
              <a:t>tập</a:t>
            </a:r>
            <a:r>
              <a:rPr lang="en-US" altLang="zh-CN" sz="3200" b="1" dirty="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a:solidFill>
                  <a:srgbClr val="EB38A5"/>
                </a:solidFill>
                <a:latin typeface="Arial" panose="020B0604020202020204" pitchFamily="34" charset="0"/>
                <a:ea typeface="SimSun" panose="02010600030101010101" pitchFamily="2" charset="-122"/>
                <a:cs typeface="Arial" panose="020B0604020202020204" pitchFamily="34" charset="0"/>
              </a:rPr>
              <a:t>trung</a:t>
            </a:r>
            <a:r>
              <a:rPr lang="en-US" altLang="zh-CN" sz="3200" b="1" dirty="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a:solidFill>
                  <a:srgbClr val="EB38A5"/>
                </a:solidFill>
                <a:latin typeface="Arial" panose="020B0604020202020204" pitchFamily="34" charset="0"/>
                <a:ea typeface="SimSun" panose="02010600030101010101" pitchFamily="2" charset="-122"/>
                <a:cs typeface="Arial" panose="020B0604020202020204" pitchFamily="34" charset="0"/>
              </a:rPr>
              <a:t>chú</a:t>
            </a:r>
            <a:r>
              <a:rPr lang="en-US" altLang="zh-CN" sz="3200" b="1" dirty="0">
                <a:solidFill>
                  <a:srgbClr val="EB38A5"/>
                </a:solidFill>
                <a:latin typeface="Arial" panose="020B0604020202020204" pitchFamily="34" charset="0"/>
                <a:ea typeface="SimSun" panose="02010600030101010101" pitchFamily="2" charset="-122"/>
                <a:cs typeface="Arial" panose="020B0604020202020204" pitchFamily="34" charset="0"/>
              </a:rPr>
              <a:t> ý </a:t>
            </a:r>
            <a:r>
              <a:rPr lang="en-US" altLang="zh-CN" sz="3200" b="1" dirty="0" err="1">
                <a:solidFill>
                  <a:srgbClr val="EB38A5"/>
                </a:solidFill>
                <a:latin typeface="Arial" panose="020B0604020202020204" pitchFamily="34" charset="0"/>
                <a:ea typeface="SimSun" panose="02010600030101010101" pitchFamily="2" charset="-122"/>
                <a:cs typeface="Arial" panose="020B0604020202020204" pitchFamily="34" charset="0"/>
              </a:rPr>
              <a:t>lắng</a:t>
            </a:r>
            <a:r>
              <a:rPr lang="en-US" altLang="zh-CN" sz="3200" b="1" dirty="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a:solidFill>
                  <a:srgbClr val="EB38A5"/>
                </a:solidFill>
                <a:latin typeface="Arial" panose="020B0604020202020204" pitchFamily="34" charset="0"/>
                <a:ea typeface="SimSun" panose="02010600030101010101" pitchFamily="2" charset="-122"/>
                <a:cs typeface="Arial" panose="020B0604020202020204" pitchFamily="34" charset="0"/>
              </a:rPr>
              <a:t>nghe</a:t>
            </a:r>
            <a:r>
              <a:rPr lang="en-US" altLang="zh-CN" sz="3200" b="1" dirty="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a:solidFill>
                  <a:srgbClr val="EB38A5"/>
                </a:solidFill>
                <a:latin typeface="Arial" panose="020B0604020202020204" pitchFamily="34" charset="0"/>
                <a:ea typeface="SimSun" panose="02010600030101010101" pitchFamily="2" charset="-122"/>
                <a:cs typeface="Arial" panose="020B0604020202020204" pitchFamily="34" charset="0"/>
              </a:rPr>
              <a:t>và</a:t>
            </a:r>
            <a:r>
              <a:rPr lang="en-US" altLang="zh-CN" sz="3200" b="1" dirty="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a:solidFill>
                  <a:srgbClr val="EB38A5"/>
                </a:solidFill>
                <a:latin typeface="Arial" panose="020B0604020202020204" pitchFamily="34" charset="0"/>
                <a:ea typeface="SimSun" panose="02010600030101010101" pitchFamily="2" charset="-122"/>
                <a:cs typeface="Arial" panose="020B0604020202020204" pitchFamily="34" charset="0"/>
              </a:rPr>
              <a:t>ngồi</a:t>
            </a:r>
            <a:r>
              <a:rPr lang="en-US" altLang="zh-CN" sz="3200" b="1" dirty="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a:solidFill>
                  <a:srgbClr val="EB38A5"/>
                </a:solidFill>
                <a:latin typeface="Arial" panose="020B0604020202020204" pitchFamily="34" charset="0"/>
                <a:ea typeface="SimSun" panose="02010600030101010101" pitchFamily="2" charset="-122"/>
                <a:cs typeface="Arial" panose="020B0604020202020204" pitchFamily="34" charset="0"/>
              </a:rPr>
              <a:t>đúng</a:t>
            </a:r>
            <a:r>
              <a:rPr lang="en-US" altLang="zh-CN" sz="3200" b="1" dirty="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a:solidFill>
                  <a:srgbClr val="EB38A5"/>
                </a:solidFill>
                <a:latin typeface="Arial" panose="020B0604020202020204" pitchFamily="34" charset="0"/>
                <a:ea typeface="SimSun" panose="02010600030101010101" pitchFamily="2" charset="-122"/>
                <a:cs typeface="Arial" panose="020B0604020202020204" pitchFamily="34" charset="0"/>
              </a:rPr>
              <a:t>tư</a:t>
            </a:r>
            <a:r>
              <a:rPr lang="en-US" altLang="zh-CN" sz="3200" b="1" dirty="0">
                <a:solidFill>
                  <a:srgbClr val="EB38A5"/>
                </a:solidFill>
                <a:latin typeface="Arial" panose="020B0604020202020204" pitchFamily="34" charset="0"/>
                <a:ea typeface="SimSun" panose="02010600030101010101" pitchFamily="2" charset="-122"/>
                <a:cs typeface="Arial" panose="020B0604020202020204" pitchFamily="34" charset="0"/>
              </a:rPr>
              <a:t> </a:t>
            </a:r>
            <a:r>
              <a:rPr lang="en-US" altLang="zh-CN" sz="3200" b="1" dirty="0" err="1">
                <a:solidFill>
                  <a:srgbClr val="EB38A5"/>
                </a:solidFill>
                <a:latin typeface="Arial" panose="020B0604020202020204" pitchFamily="34" charset="0"/>
                <a:ea typeface="SimSun" panose="02010600030101010101" pitchFamily="2" charset="-122"/>
                <a:cs typeface="Arial" panose="020B0604020202020204" pitchFamily="34" charset="0"/>
              </a:rPr>
              <a:t>thế</a:t>
            </a:r>
            <a:r>
              <a:rPr lang="en-US" altLang="zh-CN" sz="3200" b="1" dirty="0">
                <a:solidFill>
                  <a:srgbClr val="EB38A5"/>
                </a:solidFill>
                <a:latin typeface="Arial" panose="020B0604020202020204" pitchFamily="34" charset="0"/>
                <a:ea typeface="SimSun" panose="02010600030101010101" pitchFamily="2" charset="-122"/>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771550"/>
            <a:ext cx="8203872" cy="2880320"/>
          </a:xfrm>
          <a:prstGeom prst="rect">
            <a:avLst/>
          </a:prstGeom>
        </p:spPr>
      </p:pic>
      <p:sp>
        <p:nvSpPr>
          <p:cNvPr id="37" name="TextBox 36"/>
          <p:cNvSpPr txBox="1"/>
          <p:nvPr/>
        </p:nvSpPr>
        <p:spPr>
          <a:xfrm>
            <a:off x="1691680" y="1563638"/>
            <a:ext cx="6192688" cy="923330"/>
          </a:xfrm>
          <a:prstGeom prst="rect">
            <a:avLst/>
          </a:prstGeom>
          <a:noFill/>
        </p:spPr>
        <p:txBody>
          <a:bodyPr wrap="square" rtlCol="0">
            <a:spAutoFit/>
          </a:bodyPr>
          <a:lstStyle/>
          <a:p>
            <a:pPr algn="ctr"/>
            <a:r>
              <a:rPr lang="en-US" sz="5400" dirty="0">
                <a:solidFill>
                  <a:schemeClr val="bg1"/>
                </a:solidFill>
                <a:effectLst>
                  <a:outerShdw blurRad="38100" dist="38100" dir="2700000" algn="tl">
                    <a:srgbClr val="000000">
                      <a:alpha val="43137"/>
                    </a:srgbClr>
                  </a:outerShdw>
                </a:effectLst>
                <a:latin typeface="UTM Erie Black" panose="02040603050506020204" pitchFamily="18" charset="0"/>
              </a:rPr>
              <a:t>SOÁT LỖI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683</Words>
  <Application>Microsoft Macintosh PowerPoint</Application>
  <PresentationFormat>On-screen Show (16:9)</PresentationFormat>
  <Paragraphs>88</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 Black</vt:lpstr>
      <vt:lpstr>Calibri</vt:lpstr>
      <vt:lpstr>Impact</vt:lpstr>
      <vt:lpstr>UTM Erie Black</vt:lpstr>
      <vt:lpstr>UTM Futura Extra</vt:lpstr>
      <vt:lpstr>UTM HelvetIns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Microsoft Office User</cp:lastModifiedBy>
  <cp:revision>80</cp:revision>
  <dcterms:created xsi:type="dcterms:W3CDTF">2015-02-26T08:23:00Z</dcterms:created>
  <dcterms:modified xsi:type="dcterms:W3CDTF">2021-09-21T03:16:20Z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5397F883BC164C5C8F151916CC67175B</vt:lpwstr>
  </property>
  <property fmtid="{D5CDD505-2E9C-101B-9397-08002B2CF9AE}" pid="3" name="KSOProductBuildVer">
    <vt:lpwstr>1033-11.2.0.10294</vt:lpwstr>
  </property>
</Properties>
</file>