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00" r:id="rId1"/>
    <p:sldMasterId id="2147483724" r:id="rId2"/>
    <p:sldMasterId id="2147483748" r:id="rId3"/>
    <p:sldMasterId id="2147483760" r:id="rId4"/>
    <p:sldMasterId id="2147483772" r:id="rId5"/>
    <p:sldMasterId id="2147483784" r:id="rId6"/>
    <p:sldMasterId id="2147483796" r:id="rId7"/>
    <p:sldMasterId id="2147483808" r:id="rId8"/>
    <p:sldMasterId id="2147483820" r:id="rId9"/>
    <p:sldMasterId id="2147483832" r:id="rId10"/>
  </p:sldMasterIdLst>
  <p:notesMasterIdLst>
    <p:notesMasterId r:id="rId36"/>
  </p:notesMasterIdLst>
  <p:sldIdLst>
    <p:sldId id="470" r:id="rId11"/>
    <p:sldId id="300" r:id="rId12"/>
    <p:sldId id="280" r:id="rId13"/>
    <p:sldId id="281" r:id="rId14"/>
    <p:sldId id="294" r:id="rId15"/>
    <p:sldId id="452" r:id="rId16"/>
    <p:sldId id="295" r:id="rId17"/>
    <p:sldId id="296" r:id="rId18"/>
    <p:sldId id="453" r:id="rId19"/>
    <p:sldId id="454" r:id="rId20"/>
    <p:sldId id="455" r:id="rId21"/>
    <p:sldId id="269" r:id="rId22"/>
    <p:sldId id="457" r:id="rId23"/>
    <p:sldId id="458" r:id="rId24"/>
    <p:sldId id="331" r:id="rId25"/>
    <p:sldId id="274" r:id="rId26"/>
    <p:sldId id="460" r:id="rId27"/>
    <p:sldId id="461" r:id="rId28"/>
    <p:sldId id="468" r:id="rId29"/>
    <p:sldId id="462" r:id="rId30"/>
    <p:sldId id="264" r:id="rId31"/>
    <p:sldId id="257" r:id="rId32"/>
    <p:sldId id="465" r:id="rId33"/>
    <p:sldId id="258" r:id="rId34"/>
    <p:sldId id="467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60093"/>
    <a:srgbClr val="333300"/>
    <a:srgbClr val="0033CC"/>
    <a:srgbClr val="990099"/>
    <a:srgbClr val="008000"/>
    <a:srgbClr val="0066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9" autoAdjust="0"/>
  </p:normalViewPr>
  <p:slideViewPr>
    <p:cSldViewPr>
      <p:cViewPr varScale="1">
        <p:scale>
          <a:sx n="101" d="100"/>
          <a:sy n="101" d="100"/>
        </p:scale>
        <p:origin x="9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15F12-EFAF-4E1A-B852-F9AC17C0100E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0A3D9-FDCF-4F9C-AECF-5EBE0023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435-E599-4625-B045-C3794B0037E3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6D4A-0920-4947-BF14-E578C85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B383-586A-4256-8B6F-806F5A67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2E4B-8560-4CB4-9C7F-6E86216C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4955-77D0-4775-8265-53D73D71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14C-F924-47FA-9E65-DAD7D35C7AA9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6BC0-F7C9-4295-93EB-6F080A8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C1B0-EFC5-44F3-AAE4-CF2F8ABA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BDD-75AE-4068-8A31-E578068CE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26028-B446-4514-A82F-62C1CB5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A61-A308-49EA-8DCC-936E9A6F7BF6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3621-86EC-4F47-9DAF-2CFAB3EA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7C27-FC1E-456B-9082-1468C2B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CC7-1A04-42F9-85F1-0C418CC88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0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E128-F913-4B31-9BED-D2F64704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D24D-A3DD-42BD-BC20-4AC958C79952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7A80-9F63-46CF-9A9C-05203DD2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9DA8-47DD-43E0-9845-9BC16E38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B487-E881-44E3-A306-FA9B27336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90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33F6-C503-41D3-844F-3151752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D103-01F0-4EF8-93DA-DB9A7C95047D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BC9F-F3A0-43D0-8A07-F078A0E4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A5B2-645F-45B1-8394-A9FC416B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65B4-859E-4E90-AE7A-0342D5979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547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8A2D-9519-49B8-A48C-8A45CA35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ADA0-5849-45C6-B5E9-9656F3F3826A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CC1F-4BD8-4F28-B7E6-468FB6E0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0BF3-8C5C-491D-9191-A963087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7F0A-85D3-4BC2-81C2-EE52746264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34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26799-3412-4952-AB44-0D13E082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2F1D-8589-4690-94A9-60FD5E4E40CB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BC2B7-64C1-42CF-A5F8-2C75A53E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52DBF-5C88-4D93-B2DF-26AC1C5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25D-8F16-4A47-947E-BABF8D783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79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4B7-C925-4B40-BD08-8F74F03E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58D5-10D8-4210-8A31-DE029E1BF42F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1813-1C36-406D-B505-41CE0C26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19EDE-873E-4B57-8EA4-1381181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ADA7-6C30-4EC0-B439-9EECF891B4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13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35772-99D2-43C6-94E5-B8343D7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BFF-6096-44A6-A3C6-C9E950A8895B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CBB6A-2E3F-4BBE-AD73-95AF5366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870A-4C68-41F4-BCBD-02715DF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F574-B904-421D-8531-F693B57EE6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247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C449D-8727-4BF2-938F-45184A5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4FF4-E692-49CE-8D7D-FBD34749A6E9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FC8D-B1DB-4899-8440-0153C00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D2A19-48B5-4270-A181-A245FC4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0E9A-F44E-4361-94FA-33311E6E69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62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C367-DA95-4006-822E-FDA43AE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DE93-8484-4D0D-8981-09D9B3DB1DD7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F4432-E68E-4A7C-9E82-5950F630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A91D-C607-4FA3-8EA0-AA998F19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D5D0-DE6B-4D8E-B9E4-E0FAC482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61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DB8EE-F9CD-4857-A83A-791014A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6E77-B7D7-4E8F-857D-5B550D9FC355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AC49-7841-422A-A937-2AC4DABC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A866-1219-4329-BAE2-D478196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E65B-D42D-4A7E-A0C3-93AFADAFB0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0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2145D-2CB0-4ECE-97A0-BEFDC326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D0E1-271F-4A47-A861-EBB3B546D0A3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16B0-E07F-4B93-BBA3-815A5B2C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10DE-73CE-401C-9DAD-220970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A194-DA7E-49A3-842E-725D7678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3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6DDA-8D5D-4D72-BA91-7749DBF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AEF9-9AD5-4D35-83EE-C0909C802DB9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7EB3-DA92-4E06-8151-71745FE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D1B4D-06BE-4402-B734-E780AFB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F7-D306-4452-8C62-2620755FD6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825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893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857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2021/9/21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C5A51-5AAA-4092-874B-83A359C4CCBB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F82D3-E4A6-4753-9BED-16B18CDAC4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51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3DD41-E987-4053-92C0-11C93CBCCE17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11BF5-F4BD-4286-8F96-23F838E9AC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1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05FF2A-F562-42D4-A4AA-432D90E0086E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83FE2-D261-4634-8ADD-FCCD64A374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30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FDF3E6-AF87-497C-973A-90D44EA24EFA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28E0-6358-4251-8EAC-3EB5FC7FA2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7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4B3668-2C95-4DE1-B27F-28A871D7AC04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68A71-A5E7-4523-88A4-09484B84F3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64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05DBC-9C62-4A0A-A127-C108E513EB18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EF0A5-7995-48D3-B99D-E049D0446D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0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D65E49-9484-4F39-B5A1-04D763B91D1B}" type="datetimeFigureOut">
              <a:rPr lang="en-US" smtClean="0"/>
              <a:pPr>
                <a:defRPr/>
              </a:pPr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83E2-D39C-4481-B11F-D9ADEADF0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5497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BCA05-CB22-4C6F-AB44-219C75ECF9B7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3ECD9-BE2B-46B3-8575-BE01904957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8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3CE1-4199-4A27-9D77-B09616C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DF2D-5134-4691-A125-E85761CE9C37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CB54-ACFD-40F9-A173-D3A6F5E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65ACF-6D9D-4ACF-9493-EE775C8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C9D2-5CB1-46B4-9715-DF5812760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543836-13EB-4B2F-A198-5F2D28EC900B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6D6D1-F7CA-4F30-8531-114F4C0F05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92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0428E4-149E-4F42-A72A-BBB9EFBF511E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C272E-A766-4661-BB7E-80591CC844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54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B22CC-AD76-4E48-95F3-2D2417A23B52}" type="datetimeFigureOut">
              <a:rPr lang="en-US" smtClean="0"/>
              <a:pPr>
                <a:defRPr/>
              </a:pPr>
              <a:t>9/21/21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80E68-C1AA-49AE-99F9-4F8E971466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92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E151-CA0A-4479-B6B3-A87C7CD2C675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90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24DC-BEB6-4371-A4F0-CBF5B24CB7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33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9CBA-14AB-4569-8A4E-E463CEAF30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106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5F497-CBA0-4187-85EE-49DC68847DA6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850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1BCE-BA95-4973-92F5-FB311AC3867A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128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A3D2D-E169-41E7-80B4-F2E0BE03E422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21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58B4-2608-4972-B191-9DF9643CD83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79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3243A-321F-4673-970F-4192B9CA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E04A-DDAC-4F09-B2C8-39949F38B566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AE55-B066-4B5D-A997-EF5F2ECF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74A0A-B07C-4319-AC6F-C9DE95D0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08CD-9141-47E6-92A4-C79A03E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4307-2FCB-4718-A7AA-9158441AC6E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802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AD91-93F6-499E-ADAA-ABFA9390B2A3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41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F76FE-7ECB-49D7-A3D8-B3B1D188C63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0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D453-DFF1-4375-9D14-8B4E46BCF6D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351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4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8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5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6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B89D1B-6D78-4A36-A4BD-B5B08CCE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9951-2272-4177-AF22-0D4CDE8560E5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3A2E5C-105D-408E-83FE-495942F8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395CE-873F-42D3-B7FC-52F486F8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BE46-4A3A-4E47-A4F1-58D51455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4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8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77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108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95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08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9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1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C38A68-9446-47B1-A141-9944F002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05BE-CB04-454A-88C1-B2AB504A2C0E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6B9B45-EF85-46FB-913A-20D784AE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68C52-3070-4F9A-9E51-BA25923C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F6-6889-49C0-808F-147493C1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9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884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757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36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30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9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673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C4F7C-0EFC-4098-8FAC-14397D05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665DE-F60C-4A81-97DF-6935EA9C2B59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B6313-3088-4AE9-822C-BDC28571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B38D-AA4B-4C8B-A9BE-15006EE5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415F-40A3-46C5-9BE8-387C0FDE4C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957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29248-5664-456E-8CF5-875A0CD3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45A3-1364-493A-84E2-2304C5BF4520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D33-8BFF-437B-A180-E1BF5DF1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8627-6B2D-495C-A945-206528DC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533D-FF2B-4B1A-9815-81619201EF1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605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06A0A-B684-47BE-AEDB-07CB1E75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A35F-4AD7-4D6A-88BE-E54F181BBB8C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43208-DC69-4D1F-A40E-1C81D3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90344-AB82-483B-9B87-94B07F65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7FCCB-E000-4658-B27A-22F1F4787E9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635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15B8A-7218-4ADD-902A-47D3287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233C-3A74-4149-B761-0DE46A660426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395148-0085-4909-A644-47F7A613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CE2940-4680-49E8-920A-1EB97F6F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DE4DA-7162-4B78-871D-95C5E8CD95A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9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A9AD5-86FF-46DE-ABC1-4C595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853E-5D95-4950-87ED-E8111A9752CC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5BF722-272A-4598-AF7D-04797CE5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F398B-8F42-495B-AA2F-A7A1DA7C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8F7C-2AF1-456B-96DA-5C52851D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37CE37-FCA2-40CB-9ECA-0E364532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1C12-D624-4DE6-8DB6-73B0630FA34D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893FE5-DB6D-4AC8-8657-46CA17A3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BDA4EB-E555-4764-BFE0-55E0AB14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EA58-F2D2-4CF8-9785-070A5B40DE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636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03B63A-805E-45EC-8007-8C5AD8F4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9F78-365A-4108-9D36-82EC4AEE7D3C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DEDD62-8E7F-4B3F-8DCF-91BA25F5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2E912B-90EB-4E8E-9D75-2D013318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E664-C5EE-45E7-8C85-85FD94D497C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147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FDEB05-9BDE-4700-8CD0-571DEF66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D94D-310E-4D70-ACAB-1F669F19898E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4F1809E-B3A4-4969-A4ED-EC620A2B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476749-9CCA-43BD-B121-CA612E91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651D-5942-46EA-91DF-1FDDFABD84E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42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F2F273-756C-4CAF-A768-1A4A72EA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FDA7-0D7F-4F7F-80F1-28FA2E474EA6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64D6F8-BFF8-4D81-BA9D-C28B74AB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3D7D27-34CD-4B8F-BA4E-F5A76D9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956B-41B6-4988-9E67-0D4A862AAF3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280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4914AA-8A70-459B-82BD-4CCDD616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CC18-05BB-4D91-8AE0-79DE40E2EA3D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CDD48A-3368-47D9-BBD5-19E84536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43C29-67E8-4288-AECA-B031C4EE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A53F1-5C4A-4A47-B307-00CFC7CFCA3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855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2609-654D-4275-B2BE-51BB81FD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D17BE-5CAC-476C-8EF4-221427D10E7A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28DC9-98D5-4E52-A5D2-AF57EAEF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A645A-F2C3-4A08-8DFE-9AA5814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3AE2-F7B0-4CC3-9E3D-39E964932F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5171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3BF3-A88C-4C88-91D2-BCC7D5AA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4CB4-DE09-43A2-A2DB-6B2D15551DEC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4264-EDC8-4279-B80A-7B4B1FC7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8BEEF-1C33-4520-8CFD-7E75991D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0F5ED-9746-43A5-A975-4D0D5B80CB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0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8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6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8CDFD0-58BC-4096-BBD5-8C276D69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EE61-A508-4C0E-9505-81554F49342F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235447-6552-4E36-B921-69A81C2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E5C51F-ABEF-4564-836C-28D0C48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A215-C3C3-409C-A768-D3B909C1C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7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9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8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4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03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5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000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63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FF3D83-29DF-414B-82DD-7203007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89-E009-4F1D-A81D-AE47980A8C14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4F1714-A96B-4310-8035-1C29C9C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372A0F-8278-4EF4-AF45-15B2FC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5548-C74D-4347-ABB6-25E45293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5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87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0488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204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47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09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38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3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40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6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911AF4-FBE4-4A6F-AE4D-3C485FAF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6438-DBBB-47AA-84A8-4408245D8A52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F2651-869B-453B-81BF-CE8475B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8D17A4-55D9-473C-9198-9A735F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E45A-BCE4-4453-8814-1E5F982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9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50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8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07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15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69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9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75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25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128BDAC-10E3-4D83-A35B-F54271928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8FAFA3-9AFF-41EA-9C02-06DF317C4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F03A-77B8-4A43-8E03-6BDC830E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C25A2-96B5-43D4-974A-B48034D3A6DB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991E-8E06-430E-91D6-DEB2023FF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08357-27CB-4B4E-92EB-019A0A8D0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E5C8F6-E962-41E1-A201-9A693BD3E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15D9F39-EBDF-4791-9DA5-8B1495F66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E13A16F9-139A-4869-8561-E798AEDF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7BF1-805C-42D5-8590-A027D457E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47D94C-D8DA-430F-9D3A-473F5B4ECCB6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9550F-250D-41E5-A3B7-67036E41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CC7A-AC8E-4953-8E0A-2C749B53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159B56-9AC9-476C-856A-0CFFCED1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501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5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0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D47D7287-14D0-460C-B0F7-E7D0071E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542D26B-5165-4F56-9D55-CDD5963D1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83E0-D5EB-40D0-94C0-0C57217B1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A8A280-5097-461A-874A-BDB85BA19C72}" type="datetimeFigureOut">
              <a:rPr lang="vi-VN"/>
              <a:pPr>
                <a:defRPr/>
              </a:pPr>
              <a:t>21/09/2021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28EE8-BFDE-4AA9-A9D2-EA30C079A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7E4AC-8D6D-4C0C-8FBE-1191D05B2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C816D9-0DE7-4C58-9294-72D9F7D192C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57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3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21/09/2021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89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image" Target="../media/image50.jpe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image" Target="../media/image46.jpeg"/><Relationship Id="rId9" Type="http://schemas.microsoft.com/office/2007/relationships/hdphoto" Target="../media/hdphoto4.wdp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54.png"/><Relationship Id="rId15" Type="http://schemas.openxmlformats.org/officeDocument/2006/relationships/image" Target="../media/image52.png"/><Relationship Id="rId10" Type="http://schemas.openxmlformats.org/officeDocument/2006/relationships/image" Target="../media/image50.jpeg"/><Relationship Id="rId4" Type="http://schemas.openxmlformats.org/officeDocument/2006/relationships/image" Target="../media/image53.png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8.png"/><Relationship Id="rId12" Type="http://schemas.microsoft.com/office/2007/relationships/hdphoto" Target="../media/hdphoto11.wdp"/><Relationship Id="rId17" Type="http://schemas.openxmlformats.org/officeDocument/2006/relationships/image" Target="../media/image41.png"/><Relationship Id="rId2" Type="http://schemas.openxmlformats.org/officeDocument/2006/relationships/audio" Target="../media/media3.wav"/><Relationship Id="rId16" Type="http://schemas.openxmlformats.org/officeDocument/2006/relationships/image" Target="../media/image47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52.png"/><Relationship Id="rId4" Type="http://schemas.openxmlformats.org/officeDocument/2006/relationships/image" Target="../media/image56.jpeg"/><Relationship Id="rId9" Type="http://schemas.openxmlformats.org/officeDocument/2006/relationships/image" Target="../media/image59.png"/><Relationship Id="rId1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72C0FF9D-17C2-46B9-8210-C100AEC2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" y="76198"/>
            <a:ext cx="12039285" cy="67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EDA7EFF-ABFB-441D-BC3D-3EF09087A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140" y="1849496"/>
            <a:ext cx="381595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500" dirty="0">
                <a:solidFill>
                  <a:srgbClr val="99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Hộp_Văn_Bản 2">
            <a:extLst>
              <a:ext uri="{FF2B5EF4-FFF2-40B4-BE49-F238E27FC236}">
                <a16:creationId xmlns:a16="http://schemas.microsoft.com/office/drawing/2014/main" id="{DA4F8B12-EEC8-4311-9387-158BE7F65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96" y="1879860"/>
            <a:ext cx="8076988" cy="2246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84345C-8FAD-4E02-8BE0-C02423B36E4C}"/>
              </a:ext>
            </a:extLst>
          </p:cNvPr>
          <p:cNvSpPr/>
          <p:nvPr/>
        </p:nvSpPr>
        <p:spPr>
          <a:xfrm>
            <a:off x="4884770" y="1034221"/>
            <a:ext cx="24224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4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84345C-8FAD-4E02-8BE0-C02423B36E4C}"/>
              </a:ext>
            </a:extLst>
          </p:cNvPr>
          <p:cNvSpPr/>
          <p:nvPr/>
        </p:nvSpPr>
        <p:spPr>
          <a:xfrm>
            <a:off x="2208800" y="264780"/>
            <a:ext cx="82157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14 tháng </a:t>
            </a:r>
            <a:r>
              <a:rPr lang="vi-VN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năm 2021</a:t>
            </a: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69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2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5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1580780"/>
            <a:ext cx="7467404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200D2204-21C9-4F55-B6CF-2C42E650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90" y="2436176"/>
            <a:ext cx="8686800" cy="21236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3E6E6174-BFF2-441C-9F95-FC7F98BF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4467442"/>
            <a:ext cx="716261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590892" y="1295456"/>
            <a:ext cx="60196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83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0" y="508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Gọi tên một số loại thức ăn chứa nhiều chất bột đường sau đây: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58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ga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15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25908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7" descr="b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603500"/>
            <a:ext cx="1752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8" descr="banh-mi-s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0" descr="khoai t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45720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1" descr="bu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4572001"/>
            <a:ext cx="1828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2" descr="khoai l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4572000"/>
            <a:ext cx="1828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33"/>
          <p:cNvSpPr txBox="1">
            <a:spLocks noChangeArrowheads="1"/>
          </p:cNvSpPr>
          <p:nvPr/>
        </p:nvSpPr>
        <p:spPr bwMode="auto">
          <a:xfrm>
            <a:off x="3810000" y="1955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4" name="Text Box 36"/>
          <p:cNvSpPr txBox="1">
            <a:spLocks noChangeArrowheads="1"/>
          </p:cNvSpPr>
          <p:nvPr/>
        </p:nvSpPr>
        <p:spPr bwMode="auto">
          <a:xfrm>
            <a:off x="2362200" y="3987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5" name="Text Box 37"/>
          <p:cNvSpPr txBox="1">
            <a:spLocks noChangeArrowheads="1"/>
          </p:cNvSpPr>
          <p:nvPr/>
        </p:nvSpPr>
        <p:spPr bwMode="auto">
          <a:xfrm>
            <a:off x="6870700" y="2006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6" name="Text Box 38"/>
          <p:cNvSpPr txBox="1">
            <a:spLocks noChangeArrowheads="1"/>
          </p:cNvSpPr>
          <p:nvPr/>
        </p:nvSpPr>
        <p:spPr bwMode="auto">
          <a:xfrm>
            <a:off x="5334000" y="38862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7" name="Text Box 39"/>
          <p:cNvSpPr txBox="1">
            <a:spLocks noChangeArrowheads="1"/>
          </p:cNvSpPr>
          <p:nvPr/>
        </p:nvSpPr>
        <p:spPr bwMode="auto">
          <a:xfrm>
            <a:off x="8458200" y="3962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8" name="Text Box 40"/>
          <p:cNvSpPr txBox="1">
            <a:spLocks noChangeArrowheads="1"/>
          </p:cNvSpPr>
          <p:nvPr/>
        </p:nvSpPr>
        <p:spPr bwMode="auto">
          <a:xfrm>
            <a:off x="19558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499" name="Text Box 41"/>
          <p:cNvSpPr txBox="1">
            <a:spLocks noChangeArrowheads="1"/>
          </p:cNvSpPr>
          <p:nvPr/>
        </p:nvSpPr>
        <p:spPr bwMode="auto">
          <a:xfrm>
            <a:off x="41910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0" name="Text Box 42"/>
          <p:cNvSpPr txBox="1">
            <a:spLocks noChangeArrowheads="1"/>
          </p:cNvSpPr>
          <p:nvPr/>
        </p:nvSpPr>
        <p:spPr bwMode="auto">
          <a:xfrm>
            <a:off x="6464300" y="5892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auto">
          <a:xfrm>
            <a:off x="8648700" y="5867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2" name="Text Box 44"/>
          <p:cNvSpPr txBox="1">
            <a:spLocks noChangeArrowheads="1"/>
          </p:cNvSpPr>
          <p:nvPr/>
        </p:nvSpPr>
        <p:spPr bwMode="auto">
          <a:xfrm>
            <a:off x="37973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45"/>
          <p:cNvSpPr txBox="1">
            <a:spLocks noChangeArrowheads="1"/>
          </p:cNvSpPr>
          <p:nvPr/>
        </p:nvSpPr>
        <p:spPr bwMode="auto">
          <a:xfrm>
            <a:off x="6870700" y="2006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46"/>
          <p:cNvSpPr txBox="1">
            <a:spLocks noChangeArrowheads="1"/>
          </p:cNvSpPr>
          <p:nvPr/>
        </p:nvSpPr>
        <p:spPr bwMode="auto">
          <a:xfrm>
            <a:off x="2362200" y="40005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47"/>
          <p:cNvSpPr txBox="1">
            <a:spLocks noChangeArrowheads="1"/>
          </p:cNvSpPr>
          <p:nvPr/>
        </p:nvSpPr>
        <p:spPr bwMode="auto">
          <a:xfrm>
            <a:off x="5346700" y="3987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48"/>
          <p:cNvSpPr txBox="1">
            <a:spLocks noChangeArrowheads="1"/>
          </p:cNvSpPr>
          <p:nvPr/>
        </p:nvSpPr>
        <p:spPr bwMode="auto">
          <a:xfrm>
            <a:off x="8445500" y="3962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49"/>
          <p:cNvSpPr txBox="1">
            <a:spLocks noChangeArrowheads="1"/>
          </p:cNvSpPr>
          <p:nvPr/>
        </p:nvSpPr>
        <p:spPr bwMode="auto">
          <a:xfrm>
            <a:off x="19812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51"/>
          <p:cNvSpPr txBox="1"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52"/>
          <p:cNvSpPr txBox="1">
            <a:spLocks noChangeArrowheads="1"/>
          </p:cNvSpPr>
          <p:nvPr/>
        </p:nvSpPr>
        <p:spPr bwMode="auto">
          <a:xfrm>
            <a:off x="6324600" y="59436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53"/>
          <p:cNvSpPr txBox="1">
            <a:spLocks noChangeArrowheads="1"/>
          </p:cNvSpPr>
          <p:nvPr/>
        </p:nvSpPr>
        <p:spPr bwMode="auto">
          <a:xfrm>
            <a:off x="86487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  <p:bldP spid="20500" grpId="0"/>
      <p:bldP spid="20500" grpId="1"/>
      <p:bldP spid="20501" grpId="0"/>
      <p:bldP spid="20501" grpId="1"/>
      <p:bldP spid="20502" grpId="0"/>
      <p:bldP spid="20503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5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5A5EBEF-2FF4-45E1-8A40-2DA6F96D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2155481"/>
            <a:ext cx="77724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114C3622-81C6-47AD-AA3A-EDB28CA5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40" y="3331372"/>
            <a:ext cx="807878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4CE8313-255A-41BF-982B-48FA8306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52" y="1600248"/>
            <a:ext cx="4343508" cy="31700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695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Content Placeholder 23559">
            <a:extLst>
              <a:ext uri="{FF2B5EF4-FFF2-40B4-BE49-F238E27FC236}">
                <a16:creationId xmlns:a16="http://schemas.microsoft.com/office/drawing/2014/main" id="{8BFB1002-B32F-408F-9CFD-12A51A3B2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301196"/>
              </p:ext>
            </p:extLst>
          </p:nvPr>
        </p:nvGraphicFramePr>
        <p:xfrm>
          <a:off x="1790700" y="1390686"/>
          <a:ext cx="8229600" cy="466082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2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defTabSz="0" eaLnBrk="1" hangingPunct="1">
                        <a:spcBef>
                          <a:spcPct val="20000"/>
                        </a:spcBef>
                        <a:buNone/>
                        <a:tabLst>
                          <a:tab pos="1371600" algn="l"/>
                        </a:tabLst>
                      </a:pPr>
                      <a:endPara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 Box 48">
            <a:extLst>
              <a:ext uri="{FF2B5EF4-FFF2-40B4-BE49-F238E27FC236}">
                <a16:creationId xmlns:a16="http://schemas.microsoft.com/office/drawing/2014/main" id="{4C4EA104-0782-4ABC-A12F-52E809CC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939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8DD76D28-CA7A-4C83-BA60-C014025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13000"/>
            <a:ext cx="3048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0922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bắp (cây ngô)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33BD9CA6-45D6-4630-95C4-7AF6001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2844800"/>
            <a:ext cx="1879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05F581D3-00A6-4CF2-A1DF-881823E8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263900"/>
            <a:ext cx="1943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4763D12C-F6C7-438A-9471-E3B5DD939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708400"/>
            <a:ext cx="2108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FFD08526-BB7A-4C74-AFB2-2990D858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0419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F0B9B639-4929-4EA2-9102-1CB9AFA8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40200"/>
            <a:ext cx="162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8B26AE41-88C8-4A8A-B1D4-32CC5D2F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45720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0828C889-825D-4E30-9113-C2368A90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4864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B41DD5B-1844-44E9-9E39-35EB64C6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51816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a m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5700" y="609600"/>
            <a:ext cx="2743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0" y="609600"/>
            <a:ext cx="21209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2" descr="ng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96900"/>
            <a:ext cx="2286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khoai l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5433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5" descr="khoai t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35280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4400" y="3530600"/>
            <a:ext cx="23622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20"/>
          <p:cNvSpPr txBox="1">
            <a:spLocks noChangeArrowheads="1"/>
          </p:cNvSpPr>
          <p:nvPr/>
        </p:nvSpPr>
        <p:spPr bwMode="auto">
          <a:xfrm>
            <a:off x="2209800" y="24765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78105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5118100" y="5613400"/>
            <a:ext cx="2387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48768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bắp ngô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7810500" y="5626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2260600" y="56388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  <p:bldP spid="24587" grpId="0"/>
      <p:bldP spid="24588" grpId="0"/>
      <p:bldP spid="245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592138CC-D40E-4534-86FE-06D875D86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1371600" cy="1066800"/>
          </a:xfrm>
          <a:prstGeom prst="rect">
            <a:avLst/>
          </a:prstGeom>
          <a:solidFill>
            <a:srgbClr val="EDFCA2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ăn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81DE56E0-9127-44EB-BFF5-4EF5B4F56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514600"/>
            <a:ext cx="76200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902638D8-5D1C-4EEB-80A6-3F44E9BB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22300"/>
            <a:ext cx="76200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ă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7ABCDDC7-855B-4991-BD67-67AC8DEDA2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3657600"/>
            <a:ext cx="685800" cy="774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B3CF29DB-EF0E-4EBB-AD83-61BD6E7E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524000"/>
            <a:ext cx="57150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bột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05BBF186-FFF6-4B06-AB71-8859D4EF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971800"/>
            <a:ext cx="6553200" cy="711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đạm.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D140050E-9B01-43FB-8633-0CB06AF5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038600"/>
            <a:ext cx="6400800" cy="698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béo.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FF070546-E6CC-4CF4-AF05-F780910F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334000"/>
            <a:ext cx="6477000" cy="1143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vi-ta-min</a:t>
            </a:r>
          </a:p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         và chất khoáng.</a:t>
            </a: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048A67A-9A8F-42FE-9334-D378758FC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49764"/>
            <a:ext cx="762000" cy="46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5214C806-BE65-4A22-BA7A-AC25EC49C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19600"/>
            <a:ext cx="7620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bldLvl="0" animBg="1"/>
      <p:bldP spid="22" grpId="0" bldLvl="0" animBg="1"/>
      <p:bldP spid="23" grpId="0" bldLvl="0" animBg="1"/>
      <p:bldP spid="24" grpId="0" bldLvl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9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</a:t>
            </a: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5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ình Chữ nhật 17">
            <a:extLst>
              <a:ext uri="{FF2B5EF4-FFF2-40B4-BE49-F238E27FC236}">
                <a16:creationId xmlns:a16="http://schemas.microsoft.com/office/drawing/2014/main" id="{1DD87BAE-5F27-4DC7-B694-190608F7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67" y="3325968"/>
            <a:ext cx="838200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ình Chữ nhật 15">
            <a:extLst>
              <a:ext uri="{FF2B5EF4-FFF2-40B4-BE49-F238E27FC236}">
                <a16:creationId xmlns:a16="http://schemas.microsoft.com/office/drawing/2014/main" id="{46890B6F-C9FC-4154-9723-6E4E4903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46" y="2351782"/>
            <a:ext cx="83058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F022-E152-4B7F-B24A-5ECFE588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0802"/>
            <a:ext cx="10972800" cy="1143000"/>
          </a:xfrm>
        </p:spPr>
        <p:txBody>
          <a:bodyPr/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322CB-39C5-450D-93B4-98A927AF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48" y="1166018"/>
            <a:ext cx="11277304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vi-ta-min,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bánh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62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4B1AA7A3-6A8E-43E9-8632-C4B301A45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88" y="685872"/>
            <a:ext cx="7869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302113" y="44503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latin typeface="Calibri"/>
              </a:rPr>
              <a:t>Dựa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vào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các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chất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dinh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dưỡng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trong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thức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ăn</a:t>
            </a:r>
            <a:r>
              <a:rPr lang="en-US" sz="3733" b="1" dirty="0">
                <a:latin typeface="Calibri"/>
              </a:rPr>
              <a:t>. </a:t>
            </a:r>
            <a:r>
              <a:rPr lang="en-US" sz="3733" b="1" dirty="0" err="1">
                <a:latin typeface="Calibri"/>
              </a:rPr>
              <a:t>Thức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ăn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được</a:t>
            </a:r>
            <a:r>
              <a:rPr lang="en-US" sz="3733" b="1" dirty="0">
                <a:latin typeface="Calibri"/>
              </a:rPr>
              <a:t> chia </a:t>
            </a:r>
            <a:r>
              <a:rPr lang="en-US" sz="3733" b="1" dirty="0" err="1">
                <a:latin typeface="Calibri"/>
              </a:rPr>
              <a:t>thành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mấy</a:t>
            </a:r>
            <a:r>
              <a:rPr lang="en-US" sz="3733" b="1" dirty="0">
                <a:latin typeface="Calibri"/>
              </a:rPr>
              <a:t> </a:t>
            </a:r>
            <a:r>
              <a:rPr lang="en-US" sz="3733" b="1" dirty="0" err="1">
                <a:latin typeface="Calibri"/>
              </a:rPr>
              <a:t>nhóm</a:t>
            </a:r>
            <a:r>
              <a:rPr lang="en-US" sz="3733" b="1" dirty="0">
                <a:latin typeface="Calibri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A. 3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nhóm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D. 6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nhóm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C. 5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nhóm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B. 4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nhóm</a:t>
            </a:r>
            <a:endParaRPr lang="en-US" sz="2667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20636" y="378438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27854" y="736723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733" b="1" dirty="0"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rau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cải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Trứng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Thịt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gà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D. </a:t>
            </a:r>
            <a:r>
              <a:rPr lang="en-US" sz="2667" b="1" dirty="0" err="1">
                <a:solidFill>
                  <a:schemeClr val="bg1"/>
                </a:solidFill>
                <a:latin typeface="Calibri"/>
              </a:rPr>
              <a:t>Gạo</a:t>
            </a:r>
            <a:r>
              <a:rPr lang="en-US" sz="2667" b="1" dirty="0">
                <a:solidFill>
                  <a:schemeClr val="bg1"/>
                </a:solidFill>
                <a:latin typeface="Calibri"/>
              </a:rPr>
              <a:t> , </a:t>
            </a:r>
            <a:r>
              <a:rPr lang="en-US" sz="2667" b="1" dirty="0" err="1">
                <a:solidFill>
                  <a:schemeClr val="bg1"/>
                </a:solidFill>
                <a:latin typeface="Calibri"/>
              </a:rPr>
              <a:t>khoai</a:t>
            </a:r>
            <a:endParaRPr lang="en-US" sz="2667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364655" y="376658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đạm</a:t>
            </a:r>
            <a:endParaRPr lang="en-US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béo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D. Vitamin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khoáng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chất</a:t>
            </a:r>
            <a:endParaRPr lang="en-US" sz="32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/>
              </a:rPr>
              <a:t>C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Calibri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latin typeface="Calibri"/>
              </a:rPr>
              <a:t>bột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43886" y="588625"/>
            <a:ext cx="6272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-882565" y="431778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4BB8D8FC-D663-493B-9177-ABE46F06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73FBE0-C898-4A46-A136-EE4DBBBB7BD3}"/>
              </a:ext>
            </a:extLst>
          </p:cNvPr>
          <p:cNvSpPr/>
          <p:nvPr/>
        </p:nvSpPr>
        <p:spPr>
          <a:xfrm>
            <a:off x="2819486" y="1139023"/>
            <a:ext cx="73912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Vai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 tr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đạm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béo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Kể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về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bữa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ăn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của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8251" y="1748737"/>
            <a:ext cx="1060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hãy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ăn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uống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thường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dùng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bữa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trưa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tối</a:t>
            </a:r>
            <a:endParaRPr kumimoji="0" lang="en-US" altLang="zh-CN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590892" y="1143060"/>
            <a:ext cx="60196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f.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.Cơm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.Tôm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256300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c, d, e, g, h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265747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2a, b, f, I ,k ,l</a:t>
            </a:r>
          </a:p>
        </p:txBody>
      </p:sp>
    </p:spTree>
    <p:extLst>
      <p:ext uri="{BB962C8B-B14F-4D97-AF65-F5344CB8AC3E}">
        <p14:creationId xmlns:p14="http://schemas.microsoft.com/office/powerpoint/2010/main" val="337213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5125" name="Picture 28" descr="thit ga quay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114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 descr="sua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57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4" descr="Peixe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133600"/>
            <a:ext cx="2895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36"/>
          <p:cNvSpPr txBox="1">
            <a:spLocks noChangeArrowheads="1"/>
          </p:cNvSpPr>
          <p:nvPr/>
        </p:nvSpPr>
        <p:spPr bwMode="auto">
          <a:xfrm>
            <a:off x="5410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39" descr="tom-su-hap-trai-d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3528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thit 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1430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2"/>
          <p:cNvSpPr txBox="1">
            <a:spLocks noChangeArrowheads="1"/>
          </p:cNvSpPr>
          <p:nvPr/>
        </p:nvSpPr>
        <p:spPr bwMode="auto">
          <a:xfrm>
            <a:off x="84582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Tôm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33" name="Text Box 52"/>
          <p:cNvSpPr txBox="1">
            <a:spLocks noChangeArrowheads="1"/>
          </p:cNvSpPr>
          <p:nvPr/>
        </p:nvSpPr>
        <p:spPr bwMode="auto">
          <a:xfrm>
            <a:off x="1968500" y="36703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lợn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1905000" y="228600"/>
            <a:ext cx="60960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nguồn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gốc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2286000" y="6096000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5136" name="Text Box 31"/>
          <p:cNvSpPr txBox="1">
            <a:spLocks noChangeArrowheads="1"/>
          </p:cNvSpPr>
          <p:nvPr/>
        </p:nvSpPr>
        <p:spPr bwMode="auto">
          <a:xfrm>
            <a:off x="8305800" y="2590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Sữa bò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6149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1866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192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6172200" y="58674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Bí đao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304800"/>
            <a:ext cx="2120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25"/>
          <p:cNvSpPr txBox="1">
            <a:spLocks noChangeArrowheads="1"/>
          </p:cNvSpPr>
          <p:nvPr/>
        </p:nvSpPr>
        <p:spPr bwMode="auto">
          <a:xfrm>
            <a:off x="8610600" y="25146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phộng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5" name="Picture 32" descr="nuoc c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0" y="3124200"/>
            <a:ext cx="175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 Box 33"/>
          <p:cNvSpPr txBox="1">
            <a:spLocks noChangeArrowheads="1"/>
          </p:cNvSpPr>
          <p:nvPr/>
        </p:nvSpPr>
        <p:spPr bwMode="auto">
          <a:xfrm>
            <a:off x="8686800" y="60960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cam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37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200400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2362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3352800" y="0"/>
            <a:ext cx="50292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cs typeface="Arial" panose="020B0604020202020204" pitchFamily="34" charset="0"/>
              </a:rPr>
              <a:t>Thức ăn, đồ uống có nguồn gốc thực vật</a:t>
            </a: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1752600" y="25908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Rau cải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4876800" y="25146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cô-ve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5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6" y="2091027"/>
            <a:ext cx="8001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E6A85281-AA52-4D7B-AB33-13C156B1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6" y="2838425"/>
            <a:ext cx="7620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hai</a:t>
            </a:r>
            <a:r>
              <a:rPr lang="en-US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79EF8AC9-3CAB-424B-B224-547F15D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36" y="3429000"/>
            <a:ext cx="8229600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46" y="4333222"/>
            <a:ext cx="7467404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. Chia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989</Words>
  <Application>Microsoft Macintosh PowerPoint</Application>
  <PresentationFormat>Widescreen</PresentationFormat>
  <Paragraphs>189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Constantia</vt:lpstr>
      <vt:lpstr>HP001 4 hàng</vt:lpstr>
      <vt:lpstr>Times New Roman</vt:lpstr>
      <vt:lpstr>2_Office Theme</vt:lpstr>
      <vt:lpstr>1_Office Theme</vt:lpstr>
      <vt:lpstr>Default Design</vt:lpstr>
      <vt:lpstr>3_Office Theme</vt:lpstr>
      <vt:lpstr>4_Office Theme</vt:lpstr>
      <vt:lpstr>5_Office Theme</vt:lpstr>
      <vt:lpstr>6_Office Theme</vt:lpstr>
      <vt:lpstr>Office Theme</vt:lpstr>
      <vt:lpstr>7_Office Theme</vt:lpstr>
      <vt:lpstr>2_Office 主题</vt:lpstr>
      <vt:lpstr>PowerPoint Presentation</vt:lpstr>
      <vt:lpstr>PowerPoint Presentation</vt:lpstr>
      <vt:lpstr>Kể về bữa ăn của em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vở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185</cp:revision>
  <dcterms:created xsi:type="dcterms:W3CDTF">2009-09-28T10:17:00Z</dcterms:created>
  <dcterms:modified xsi:type="dcterms:W3CDTF">2021-09-21T02:45:26Z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