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8.xml" ContentType="application/vnd.openxmlformats-officedocument.presentationml.notesSlide+xml"/>
  <Override PartName="/ppt/tags/tag5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11.xml" ContentType="application/vnd.openxmlformats-officedocument.presentationml.notesSlid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9" r:id="rId1"/>
    <p:sldMasterId id="2147483803" r:id="rId2"/>
    <p:sldMasterId id="2147483857" r:id="rId3"/>
  </p:sldMasterIdLst>
  <p:notesMasterIdLst>
    <p:notesMasterId r:id="rId27"/>
  </p:notesMasterIdLst>
  <p:sldIdLst>
    <p:sldId id="305" r:id="rId4"/>
    <p:sldId id="326" r:id="rId5"/>
    <p:sldId id="324" r:id="rId6"/>
    <p:sldId id="260" r:id="rId7"/>
    <p:sldId id="320" r:id="rId8"/>
    <p:sldId id="321" r:id="rId9"/>
    <p:sldId id="322" r:id="rId10"/>
    <p:sldId id="323" r:id="rId11"/>
    <p:sldId id="313" r:id="rId12"/>
    <p:sldId id="307" r:id="rId13"/>
    <p:sldId id="325" r:id="rId14"/>
    <p:sldId id="274" r:id="rId15"/>
    <p:sldId id="296" r:id="rId16"/>
    <p:sldId id="295" r:id="rId17"/>
    <p:sldId id="265" r:id="rId18"/>
    <p:sldId id="257" r:id="rId19"/>
    <p:sldId id="304" r:id="rId20"/>
    <p:sldId id="262" r:id="rId21"/>
    <p:sldId id="259" r:id="rId22"/>
    <p:sldId id="299" r:id="rId23"/>
    <p:sldId id="316" r:id="rId24"/>
    <p:sldId id="317" r:id="rId25"/>
    <p:sldId id="294" r:id="rId26"/>
  </p:sldIdLst>
  <p:sldSz cx="12192000" cy="6858000"/>
  <p:notesSz cx="6858000" cy="9144000"/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微软雅黑" panose="020B0503020204020204" pitchFamily="34" charset="-122"/>
        <a:ea typeface="微软雅黑" panose="020B0503020204020204" pitchFamily="34" charset="-122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微软雅黑" panose="020B0503020204020204" pitchFamily="34" charset="-122"/>
        <a:ea typeface="微软雅黑" panose="020B0503020204020204" pitchFamily="34" charset="-122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微软雅黑" panose="020B0503020204020204" pitchFamily="34" charset="-122"/>
        <a:ea typeface="微软雅黑" panose="020B0503020204020204" pitchFamily="34" charset="-122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微软雅黑" panose="020B0503020204020204" pitchFamily="34" charset="-122"/>
        <a:ea typeface="微软雅黑" panose="020B0503020204020204" pitchFamily="34" charset="-122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微软雅黑" panose="020B0503020204020204" pitchFamily="34" charset="-122"/>
        <a:ea typeface="微软雅黑" panose="020B0503020204020204" pitchFamily="34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微软雅黑" panose="020B0503020204020204" pitchFamily="34" charset="-122"/>
        <a:ea typeface="微软雅黑" panose="020B0503020204020204" pitchFamily="34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微软雅黑" panose="020B0503020204020204" pitchFamily="34" charset="-122"/>
        <a:ea typeface="微软雅黑" panose="020B0503020204020204" pitchFamily="34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微软雅黑" panose="020B0503020204020204" pitchFamily="34" charset="-122"/>
        <a:ea typeface="微软雅黑" panose="020B0503020204020204" pitchFamily="34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微软雅黑" panose="020B0503020204020204" pitchFamily="34" charset="-122"/>
        <a:ea typeface="微软雅黑" panose="020B0503020204020204" pitchFamily="34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74FF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03" autoAdjust="0"/>
    <p:restoredTop sz="94444" autoAdjust="0"/>
  </p:normalViewPr>
  <p:slideViewPr>
    <p:cSldViewPr>
      <p:cViewPr varScale="1">
        <p:scale>
          <a:sx n="117" d="100"/>
          <a:sy n="117" d="100"/>
        </p:scale>
        <p:origin x="192" y="33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0B067E57-E6E1-254B-B037-0B771FDA59F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0797D95-25DE-2F49-AC56-F3EF3BEB3D1A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</a:defRPr>
            </a:lvl1pPr>
          </a:lstStyle>
          <a:p>
            <a:pPr>
              <a:defRPr/>
            </a:pPr>
            <a:fld id="{EA031572-C287-E646-8BC8-3A8038071A73}" type="datetimeFigureOut">
              <a:rPr lang="en-VN"/>
              <a:pPr>
                <a:defRPr/>
              </a:pPr>
              <a:t>9/21/21</a:t>
            </a:fld>
            <a:endParaRPr lang="en-VN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86277803-D8BA-3A40-91F6-ED88C83AB34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VN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87792CA3-53E0-7F42-A89A-2E609CEB0EA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VN" noProof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250701-353E-7E4F-B2D0-4AFEC0D61014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08F681F-C80B-4D46-90BB-F51FF147EF5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</a:defRPr>
            </a:lvl1pPr>
          </a:lstStyle>
          <a:p>
            <a:pPr>
              <a:defRPr/>
            </a:pPr>
            <a:fld id="{59FF92DA-924B-2644-A423-04C4A58D9286}" type="slidenum">
              <a:rPr lang="en-VN"/>
              <a:pPr>
                <a:defRPr/>
              </a:pPr>
              <a:t>‹#›</a:t>
            </a:fld>
            <a:endParaRPr lang="en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F164E-D685-493E-AF07-0CE742DE1FDD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9833533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F164E-D685-493E-AF07-0CE742DE1FDD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831782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F164E-D685-493E-AF07-0CE742DE1FDD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317862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F164E-D685-493E-AF07-0CE742DE1FDD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324671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F164E-D685-493E-AF07-0CE742DE1FDD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927362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F164E-D685-493E-AF07-0CE742DE1FDD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852116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F164E-D685-493E-AF07-0CE742DE1FDD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265182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F164E-D685-493E-AF07-0CE742DE1FDD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561251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F164E-D685-493E-AF07-0CE742DE1FDD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4943377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F164E-D685-493E-AF07-0CE742DE1FDD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072079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F164E-D685-493E-AF07-0CE742DE1FDD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75465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F164E-D685-493E-AF07-0CE742DE1FDD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38303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F164E-D685-493E-AF07-0CE742DE1FDD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230841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F164E-D685-493E-AF07-0CE742DE1FDD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262172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F164E-D685-493E-AF07-0CE742DE1FDD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77371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F164E-D685-493E-AF07-0CE742DE1FDD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16276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F164E-D685-493E-AF07-0CE742DE1FDD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40998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F164E-D685-493E-AF07-0CE742DE1FDD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643218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66390926"/>
      </p:ext>
    </p:extLst>
  </p:cSld>
  <p:clrMapOvr>
    <a:masterClrMapping/>
  </p:clrMapOvr>
  <p:transition spd="slow" advClick="0" advTm="3000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78275335"/>
      </p:ext>
    </p:extLst>
  </p:cSld>
  <p:clrMapOvr>
    <a:masterClrMapping/>
  </p:clrMapOvr>
  <p:transition spd="slow" advClick="0" advTm="3000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3">
            <a:extLst>
              <a:ext uri="{FF2B5EF4-FFF2-40B4-BE49-F238E27FC236}">
                <a16:creationId xmlns:a16="http://schemas.microsoft.com/office/drawing/2014/main" id="{A59982C7-5FDC-5D46-B607-4BE4ECEBE3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24850" y="6545263"/>
            <a:ext cx="776288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9pPr>
          </a:lstStyle>
          <a:p>
            <a:pPr defTabSz="914400" eaLnBrk="1" hangingPunct="1"/>
            <a:r>
              <a:rPr lang="en-US" altLang="zh-CN" sz="100">
                <a:solidFill>
                  <a:srgbClr val="FFFFFF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PPT</a:t>
            </a:r>
            <a:r>
              <a:rPr lang="zh-CN" altLang="en-US" sz="100">
                <a:solidFill>
                  <a:srgbClr val="FFFFFF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模板下载：</a:t>
            </a:r>
            <a:r>
              <a:rPr lang="en-US" altLang="zh-CN" sz="100">
                <a:solidFill>
                  <a:srgbClr val="FFFFFF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www.1ppt.com/moban/          </a:t>
            </a:r>
            <a:r>
              <a:rPr lang="zh-CN" altLang="en-US" sz="100">
                <a:solidFill>
                  <a:srgbClr val="FFFFFF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行业</a:t>
            </a:r>
            <a:r>
              <a:rPr lang="en-US" altLang="zh-CN" sz="100">
                <a:solidFill>
                  <a:srgbClr val="FFFFFF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PPT</a:t>
            </a:r>
            <a:r>
              <a:rPr lang="zh-CN" altLang="en-US" sz="100">
                <a:solidFill>
                  <a:srgbClr val="FFFFFF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模板：</a:t>
            </a:r>
            <a:r>
              <a:rPr lang="en-US" altLang="zh-CN" sz="100">
                <a:solidFill>
                  <a:srgbClr val="FFFFFF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www.1ppt.com/hangye/ </a:t>
            </a:r>
          </a:p>
          <a:p>
            <a:pPr defTabSz="914400" eaLnBrk="1" hangingPunct="1"/>
            <a:r>
              <a:rPr lang="zh-CN" altLang="en-US" sz="100">
                <a:solidFill>
                  <a:srgbClr val="FFFFFF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节日</a:t>
            </a:r>
            <a:r>
              <a:rPr lang="en-US" altLang="zh-CN" sz="100">
                <a:solidFill>
                  <a:srgbClr val="FFFFFF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PPT</a:t>
            </a:r>
            <a:r>
              <a:rPr lang="zh-CN" altLang="en-US" sz="100">
                <a:solidFill>
                  <a:srgbClr val="FFFFFF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模板：</a:t>
            </a:r>
            <a:r>
              <a:rPr lang="en-US" altLang="zh-CN" sz="100">
                <a:solidFill>
                  <a:srgbClr val="FFFFFF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www.1ppt.com/jieri/          PPT</a:t>
            </a:r>
            <a:r>
              <a:rPr lang="zh-CN" altLang="en-US" sz="100">
                <a:solidFill>
                  <a:srgbClr val="FFFFFF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素材：</a:t>
            </a:r>
            <a:r>
              <a:rPr lang="en-US" altLang="zh-CN" sz="100">
                <a:solidFill>
                  <a:srgbClr val="FFFFFF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www.1ppt.com/sucai/</a:t>
            </a:r>
          </a:p>
          <a:p>
            <a:pPr defTabSz="914400" eaLnBrk="1" hangingPunct="1"/>
            <a:r>
              <a:rPr lang="en-US" altLang="zh-CN" sz="100">
                <a:solidFill>
                  <a:srgbClr val="FFFFFF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PPT</a:t>
            </a:r>
            <a:r>
              <a:rPr lang="zh-CN" altLang="en-US" sz="100">
                <a:solidFill>
                  <a:srgbClr val="FFFFFF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背景图片：</a:t>
            </a:r>
            <a:r>
              <a:rPr lang="en-US" altLang="zh-CN" sz="100">
                <a:solidFill>
                  <a:srgbClr val="FFFFFF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www.1ppt.com/beijing/        PPT</a:t>
            </a:r>
            <a:r>
              <a:rPr lang="zh-CN" altLang="en-US" sz="100">
                <a:solidFill>
                  <a:srgbClr val="FFFFFF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图表：</a:t>
            </a:r>
            <a:r>
              <a:rPr lang="en-US" altLang="zh-CN" sz="100">
                <a:solidFill>
                  <a:srgbClr val="FFFFFF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www.1ppt.com/tubiao/      </a:t>
            </a:r>
          </a:p>
          <a:p>
            <a:pPr defTabSz="914400" eaLnBrk="1" hangingPunct="1"/>
            <a:r>
              <a:rPr lang="zh-CN" altLang="en-US" sz="100">
                <a:solidFill>
                  <a:srgbClr val="FFFFFF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精美</a:t>
            </a:r>
            <a:r>
              <a:rPr lang="en-US" altLang="zh-CN" sz="100">
                <a:solidFill>
                  <a:srgbClr val="FFFFFF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PPT</a:t>
            </a:r>
            <a:r>
              <a:rPr lang="zh-CN" altLang="en-US" sz="100">
                <a:solidFill>
                  <a:srgbClr val="FFFFFF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下载：</a:t>
            </a:r>
            <a:r>
              <a:rPr lang="en-US" altLang="zh-CN" sz="100">
                <a:solidFill>
                  <a:srgbClr val="FFFFFF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www.1ppt.com/xiazai/         PPT</a:t>
            </a:r>
            <a:r>
              <a:rPr lang="zh-CN" altLang="en-US" sz="100">
                <a:solidFill>
                  <a:srgbClr val="FFFFFF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教程： </a:t>
            </a:r>
            <a:r>
              <a:rPr lang="en-US" altLang="zh-CN" sz="100">
                <a:solidFill>
                  <a:srgbClr val="FFFFFF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www.1ppt.com/powerpoint/      </a:t>
            </a:r>
          </a:p>
          <a:p>
            <a:pPr defTabSz="914400" eaLnBrk="1" hangingPunct="1"/>
            <a:r>
              <a:rPr lang="en-US" altLang="zh-CN" sz="100">
                <a:solidFill>
                  <a:srgbClr val="FFFFFF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PPT</a:t>
            </a:r>
            <a:r>
              <a:rPr lang="zh-CN" altLang="en-US" sz="100">
                <a:solidFill>
                  <a:srgbClr val="FFFFFF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课件：</a:t>
            </a:r>
            <a:r>
              <a:rPr lang="en-US" altLang="zh-CN" sz="100">
                <a:solidFill>
                  <a:srgbClr val="FFFFFF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www.1ppt.com/kejian/             </a:t>
            </a:r>
            <a:r>
              <a:rPr lang="zh-CN" altLang="en-US" sz="100">
                <a:solidFill>
                  <a:srgbClr val="FFFFFF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字体下载：</a:t>
            </a:r>
            <a:r>
              <a:rPr lang="en-US" altLang="zh-CN" sz="100">
                <a:solidFill>
                  <a:srgbClr val="FFFFFF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www.1ppt.com/ziti/</a:t>
            </a:r>
          </a:p>
          <a:p>
            <a:pPr defTabSz="914400" eaLnBrk="1" hangingPunct="1"/>
            <a:r>
              <a:rPr lang="zh-CN" altLang="en-US" sz="100">
                <a:solidFill>
                  <a:srgbClr val="FFFFFF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工作总结</a:t>
            </a:r>
            <a:r>
              <a:rPr lang="en-US" altLang="zh-CN" sz="100">
                <a:solidFill>
                  <a:srgbClr val="FFFFFF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PPT</a:t>
            </a:r>
            <a:r>
              <a:rPr lang="zh-CN" altLang="en-US" sz="100">
                <a:solidFill>
                  <a:srgbClr val="FFFFFF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：</a:t>
            </a:r>
            <a:r>
              <a:rPr lang="en-US" altLang="zh-CN" sz="100">
                <a:solidFill>
                  <a:srgbClr val="FFFFFF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www.1ppt.com/xiazai/zongjie/ </a:t>
            </a:r>
            <a:r>
              <a:rPr lang="zh-CN" altLang="en-US" sz="100">
                <a:solidFill>
                  <a:srgbClr val="FFFFFF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工作计划：</a:t>
            </a:r>
            <a:r>
              <a:rPr lang="en-US" altLang="zh-CN" sz="100">
                <a:solidFill>
                  <a:srgbClr val="FFFFFF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www.1ppt.com/xiazai/jihua/</a:t>
            </a:r>
          </a:p>
          <a:p>
            <a:pPr defTabSz="914400" eaLnBrk="1" hangingPunct="1"/>
            <a:r>
              <a:rPr lang="zh-CN" altLang="en-US" sz="100">
                <a:solidFill>
                  <a:srgbClr val="FFFFFF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商务</a:t>
            </a:r>
            <a:r>
              <a:rPr lang="en-US" altLang="zh-CN" sz="100">
                <a:solidFill>
                  <a:srgbClr val="FFFFFF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PPT</a:t>
            </a:r>
            <a:r>
              <a:rPr lang="zh-CN" altLang="en-US" sz="100">
                <a:solidFill>
                  <a:srgbClr val="FFFFFF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模板：</a:t>
            </a:r>
            <a:r>
              <a:rPr lang="en-US" altLang="zh-CN" sz="100">
                <a:solidFill>
                  <a:srgbClr val="FFFFFF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www.1ppt.com/moban/shangwu/  </a:t>
            </a:r>
            <a:r>
              <a:rPr lang="zh-CN" altLang="en-US" sz="100">
                <a:solidFill>
                  <a:srgbClr val="FFFFFF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个人简历</a:t>
            </a:r>
            <a:r>
              <a:rPr lang="en-US" altLang="zh-CN" sz="100">
                <a:solidFill>
                  <a:srgbClr val="FFFFFF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PPT</a:t>
            </a:r>
            <a:r>
              <a:rPr lang="zh-CN" altLang="en-US" sz="100">
                <a:solidFill>
                  <a:srgbClr val="FFFFFF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：</a:t>
            </a:r>
            <a:r>
              <a:rPr lang="en-US" altLang="zh-CN" sz="100">
                <a:solidFill>
                  <a:srgbClr val="FFFFFF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www.1ppt.com/xiazai/jianli/  </a:t>
            </a:r>
          </a:p>
          <a:p>
            <a:pPr defTabSz="914400" eaLnBrk="1" hangingPunct="1"/>
            <a:r>
              <a:rPr lang="zh-CN" altLang="en-US" sz="100">
                <a:solidFill>
                  <a:srgbClr val="FFFFFF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毕业答辩</a:t>
            </a:r>
            <a:r>
              <a:rPr lang="en-US" altLang="zh-CN" sz="100">
                <a:solidFill>
                  <a:srgbClr val="FFFFFF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PPT</a:t>
            </a:r>
            <a:r>
              <a:rPr lang="zh-CN" altLang="en-US" sz="100">
                <a:solidFill>
                  <a:srgbClr val="FFFFFF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：</a:t>
            </a:r>
            <a:r>
              <a:rPr lang="en-US" altLang="zh-CN" sz="100">
                <a:solidFill>
                  <a:srgbClr val="FFFFFF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www.1ppt.com/xiazai/dabian/  </a:t>
            </a:r>
            <a:r>
              <a:rPr lang="zh-CN" altLang="en-US" sz="100">
                <a:solidFill>
                  <a:srgbClr val="FFFFFF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工作汇报</a:t>
            </a:r>
            <a:r>
              <a:rPr lang="en-US" altLang="zh-CN" sz="100">
                <a:solidFill>
                  <a:srgbClr val="FFFFFF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PPT</a:t>
            </a:r>
            <a:r>
              <a:rPr lang="zh-CN" altLang="en-US" sz="100">
                <a:solidFill>
                  <a:srgbClr val="FFFFFF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：</a:t>
            </a:r>
            <a:r>
              <a:rPr lang="en-US" altLang="zh-CN" sz="100">
                <a:solidFill>
                  <a:srgbClr val="FFFFFF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www.1ppt.com/xiazai/huibao/    </a:t>
            </a:r>
          </a:p>
          <a:p>
            <a:pPr defTabSz="914400" eaLnBrk="1" hangingPunct="1"/>
            <a:r>
              <a:rPr lang="en-US" altLang="zh-CN" sz="100">
                <a:solidFill>
                  <a:srgbClr val="FFFFFF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 </a:t>
            </a: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2914911"/>
      </p:ext>
    </p:extLst>
  </p:cSld>
  <p:clrMapOvr>
    <a:masterClrMapping/>
  </p:clrMapOvr>
  <p:transition spd="slow" advClick="0" advTm="3000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3749B2-E6D8-7D41-9778-086FAA2D6B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F24A92-AD05-C844-BD86-A7AF2C91BA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5A3EE6-3BDB-C049-9FE4-6F4D18110D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09DAC76D-9E55-5946-9C4D-C786954E0F28}" type="slidenum">
              <a:rPr lang="en-US" altLang="en-VN"/>
              <a:pPr>
                <a:defRPr/>
              </a:pPr>
              <a:t>‹#›</a:t>
            </a:fld>
            <a:endParaRPr lang="en-US" altLang="en-VN"/>
          </a:p>
        </p:txBody>
      </p:sp>
    </p:spTree>
    <p:extLst>
      <p:ext uri="{BB962C8B-B14F-4D97-AF65-F5344CB8AC3E}">
        <p14:creationId xmlns:p14="http://schemas.microsoft.com/office/powerpoint/2010/main" val="36506987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7EA41B35-328A-824C-939D-556BAA2801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2D3B01F3-2811-844E-8ADC-065761BD4C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23D100DB-2034-154C-9024-696E4E8878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B6EDAF8C-398B-3244-9342-1CE57AD4A654}" type="slidenum">
              <a:rPr lang="en-US" altLang="en-VN"/>
              <a:pPr>
                <a:defRPr/>
              </a:pPr>
              <a:t>‹#›</a:t>
            </a:fld>
            <a:endParaRPr lang="en-US" altLang="en-VN"/>
          </a:p>
        </p:txBody>
      </p:sp>
    </p:spTree>
    <p:extLst>
      <p:ext uri="{BB962C8B-B14F-4D97-AF65-F5344CB8AC3E}">
        <p14:creationId xmlns:p14="http://schemas.microsoft.com/office/powerpoint/2010/main" val="7770572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altLang="zh-CN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6A3F7C-4165-4544-A793-83714A74A8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57B434CB-E231-5C43-98FF-E8BDAA2F496F}" type="datetimeFigureOut">
              <a:rPr lang="zh-CN" altLang="en-US"/>
              <a:pPr>
                <a:defRPr/>
              </a:pPr>
              <a:t>2021/9/21</a:t>
            </a:fld>
            <a:endParaRPr lang="zh-CN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55F941-B72A-F443-9A93-4F1B40FCF1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2752EE-0F03-DF4C-A54B-F31D3C0D7C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7254F861-9840-7744-8B61-47E135CC16E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891255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701CA7-70F0-6D48-9E84-1B92F92803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2BC43B99-2969-704D-9D66-2DD65D0FF86B}" type="datetimeFigureOut">
              <a:rPr lang="zh-CN" altLang="en-US"/>
              <a:pPr>
                <a:defRPr/>
              </a:pPr>
              <a:t>2021/9/21</a:t>
            </a:fld>
            <a:endParaRPr lang="zh-CN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83B73E-8377-464F-820A-4FB0E04085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C4FAFF-F20F-1843-B890-93F1DC1BE4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E1855D66-D0EC-C74E-8A6A-E407A2D169E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206671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altLang="zh-CN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EA8737-8647-834A-86F8-5DF1CBBF30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F706DF22-F712-754C-850F-9870166EC59A}" type="datetimeFigureOut">
              <a:rPr lang="zh-CN" altLang="en-US"/>
              <a:pPr>
                <a:defRPr/>
              </a:pPr>
              <a:t>2021/9/21</a:t>
            </a:fld>
            <a:endParaRPr lang="zh-CN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0FF965-A9A3-F84A-ACB1-4CC86A3B35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CC7619-A8B6-814E-A6D4-549AA5DBFC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CF97C025-77F4-E445-9DDE-2347F07FC5D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69993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3EDFE7-3C79-0D41-861A-4A25348B5E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95E2B637-CDDE-AA41-9869-2CCB00651866}" type="datetimeFigureOut">
              <a:rPr lang="zh-CN" altLang="en-US"/>
              <a:pPr>
                <a:defRPr/>
              </a:pPr>
              <a:t>2021/9/21</a:t>
            </a:fld>
            <a:endParaRPr lang="zh-CN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93A98AD-3F39-5F44-973B-EA96EB28C1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0F51D94-0662-8945-80FE-626E43AFAA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65E73B35-3836-7C4B-89EC-8DE1D67A361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870675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altLang="zh-CN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A46D8DD-24FF-F64C-A6EE-AE261DE638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C830C36E-A8A5-1C48-826A-38008B5528A3}" type="datetimeFigureOut">
              <a:rPr lang="zh-CN" altLang="en-US"/>
              <a:pPr>
                <a:defRPr/>
              </a:pPr>
              <a:t>2021/9/21</a:t>
            </a:fld>
            <a:endParaRPr lang="zh-CN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E9F2D4F-735D-EE4F-80AB-6B0FBFECCA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9D262B0-EA0D-B947-BF89-CBD45AAFBB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CDAF265F-C42C-384A-9C92-D14267FA5EC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4637392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29A0F7F-E816-7549-AB8C-754AA9BB0E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3C61F563-4649-E84B-8452-FE567A288C50}" type="datetimeFigureOut">
              <a:rPr lang="zh-CN" altLang="en-US"/>
              <a:pPr>
                <a:defRPr/>
              </a:pPr>
              <a:t>2021/9/21</a:t>
            </a:fld>
            <a:endParaRPr lang="zh-CN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29477F0-338B-1C41-B6DD-96F03054A1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68B35D3-A8AC-454A-BA50-ECCF869952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B5BB7261-0435-A849-9CE0-867FBDB05BC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78959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07887229"/>
      </p:ext>
    </p:extLst>
  </p:cSld>
  <p:clrMapOvr>
    <a:masterClrMapping/>
  </p:clrMapOvr>
  <p:transition spd="slow" advClick="0" advTm="3000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99EA169-4762-584F-94CE-B5BD520BDD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363BE847-CB41-7847-BD0D-96A6FDB5873B}" type="datetimeFigureOut">
              <a:rPr lang="zh-CN" altLang="en-US"/>
              <a:pPr>
                <a:defRPr/>
              </a:pPr>
              <a:t>2021/9/21</a:t>
            </a:fld>
            <a:endParaRPr lang="zh-CN" alt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1AD99F0-62F6-4B48-8917-273AF777C1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0C8B53-DB16-CD48-B7AC-407CE9E115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6C58EE89-06BB-3940-B01D-EC42B4420F4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933934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zh-CN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35856E5-BF20-5443-A1DE-467046F50A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99FE828C-623F-884A-B087-E0866FD56517}" type="datetimeFigureOut">
              <a:rPr lang="zh-CN" altLang="en-US"/>
              <a:pPr>
                <a:defRPr/>
              </a:pPr>
              <a:t>2021/9/21</a:t>
            </a:fld>
            <a:endParaRPr lang="zh-CN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E9415A1-EC27-534A-947C-E45A768D0D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B5C616C-AFBB-1842-AB44-E737ACC927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A2AD74E9-C320-F345-8EF3-CD95FE52FED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923941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zh-CN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altLang="zh-CN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B925334-6B2A-364B-B4EE-2FEB90C468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72DCBC16-D07D-4A48-9B0A-C007B4CAAF09}" type="datetimeFigureOut">
              <a:rPr lang="zh-CN" altLang="en-US"/>
              <a:pPr>
                <a:defRPr/>
              </a:pPr>
              <a:t>2021/9/21</a:t>
            </a:fld>
            <a:endParaRPr lang="zh-CN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216D54C-DFB7-F944-994B-0A099D7DA5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084194-2863-7D4F-94F1-85C639A34E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889E0903-6394-4046-893D-D08A35014D5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083828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CCEFC4-6D4C-404F-9A60-549E006987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37CD768D-57E5-7740-B822-0E946795C9F7}" type="datetimeFigureOut">
              <a:rPr lang="zh-CN" altLang="en-US"/>
              <a:pPr>
                <a:defRPr/>
              </a:pPr>
              <a:t>2021/9/21</a:t>
            </a:fld>
            <a:endParaRPr lang="zh-CN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C67CF7-C378-C146-9562-AA528D390E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3D76FE-2261-BB4D-9875-7B9B1A4565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75996FCF-ACA9-8A49-90A0-5624F299622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152767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altLang="zh-CN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24E8EB-E961-A84F-8446-09BC7E6646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F2BB6CCE-B9BE-7142-8D1B-0BCAE38C565D}" type="datetimeFigureOut">
              <a:rPr lang="zh-CN" altLang="en-US"/>
              <a:pPr>
                <a:defRPr/>
              </a:pPr>
              <a:t>2021/9/21</a:t>
            </a:fld>
            <a:endParaRPr lang="zh-CN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EEB801-02CC-ED4C-B3F5-EC17E0F82D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7EB244-7C11-144E-8686-C91589FD7C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26C613B6-AAAD-2947-B718-886FD2D657B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243352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" y="4610925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298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" y="4610925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9117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1">
            <a:extLst>
              <a:ext uri="{FF2B5EF4-FFF2-40B4-BE49-F238E27FC236}">
                <a16:creationId xmlns:a16="http://schemas.microsoft.com/office/drawing/2014/main" id="{EFD8F934-5920-E14E-87E9-80A5D2A5E99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" t="10626" r="3576" b="16208"/>
          <a:stretch/>
        </p:blipFill>
        <p:spPr>
          <a:xfrm>
            <a:off x="-62523" y="-46891"/>
            <a:ext cx="12285784" cy="6940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731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t>2021/9/21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17836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t>2021/9/21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33816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8702993"/>
      </p:ext>
    </p:extLst>
  </p:cSld>
  <p:clrMapOvr>
    <a:masterClrMapping/>
  </p:clrMapOvr>
  <p:transition spd="slow" advClick="0" advTm="3000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t>2021/9/21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1592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t>2021/9/21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4765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t>2021/9/21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0361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zh-CN"/>
              <a:t>Click icon to add picture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t>2021/9/21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87498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t>2021/9/21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94318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t>2021/9/21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1919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Click to edit Master subtitle style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E26BC15-B161-4C75-9B3A-128C91250747}" type="datetimeFigureOut">
              <a:rPr lang="zh-CN" altLang="en-US" smtClean="0"/>
              <a:t>2021/9/21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8B4E113-1DE2-475C-BE03-FB3C5943303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2269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01482677"/>
      </p:ext>
    </p:extLst>
  </p:cSld>
  <p:clrMapOvr>
    <a:masterClrMapping/>
  </p:clrMapOvr>
  <p:transition spd="slow" advClick="0" advTm="3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89274951"/>
      </p:ext>
    </p:extLst>
  </p:cSld>
  <p:clrMapOvr>
    <a:masterClrMapping/>
  </p:clrMapOvr>
  <p:transition spd="slow" advClick="0" advTm="300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46139260"/>
      </p:ext>
    </p:extLst>
  </p:cSld>
  <p:clrMapOvr>
    <a:masterClrMapping/>
  </p:clrMapOvr>
  <p:transition spd="slow" advClick="0" advTm="3000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5037719"/>
      </p:ext>
    </p:extLst>
  </p:cSld>
  <p:clrMapOvr>
    <a:masterClrMapping/>
  </p:clrMapOvr>
  <p:transition spd="slow" advClick="0" advTm="3000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6249935"/>
      </p:ext>
    </p:extLst>
  </p:cSld>
  <p:clrMapOvr>
    <a:masterClrMapping/>
  </p:clrMapOvr>
  <p:transition spd="slow" advClick="0" advTm="3000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3237480"/>
      </p:ext>
    </p:extLst>
  </p:cSld>
  <p:clrMapOvr>
    <a:masterClrMapping/>
  </p:clrMapOvr>
  <p:transition spd="slow" advClick="0" advTm="3000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B139178-146A-2C43-A160-D370D07CA3C8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alphaModFix am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990600"/>
            <a:ext cx="4191000" cy="466598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31" r:id="rId1"/>
    <p:sldLayoutId id="2147483832" r:id="rId2"/>
    <p:sldLayoutId id="2147483833" r:id="rId3"/>
    <p:sldLayoutId id="2147483834" r:id="rId4"/>
    <p:sldLayoutId id="2147483835" r:id="rId5"/>
    <p:sldLayoutId id="2147483836" r:id="rId6"/>
    <p:sldLayoutId id="2147483837" r:id="rId7"/>
    <p:sldLayoutId id="2147483838" r:id="rId8"/>
    <p:sldLayoutId id="2147483839" r:id="rId9"/>
    <p:sldLayoutId id="2147483840" r:id="rId10"/>
    <p:sldLayoutId id="2147483841" r:id="rId11"/>
    <p:sldLayoutId id="2147483842" r:id="rId12"/>
    <p:sldLayoutId id="2147483843" r:id="rId13"/>
  </p:sldLayoutIdLst>
  <p:transition spd="slow" advClick="0" advTm="3000">
    <p:fade/>
  </p:transition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Placeholder 1">
            <a:extLst>
              <a:ext uri="{FF2B5EF4-FFF2-40B4-BE49-F238E27FC236}">
                <a16:creationId xmlns:a16="http://schemas.microsoft.com/office/drawing/2014/main" id="{EC466698-CD82-BA44-A5D5-753B8A94EE9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单击此处编辑母版标题样式</a:t>
            </a:r>
            <a:endParaRPr lang="en-US" altLang="en-VN"/>
          </a:p>
        </p:txBody>
      </p:sp>
      <p:sp>
        <p:nvSpPr>
          <p:cNvPr id="20483" name="Text Placeholder 2">
            <a:extLst>
              <a:ext uri="{FF2B5EF4-FFF2-40B4-BE49-F238E27FC236}">
                <a16:creationId xmlns:a16="http://schemas.microsoft.com/office/drawing/2014/main" id="{AD6E1F12-4BE1-B54E-AD91-7039928D143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alt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BF392F-1E83-B043-AB5F-63FB991169E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914400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97A62006-0503-A44B-BE56-FBA8175F3C89}" type="datetimeFigureOut">
              <a:rPr lang="zh-CN" altLang="en-US"/>
              <a:pPr>
                <a:defRPr/>
              </a:pPr>
              <a:t>2021/9/21</a:t>
            </a:fld>
            <a:endParaRPr lang="zh-CN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C6376C-F543-8E4F-916E-15DAF1A1BBD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defTabSz="914400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6FA7AD-CA9F-5D43-AFC8-239D8D50F8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defTabSz="914400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FC6E8DF5-A22B-E742-B805-32903BE031D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4" r:id="rId1"/>
    <p:sldLayoutId id="2147483845" r:id="rId2"/>
    <p:sldLayoutId id="2147483846" r:id="rId3"/>
    <p:sldLayoutId id="2147483847" r:id="rId4"/>
    <p:sldLayoutId id="2147483848" r:id="rId5"/>
    <p:sldLayoutId id="2147483849" r:id="rId6"/>
    <p:sldLayoutId id="2147483850" r:id="rId7"/>
    <p:sldLayoutId id="2147483851" r:id="rId8"/>
    <p:sldLayoutId id="2147483852" r:id="rId9"/>
    <p:sldLayoutId id="2147483853" r:id="rId10"/>
    <p:sldLayoutId id="2147483854" r:id="rId11"/>
  </p:sldLayoutIdLs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3199001-515B-614F-84AB-6CB86508349F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 am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990600"/>
            <a:ext cx="4191000" cy="4665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7352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8" r:id="rId1"/>
    <p:sldLayoutId id="2147483859" r:id="rId2"/>
    <p:sldLayoutId id="2147483860" r:id="rId3"/>
    <p:sldLayoutId id="2147483861" r:id="rId4"/>
    <p:sldLayoutId id="2147483862" r:id="rId5"/>
    <p:sldLayoutId id="2147483863" r:id="rId6"/>
    <p:sldLayoutId id="2147483864" r:id="rId7"/>
    <p:sldLayoutId id="2147483865" r:id="rId8"/>
    <p:sldLayoutId id="2147483866" r:id="rId9"/>
    <p:sldLayoutId id="2147483867" r:id="rId10"/>
    <p:sldLayoutId id="2147483868" r:id="rId11"/>
    <p:sldLayoutId id="2147483869" r:id="rId12"/>
  </p:sldLayoutIdLst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tags" Target="../tags/tag3.xml"/><Relationship Id="rId7" Type="http://schemas.openxmlformats.org/officeDocument/2006/relationships/image" Target="../media/image26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25.xml"/><Relationship Id="rId4" Type="http://schemas.openxmlformats.org/officeDocument/2006/relationships/tags" Target="../tags/tag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3.png"/><Relationship Id="rId5" Type="http://schemas.microsoft.com/office/2007/relationships/hdphoto" Target="../media/hdphoto1.wdp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5.xml"/><Relationship Id="rId1" Type="http://schemas.openxmlformats.org/officeDocument/2006/relationships/tags" Target="../tags/tag5.xml"/><Relationship Id="rId6" Type="http://schemas.openxmlformats.org/officeDocument/2006/relationships/image" Target="../media/image13.png"/><Relationship Id="rId5" Type="http://schemas.microsoft.com/office/2007/relationships/hdphoto" Target="../media/hdphoto4.wdp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3.png"/><Relationship Id="rId5" Type="http://schemas.microsoft.com/office/2007/relationships/hdphoto" Target="../media/hdphoto4.wdp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tags" Target="../tags/tag8.xml"/><Relationship Id="rId7" Type="http://schemas.openxmlformats.org/officeDocument/2006/relationships/image" Target="../media/image30.png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notesSlide" Target="../notesSlides/notesSlide11.xml"/><Relationship Id="rId5" Type="http://schemas.openxmlformats.org/officeDocument/2006/relationships/slideLayout" Target="../slideLayouts/slideLayout25.xml"/><Relationship Id="rId10" Type="http://schemas.openxmlformats.org/officeDocument/2006/relationships/image" Target="../media/image13.png"/><Relationship Id="rId4" Type="http://schemas.openxmlformats.org/officeDocument/2006/relationships/tags" Target="../tags/tag9.xml"/><Relationship Id="rId9" Type="http://schemas.microsoft.com/office/2007/relationships/hdphoto" Target="../media/hdphoto4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tags" Target="../tags/tag17.xml"/><Relationship Id="rId3" Type="http://schemas.openxmlformats.org/officeDocument/2006/relationships/tags" Target="../tags/tag12.xml"/><Relationship Id="rId7" Type="http://schemas.openxmlformats.org/officeDocument/2006/relationships/tags" Target="../tags/tag16.xml"/><Relationship Id="rId12" Type="http://schemas.microsoft.com/office/2007/relationships/hdphoto" Target="../media/hdphoto4.wdp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6" Type="http://schemas.openxmlformats.org/officeDocument/2006/relationships/tags" Target="../tags/tag15.xml"/><Relationship Id="rId11" Type="http://schemas.openxmlformats.org/officeDocument/2006/relationships/image" Target="../media/image28.png"/><Relationship Id="rId5" Type="http://schemas.openxmlformats.org/officeDocument/2006/relationships/tags" Target="../tags/tag14.xml"/><Relationship Id="rId10" Type="http://schemas.openxmlformats.org/officeDocument/2006/relationships/notesSlide" Target="../notesSlides/notesSlide12.xml"/><Relationship Id="rId4" Type="http://schemas.openxmlformats.org/officeDocument/2006/relationships/tags" Target="../tags/tag13.xml"/><Relationship Id="rId9" Type="http://schemas.openxmlformats.org/officeDocument/2006/relationships/slideLayout" Target="../slideLayouts/slideLayout2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13.png"/><Relationship Id="rId4" Type="http://schemas.microsoft.com/office/2007/relationships/hdphoto" Target="../media/hdphoto3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3.png"/><Relationship Id="rId5" Type="http://schemas.microsoft.com/office/2007/relationships/hdphoto" Target="../media/hdphoto1.wdp"/><Relationship Id="rId4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5.xml"/><Relationship Id="rId5" Type="http://schemas.microsoft.com/office/2007/relationships/hdphoto" Target="../media/hdphoto4.wdp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1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5.xml"/><Relationship Id="rId6" Type="http://schemas.microsoft.com/office/2007/relationships/hdphoto" Target="../media/hdphoto4.wdp"/><Relationship Id="rId5" Type="http://schemas.openxmlformats.org/officeDocument/2006/relationships/image" Target="../media/image28.png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35.png"/><Relationship Id="rId4" Type="http://schemas.microsoft.com/office/2007/relationships/hdphoto" Target="../media/hdphoto4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37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3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1.png"/><Relationship Id="rId5" Type="http://schemas.microsoft.com/office/2007/relationships/hdphoto" Target="../media/hdphoto3.wdp"/><Relationship Id="rId4" Type="http://schemas.openxmlformats.org/officeDocument/2006/relationships/image" Target="../media/image22.png"/><Relationship Id="rId9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1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3.png"/><Relationship Id="rId5" Type="http://schemas.microsoft.com/office/2007/relationships/hdphoto" Target="../media/hdphoto1.wdp"/><Relationship Id="rId4" Type="http://schemas.openxmlformats.org/officeDocument/2006/relationships/image" Target="../media/image12.png"/><Relationship Id="rId9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13" Type="http://schemas.openxmlformats.org/officeDocument/2006/relationships/image" Target="../media/image18.png"/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16.png"/><Relationship Id="rId12" Type="http://schemas.openxmlformats.org/officeDocument/2006/relationships/image" Target="../media/image17.gif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microsoft.com/office/2007/relationships/hdphoto" Target="../media/hdphoto2.wdp"/><Relationship Id="rId11" Type="http://schemas.openxmlformats.org/officeDocument/2006/relationships/slide" Target="slide8.xml"/><Relationship Id="rId5" Type="http://schemas.openxmlformats.org/officeDocument/2006/relationships/image" Target="../media/image15.png"/><Relationship Id="rId10" Type="http://schemas.openxmlformats.org/officeDocument/2006/relationships/slide" Target="slide7.xml"/><Relationship Id="rId4" Type="http://schemas.openxmlformats.org/officeDocument/2006/relationships/notesSlide" Target="../notesSlides/notesSlide2.xml"/><Relationship Id="rId9" Type="http://schemas.openxmlformats.org/officeDocument/2006/relationships/slide" Target="slide6.xml"/><Relationship Id="rId14" Type="http://schemas.openxmlformats.org/officeDocument/2006/relationships/slide" Target="slide9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audio" Target="../media/audio1.wav"/><Relationship Id="rId7" Type="http://schemas.microsoft.com/office/2007/relationships/hdphoto" Target="../media/hdphoto2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5.png"/><Relationship Id="rId11" Type="http://schemas.openxmlformats.org/officeDocument/2006/relationships/slide" Target="slide4.xml"/><Relationship Id="rId5" Type="http://schemas.openxmlformats.org/officeDocument/2006/relationships/audio" Target="../media/audio3.wav"/><Relationship Id="rId10" Type="http://schemas.openxmlformats.org/officeDocument/2006/relationships/image" Target="../media/image21.png"/><Relationship Id="rId4" Type="http://schemas.openxmlformats.org/officeDocument/2006/relationships/audio" Target="../media/audio2.wav"/><Relationship Id="rId9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audio" Target="../media/audio1.wav"/><Relationship Id="rId7" Type="http://schemas.microsoft.com/office/2007/relationships/hdphoto" Target="../media/hdphoto2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5.png"/><Relationship Id="rId11" Type="http://schemas.openxmlformats.org/officeDocument/2006/relationships/slide" Target="slide4.xml"/><Relationship Id="rId5" Type="http://schemas.openxmlformats.org/officeDocument/2006/relationships/audio" Target="../media/audio3.wav"/><Relationship Id="rId10" Type="http://schemas.openxmlformats.org/officeDocument/2006/relationships/image" Target="../media/image21.png"/><Relationship Id="rId4" Type="http://schemas.openxmlformats.org/officeDocument/2006/relationships/audio" Target="../media/audio2.wav"/><Relationship Id="rId9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audio" Target="../media/audio1.wav"/><Relationship Id="rId7" Type="http://schemas.microsoft.com/office/2007/relationships/hdphoto" Target="../media/hdphoto2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5.png"/><Relationship Id="rId11" Type="http://schemas.openxmlformats.org/officeDocument/2006/relationships/slide" Target="slide4.xml"/><Relationship Id="rId5" Type="http://schemas.openxmlformats.org/officeDocument/2006/relationships/audio" Target="../media/audio3.wav"/><Relationship Id="rId10" Type="http://schemas.openxmlformats.org/officeDocument/2006/relationships/image" Target="../media/image21.png"/><Relationship Id="rId4" Type="http://schemas.openxmlformats.org/officeDocument/2006/relationships/audio" Target="../media/audio2.wav"/><Relationship Id="rId9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audio" Target="../media/audio1.wav"/><Relationship Id="rId7" Type="http://schemas.microsoft.com/office/2007/relationships/hdphoto" Target="../media/hdphoto2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5.png"/><Relationship Id="rId11" Type="http://schemas.openxmlformats.org/officeDocument/2006/relationships/slide" Target="slide4.xml"/><Relationship Id="rId5" Type="http://schemas.openxmlformats.org/officeDocument/2006/relationships/audio" Target="../media/audio3.wav"/><Relationship Id="rId10" Type="http://schemas.openxmlformats.org/officeDocument/2006/relationships/image" Target="../media/image21.png"/><Relationship Id="rId4" Type="http://schemas.openxmlformats.org/officeDocument/2006/relationships/audio" Target="../media/audio2.wav"/><Relationship Id="rId9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3.jpe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13.png"/><Relationship Id="rId5" Type="http://schemas.microsoft.com/office/2007/relationships/hdphoto" Target="../media/hdphoto3.wdp"/><Relationship Id="rId4" Type="http://schemas.openxmlformats.org/officeDocument/2006/relationships/image" Target="../media/image22.png"/><Relationship Id="rId9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7">
            <a:extLst>
              <a:ext uri="{FF2B5EF4-FFF2-40B4-BE49-F238E27FC236}">
                <a16:creationId xmlns:a16="http://schemas.microsoft.com/office/drawing/2014/main" id="{3C126D56-32F8-B340-A09A-74B36C05FA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463" y="3178175"/>
            <a:ext cx="12209463" cy="367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2" name="Picture 2">
            <a:extLst>
              <a:ext uri="{FF2B5EF4-FFF2-40B4-BE49-F238E27FC236}">
                <a16:creationId xmlns:a16="http://schemas.microsoft.com/office/drawing/2014/main" id="{A0C5D186-4059-894A-8F55-D705F58E44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0" y="-84138"/>
            <a:ext cx="1539875" cy="171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D7BCA73-2075-E444-A14C-252540F18E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0800" y="2263775"/>
            <a:ext cx="815340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9pPr>
          </a:lstStyle>
          <a:p>
            <a:pPr algn="ctr" eaLnBrk="1" hangingPunct="1"/>
            <a:r>
              <a:rPr lang="en-VN" altLang="en-VN" sz="4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TỪ VÀ CÂU - LỚP 4</a:t>
            </a:r>
          </a:p>
        </p:txBody>
      </p:sp>
      <p:sp>
        <p:nvSpPr>
          <p:cNvPr id="10" name="TextBox 4">
            <a:extLst>
              <a:ext uri="{FF2B5EF4-FFF2-40B4-BE49-F238E27FC236}">
                <a16:creationId xmlns:a16="http://schemas.microsoft.com/office/drawing/2014/main" id="{A6573EC0-68AE-8D4D-98CE-99EA5696E3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68763" y="4024313"/>
            <a:ext cx="4583112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685800" indent="-28575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9pPr>
          </a:lstStyle>
          <a:p>
            <a:pPr algn="ctr" eaLnBrk="1" hangingPunct="1"/>
            <a:r>
              <a:rPr lang="en-US" altLang="en-US" sz="3600" b="1" i="1">
                <a:solidFill>
                  <a:srgbClr val="002060"/>
                </a:solidFill>
                <a:latin typeface="Times New Roman" panose="02020603050405020304" pitchFamily="18" charset="0"/>
                <a:ea typeface="Brush Script MT" panose="03060802040406070304" pitchFamily="66" charset="-122"/>
                <a:cs typeface="Times New Roman" panose="02020603050405020304" pitchFamily="18" charset="0"/>
              </a:rPr>
              <a:t>Thực hiện: </a:t>
            </a:r>
          </a:p>
          <a:p>
            <a:pPr algn="ctr" eaLnBrk="1" hangingPunct="1"/>
            <a:r>
              <a:rPr lang="en-US" altLang="en-US" sz="3600" b="1" i="1">
                <a:solidFill>
                  <a:srgbClr val="002060"/>
                </a:solidFill>
                <a:latin typeface="Times New Roman" panose="02020603050405020304" pitchFamily="18" charset="0"/>
                <a:ea typeface="Brush Script MT" panose="03060802040406070304" pitchFamily="66" charset="-122"/>
                <a:cs typeface="Times New Roman" panose="02020603050405020304" pitchFamily="18" charset="0"/>
              </a:rPr>
              <a:t>Nhóm giáo viên khối 4</a:t>
            </a:r>
            <a:endParaRPr lang="vi-VN" altLang="en-US" sz="2400" b="1" i="1">
              <a:solidFill>
                <a:srgbClr val="002060"/>
              </a:solidFill>
              <a:latin typeface="Times New Roman" panose="02020603050405020304" pitchFamily="18" charset="0"/>
              <a:ea typeface="Brush Script MT" panose="03060802040406070304" pitchFamily="66" charset="-122"/>
              <a:cs typeface="Times New Roman" panose="02020603050405020304" pitchFamily="18" charset="0"/>
            </a:endParaRPr>
          </a:p>
        </p:txBody>
      </p:sp>
      <p:sp>
        <p:nvSpPr>
          <p:cNvPr id="35845" name="TextBox 4">
            <a:extLst>
              <a:ext uri="{FF2B5EF4-FFF2-40B4-BE49-F238E27FC236}">
                <a16:creationId xmlns:a16="http://schemas.microsoft.com/office/drawing/2014/main" id="{44B5EF39-F8C0-EB4A-B3D8-F236C6CD5A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25675" y="478631"/>
            <a:ext cx="7740650" cy="90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685800" indent="-28575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9pPr>
          </a:lstStyle>
          <a:p>
            <a:pPr algn="ctr" eaLnBrk="1" hangingPunct="1">
              <a:spcAft>
                <a:spcPts val="600"/>
              </a:spcAft>
            </a:pPr>
            <a:r>
              <a:rPr lang="en-US" alt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PHÒNG GIÁO DỤC VÀ ĐÀO TẠO QUẬN LONG BIÊN</a:t>
            </a:r>
          </a:p>
          <a:p>
            <a:pPr algn="ctr" eaLnBrk="1" hangingPunct="1">
              <a:spcAft>
                <a:spcPts val="600"/>
              </a:spcAft>
            </a:pPr>
            <a:r>
              <a:rPr lang="en-US" alt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TRƯỜNG TIỂU HỌC LÊ QUÝ ĐÔN</a:t>
            </a:r>
            <a:endParaRPr lang="vi-VN" altLang="en-US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图片 89">
            <a:extLst>
              <a:ext uri="{FF2B5EF4-FFF2-40B4-BE49-F238E27FC236}">
                <a16:creationId xmlns:a16="http://schemas.microsoft.com/office/drawing/2014/main" id="{928B442B-4C6A-ED45-B979-CCF8CA31565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/>
          <a:srcRect t="40227"/>
          <a:stretch/>
        </p:blipFill>
        <p:spPr>
          <a:xfrm>
            <a:off x="0" y="3308449"/>
            <a:ext cx="4092812" cy="1984890"/>
          </a:xfrm>
          <a:custGeom>
            <a:avLst/>
            <a:gdLst>
              <a:gd name="connsiteX0" fmla="*/ 0 w 4361930"/>
              <a:gd name="connsiteY0" fmla="*/ 0 h 2115404"/>
              <a:gd name="connsiteX1" fmla="*/ 2853661 w 4361930"/>
              <a:gd name="connsiteY1" fmla="*/ 0 h 2115404"/>
              <a:gd name="connsiteX2" fmla="*/ 2853661 w 4361930"/>
              <a:gd name="connsiteY2" fmla="*/ 517302 h 2115404"/>
              <a:gd name="connsiteX3" fmla="*/ 3548226 w 4361930"/>
              <a:gd name="connsiteY3" fmla="*/ 517302 h 2115404"/>
              <a:gd name="connsiteX4" fmla="*/ 3548226 w 4361930"/>
              <a:gd name="connsiteY4" fmla="*/ 0 h 2115404"/>
              <a:gd name="connsiteX5" fmla="*/ 4361930 w 4361930"/>
              <a:gd name="connsiteY5" fmla="*/ 0 h 2115404"/>
              <a:gd name="connsiteX6" fmla="*/ 4361930 w 4361930"/>
              <a:gd name="connsiteY6" fmla="*/ 2115404 h 2115404"/>
              <a:gd name="connsiteX7" fmla="*/ 0 w 4361930"/>
              <a:gd name="connsiteY7" fmla="*/ 2115404 h 21154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361930" h="2115404">
                <a:moveTo>
                  <a:pt x="0" y="0"/>
                </a:moveTo>
                <a:lnTo>
                  <a:pt x="2853661" y="0"/>
                </a:lnTo>
                <a:lnTo>
                  <a:pt x="2853661" y="517302"/>
                </a:lnTo>
                <a:lnTo>
                  <a:pt x="3548226" y="517302"/>
                </a:lnTo>
                <a:lnTo>
                  <a:pt x="3548226" y="0"/>
                </a:lnTo>
                <a:lnTo>
                  <a:pt x="4361930" y="0"/>
                </a:lnTo>
                <a:lnTo>
                  <a:pt x="4361930" y="2115404"/>
                </a:lnTo>
                <a:lnTo>
                  <a:pt x="0" y="2115404"/>
                </a:lnTo>
                <a:close/>
              </a:path>
            </a:pathLst>
          </a:custGeom>
        </p:spPr>
      </p:pic>
      <p:pic>
        <p:nvPicPr>
          <p:cNvPr id="14" name="图片 86">
            <a:extLst>
              <a:ext uri="{FF2B5EF4-FFF2-40B4-BE49-F238E27FC236}">
                <a16:creationId xmlns:a16="http://schemas.microsoft.com/office/drawing/2014/main" id="{66D81CF6-613C-514F-A904-76E78E372F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629"/>
          <a:stretch>
            <a:fillRect/>
          </a:stretch>
        </p:blipFill>
        <p:spPr bwMode="auto">
          <a:xfrm flipH="1">
            <a:off x="33338" y="1885950"/>
            <a:ext cx="1812925" cy="230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图片 2">
            <a:extLst>
              <a:ext uri="{FF2B5EF4-FFF2-40B4-BE49-F238E27FC236}">
                <a16:creationId xmlns:a16="http://schemas.microsoft.com/office/drawing/2014/main" id="{B764BF32-6CE9-5441-BEFB-8C33E86318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88" y="5013325"/>
            <a:ext cx="2913062" cy="219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45">
            <a:extLst>
              <a:ext uri="{FF2B5EF4-FFF2-40B4-BE49-F238E27FC236}">
                <a16:creationId xmlns:a16="http://schemas.microsoft.com/office/drawing/2014/main" id="{35B83621-D100-A442-9DB6-F6FB74253A9B}"/>
              </a:ext>
            </a:extLst>
          </p:cNvPr>
          <p:cNvSpPr>
            <a:spLocks/>
          </p:cNvSpPr>
          <p:nvPr/>
        </p:nvSpPr>
        <p:spPr bwMode="auto">
          <a:xfrm rot="935833">
            <a:off x="3019425" y="-336550"/>
            <a:ext cx="6223000" cy="2678113"/>
          </a:xfrm>
          <a:custGeom>
            <a:avLst/>
            <a:gdLst>
              <a:gd name="T0" fmla="*/ 6004025 w 483"/>
              <a:gd name="T1" fmla="*/ 928390 h 300"/>
              <a:gd name="T2" fmla="*/ 5372701 w 483"/>
              <a:gd name="T3" fmla="*/ 1080146 h 300"/>
              <a:gd name="T4" fmla="*/ 5243859 w 483"/>
              <a:gd name="T5" fmla="*/ 1062292 h 300"/>
              <a:gd name="T6" fmla="*/ 3903905 w 483"/>
              <a:gd name="T7" fmla="*/ 1339024 h 300"/>
              <a:gd name="T8" fmla="*/ 2757213 w 483"/>
              <a:gd name="T9" fmla="*/ 1669316 h 300"/>
              <a:gd name="T10" fmla="*/ 1546101 w 483"/>
              <a:gd name="T11" fmla="*/ 2142438 h 300"/>
              <a:gd name="T12" fmla="*/ 3736410 w 483"/>
              <a:gd name="T13" fmla="*/ 1356877 h 300"/>
              <a:gd name="T14" fmla="*/ 5076365 w 483"/>
              <a:gd name="T15" fmla="*/ 1053365 h 300"/>
              <a:gd name="T16" fmla="*/ 5076365 w 483"/>
              <a:gd name="T17" fmla="*/ 865902 h 300"/>
              <a:gd name="T18" fmla="*/ 5462890 w 483"/>
              <a:gd name="T19" fmla="*/ 767707 h 300"/>
              <a:gd name="T20" fmla="*/ 5385585 w 483"/>
              <a:gd name="T21" fmla="*/ 589170 h 300"/>
              <a:gd name="T22" fmla="*/ 4895986 w 483"/>
              <a:gd name="T23" fmla="*/ 660585 h 300"/>
              <a:gd name="T24" fmla="*/ 4973291 w 483"/>
              <a:gd name="T25" fmla="*/ 633804 h 300"/>
              <a:gd name="T26" fmla="*/ 4870218 w 483"/>
              <a:gd name="T27" fmla="*/ 473122 h 300"/>
              <a:gd name="T28" fmla="*/ 2808750 w 483"/>
              <a:gd name="T29" fmla="*/ 1062292 h 300"/>
              <a:gd name="T30" fmla="*/ 2357804 w 483"/>
              <a:gd name="T31" fmla="*/ 1187268 h 300"/>
              <a:gd name="T32" fmla="*/ 1082271 w 483"/>
              <a:gd name="T33" fmla="*/ 1651462 h 300"/>
              <a:gd name="T34" fmla="*/ 2486646 w 483"/>
              <a:gd name="T35" fmla="*/ 1044438 h 300"/>
              <a:gd name="T36" fmla="*/ 5591731 w 483"/>
              <a:gd name="T37" fmla="*/ 178536 h 300"/>
              <a:gd name="T38" fmla="*/ 5501542 w 483"/>
              <a:gd name="T39" fmla="*/ 26780 h 300"/>
              <a:gd name="T40" fmla="*/ 1829553 w 483"/>
              <a:gd name="T41" fmla="*/ 1106926 h 300"/>
              <a:gd name="T42" fmla="*/ 296336 w 483"/>
              <a:gd name="T43" fmla="*/ 1740731 h 300"/>
              <a:gd name="T44" fmla="*/ 373641 w 483"/>
              <a:gd name="T45" fmla="*/ 1803218 h 300"/>
              <a:gd name="T46" fmla="*/ 554019 w 483"/>
              <a:gd name="T47" fmla="*/ 1722877 h 300"/>
              <a:gd name="T48" fmla="*/ 115958 w 483"/>
              <a:gd name="T49" fmla="*/ 1990682 h 300"/>
              <a:gd name="T50" fmla="*/ 270568 w 483"/>
              <a:gd name="T51" fmla="*/ 2133511 h 300"/>
              <a:gd name="T52" fmla="*/ 283452 w 483"/>
              <a:gd name="T53" fmla="*/ 2124584 h 300"/>
              <a:gd name="T54" fmla="*/ 206147 w 483"/>
              <a:gd name="T55" fmla="*/ 2178145 h 300"/>
              <a:gd name="T56" fmla="*/ 373641 w 483"/>
              <a:gd name="T57" fmla="*/ 2320974 h 300"/>
              <a:gd name="T58" fmla="*/ 412294 w 483"/>
              <a:gd name="T59" fmla="*/ 2312047 h 300"/>
              <a:gd name="T60" fmla="*/ 579788 w 483"/>
              <a:gd name="T61" fmla="*/ 2383462 h 300"/>
              <a:gd name="T62" fmla="*/ 657093 w 483"/>
              <a:gd name="T63" fmla="*/ 2365608 h 300"/>
              <a:gd name="T64" fmla="*/ 450946 w 483"/>
              <a:gd name="T65" fmla="*/ 2490584 h 300"/>
              <a:gd name="T66" fmla="*/ 579788 w 483"/>
              <a:gd name="T67" fmla="*/ 2651267 h 300"/>
              <a:gd name="T68" fmla="*/ 1597638 w 483"/>
              <a:gd name="T69" fmla="*/ 2338828 h 300"/>
              <a:gd name="T70" fmla="*/ 1649174 w 483"/>
              <a:gd name="T71" fmla="*/ 2338828 h 300"/>
              <a:gd name="T72" fmla="*/ 6081330 w 483"/>
              <a:gd name="T73" fmla="*/ 1089072 h 300"/>
              <a:gd name="T74" fmla="*/ 6004025 w 483"/>
              <a:gd name="T75" fmla="*/ 928390 h 300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w 483"/>
              <a:gd name="T115" fmla="*/ 0 h 300"/>
              <a:gd name="T116" fmla="*/ 483 w 483"/>
              <a:gd name="T117" fmla="*/ 300 h 300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T114" t="T115" r="T116" b="T117"/>
            <a:pathLst>
              <a:path w="483" h="300">
                <a:moveTo>
                  <a:pt x="466" y="104"/>
                </a:moveTo>
                <a:cubicBezTo>
                  <a:pt x="450" y="109"/>
                  <a:pt x="433" y="115"/>
                  <a:pt x="417" y="121"/>
                </a:cubicBezTo>
                <a:cubicBezTo>
                  <a:pt x="414" y="119"/>
                  <a:pt x="411" y="118"/>
                  <a:pt x="407" y="119"/>
                </a:cubicBezTo>
                <a:cubicBezTo>
                  <a:pt x="371" y="125"/>
                  <a:pt x="337" y="137"/>
                  <a:pt x="303" y="150"/>
                </a:cubicBezTo>
                <a:cubicBezTo>
                  <a:pt x="272" y="161"/>
                  <a:pt x="242" y="173"/>
                  <a:pt x="214" y="187"/>
                </a:cubicBezTo>
                <a:cubicBezTo>
                  <a:pt x="182" y="203"/>
                  <a:pt x="151" y="223"/>
                  <a:pt x="120" y="240"/>
                </a:cubicBezTo>
                <a:cubicBezTo>
                  <a:pt x="173" y="205"/>
                  <a:pt x="231" y="175"/>
                  <a:pt x="290" y="152"/>
                </a:cubicBezTo>
                <a:cubicBezTo>
                  <a:pt x="325" y="140"/>
                  <a:pt x="360" y="129"/>
                  <a:pt x="394" y="118"/>
                </a:cubicBezTo>
                <a:cubicBezTo>
                  <a:pt x="406" y="115"/>
                  <a:pt x="403" y="100"/>
                  <a:pt x="394" y="97"/>
                </a:cubicBezTo>
                <a:cubicBezTo>
                  <a:pt x="404" y="94"/>
                  <a:pt x="414" y="90"/>
                  <a:pt x="424" y="86"/>
                </a:cubicBezTo>
                <a:cubicBezTo>
                  <a:pt x="436" y="81"/>
                  <a:pt x="432" y="64"/>
                  <a:pt x="418" y="66"/>
                </a:cubicBezTo>
                <a:cubicBezTo>
                  <a:pt x="405" y="68"/>
                  <a:pt x="392" y="70"/>
                  <a:pt x="380" y="74"/>
                </a:cubicBezTo>
                <a:cubicBezTo>
                  <a:pt x="382" y="73"/>
                  <a:pt x="384" y="72"/>
                  <a:pt x="386" y="71"/>
                </a:cubicBezTo>
                <a:cubicBezTo>
                  <a:pt x="397" y="66"/>
                  <a:pt x="389" y="51"/>
                  <a:pt x="378" y="53"/>
                </a:cubicBezTo>
                <a:cubicBezTo>
                  <a:pt x="322" y="64"/>
                  <a:pt x="270" y="92"/>
                  <a:pt x="218" y="119"/>
                </a:cubicBezTo>
                <a:cubicBezTo>
                  <a:pt x="206" y="123"/>
                  <a:pt x="195" y="128"/>
                  <a:pt x="183" y="133"/>
                </a:cubicBezTo>
                <a:cubicBezTo>
                  <a:pt x="149" y="148"/>
                  <a:pt x="116" y="167"/>
                  <a:pt x="84" y="185"/>
                </a:cubicBezTo>
                <a:cubicBezTo>
                  <a:pt x="118" y="159"/>
                  <a:pt x="155" y="137"/>
                  <a:pt x="193" y="117"/>
                </a:cubicBezTo>
                <a:cubicBezTo>
                  <a:pt x="274" y="85"/>
                  <a:pt x="357" y="60"/>
                  <a:pt x="434" y="20"/>
                </a:cubicBezTo>
                <a:cubicBezTo>
                  <a:pt x="443" y="15"/>
                  <a:pt x="436" y="0"/>
                  <a:pt x="427" y="3"/>
                </a:cubicBezTo>
                <a:cubicBezTo>
                  <a:pt x="330" y="35"/>
                  <a:pt x="231" y="71"/>
                  <a:pt x="142" y="124"/>
                </a:cubicBezTo>
                <a:cubicBezTo>
                  <a:pt x="100" y="143"/>
                  <a:pt x="60" y="166"/>
                  <a:pt x="23" y="195"/>
                </a:cubicBezTo>
                <a:cubicBezTo>
                  <a:pt x="19" y="198"/>
                  <a:pt x="24" y="205"/>
                  <a:pt x="29" y="202"/>
                </a:cubicBezTo>
                <a:cubicBezTo>
                  <a:pt x="33" y="199"/>
                  <a:pt x="38" y="196"/>
                  <a:pt x="43" y="193"/>
                </a:cubicBezTo>
                <a:cubicBezTo>
                  <a:pt x="31" y="202"/>
                  <a:pt x="20" y="213"/>
                  <a:pt x="9" y="223"/>
                </a:cubicBezTo>
                <a:cubicBezTo>
                  <a:pt x="0" y="232"/>
                  <a:pt x="11" y="243"/>
                  <a:pt x="21" y="239"/>
                </a:cubicBezTo>
                <a:cubicBezTo>
                  <a:pt x="21" y="239"/>
                  <a:pt x="21" y="238"/>
                  <a:pt x="22" y="238"/>
                </a:cubicBezTo>
                <a:cubicBezTo>
                  <a:pt x="20" y="240"/>
                  <a:pt x="18" y="242"/>
                  <a:pt x="16" y="244"/>
                </a:cubicBezTo>
                <a:cubicBezTo>
                  <a:pt x="9" y="254"/>
                  <a:pt x="18" y="265"/>
                  <a:pt x="29" y="260"/>
                </a:cubicBezTo>
                <a:cubicBezTo>
                  <a:pt x="30" y="260"/>
                  <a:pt x="31" y="259"/>
                  <a:pt x="32" y="259"/>
                </a:cubicBezTo>
                <a:cubicBezTo>
                  <a:pt x="33" y="264"/>
                  <a:pt x="38" y="269"/>
                  <a:pt x="45" y="267"/>
                </a:cubicBezTo>
                <a:cubicBezTo>
                  <a:pt x="47" y="267"/>
                  <a:pt x="49" y="266"/>
                  <a:pt x="51" y="265"/>
                </a:cubicBezTo>
                <a:cubicBezTo>
                  <a:pt x="45" y="270"/>
                  <a:pt x="40" y="274"/>
                  <a:pt x="35" y="279"/>
                </a:cubicBezTo>
                <a:cubicBezTo>
                  <a:pt x="27" y="286"/>
                  <a:pt x="35" y="300"/>
                  <a:pt x="45" y="297"/>
                </a:cubicBezTo>
                <a:cubicBezTo>
                  <a:pt x="73" y="288"/>
                  <a:pt x="99" y="276"/>
                  <a:pt x="124" y="262"/>
                </a:cubicBezTo>
                <a:cubicBezTo>
                  <a:pt x="126" y="263"/>
                  <a:pt x="127" y="263"/>
                  <a:pt x="128" y="262"/>
                </a:cubicBezTo>
                <a:cubicBezTo>
                  <a:pt x="248" y="231"/>
                  <a:pt x="355" y="163"/>
                  <a:pt x="472" y="122"/>
                </a:cubicBezTo>
                <a:cubicBezTo>
                  <a:pt x="483" y="118"/>
                  <a:pt x="478" y="100"/>
                  <a:pt x="466" y="104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9pPr>
          </a:lstStyle>
          <a:p>
            <a:pPr eaLnBrk="1" hangingPunct="1"/>
            <a:r>
              <a:rPr lang="en-US" altLang="zh-CN">
                <a:latin typeface="Calibri" panose="020F0502020204030204" pitchFamily="34" charset="0"/>
                <a:ea typeface="宋体" panose="02010600030101010101" pitchFamily="2" charset="-122"/>
              </a:rPr>
              <a:t> </a:t>
            </a:r>
            <a:endParaRPr lang="zh-CN" altLang="en-US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grpSp>
        <p:nvGrpSpPr>
          <p:cNvPr id="3" name="组合 1">
            <a:extLst>
              <a:ext uri="{FF2B5EF4-FFF2-40B4-BE49-F238E27FC236}">
                <a16:creationId xmlns:a16="http://schemas.microsoft.com/office/drawing/2014/main" id="{B942CF7E-4168-FD4F-AF4E-4BBCD796F03C}"/>
              </a:ext>
            </a:extLst>
          </p:cNvPr>
          <p:cNvGrpSpPr>
            <a:grpSpLocks/>
          </p:cNvGrpSpPr>
          <p:nvPr/>
        </p:nvGrpSpPr>
        <p:grpSpPr bwMode="auto">
          <a:xfrm>
            <a:off x="1257300" y="2079625"/>
            <a:ext cx="9858375" cy="1649413"/>
            <a:chOff x="5266530" y="1963739"/>
            <a:chExt cx="4472869" cy="763587"/>
          </a:xfrm>
        </p:grpSpPr>
        <p:sp>
          <p:nvSpPr>
            <p:cNvPr id="4" name="MH_SubTitle_1">
              <a:extLst>
                <a:ext uri="{FF2B5EF4-FFF2-40B4-BE49-F238E27FC236}">
                  <a16:creationId xmlns:a16="http://schemas.microsoft.com/office/drawing/2014/main" id="{3F81D77B-5EC5-264A-B15A-E7DC782B4C58}"/>
                </a:ext>
              </a:extLst>
            </p:cNvPr>
            <p:cNvSpPr/>
            <p:nvPr>
              <p:custDataLst>
                <p:tags r:id="rId3"/>
              </p:custDataLst>
            </p:nvPr>
          </p:nvSpPr>
          <p:spPr>
            <a:xfrm>
              <a:off x="5934939" y="1963739"/>
              <a:ext cx="3804460" cy="763587"/>
            </a:xfrm>
            <a:custGeom>
              <a:avLst/>
              <a:gdLst>
                <a:gd name="connsiteX0" fmla="*/ 2 w 3878508"/>
                <a:gd name="connsiteY0" fmla="*/ 0 h 762904"/>
                <a:gd name="connsiteX1" fmla="*/ 3497056 w 3878508"/>
                <a:gd name="connsiteY1" fmla="*/ 0 h 762904"/>
                <a:gd name="connsiteX2" fmla="*/ 3878508 w 3878508"/>
                <a:gd name="connsiteY2" fmla="*/ 381452 h 762904"/>
                <a:gd name="connsiteX3" fmla="*/ 3878507 w 3878508"/>
                <a:gd name="connsiteY3" fmla="*/ 381452 h 762904"/>
                <a:gd name="connsiteX4" fmla="*/ 3497055 w 3878508"/>
                <a:gd name="connsiteY4" fmla="*/ 762904 h 762904"/>
                <a:gd name="connsiteX5" fmla="*/ 0 w 3878508"/>
                <a:gd name="connsiteY5" fmla="*/ 762903 h 762904"/>
                <a:gd name="connsiteX6" fmla="*/ 51426 w 3878508"/>
                <a:gd name="connsiteY6" fmla="*/ 720474 h 762904"/>
                <a:gd name="connsiteX7" fmla="*/ 191853 w 3878508"/>
                <a:gd name="connsiteY7" fmla="*/ 381451 h 762904"/>
                <a:gd name="connsiteX8" fmla="*/ 51426 w 3878508"/>
                <a:gd name="connsiteY8" fmla="*/ 42429 h 762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878508" h="762904">
                  <a:moveTo>
                    <a:pt x="2" y="0"/>
                  </a:moveTo>
                  <a:lnTo>
                    <a:pt x="3497056" y="0"/>
                  </a:lnTo>
                  <a:cubicBezTo>
                    <a:pt x="3707726" y="0"/>
                    <a:pt x="3878508" y="170782"/>
                    <a:pt x="3878508" y="381452"/>
                  </a:cubicBezTo>
                  <a:lnTo>
                    <a:pt x="3878507" y="381452"/>
                  </a:lnTo>
                  <a:cubicBezTo>
                    <a:pt x="3878507" y="592122"/>
                    <a:pt x="3707725" y="762904"/>
                    <a:pt x="3497055" y="762904"/>
                  </a:cubicBezTo>
                  <a:lnTo>
                    <a:pt x="0" y="762903"/>
                  </a:lnTo>
                  <a:lnTo>
                    <a:pt x="51426" y="720474"/>
                  </a:lnTo>
                  <a:cubicBezTo>
                    <a:pt x="138189" y="633710"/>
                    <a:pt x="191853" y="513848"/>
                    <a:pt x="191853" y="381451"/>
                  </a:cubicBezTo>
                  <a:cubicBezTo>
                    <a:pt x="191853" y="249055"/>
                    <a:pt x="138189" y="129192"/>
                    <a:pt x="51426" y="42429"/>
                  </a:cubicBezTo>
                  <a:close/>
                </a:path>
              </a:pathLst>
            </a:custGeom>
            <a:solidFill>
              <a:srgbClr val="0070C0"/>
            </a:solidFill>
            <a:ln w="25400" cap="flat" cmpd="sng" algn="ctr">
              <a:solidFill>
                <a:srgbClr val="0070C0"/>
              </a:solidFill>
              <a:prstDash val="solid"/>
            </a:ln>
            <a:effectLst/>
          </p:spPr>
          <p:txBody>
            <a:bodyPr lIns="396000" tIns="0" rIns="0" bIns="0" anchor="ctr">
              <a:normAutofit/>
            </a:bodyPr>
            <a:lstStyle/>
            <a:p>
              <a:pPr eaLnBrk="1" fontAlgn="auto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vi-VN" altLang="zh-CN" sz="3200" b="1" kern="0" dirty="0">
                  <a:solidFill>
                    <a:schemeClr val="bg1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Hiểu thế nào là từ đơn, từ phức. Nắm được sự khác nhau giữa tiếng và từ.</a:t>
              </a:r>
              <a:endParaRPr lang="zh-CN" altLang="en-US" sz="3200" b="1" kern="0" dirty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5" name="MH_Other_1">
              <a:extLst>
                <a:ext uri="{FF2B5EF4-FFF2-40B4-BE49-F238E27FC236}">
                  <a16:creationId xmlns:a16="http://schemas.microsoft.com/office/drawing/2014/main" id="{89FAAFFE-6A75-1A4E-85DE-080F6FE6320A}"/>
                </a:ext>
              </a:extLst>
            </p:cNvPr>
            <p:cNvSpPr/>
            <p:nvPr>
              <p:custDataLst>
                <p:tags r:id="rId4"/>
              </p:custDataLst>
            </p:nvPr>
          </p:nvSpPr>
          <p:spPr>
            <a:xfrm>
              <a:off x="5266530" y="1963739"/>
              <a:ext cx="762044" cy="763587"/>
            </a:xfrm>
            <a:prstGeom prst="ellipse">
              <a:avLst/>
            </a:prstGeom>
            <a:solidFill>
              <a:srgbClr val="FFFFFF"/>
            </a:solidFill>
            <a:ln w="57150" cap="flat" cmpd="sng" algn="ctr">
              <a:solidFill>
                <a:srgbClr val="0070C0"/>
              </a:solidFill>
              <a:prstDash val="solid"/>
            </a:ln>
            <a:effectLst/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altLang="zh-CN" sz="3600" i="1" kern="0" dirty="0">
                <a:solidFill>
                  <a:schemeClr val="accent1"/>
                </a:solidFill>
                <a:latin typeface="Impact" panose="020B0806030902050204" pitchFamily="34" charset="0"/>
                <a:ea typeface="+mn-ea"/>
              </a:endParaRPr>
            </a:p>
          </p:txBody>
        </p:sp>
      </p:grpSp>
      <p:grpSp>
        <p:nvGrpSpPr>
          <p:cNvPr id="6" name="组合 2">
            <a:extLst>
              <a:ext uri="{FF2B5EF4-FFF2-40B4-BE49-F238E27FC236}">
                <a16:creationId xmlns:a16="http://schemas.microsoft.com/office/drawing/2014/main" id="{4308A64F-F216-814A-8A86-1290F3EB2B45}"/>
              </a:ext>
            </a:extLst>
          </p:cNvPr>
          <p:cNvGrpSpPr>
            <a:grpSpLocks/>
          </p:cNvGrpSpPr>
          <p:nvPr/>
        </p:nvGrpSpPr>
        <p:grpSpPr bwMode="auto">
          <a:xfrm>
            <a:off x="1258888" y="4067175"/>
            <a:ext cx="9829800" cy="1649413"/>
            <a:chOff x="5266530" y="2913064"/>
            <a:chExt cx="4546601" cy="763587"/>
          </a:xfrm>
        </p:grpSpPr>
        <p:sp>
          <p:nvSpPr>
            <p:cNvPr id="7" name="MH_SubTitle_2">
              <a:extLst>
                <a:ext uri="{FF2B5EF4-FFF2-40B4-BE49-F238E27FC236}">
                  <a16:creationId xmlns:a16="http://schemas.microsoft.com/office/drawing/2014/main" id="{272AD250-D13F-8046-9AAA-D288C8207CCF}"/>
                </a:ext>
              </a:extLst>
            </p:cNvPr>
            <p:cNvSpPr/>
            <p:nvPr>
              <p:custDataLst>
                <p:tags r:id="rId1"/>
              </p:custDataLst>
            </p:nvPr>
          </p:nvSpPr>
          <p:spPr>
            <a:xfrm>
              <a:off x="5934716" y="2913064"/>
              <a:ext cx="3878415" cy="763587"/>
            </a:xfrm>
            <a:custGeom>
              <a:avLst/>
              <a:gdLst>
                <a:gd name="connsiteX0" fmla="*/ 2 w 3878508"/>
                <a:gd name="connsiteY0" fmla="*/ 0 h 762904"/>
                <a:gd name="connsiteX1" fmla="*/ 3497056 w 3878508"/>
                <a:gd name="connsiteY1" fmla="*/ 0 h 762904"/>
                <a:gd name="connsiteX2" fmla="*/ 3878508 w 3878508"/>
                <a:gd name="connsiteY2" fmla="*/ 381452 h 762904"/>
                <a:gd name="connsiteX3" fmla="*/ 3878507 w 3878508"/>
                <a:gd name="connsiteY3" fmla="*/ 381452 h 762904"/>
                <a:gd name="connsiteX4" fmla="*/ 3497055 w 3878508"/>
                <a:gd name="connsiteY4" fmla="*/ 762904 h 762904"/>
                <a:gd name="connsiteX5" fmla="*/ 0 w 3878508"/>
                <a:gd name="connsiteY5" fmla="*/ 762903 h 762904"/>
                <a:gd name="connsiteX6" fmla="*/ 51426 w 3878508"/>
                <a:gd name="connsiteY6" fmla="*/ 720474 h 762904"/>
                <a:gd name="connsiteX7" fmla="*/ 191853 w 3878508"/>
                <a:gd name="connsiteY7" fmla="*/ 381451 h 762904"/>
                <a:gd name="connsiteX8" fmla="*/ 51426 w 3878508"/>
                <a:gd name="connsiteY8" fmla="*/ 42429 h 762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878508" h="762904">
                  <a:moveTo>
                    <a:pt x="2" y="0"/>
                  </a:moveTo>
                  <a:lnTo>
                    <a:pt x="3497056" y="0"/>
                  </a:lnTo>
                  <a:cubicBezTo>
                    <a:pt x="3707726" y="0"/>
                    <a:pt x="3878508" y="170782"/>
                    <a:pt x="3878508" y="381452"/>
                  </a:cubicBezTo>
                  <a:lnTo>
                    <a:pt x="3878507" y="381452"/>
                  </a:lnTo>
                  <a:cubicBezTo>
                    <a:pt x="3878507" y="592122"/>
                    <a:pt x="3707725" y="762904"/>
                    <a:pt x="3497055" y="762904"/>
                  </a:cubicBezTo>
                  <a:lnTo>
                    <a:pt x="0" y="762903"/>
                  </a:lnTo>
                  <a:lnTo>
                    <a:pt x="51426" y="720474"/>
                  </a:lnTo>
                  <a:cubicBezTo>
                    <a:pt x="138189" y="633710"/>
                    <a:pt x="191853" y="513848"/>
                    <a:pt x="191853" y="381451"/>
                  </a:cubicBezTo>
                  <a:cubicBezTo>
                    <a:pt x="191853" y="249055"/>
                    <a:pt x="138189" y="129192"/>
                    <a:pt x="51426" y="42429"/>
                  </a:cubicBezTo>
                  <a:close/>
                </a:path>
              </a:pathLst>
            </a:custGeom>
            <a:solidFill>
              <a:schemeClr val="accent2"/>
            </a:solidFill>
            <a:ln w="25400" cap="flat" cmpd="sng" algn="ctr">
              <a:noFill/>
              <a:prstDash val="solid"/>
            </a:ln>
            <a:effectLst/>
          </p:spPr>
          <p:txBody>
            <a:bodyPr lIns="396000" tIns="0" rIns="0" bIns="0" anchor="ctr">
              <a:normAutofit/>
            </a:bodyPr>
            <a:lstStyle/>
            <a:p>
              <a:pPr eaLnBrk="1" fontAlgn="auto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vi-VN" sz="32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Biết phân biệt từ đơn và từ phức. Biết sử dụng từ điển để giải nghĩa từ.</a:t>
              </a:r>
              <a:endParaRPr lang="zh-CN" altLang="en-US" sz="3200" b="1" kern="0" dirty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8" name="MH_Other_2">
              <a:extLst>
                <a:ext uri="{FF2B5EF4-FFF2-40B4-BE49-F238E27FC236}">
                  <a16:creationId xmlns:a16="http://schemas.microsoft.com/office/drawing/2014/main" id="{D19F0E51-2D02-734B-8D91-3AECFFA9168D}"/>
                </a:ext>
              </a:extLst>
            </p:cNvPr>
            <p:cNvSpPr/>
            <p:nvPr>
              <p:custDataLst>
                <p:tags r:id="rId2"/>
              </p:custDataLst>
            </p:nvPr>
          </p:nvSpPr>
          <p:spPr>
            <a:xfrm>
              <a:off x="5266530" y="2913064"/>
              <a:ext cx="762172" cy="763587"/>
            </a:xfrm>
            <a:prstGeom prst="ellipse">
              <a:avLst/>
            </a:prstGeom>
            <a:solidFill>
              <a:srgbClr val="FFFFFF"/>
            </a:solidFill>
            <a:ln w="57150" cap="flat" cmpd="sng" algn="ctr">
              <a:solidFill>
                <a:schemeClr val="accent2"/>
              </a:solidFill>
              <a:prstDash val="solid"/>
            </a:ln>
            <a:effectLst/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altLang="zh-CN" sz="3600" i="1" kern="0" dirty="0">
                <a:solidFill>
                  <a:schemeClr val="accent2"/>
                </a:solidFill>
                <a:latin typeface="Impact" panose="020B0806030902050204" pitchFamily="34" charset="0"/>
                <a:ea typeface="+mn-ea"/>
              </a:endParaRPr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B8A42C4B-FF97-B247-9AA0-4792EBF65CA5}"/>
              </a:ext>
            </a:extLst>
          </p:cNvPr>
          <p:cNvSpPr/>
          <p:nvPr/>
        </p:nvSpPr>
        <p:spPr>
          <a:xfrm>
            <a:off x="4046538" y="638175"/>
            <a:ext cx="4144962" cy="7270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MỤC TIÊU</a:t>
            </a:r>
          </a:p>
        </p:txBody>
      </p:sp>
      <p:pic>
        <p:nvPicPr>
          <p:cNvPr id="10" name="Picture 12">
            <a:extLst>
              <a:ext uri="{FF2B5EF4-FFF2-40B4-BE49-F238E27FC236}">
                <a16:creationId xmlns:a16="http://schemas.microsoft.com/office/drawing/2014/main" id="{2F229416-7164-574A-8855-1F7C0F5DB0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95400" cy="144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图片 30">
            <a:extLst>
              <a:ext uri="{FF2B5EF4-FFF2-40B4-BE49-F238E27FC236}">
                <a16:creationId xmlns:a16="http://schemas.microsoft.com/office/drawing/2014/main" id="{FC8B8210-F8F1-B048-A7F6-606B431A62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4638" y="2436813"/>
            <a:ext cx="1362075" cy="93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图片 59">
            <a:extLst>
              <a:ext uri="{FF2B5EF4-FFF2-40B4-BE49-F238E27FC236}">
                <a16:creationId xmlns:a16="http://schemas.microsoft.com/office/drawing/2014/main" id="{72F8BC91-6DB8-794C-87DB-53F69E7892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9063" y="4367213"/>
            <a:ext cx="1517650" cy="982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675431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5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>
            <a:extLst>
              <a:ext uri="{FF2B5EF4-FFF2-40B4-BE49-F238E27FC236}">
                <a16:creationId xmlns:a16="http://schemas.microsoft.com/office/drawing/2014/main" id="{2B7810E6-3F6A-42B8-88B6-473D16B1A2BB}"/>
              </a:ext>
            </a:extLst>
          </p:cNvPr>
          <p:cNvSpPr/>
          <p:nvPr/>
        </p:nvSpPr>
        <p:spPr>
          <a:xfrm>
            <a:off x="3297693" y="4128719"/>
            <a:ext cx="2288055" cy="2288055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椭圆 4">
            <a:extLst>
              <a:ext uri="{FF2B5EF4-FFF2-40B4-BE49-F238E27FC236}">
                <a16:creationId xmlns:a16="http://schemas.microsoft.com/office/drawing/2014/main" id="{3DAE0D1A-C18C-462D-9E2C-4A65C61AECA0}"/>
              </a:ext>
            </a:extLst>
          </p:cNvPr>
          <p:cNvSpPr/>
          <p:nvPr/>
        </p:nvSpPr>
        <p:spPr>
          <a:xfrm>
            <a:off x="66716" y="4312165"/>
            <a:ext cx="2104609" cy="2104609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id="{27020907-42DE-441D-B558-D04CF2D2FE95}"/>
              </a:ext>
            </a:extLst>
          </p:cNvPr>
          <p:cNvSpPr/>
          <p:nvPr/>
        </p:nvSpPr>
        <p:spPr>
          <a:xfrm>
            <a:off x="10441480" y="2696691"/>
            <a:ext cx="1615474" cy="1615474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4" name="组合 23">
            <a:extLst>
              <a:ext uri="{FF2B5EF4-FFF2-40B4-BE49-F238E27FC236}">
                <a16:creationId xmlns:a16="http://schemas.microsoft.com/office/drawing/2014/main" id="{3378732E-4E49-4ADA-9A59-34FF8418106A}"/>
              </a:ext>
            </a:extLst>
          </p:cNvPr>
          <p:cNvGrpSpPr/>
          <p:nvPr/>
        </p:nvGrpSpPr>
        <p:grpSpPr>
          <a:xfrm>
            <a:off x="3297693" y="-487254"/>
            <a:ext cx="5809496" cy="5760000"/>
            <a:chOff x="3084810" y="-335112"/>
            <a:chExt cx="5809496" cy="5760000"/>
          </a:xfrm>
        </p:grpSpPr>
        <p:grpSp>
          <p:nvGrpSpPr>
            <p:cNvPr id="17" name="组合 16">
              <a:extLst>
                <a:ext uri="{FF2B5EF4-FFF2-40B4-BE49-F238E27FC236}">
                  <a16:creationId xmlns:a16="http://schemas.microsoft.com/office/drawing/2014/main" id="{FDD56F46-78C0-48A0-80AE-43E1B08C2906}"/>
                </a:ext>
              </a:extLst>
            </p:cNvPr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>
                <a:extLst>
                  <a:ext uri="{FF2B5EF4-FFF2-40B4-BE49-F238E27FC236}">
                    <a16:creationId xmlns:a16="http://schemas.microsoft.com/office/drawing/2014/main" id="{9E63ACBC-0502-4C24-A228-135B9D7FD2C8}"/>
                  </a:ext>
                </a:extLst>
              </p:cNvPr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图片 12">
                <a:extLst>
                  <a:ext uri="{FF2B5EF4-FFF2-40B4-BE49-F238E27FC236}">
                    <a16:creationId xmlns:a16="http://schemas.microsoft.com/office/drawing/2014/main" id="{2785C2FF-6646-4D8E-A4D4-4477539FA40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48492"/>
              <a:stretch/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E3262840-AD48-47F6-A0A1-446DB542520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10" name="椭圆 9">
            <a:extLst>
              <a:ext uri="{FF2B5EF4-FFF2-40B4-BE49-F238E27FC236}">
                <a16:creationId xmlns:a16="http://schemas.microsoft.com/office/drawing/2014/main" id="{7DA23B47-F7D7-4911-BD6D-B6C2AB13EDAB}"/>
              </a:ext>
            </a:extLst>
          </p:cNvPr>
          <p:cNvSpPr/>
          <p:nvPr/>
        </p:nvSpPr>
        <p:spPr>
          <a:xfrm>
            <a:off x="10020674" y="3202741"/>
            <a:ext cx="1652476" cy="1652476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072D74B1-8805-4ABB-90FA-8A1540D84D7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/>
        </p:blipFill>
        <p:spPr>
          <a:xfrm>
            <a:off x="9418174" y="-61878"/>
            <a:ext cx="2346661" cy="979237"/>
          </a:xfrm>
          <a:prstGeom prst="rect">
            <a:avLst/>
          </a:prstGeom>
        </p:spPr>
      </p:pic>
      <p:sp>
        <p:nvSpPr>
          <p:cNvPr id="22" name="椭圆 21">
            <a:extLst>
              <a:ext uri="{FF2B5EF4-FFF2-40B4-BE49-F238E27FC236}">
                <a16:creationId xmlns:a16="http://schemas.microsoft.com/office/drawing/2014/main" id="{AA96C5E8-266D-475D-A9D2-6DFB0D82BFFF}"/>
              </a:ext>
            </a:extLst>
          </p:cNvPr>
          <p:cNvSpPr/>
          <p:nvPr/>
        </p:nvSpPr>
        <p:spPr>
          <a:xfrm>
            <a:off x="527255" y="605005"/>
            <a:ext cx="1183530" cy="1183530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椭圆 22">
            <a:extLst>
              <a:ext uri="{FF2B5EF4-FFF2-40B4-BE49-F238E27FC236}">
                <a16:creationId xmlns:a16="http://schemas.microsoft.com/office/drawing/2014/main" id="{892D825C-2FA8-4570-B0B4-80F806B35ABE}"/>
              </a:ext>
            </a:extLst>
          </p:cNvPr>
          <p:cNvSpPr/>
          <p:nvPr/>
        </p:nvSpPr>
        <p:spPr>
          <a:xfrm>
            <a:off x="293417" y="386200"/>
            <a:ext cx="717524" cy="717524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Group 7"/>
          <p:cNvGrpSpPr/>
          <p:nvPr/>
        </p:nvGrpSpPr>
        <p:grpSpPr>
          <a:xfrm>
            <a:off x="3806874" y="2601272"/>
            <a:ext cx="5120134" cy="1202937"/>
            <a:chOff x="3842305" y="2602576"/>
            <a:chExt cx="5120134" cy="1202937"/>
          </a:xfrm>
        </p:grpSpPr>
        <p:sp>
          <p:nvSpPr>
            <p:cNvPr id="2" name="TextBox 1"/>
            <p:cNvSpPr txBox="1"/>
            <p:nvPr/>
          </p:nvSpPr>
          <p:spPr>
            <a:xfrm>
              <a:off x="3842305" y="2602576"/>
              <a:ext cx="504927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dirty="0">
                  <a:solidFill>
                    <a:schemeClr val="accent6">
                      <a:lumMod val="75000"/>
                    </a:schemeClr>
                  </a:solidFill>
                  <a:latin typeface="UTM Neutra" panose="02040603050506020204" pitchFamily="18" charset="0"/>
                </a:rPr>
                <a:t>KHÁM PHÁ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3913167" y="2605184"/>
              <a:ext cx="504927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dirty="0">
                  <a:solidFill>
                    <a:schemeClr val="accent6">
                      <a:lumMod val="60000"/>
                      <a:lumOff val="40000"/>
                    </a:schemeClr>
                  </a:solidFill>
                  <a:latin typeface="UTM Neutra" panose="02040603050506020204" pitchFamily="18" charset="0"/>
                </a:rPr>
                <a:t>KHÁM PHÁ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38819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5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8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1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4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7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0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10" grpId="0" animBg="1"/>
      <p:bldP spid="10" grpId="1" animBg="1"/>
      <p:bldP spid="22" grpId="0" animBg="1"/>
      <p:bldP spid="22" grpId="1" animBg="1"/>
      <p:bldP spid="23" grpId="0" animBg="1"/>
      <p:bldP spid="23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椭圆 5">
            <a:extLst>
              <a:ext uri="{FF2B5EF4-FFF2-40B4-BE49-F238E27FC236}">
                <a16:creationId xmlns:a16="http://schemas.microsoft.com/office/drawing/2014/main" id="{27020907-42DE-441D-B558-D04CF2D2FE95}"/>
              </a:ext>
            </a:extLst>
          </p:cNvPr>
          <p:cNvSpPr/>
          <p:nvPr/>
        </p:nvSpPr>
        <p:spPr>
          <a:xfrm>
            <a:off x="533457" y="4328981"/>
            <a:ext cx="1615474" cy="1615474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椭圆 9">
            <a:extLst>
              <a:ext uri="{FF2B5EF4-FFF2-40B4-BE49-F238E27FC236}">
                <a16:creationId xmlns:a16="http://schemas.microsoft.com/office/drawing/2014/main" id="{7DA23B47-F7D7-4911-BD6D-B6C2AB13EDAB}"/>
              </a:ext>
            </a:extLst>
          </p:cNvPr>
          <p:cNvSpPr/>
          <p:nvPr/>
        </p:nvSpPr>
        <p:spPr>
          <a:xfrm>
            <a:off x="112651" y="4835031"/>
            <a:ext cx="1652476" cy="1652476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Text Box 6"/>
          <p:cNvSpPr txBox="1">
            <a:spLocks noChangeArrowheads="1"/>
          </p:cNvSpPr>
          <p:nvPr/>
        </p:nvSpPr>
        <p:spPr bwMode="auto">
          <a:xfrm>
            <a:off x="510263" y="3048173"/>
            <a:ext cx="11637817" cy="2292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>
              <a:spcBef>
                <a:spcPct val="50000"/>
              </a:spcBef>
              <a:buFontTx/>
              <a:buAutoNum type="arabicPeriod"/>
            </a:pPr>
            <a: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3200" b="1" i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US" sz="3200" b="1" i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b="1" i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200" b="1" i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3200" b="1" i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3200" b="1" i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200" b="1" i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sz="3200" b="1" i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342900" indent="-342900">
              <a:spcBef>
                <a:spcPts val="600"/>
              </a:spcBef>
            </a:pPr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gồm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</a:t>
            </a:r>
            <a:endParaRPr lang="en-US" sz="3200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Bef>
                <a:spcPts val="600"/>
              </a:spcBef>
            </a:pPr>
            <a:endParaRPr lang="en-US" sz="32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Bef>
                <a:spcPts val="600"/>
              </a:spcBef>
            </a:pPr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gồm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id="{C149280F-81DA-4ED3-83E3-BC353381EA0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274" b="93910" l="9370" r="89984">
                        <a14:foregroundMark x1="40065" y1="4487" x2="49758" y2="6090"/>
                        <a14:foregroundMark x1="23425" y1="11218" x2="22940" y2="14423"/>
                        <a14:foregroundMark x1="24071" y1="12073" x2="26010" y2="11645"/>
                        <a14:foregroundMark x1="15186" y1="75962" x2="25687" y2="79594"/>
                        <a14:foregroundMark x1="25687" y1="79594" x2="25687" y2="79594"/>
                        <a14:foregroundMark x1="46527" y1="93162" x2="46527" y2="94017"/>
                        <a14:foregroundMark x1="9370" y1="76603" x2="9370" y2="81944"/>
                        <a14:backgroundMark x1="16142" y1="47917" x2="20866" y2="47917"/>
                        <a14:backgroundMark x1="10236" y1="49219" x2="25197" y2="50260"/>
                        <a14:backgroundMark x1="23622" y1="50521" x2="3937" y2="510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9406"/>
          <a:stretch/>
        </p:blipFill>
        <p:spPr>
          <a:xfrm>
            <a:off x="0" y="-9477"/>
            <a:ext cx="780528" cy="597134"/>
          </a:xfrm>
          <a:prstGeom prst="rect">
            <a:avLst/>
          </a:prstGeom>
        </p:spPr>
      </p:pic>
      <p:sp>
        <p:nvSpPr>
          <p:cNvPr id="22" name="矩形 35">
            <a:extLst>
              <a:ext uri="{FF2B5EF4-FFF2-40B4-BE49-F238E27FC236}">
                <a16:creationId xmlns:a16="http://schemas.microsoft.com/office/drawing/2014/main" id="{7410CAE6-B4C1-41C2-A1F5-6458F9B7EED9}"/>
              </a:ext>
            </a:extLst>
          </p:cNvPr>
          <p:cNvSpPr/>
          <p:nvPr/>
        </p:nvSpPr>
        <p:spPr>
          <a:xfrm>
            <a:off x="720162" y="124296"/>
            <a:ext cx="12105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solidFill>
                  <a:srgbClr val="865B3E"/>
                </a:solidFill>
                <a:latin typeface="UTM Cookies" panose="02040603050506020204" pitchFamily="18" charset="0"/>
                <a:ea typeface="微软雅黑" panose="020B0503020204020204" pitchFamily="34" charset="-122"/>
              </a:rPr>
              <a:t>KHÁM PHÁ</a:t>
            </a:r>
            <a:endParaRPr lang="zh-CN" altLang="en-US" b="1" dirty="0">
              <a:solidFill>
                <a:srgbClr val="865B3E"/>
              </a:solidFill>
              <a:latin typeface="UTM Cookies" panose="02040603050506020204" pitchFamily="18" charset="0"/>
              <a:ea typeface="微软雅黑" panose="020B0503020204020204" pitchFamily="34" charset="-122"/>
            </a:endParaRPr>
          </a:p>
        </p:txBody>
      </p:sp>
      <p:sp>
        <p:nvSpPr>
          <p:cNvPr id="23" name="Rectangle 4"/>
          <p:cNvSpPr txBox="1">
            <a:spLocks noChangeArrowheads="1"/>
          </p:cNvSpPr>
          <p:nvPr/>
        </p:nvSpPr>
        <p:spPr>
          <a:xfrm>
            <a:off x="4552569" y="4766373"/>
            <a:ext cx="3981831" cy="476250"/>
          </a:xfrm>
          <a:prstGeom prst="rect">
            <a:avLst/>
          </a:prstGeom>
          <a:noFill/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lang="en-US" sz="32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đỡ</a:t>
            </a:r>
            <a:r>
              <a:rPr lang="en-US" sz="32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32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sz="32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r>
              <a:rPr lang="en-US" sz="3200" b="1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32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32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tiên</a:t>
            </a:r>
            <a:r>
              <a:rPr lang="en-US" sz="32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tiến</a:t>
            </a:r>
            <a:endParaRPr lang="en-US" sz="3200" b="1" dirty="0">
              <a:solidFill>
                <a:schemeClr val="accent4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ectangle 6"/>
          <p:cNvSpPr txBox="1">
            <a:spLocks noChangeArrowheads="1"/>
          </p:cNvSpPr>
          <p:nvPr/>
        </p:nvSpPr>
        <p:spPr>
          <a:xfrm>
            <a:off x="10585712" y="493628"/>
            <a:ext cx="838199" cy="767687"/>
          </a:xfrm>
          <a:prstGeom prst="rect">
            <a:avLst/>
          </a:prstGeom>
          <a:noFill/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 </a:t>
            </a:r>
          </a:p>
        </p:txBody>
      </p:sp>
      <p:sp>
        <p:nvSpPr>
          <p:cNvPr id="25" name="Text Box 5"/>
          <p:cNvSpPr txBox="1">
            <a:spLocks noChangeArrowheads="1"/>
          </p:cNvSpPr>
          <p:nvPr/>
        </p:nvSpPr>
        <p:spPr bwMode="auto">
          <a:xfrm>
            <a:off x="466344" y="493628"/>
            <a:ext cx="11725656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>
              <a:spcBef>
                <a:spcPct val="50000"/>
              </a:spcBef>
              <a:buFontTx/>
              <a:buAutoNum type="romanUcPeriod"/>
            </a:pP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xét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8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8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28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28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14 </a:t>
            </a:r>
            <a:r>
              <a:rPr lang="en-US" sz="28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28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28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28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28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8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28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8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28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gạch</a:t>
            </a:r>
            <a:r>
              <a:rPr lang="en-US" sz="28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chéo</a:t>
            </a:r>
            <a:r>
              <a:rPr lang="en-US" sz="28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endParaRPr lang="en-US" sz="3600" b="1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spcBef>
                <a:spcPct val="50000"/>
              </a:spcBef>
            </a:pP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Nhờ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đỡ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chí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457200" indent="-457200">
              <a:spcBef>
                <a:spcPct val="50000"/>
              </a:spcBef>
            </a:pP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liền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Hanh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tiên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tiến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/>
          <p:cNvSpPr txBox="1">
            <a:spLocks noChangeArrowheads="1"/>
          </p:cNvSpPr>
          <p:nvPr/>
        </p:nvSpPr>
        <p:spPr bwMode="auto">
          <a:xfrm>
            <a:off x="4483200" y="3606789"/>
            <a:ext cx="6102512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3200" b="1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nhờ</a:t>
            </a:r>
            <a:r>
              <a:rPr lang="en-US" sz="32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2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32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chí</a:t>
            </a:r>
            <a:r>
              <a:rPr lang="en-US" sz="32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32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r>
              <a:rPr lang="en-US" sz="32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3200" b="1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32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liền</a:t>
            </a:r>
            <a:r>
              <a:rPr lang="en-US" sz="32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Hanh</a:t>
            </a:r>
            <a:r>
              <a:rPr lang="en-US" sz="32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endParaRPr lang="en-US" sz="3200" b="1" dirty="0">
              <a:solidFill>
                <a:schemeClr val="accent4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/>
          <p:cNvSpPr txBox="1">
            <a:spLocks noChangeArrowheads="1"/>
          </p:cNvSpPr>
          <p:nvPr/>
        </p:nvSpPr>
        <p:spPr bwMode="auto">
          <a:xfrm>
            <a:off x="1930750" y="4096661"/>
            <a:ext cx="2286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200" b="1" dirty="0">
                <a:solidFill>
                  <a:srgbClr val="FF37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3200" b="1" dirty="0" err="1">
                <a:solidFill>
                  <a:srgbClr val="FF37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200" b="1" dirty="0">
                <a:solidFill>
                  <a:srgbClr val="FF37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37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đơn</a:t>
            </a:r>
            <a:r>
              <a:rPr lang="en-US" sz="3200" b="1" dirty="0">
                <a:solidFill>
                  <a:srgbClr val="FF37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29" name="TextBox 28"/>
          <p:cNvSpPr txBox="1">
            <a:spLocks noChangeArrowheads="1"/>
          </p:cNvSpPr>
          <p:nvPr/>
        </p:nvSpPr>
        <p:spPr bwMode="auto">
          <a:xfrm>
            <a:off x="1625950" y="5263586"/>
            <a:ext cx="25908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200" b="1" dirty="0">
                <a:solidFill>
                  <a:srgbClr val="FF37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3200" b="1" dirty="0" err="1">
                <a:solidFill>
                  <a:srgbClr val="FF37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200" b="1" dirty="0">
                <a:solidFill>
                  <a:srgbClr val="FF37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37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phức</a:t>
            </a:r>
            <a:r>
              <a:rPr lang="en-US" sz="3200" b="1" dirty="0">
                <a:solidFill>
                  <a:srgbClr val="FF37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pic>
        <p:nvPicPr>
          <p:cNvPr id="32" name="图片 18">
            <a:extLst>
              <a:ext uri="{FF2B5EF4-FFF2-40B4-BE49-F238E27FC236}">
                <a16:creationId xmlns:a16="http://schemas.microsoft.com/office/drawing/2014/main" id="{072D74B1-8805-4ABB-90FA-8A1540D84D7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/>
        </p:blipFill>
        <p:spPr>
          <a:xfrm>
            <a:off x="9418174" y="-61878"/>
            <a:ext cx="2346661" cy="97923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87920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21" dur="10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50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24" dur="10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50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7" dur="20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0" dur="2000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3" dur="2000"/>
                                        <p:tgtEl>
                                          <p:spTgt spid="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6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9" dur="5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4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9" dur="20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0" grpId="1" animBg="1"/>
      <p:bldP spid="31" grpId="0" animBg="1"/>
      <p:bldP spid="31" grpId="1" animBg="1"/>
      <p:bldP spid="26" grpId="0" build="allAtOnce"/>
      <p:bldP spid="2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D1F58015-8858-4FC5-B1AD-856AB29B3B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508" y="3377607"/>
            <a:ext cx="2045432" cy="3245760"/>
          </a:xfrm>
          <a:prstGeom prst="rect">
            <a:avLst/>
          </a:prstGeom>
          <a:noFill/>
          <a:ln>
            <a:noFill/>
          </a:ln>
        </p:spPr>
      </p:pic>
      <p:sp>
        <p:nvSpPr>
          <p:cNvPr id="36" name="矩形 35">
            <a:extLst>
              <a:ext uri="{FF2B5EF4-FFF2-40B4-BE49-F238E27FC236}">
                <a16:creationId xmlns:a16="http://schemas.microsoft.com/office/drawing/2014/main" id="{7410CAE6-B4C1-41C2-A1F5-6458F9B7EED9}"/>
              </a:ext>
            </a:extLst>
          </p:cNvPr>
          <p:cNvSpPr/>
          <p:nvPr/>
        </p:nvSpPr>
        <p:spPr>
          <a:xfrm>
            <a:off x="731838" y="103848"/>
            <a:ext cx="12105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solidFill>
                  <a:srgbClr val="865B3E"/>
                </a:solidFill>
                <a:latin typeface="UTM Cookies" panose="02040603050506020204" pitchFamily="18" charset="0"/>
                <a:ea typeface="微软雅黑" panose="020B0503020204020204" pitchFamily="34" charset="-122"/>
              </a:rPr>
              <a:t>KHÁM PHÁ</a:t>
            </a:r>
            <a:endParaRPr lang="zh-CN" altLang="en-US" b="1" dirty="0">
              <a:solidFill>
                <a:srgbClr val="865B3E"/>
              </a:solidFill>
              <a:latin typeface="UTM Cookies" panose="02040603050506020204" pitchFamily="18" charset="0"/>
              <a:ea typeface="微软雅黑" panose="020B0503020204020204" pitchFamily="34" charset="-122"/>
            </a:endParaRPr>
          </a:p>
        </p:txBody>
      </p:sp>
      <p:pic>
        <p:nvPicPr>
          <p:cNvPr id="37" name="图片 36">
            <a:extLst>
              <a:ext uri="{FF2B5EF4-FFF2-40B4-BE49-F238E27FC236}">
                <a16:creationId xmlns:a16="http://schemas.microsoft.com/office/drawing/2014/main" id="{FC645ED5-546D-4239-8AD8-1E18589EC4E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274" b="93910" l="9370" r="89984">
                        <a14:foregroundMark x1="40065" y1="4487" x2="49758" y2="6090"/>
                        <a14:foregroundMark x1="23425" y1="11218" x2="22940" y2="14423"/>
                        <a14:foregroundMark x1="24071" y1="12073" x2="26010" y2="11645"/>
                        <a14:foregroundMark x1="15186" y1="75962" x2="25687" y2="79594"/>
                        <a14:foregroundMark x1="25687" y1="79594" x2="25687" y2="79594"/>
                        <a14:foregroundMark x1="46527" y1="93162" x2="46527" y2="94017"/>
                        <a14:foregroundMark x1="9370" y1="76603" x2="9370" y2="81944"/>
                        <a14:backgroundMark x1="16142" y1="47917" x2="20866" y2="47917"/>
                        <a14:backgroundMark x1="10236" y1="49219" x2="25197" y2="50260"/>
                        <a14:backgroundMark x1="23622" y1="50521" x2="3937" y2="510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9406"/>
          <a:stretch/>
        </p:blipFill>
        <p:spPr>
          <a:xfrm>
            <a:off x="0" y="-9477"/>
            <a:ext cx="780528" cy="597134"/>
          </a:xfrm>
          <a:prstGeom prst="rect">
            <a:avLst/>
          </a:prstGeom>
        </p:spPr>
      </p:pic>
      <p:sp>
        <p:nvSpPr>
          <p:cNvPr id="43" name="Text Box 4"/>
          <p:cNvSpPr txBox="1">
            <a:spLocks noChangeArrowheads="1"/>
          </p:cNvSpPr>
          <p:nvPr/>
        </p:nvSpPr>
        <p:spPr bwMode="auto">
          <a:xfrm>
            <a:off x="780528" y="600048"/>
            <a:ext cx="86106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Theo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gồm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mấy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</a:p>
        </p:txBody>
      </p:sp>
      <p:sp>
        <p:nvSpPr>
          <p:cNvPr id="44" name="Text Box 5"/>
          <p:cNvSpPr txBox="1">
            <a:spLocks noChangeArrowheads="1"/>
          </p:cNvSpPr>
          <p:nvPr/>
        </p:nvSpPr>
        <p:spPr bwMode="auto">
          <a:xfrm>
            <a:off x="1561197" y="2585155"/>
            <a:ext cx="10385713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3200" b="1" dirty="0">
                <a:solidFill>
                  <a:srgbClr val="B092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3200" b="1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lang="en-US" sz="32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en-US" sz="32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2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cấu</a:t>
            </a:r>
            <a:r>
              <a:rPr lang="en-US" sz="32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sz="32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2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altLang="en-US" sz="3200" dirty="0" err="1">
                <a:solidFill>
                  <a:srgbClr val="B092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altLang="en-US" sz="3200" dirty="0">
                <a:solidFill>
                  <a:srgbClr val="B092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rgbClr val="B092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altLang="en-US" sz="3200" dirty="0">
                <a:solidFill>
                  <a:srgbClr val="B092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rgbClr val="B092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en-US" altLang="en-US" sz="3200" dirty="0">
                <a:solidFill>
                  <a:srgbClr val="B092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rgbClr val="B092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altLang="en-US" sz="3200" dirty="0">
                <a:solidFill>
                  <a:srgbClr val="B092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rgbClr val="B092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lang="en-US" altLang="en-US" sz="3200" dirty="0">
                <a:solidFill>
                  <a:srgbClr val="B092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rgbClr val="B092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altLang="en-US" sz="3200" dirty="0">
                <a:solidFill>
                  <a:srgbClr val="B092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rgbClr val="B092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altLang="en-US" sz="3200" dirty="0">
                <a:solidFill>
                  <a:srgbClr val="B092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rgbClr val="B092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lang="en-US" altLang="en-US" sz="3200" dirty="0">
                <a:solidFill>
                  <a:srgbClr val="B092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 </a:t>
            </a:r>
            <a:r>
              <a:rPr lang="en-US" altLang="en-US" sz="3200" dirty="0" err="1">
                <a:solidFill>
                  <a:srgbClr val="B092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altLang="en-US" sz="3200" dirty="0">
                <a:solidFill>
                  <a:srgbClr val="B092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rgbClr val="B092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lang="en-US" altLang="en-US" sz="3200" dirty="0">
                <a:solidFill>
                  <a:srgbClr val="B092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rgbClr val="B092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altLang="en-US" sz="3200" dirty="0">
                <a:solidFill>
                  <a:srgbClr val="B092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rgbClr val="B092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en-US" altLang="en-US" sz="3200" dirty="0">
                <a:solidFill>
                  <a:srgbClr val="B092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rgbClr val="B092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altLang="en-US" sz="3200" dirty="0">
                <a:solidFill>
                  <a:srgbClr val="B092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altLang="en-US" sz="3200" dirty="0" err="1">
                <a:solidFill>
                  <a:srgbClr val="B092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lang="en-US" altLang="en-US" sz="3200" dirty="0">
                <a:solidFill>
                  <a:srgbClr val="B092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rgbClr val="B092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trở</a:t>
            </a:r>
            <a:r>
              <a:rPr lang="en-US" altLang="en-US" sz="3200" dirty="0">
                <a:solidFill>
                  <a:srgbClr val="B092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rgbClr val="B092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lang="en-US" altLang="en-US" sz="3200" dirty="0">
                <a:solidFill>
                  <a:srgbClr val="B092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rgbClr val="B092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altLang="en-US" sz="3200" dirty="0">
                <a:solidFill>
                  <a:srgbClr val="B092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rgbClr val="B092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altLang="en-US" sz="3200" dirty="0">
                <a:solidFill>
                  <a:srgbClr val="B092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rgbClr val="B092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lang="en-US" altLang="en-US" sz="3200" dirty="0">
                <a:solidFill>
                  <a:srgbClr val="B092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 </a:t>
            </a:r>
            <a:r>
              <a:rPr lang="en-US" altLang="en-US" sz="3200" dirty="0" err="1">
                <a:solidFill>
                  <a:srgbClr val="B092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altLang="en-US" sz="3200" dirty="0">
                <a:solidFill>
                  <a:srgbClr val="B092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altLang="en-US" sz="3200" b="1" i="1" dirty="0">
                <a:solidFill>
                  <a:srgbClr val="B092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5" name="Text Box 5"/>
          <p:cNvSpPr txBox="1">
            <a:spLocks noChangeArrowheads="1"/>
          </p:cNvSpPr>
          <p:nvPr/>
        </p:nvSpPr>
        <p:spPr bwMode="auto">
          <a:xfrm>
            <a:off x="1720870" y="1265059"/>
            <a:ext cx="8763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dirty="0" err="1">
                <a:solidFill>
                  <a:srgbClr val="B092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200" dirty="0">
                <a:solidFill>
                  <a:srgbClr val="B092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B092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gồm</a:t>
            </a:r>
            <a:r>
              <a:rPr lang="en-US" sz="3200" dirty="0">
                <a:solidFill>
                  <a:srgbClr val="B092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B092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dirty="0">
                <a:solidFill>
                  <a:srgbClr val="B092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2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lang="en-US" sz="32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>
                <a:solidFill>
                  <a:srgbClr val="B092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hay </a:t>
            </a:r>
            <a:r>
              <a:rPr lang="en-US" sz="3200" b="1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32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lang="en-US" sz="32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46" name="Text Box 4"/>
          <p:cNvSpPr txBox="1">
            <a:spLocks noChangeArrowheads="1"/>
          </p:cNvSpPr>
          <p:nvPr/>
        </p:nvSpPr>
        <p:spPr bwMode="auto">
          <a:xfrm>
            <a:off x="1246872" y="1977372"/>
            <a:ext cx="86106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b="1" dirty="0">
                <a:solidFill>
                  <a:srgbClr val="002060"/>
                </a:solidFill>
              </a:rPr>
              <a:t>Theo </a:t>
            </a:r>
            <a:r>
              <a:rPr lang="en-US" altLang="en-US" b="1" dirty="0" err="1">
                <a:solidFill>
                  <a:srgbClr val="002060"/>
                </a:solidFill>
              </a:rPr>
              <a:t>em</a:t>
            </a:r>
            <a:r>
              <a:rPr lang="en-US" altLang="en-US" b="1" dirty="0">
                <a:solidFill>
                  <a:srgbClr val="002060"/>
                </a:solidFill>
              </a:rPr>
              <a:t>, </a:t>
            </a:r>
            <a:r>
              <a:rPr lang="en-US" altLang="en-US" b="1" dirty="0" err="1">
                <a:solidFill>
                  <a:srgbClr val="002060"/>
                </a:solidFill>
              </a:rPr>
              <a:t>tiếng</a:t>
            </a:r>
            <a:r>
              <a:rPr lang="en-US" altLang="en-US" b="1" dirty="0">
                <a:solidFill>
                  <a:srgbClr val="002060"/>
                </a:solidFill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</a:rPr>
              <a:t>dùng</a:t>
            </a:r>
            <a:r>
              <a:rPr lang="en-US" altLang="en-US" b="1" dirty="0">
                <a:solidFill>
                  <a:srgbClr val="002060"/>
                </a:solidFill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</a:rPr>
              <a:t>để</a:t>
            </a:r>
            <a:r>
              <a:rPr lang="en-US" altLang="en-US" b="1" dirty="0">
                <a:solidFill>
                  <a:srgbClr val="002060"/>
                </a:solidFill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</a:rPr>
              <a:t>làm</a:t>
            </a:r>
            <a:r>
              <a:rPr lang="en-US" altLang="en-US" b="1" dirty="0">
                <a:solidFill>
                  <a:srgbClr val="002060"/>
                </a:solidFill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</a:rPr>
              <a:t>gì</a:t>
            </a:r>
            <a:r>
              <a:rPr lang="en-US" altLang="en-US" b="1" dirty="0">
                <a:solidFill>
                  <a:srgbClr val="002060"/>
                </a:solidFill>
              </a:rPr>
              <a:t>? </a:t>
            </a:r>
          </a:p>
        </p:txBody>
      </p:sp>
      <p:pic>
        <p:nvPicPr>
          <p:cNvPr id="47" name="图片 18">
            <a:extLst>
              <a:ext uri="{FF2B5EF4-FFF2-40B4-BE49-F238E27FC236}">
                <a16:creationId xmlns:a16="http://schemas.microsoft.com/office/drawing/2014/main" id="{072D74B1-8805-4ABB-90FA-8A1540D84D7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/>
        </p:blipFill>
        <p:spPr>
          <a:xfrm>
            <a:off x="8814049" y="-90250"/>
            <a:ext cx="3625042" cy="1512692"/>
          </a:xfrm>
          <a:prstGeom prst="rect">
            <a:avLst/>
          </a:prstGeom>
        </p:spPr>
      </p:pic>
      <p:sp>
        <p:nvSpPr>
          <p:cNvPr id="48" name="椭圆 21">
            <a:extLst>
              <a:ext uri="{FF2B5EF4-FFF2-40B4-BE49-F238E27FC236}">
                <a16:creationId xmlns:a16="http://schemas.microsoft.com/office/drawing/2014/main" id="{AA96C5E8-266D-475D-A9D2-6DFB0D82BFFF}"/>
              </a:ext>
            </a:extLst>
          </p:cNvPr>
          <p:cNvSpPr/>
          <p:nvPr/>
        </p:nvSpPr>
        <p:spPr>
          <a:xfrm>
            <a:off x="-451692" y="2188676"/>
            <a:ext cx="1183530" cy="1183530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9" name="椭圆 22">
            <a:extLst>
              <a:ext uri="{FF2B5EF4-FFF2-40B4-BE49-F238E27FC236}">
                <a16:creationId xmlns:a16="http://schemas.microsoft.com/office/drawing/2014/main" id="{892D825C-2FA8-4570-B0B4-80F806B35ABE}"/>
              </a:ext>
            </a:extLst>
          </p:cNvPr>
          <p:cNvSpPr/>
          <p:nvPr/>
        </p:nvSpPr>
        <p:spPr>
          <a:xfrm>
            <a:off x="390264" y="1563691"/>
            <a:ext cx="717524" cy="717524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0" name="椭圆 22">
            <a:extLst>
              <a:ext uri="{FF2B5EF4-FFF2-40B4-BE49-F238E27FC236}">
                <a16:creationId xmlns:a16="http://schemas.microsoft.com/office/drawing/2014/main" id="{892D825C-2FA8-4570-B0B4-80F806B35ABE}"/>
              </a:ext>
            </a:extLst>
          </p:cNvPr>
          <p:cNvSpPr/>
          <p:nvPr/>
        </p:nvSpPr>
        <p:spPr>
          <a:xfrm>
            <a:off x="780528" y="2358157"/>
            <a:ext cx="473998" cy="473998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0724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26" dur="10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50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29" dur="100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500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37" dur="1000" tmFilter="0, 0; .2, .5; .8, .5; 1, 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500" autoRev="1" fill="hold"/>
                                        <p:tgtEl>
                                          <p:spTgt spid="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3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8" dur="1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3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58" dur="1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44" grpId="0"/>
      <p:bldP spid="45" grpId="0"/>
      <p:bldP spid="46" grpId="0"/>
      <p:bldP spid="48" grpId="0" animBg="1"/>
      <p:bldP spid="48" grpId="1" animBg="1"/>
      <p:bldP spid="49" grpId="0" animBg="1"/>
      <p:bldP spid="49" grpId="1" animBg="1"/>
      <p:bldP spid="50" grpId="0" animBg="1"/>
      <p:bldP spid="50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8EA4A03F-C5FF-4057-8378-36D13EB89E8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2646364"/>
            <a:ext cx="2130772" cy="40445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139505EB-7B6A-4FA2-BA1C-91E9536AD1A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274" b="93910" l="9370" r="89984">
                        <a14:foregroundMark x1="40065" y1="4487" x2="49758" y2="6090"/>
                        <a14:foregroundMark x1="23425" y1="11218" x2="22940" y2="14423"/>
                        <a14:foregroundMark x1="24071" y1="12073" x2="26010" y2="11645"/>
                        <a14:foregroundMark x1="15186" y1="75962" x2="25687" y2="79594"/>
                        <a14:foregroundMark x1="25687" y1="79594" x2="25687" y2="79594"/>
                        <a14:foregroundMark x1="46527" y1="93162" x2="46527" y2="94017"/>
                        <a14:foregroundMark x1="9370" y1="76603" x2="9370" y2="81944"/>
                        <a14:backgroundMark x1="16142" y1="47917" x2="20866" y2="47917"/>
                        <a14:backgroundMark x1="10236" y1="49219" x2="25197" y2="50260"/>
                        <a14:backgroundMark x1="23622" y1="50521" x2="3937" y2="510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9406"/>
          <a:stretch/>
        </p:blipFill>
        <p:spPr>
          <a:xfrm>
            <a:off x="0" y="-9477"/>
            <a:ext cx="780528" cy="597134"/>
          </a:xfrm>
          <a:prstGeom prst="rect">
            <a:avLst/>
          </a:prstGeom>
        </p:spPr>
      </p:pic>
      <p:sp>
        <p:nvSpPr>
          <p:cNvPr id="21" name="矩形 35">
            <a:extLst>
              <a:ext uri="{FF2B5EF4-FFF2-40B4-BE49-F238E27FC236}">
                <a16:creationId xmlns:a16="http://schemas.microsoft.com/office/drawing/2014/main" id="{7410CAE6-B4C1-41C2-A1F5-6458F9B7EED9}"/>
              </a:ext>
            </a:extLst>
          </p:cNvPr>
          <p:cNvSpPr/>
          <p:nvPr/>
        </p:nvSpPr>
        <p:spPr>
          <a:xfrm>
            <a:off x="731838" y="103848"/>
            <a:ext cx="12105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solidFill>
                  <a:srgbClr val="865B3E"/>
                </a:solidFill>
                <a:latin typeface="UTM Cookies" panose="02040603050506020204" pitchFamily="18" charset="0"/>
                <a:ea typeface="微软雅黑" panose="020B0503020204020204" pitchFamily="34" charset="-122"/>
              </a:rPr>
              <a:t>KHÁM PHÁ</a:t>
            </a:r>
            <a:endParaRPr lang="zh-CN" altLang="en-US" b="1" dirty="0">
              <a:solidFill>
                <a:srgbClr val="865B3E"/>
              </a:solidFill>
              <a:latin typeface="UTM Cookies" panose="02040603050506020204" pitchFamily="18" charset="0"/>
              <a:ea typeface="微软雅黑" panose="020B0503020204020204" pitchFamily="34" charset="-122"/>
            </a:endParaRPr>
          </a:p>
        </p:txBody>
      </p:sp>
      <p:sp>
        <p:nvSpPr>
          <p:cNvPr id="25" name="Text Box 4"/>
          <p:cNvSpPr txBox="1">
            <a:spLocks noChangeArrowheads="1"/>
          </p:cNvSpPr>
          <p:nvPr/>
        </p:nvSpPr>
        <p:spPr bwMode="auto">
          <a:xfrm>
            <a:off x="954786" y="617769"/>
            <a:ext cx="86106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đơn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</a:p>
        </p:txBody>
      </p:sp>
      <p:sp>
        <p:nvSpPr>
          <p:cNvPr id="32" name="Text Box 5"/>
          <p:cNvSpPr txBox="1">
            <a:spLocks noChangeArrowheads="1"/>
          </p:cNvSpPr>
          <p:nvPr/>
        </p:nvSpPr>
        <p:spPr bwMode="auto">
          <a:xfrm>
            <a:off x="4316519" y="1410760"/>
            <a:ext cx="999744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altLang="en-US" sz="3200" b="1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altLang="en-US" sz="32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phức</a:t>
            </a:r>
            <a:r>
              <a:rPr lang="en-US" altLang="en-US" sz="3200" b="1" dirty="0">
                <a:solidFill>
                  <a:srgbClr val="B092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rgbClr val="865B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altLang="en-US" sz="3200" dirty="0">
                <a:solidFill>
                  <a:srgbClr val="865B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rgbClr val="865B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altLang="en-US" sz="3200" dirty="0">
                <a:solidFill>
                  <a:srgbClr val="865B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rgbClr val="865B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gồm</a:t>
            </a:r>
            <a:r>
              <a:rPr lang="en-US" altLang="en-US" sz="3200" dirty="0">
                <a:solidFill>
                  <a:srgbClr val="865B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rgbClr val="865B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altLang="en-US" sz="3200" dirty="0">
                <a:solidFill>
                  <a:srgbClr val="865B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hay </a:t>
            </a:r>
            <a:r>
              <a:rPr lang="en-US" altLang="en-US" sz="3200" dirty="0" err="1">
                <a:solidFill>
                  <a:srgbClr val="865B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altLang="en-US" sz="3200" dirty="0">
                <a:solidFill>
                  <a:srgbClr val="865B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rgbClr val="865B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lang="en-US" altLang="en-US" sz="3200" dirty="0">
                <a:solidFill>
                  <a:srgbClr val="865B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33" name="Text Box 6"/>
          <p:cNvSpPr txBox="1">
            <a:spLocks noChangeArrowheads="1"/>
          </p:cNvSpPr>
          <p:nvPr/>
        </p:nvSpPr>
        <p:spPr bwMode="auto">
          <a:xfrm>
            <a:off x="1955237" y="2191440"/>
            <a:ext cx="4953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</a:p>
        </p:txBody>
      </p:sp>
      <p:sp>
        <p:nvSpPr>
          <p:cNvPr id="34" name="Text Box 7"/>
          <p:cNvSpPr txBox="1">
            <a:spLocks noChangeArrowheads="1"/>
          </p:cNvSpPr>
          <p:nvPr/>
        </p:nvSpPr>
        <p:spPr bwMode="auto">
          <a:xfrm>
            <a:off x="2574363" y="2785678"/>
            <a:ext cx="8874688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3200" dirty="0" err="1">
                <a:solidFill>
                  <a:srgbClr val="865B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200" dirty="0">
                <a:solidFill>
                  <a:srgbClr val="865B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865B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200" dirty="0">
                <a:solidFill>
                  <a:srgbClr val="865B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865B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en-US" sz="3200" dirty="0">
                <a:solidFill>
                  <a:srgbClr val="865B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865B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200" dirty="0">
                <a:solidFill>
                  <a:srgbClr val="865B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200" dirty="0" err="1">
                <a:solidFill>
                  <a:srgbClr val="865B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3200" dirty="0">
                <a:solidFill>
                  <a:srgbClr val="865B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865B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thị</a:t>
            </a:r>
            <a:r>
              <a:rPr lang="en-US" sz="3200" dirty="0">
                <a:solidFill>
                  <a:srgbClr val="865B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865B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3200" dirty="0">
                <a:solidFill>
                  <a:srgbClr val="865B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865B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3200" dirty="0">
                <a:solidFill>
                  <a:srgbClr val="865B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rgbClr val="865B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3200" dirty="0">
                <a:solidFill>
                  <a:srgbClr val="865B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865B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3200" dirty="0">
                <a:solidFill>
                  <a:srgbClr val="865B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err="1">
                <a:solidFill>
                  <a:srgbClr val="865B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en-US" sz="3200">
                <a:solidFill>
                  <a:srgbClr val="865B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điểm… </a:t>
            </a:r>
            <a:r>
              <a:rPr lang="en-US" sz="3200" dirty="0">
                <a:solidFill>
                  <a:srgbClr val="865B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3200" dirty="0" err="1">
                <a:solidFill>
                  <a:srgbClr val="865B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tức</a:t>
            </a:r>
            <a:r>
              <a:rPr lang="en-US" sz="3200" dirty="0">
                <a:solidFill>
                  <a:srgbClr val="865B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865B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dirty="0">
                <a:solidFill>
                  <a:srgbClr val="865B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865B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3200" dirty="0">
                <a:solidFill>
                  <a:srgbClr val="865B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865B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thị</a:t>
            </a:r>
            <a:r>
              <a:rPr lang="en-US" sz="3200" dirty="0">
                <a:solidFill>
                  <a:srgbClr val="865B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ý </a:t>
            </a:r>
            <a:r>
              <a:rPr lang="en-US" sz="3200" dirty="0" err="1">
                <a:solidFill>
                  <a:srgbClr val="865B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nghĩa</a:t>
            </a:r>
            <a:r>
              <a:rPr lang="en-US" sz="3200" dirty="0">
                <a:solidFill>
                  <a:srgbClr val="865B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3200" dirty="0" err="1">
                <a:solidFill>
                  <a:srgbClr val="865B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dirty="0">
                <a:solidFill>
                  <a:srgbClr val="865B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en-US" sz="32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2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sz="32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lang="en-US" sz="32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2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35" name="Text Box 5"/>
          <p:cNvSpPr txBox="1">
            <a:spLocks noChangeArrowheads="1"/>
          </p:cNvSpPr>
          <p:nvPr/>
        </p:nvSpPr>
        <p:spPr bwMode="auto">
          <a:xfrm>
            <a:off x="3711049" y="617769"/>
            <a:ext cx="8763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2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đơn</a:t>
            </a:r>
            <a:r>
              <a:rPr lang="en-US" sz="32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865B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dirty="0">
                <a:solidFill>
                  <a:srgbClr val="865B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865B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200" dirty="0">
                <a:solidFill>
                  <a:srgbClr val="865B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865B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gồm</a:t>
            </a:r>
            <a:r>
              <a:rPr lang="en-US" sz="3200" dirty="0">
                <a:solidFill>
                  <a:srgbClr val="865B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865B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dirty="0">
                <a:solidFill>
                  <a:srgbClr val="865B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865B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200" dirty="0">
                <a:solidFill>
                  <a:srgbClr val="865B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865B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lang="en-US" sz="3200" dirty="0">
                <a:solidFill>
                  <a:srgbClr val="865B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3200" b="1" dirty="0">
              <a:solidFill>
                <a:srgbClr val="865B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Text Box 4"/>
          <p:cNvSpPr txBox="1">
            <a:spLocks noChangeArrowheads="1"/>
          </p:cNvSpPr>
          <p:nvPr/>
        </p:nvSpPr>
        <p:spPr bwMode="auto">
          <a:xfrm>
            <a:off x="1394548" y="1415871"/>
            <a:ext cx="86106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b="1" dirty="0" err="1">
                <a:solidFill>
                  <a:srgbClr val="002060"/>
                </a:solidFill>
              </a:rPr>
              <a:t>Từ</a:t>
            </a:r>
            <a:r>
              <a:rPr lang="en-US" altLang="en-US" b="1" dirty="0">
                <a:solidFill>
                  <a:srgbClr val="002060"/>
                </a:solidFill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</a:rPr>
              <a:t>phức</a:t>
            </a:r>
            <a:r>
              <a:rPr lang="en-US" altLang="en-US" b="1" dirty="0">
                <a:solidFill>
                  <a:srgbClr val="002060"/>
                </a:solidFill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</a:rPr>
              <a:t>là</a:t>
            </a:r>
            <a:r>
              <a:rPr lang="en-US" altLang="en-US" b="1" dirty="0">
                <a:solidFill>
                  <a:srgbClr val="002060"/>
                </a:solidFill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</a:rPr>
              <a:t>gì</a:t>
            </a:r>
            <a:r>
              <a:rPr lang="en-US" altLang="en-US" b="1" dirty="0">
                <a:solidFill>
                  <a:srgbClr val="002060"/>
                </a:solidFill>
              </a:rPr>
              <a:t>? </a:t>
            </a:r>
          </a:p>
        </p:txBody>
      </p:sp>
      <p:sp>
        <p:nvSpPr>
          <p:cNvPr id="38" name="MH_Other_9"/>
          <p:cNvSpPr/>
          <p:nvPr>
            <p:custDataLst>
              <p:tags r:id="rId2"/>
            </p:custDataLst>
          </p:nvPr>
        </p:nvSpPr>
        <p:spPr>
          <a:xfrm>
            <a:off x="349219" y="634356"/>
            <a:ext cx="570826" cy="570826"/>
          </a:xfrm>
          <a:prstGeom prst="ellipse">
            <a:avLst/>
          </a:prstGeom>
          <a:solidFill>
            <a:srgbClr val="F29A5B"/>
          </a:solidFill>
          <a:ln>
            <a:noFill/>
          </a:ln>
          <a:effectLst>
            <a:innerShdw dist="76200" dir="13500000">
              <a:prstClr val="black">
                <a:alpha val="1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endParaRPr lang="zh-CN" altLang="en-US" sz="2400"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  <p:sp>
        <p:nvSpPr>
          <p:cNvPr id="41" name="MH_Other_11"/>
          <p:cNvSpPr/>
          <p:nvPr>
            <p:custDataLst>
              <p:tags r:id="rId3"/>
            </p:custDataLst>
          </p:nvPr>
        </p:nvSpPr>
        <p:spPr>
          <a:xfrm>
            <a:off x="823722" y="1417264"/>
            <a:ext cx="570826" cy="570826"/>
          </a:xfrm>
          <a:prstGeom prst="ellipse">
            <a:avLst/>
          </a:prstGeom>
          <a:solidFill>
            <a:srgbClr val="B09277"/>
          </a:solidFill>
          <a:ln>
            <a:noFill/>
          </a:ln>
          <a:effectLst>
            <a:innerShdw dist="76200" dir="13500000">
              <a:prstClr val="black">
                <a:alpha val="1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endParaRPr lang="zh-CN" altLang="en-US" sz="2400"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  <p:sp>
        <p:nvSpPr>
          <p:cNvPr id="44" name="MH_Other_7"/>
          <p:cNvSpPr/>
          <p:nvPr>
            <p:custDataLst>
              <p:tags r:id="rId4"/>
            </p:custDataLst>
          </p:nvPr>
        </p:nvSpPr>
        <p:spPr>
          <a:xfrm>
            <a:off x="1394555" y="2181977"/>
            <a:ext cx="560682" cy="560680"/>
          </a:xfrm>
          <a:prstGeom prst="ellipse">
            <a:avLst/>
          </a:prstGeom>
          <a:solidFill>
            <a:srgbClr val="C8D85B"/>
          </a:solidFill>
          <a:ln>
            <a:noFill/>
          </a:ln>
          <a:effectLst>
            <a:innerShdw dist="76200" dir="13500000">
              <a:prstClr val="black">
                <a:alpha val="1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endParaRPr lang="zh-CN" altLang="en-US" sz="2400"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  <p:pic>
        <p:nvPicPr>
          <p:cNvPr id="46" name="图片 18">
            <a:extLst>
              <a:ext uri="{FF2B5EF4-FFF2-40B4-BE49-F238E27FC236}">
                <a16:creationId xmlns:a16="http://schemas.microsoft.com/office/drawing/2014/main" id="{072D74B1-8805-4ABB-90FA-8A1540D84D7A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/>
        </p:blipFill>
        <p:spPr>
          <a:xfrm>
            <a:off x="8814049" y="-90250"/>
            <a:ext cx="3625042" cy="1512692"/>
          </a:xfrm>
          <a:prstGeom prst="rect">
            <a:avLst/>
          </a:prstGeom>
        </p:spPr>
      </p:pic>
      <p:sp>
        <p:nvSpPr>
          <p:cNvPr id="47" name="椭圆 21">
            <a:extLst>
              <a:ext uri="{FF2B5EF4-FFF2-40B4-BE49-F238E27FC236}">
                <a16:creationId xmlns:a16="http://schemas.microsoft.com/office/drawing/2014/main" id="{AA96C5E8-266D-475D-A9D2-6DFB0D82BFFF}"/>
              </a:ext>
            </a:extLst>
          </p:cNvPr>
          <p:cNvSpPr/>
          <p:nvPr/>
        </p:nvSpPr>
        <p:spPr>
          <a:xfrm>
            <a:off x="2272458" y="5140370"/>
            <a:ext cx="1183530" cy="1183530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8" name="椭圆 22">
            <a:extLst>
              <a:ext uri="{FF2B5EF4-FFF2-40B4-BE49-F238E27FC236}">
                <a16:creationId xmlns:a16="http://schemas.microsoft.com/office/drawing/2014/main" id="{892D825C-2FA8-4570-B0B4-80F806B35ABE}"/>
              </a:ext>
            </a:extLst>
          </p:cNvPr>
          <p:cNvSpPr/>
          <p:nvPr/>
        </p:nvSpPr>
        <p:spPr>
          <a:xfrm>
            <a:off x="3114414" y="4515385"/>
            <a:ext cx="717524" cy="717524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9" name="椭圆 22">
            <a:extLst>
              <a:ext uri="{FF2B5EF4-FFF2-40B4-BE49-F238E27FC236}">
                <a16:creationId xmlns:a16="http://schemas.microsoft.com/office/drawing/2014/main" id="{892D825C-2FA8-4570-B0B4-80F806B35ABE}"/>
              </a:ext>
            </a:extLst>
          </p:cNvPr>
          <p:cNvSpPr/>
          <p:nvPr/>
        </p:nvSpPr>
        <p:spPr>
          <a:xfrm>
            <a:off x="3504678" y="5309851"/>
            <a:ext cx="473998" cy="473998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75487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26" dur="10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50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29" dur="10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50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37" dur="100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500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3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8" dur="1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3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58" dur="1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3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30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30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30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32" grpId="0"/>
      <p:bldP spid="33" grpId="0"/>
      <p:bldP spid="35" grpId="0"/>
      <p:bldP spid="36" grpId="0"/>
      <p:bldP spid="47" grpId="0" animBg="1"/>
      <p:bldP spid="47" grpId="1" animBg="1"/>
      <p:bldP spid="48" grpId="0" animBg="1"/>
      <p:bldP spid="48" grpId="1" animBg="1"/>
      <p:bldP spid="49" grpId="0" animBg="1"/>
      <p:bldP spid="49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H_Desc_1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355814" y="537904"/>
            <a:ext cx="10196512" cy="879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no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Em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có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nhận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xét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gì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về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số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lượng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tiếng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của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từ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sau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: </a:t>
            </a:r>
          </a:p>
          <a:p>
            <a:pPr algn="ctr"/>
            <a:r>
              <a:rPr lang="en-US" sz="3200" b="1" i="1" dirty="0" err="1">
                <a:solidFill>
                  <a:schemeClr val="accent6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học</a:t>
            </a:r>
            <a:r>
              <a:rPr lang="en-US" sz="3200" b="1" i="1" dirty="0">
                <a:solidFill>
                  <a:schemeClr val="accent6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, </a:t>
            </a:r>
            <a:r>
              <a:rPr lang="en-US" sz="3200" b="1" i="1" dirty="0" err="1">
                <a:solidFill>
                  <a:schemeClr val="accent6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học</a:t>
            </a:r>
            <a:r>
              <a:rPr lang="en-US" sz="3200" b="1" i="1" dirty="0">
                <a:solidFill>
                  <a:schemeClr val="accent6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chemeClr val="accent6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hành</a:t>
            </a:r>
            <a:r>
              <a:rPr lang="en-US" sz="3200" b="1" i="1" dirty="0">
                <a:solidFill>
                  <a:schemeClr val="accent6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, </a:t>
            </a:r>
            <a:r>
              <a:rPr lang="en-US" sz="3200" b="1" i="1" dirty="0" err="1">
                <a:solidFill>
                  <a:schemeClr val="accent6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hợp</a:t>
            </a:r>
            <a:r>
              <a:rPr lang="en-US" sz="3200" b="1" i="1" dirty="0">
                <a:solidFill>
                  <a:schemeClr val="accent6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chemeClr val="accent6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tác</a:t>
            </a:r>
            <a:r>
              <a:rPr lang="en-US" sz="3200" b="1" i="1" dirty="0">
                <a:solidFill>
                  <a:schemeClr val="accent6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chemeClr val="accent6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xã</a:t>
            </a:r>
            <a:endParaRPr lang="en-US" sz="3200" b="1" i="1" dirty="0">
              <a:solidFill>
                <a:schemeClr val="accent6">
                  <a:lumMod val="75000"/>
                </a:schemeClr>
              </a:solidFill>
              <a:latin typeface="+mj-lt"/>
              <a:cs typeface="Arial" panose="020B0604020202020204" pitchFamily="34" charset="0"/>
            </a:endParaRPr>
          </a:p>
        </p:txBody>
      </p:sp>
      <p:cxnSp>
        <p:nvCxnSpPr>
          <p:cNvPr id="5" name="MH_Other_1"/>
          <p:cNvCxnSpPr>
            <a:cxnSpLocks noChangeShapeType="1"/>
          </p:cNvCxnSpPr>
          <p:nvPr>
            <p:custDataLst>
              <p:tags r:id="rId2"/>
            </p:custDataLst>
          </p:nvPr>
        </p:nvCxnSpPr>
        <p:spPr bwMode="auto">
          <a:xfrm rot="2709329" flipH="1">
            <a:off x="4245630" y="1604602"/>
            <a:ext cx="2135870" cy="2138003"/>
          </a:xfrm>
          <a:prstGeom prst="line">
            <a:avLst/>
          </a:prstGeom>
          <a:noFill/>
          <a:ln w="76200" algn="ctr">
            <a:solidFill>
              <a:srgbClr val="F29A5B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3" name="MH_SubTitle_1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 rot="22631">
            <a:off x="4922324" y="2003653"/>
            <a:ext cx="2113786" cy="718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2800" b="1" dirty="0" err="1">
                <a:solidFill>
                  <a:srgbClr val="F29A5B"/>
                </a:solidFill>
                <a:latin typeface="+mj-lt"/>
                <a:ea typeface="+mn-ea"/>
                <a:cs typeface="Arial" panose="020B0604020202020204" pitchFamily="34" charset="0"/>
              </a:rPr>
              <a:t>có</a:t>
            </a:r>
            <a:r>
              <a:rPr lang="en-US" altLang="zh-CN" sz="2800" b="1" dirty="0">
                <a:solidFill>
                  <a:srgbClr val="F29A5B"/>
                </a:solidFill>
                <a:latin typeface="+mj-lt"/>
                <a:ea typeface="+mn-ea"/>
                <a:cs typeface="Arial" panose="020B0604020202020204" pitchFamily="34" charset="0"/>
              </a:rPr>
              <a:t> 1 </a:t>
            </a:r>
            <a:r>
              <a:rPr lang="en-US" altLang="zh-CN" sz="2800" b="1" dirty="0" err="1">
                <a:solidFill>
                  <a:srgbClr val="F29A5B"/>
                </a:solidFill>
                <a:latin typeface="+mj-lt"/>
                <a:ea typeface="+mn-ea"/>
                <a:cs typeface="Arial" panose="020B0604020202020204" pitchFamily="34" charset="0"/>
              </a:rPr>
              <a:t>tiếng</a:t>
            </a:r>
            <a:endParaRPr lang="zh-CN" altLang="en-US" sz="2800" b="1" dirty="0">
              <a:solidFill>
                <a:srgbClr val="F29A5B"/>
              </a:solidFill>
              <a:latin typeface="+mj-lt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20" name="MH_Other_11"/>
          <p:cNvCxnSpPr>
            <a:cxnSpLocks noChangeShapeType="1"/>
          </p:cNvCxnSpPr>
          <p:nvPr>
            <p:custDataLst>
              <p:tags r:id="rId4"/>
            </p:custDataLst>
          </p:nvPr>
        </p:nvCxnSpPr>
        <p:spPr bwMode="auto">
          <a:xfrm>
            <a:off x="1942426" y="537904"/>
            <a:ext cx="0" cy="882327"/>
          </a:xfrm>
          <a:prstGeom prst="line">
            <a:avLst/>
          </a:prstGeom>
          <a:noFill/>
          <a:ln w="63500" algn="ctr">
            <a:solidFill>
              <a:srgbClr val="F29A5B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22" name="图片 21">
            <a:extLst>
              <a:ext uri="{FF2B5EF4-FFF2-40B4-BE49-F238E27FC236}">
                <a16:creationId xmlns:a16="http://schemas.microsoft.com/office/drawing/2014/main" id="{8F67BD2C-3F81-47FA-B4FF-F9130AAF3FF3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4274" b="93910" l="9370" r="89984">
                        <a14:foregroundMark x1="40065" y1="4487" x2="49758" y2="6090"/>
                        <a14:foregroundMark x1="23425" y1="11218" x2="22940" y2="14423"/>
                        <a14:foregroundMark x1="24071" y1="12073" x2="26010" y2="11645"/>
                        <a14:foregroundMark x1="15186" y1="75962" x2="25687" y2="79594"/>
                        <a14:foregroundMark x1="25687" y1="79594" x2="25687" y2="79594"/>
                        <a14:foregroundMark x1="46527" y1="93162" x2="46527" y2="94017"/>
                        <a14:foregroundMark x1="9370" y1="76603" x2="9370" y2="81944"/>
                        <a14:backgroundMark x1="16142" y1="47917" x2="20866" y2="47917"/>
                        <a14:backgroundMark x1="10236" y1="49219" x2="25197" y2="50260"/>
                        <a14:backgroundMark x1="23622" y1="50521" x2="3937" y2="510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9406"/>
          <a:stretch/>
        </p:blipFill>
        <p:spPr>
          <a:xfrm>
            <a:off x="0" y="-9477"/>
            <a:ext cx="780528" cy="597134"/>
          </a:xfrm>
          <a:prstGeom prst="rect">
            <a:avLst/>
          </a:prstGeom>
        </p:spPr>
      </p:pic>
      <p:sp>
        <p:nvSpPr>
          <p:cNvPr id="24" name="矩形 35">
            <a:extLst>
              <a:ext uri="{FF2B5EF4-FFF2-40B4-BE49-F238E27FC236}">
                <a16:creationId xmlns:a16="http://schemas.microsoft.com/office/drawing/2014/main" id="{7410CAE6-B4C1-41C2-A1F5-6458F9B7EED9}"/>
              </a:ext>
            </a:extLst>
          </p:cNvPr>
          <p:cNvSpPr/>
          <p:nvPr/>
        </p:nvSpPr>
        <p:spPr>
          <a:xfrm>
            <a:off x="720162" y="124296"/>
            <a:ext cx="14726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 err="1">
                <a:solidFill>
                  <a:srgbClr val="865B3E"/>
                </a:solidFill>
                <a:latin typeface="UTM Cookies" panose="02040603050506020204" pitchFamily="18" charset="0"/>
                <a:ea typeface="微软雅黑" panose="020B0503020204020204" pitchFamily="34" charset="-122"/>
              </a:rPr>
              <a:t>Trải</a:t>
            </a:r>
            <a:r>
              <a:rPr lang="en-US" altLang="zh-CN" b="1" dirty="0">
                <a:solidFill>
                  <a:srgbClr val="865B3E"/>
                </a:solidFill>
                <a:latin typeface="UTM Cookies" panose="02040603050506020204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b="1" dirty="0" err="1">
                <a:solidFill>
                  <a:srgbClr val="865B3E"/>
                </a:solidFill>
                <a:latin typeface="UTM Cookies" panose="02040603050506020204" pitchFamily="18" charset="0"/>
                <a:ea typeface="微软雅黑" panose="020B0503020204020204" pitchFamily="34" charset="-122"/>
              </a:rPr>
              <a:t>nghiệm</a:t>
            </a:r>
            <a:endParaRPr lang="zh-CN" altLang="en-US" b="1" dirty="0">
              <a:solidFill>
                <a:srgbClr val="865B3E"/>
              </a:solidFill>
              <a:latin typeface="UTM Cookies" panose="02040603050506020204" pitchFamily="18" charset="0"/>
              <a:ea typeface="微软雅黑" panose="020B0503020204020204" pitchFamily="34" charset="-122"/>
            </a:endParaRPr>
          </a:p>
        </p:txBody>
      </p:sp>
      <p:grpSp>
        <p:nvGrpSpPr>
          <p:cNvPr id="25" name="组合 3"/>
          <p:cNvGrpSpPr/>
          <p:nvPr/>
        </p:nvGrpSpPr>
        <p:grpSpPr>
          <a:xfrm>
            <a:off x="542051" y="2022297"/>
            <a:ext cx="3392638" cy="681064"/>
            <a:chOff x="4389121" y="1084217"/>
            <a:chExt cx="3467703" cy="736216"/>
          </a:xfrm>
        </p:grpSpPr>
        <p:sp>
          <p:nvSpPr>
            <p:cNvPr id="26" name="五边形 7"/>
            <p:cNvSpPr/>
            <p:nvPr/>
          </p:nvSpPr>
          <p:spPr>
            <a:xfrm flipH="1">
              <a:off x="4389121" y="1084217"/>
              <a:ext cx="3467703" cy="736216"/>
            </a:xfrm>
            <a:prstGeom prst="homePlate">
              <a:avLst/>
            </a:prstGeom>
            <a:solidFill>
              <a:srgbClr val="F29A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8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微软雅黑" panose="020B0503020204020204" pitchFamily="34" charset="-122"/>
                </a:rPr>
                <a:t>học</a:t>
              </a:r>
              <a:endParaRPr lang="zh-CN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微软雅黑" panose="020B0503020204020204" pitchFamily="34" charset="-122"/>
              </a:endParaRPr>
            </a:p>
          </p:txBody>
        </p:sp>
        <p:sp>
          <p:nvSpPr>
            <p:cNvPr id="27" name="菱形 1"/>
            <p:cNvSpPr/>
            <p:nvPr/>
          </p:nvSpPr>
          <p:spPr>
            <a:xfrm>
              <a:off x="4517592" y="1132079"/>
              <a:ext cx="640492" cy="640492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文本框 2"/>
            <p:cNvSpPr txBox="1"/>
            <p:nvPr/>
          </p:nvSpPr>
          <p:spPr>
            <a:xfrm>
              <a:off x="4571173" y="1264608"/>
              <a:ext cx="542718" cy="43251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000" b="1" dirty="0">
                  <a:solidFill>
                    <a:srgbClr val="F29A5B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01</a:t>
              </a:r>
              <a:endParaRPr lang="zh-CN" altLang="en-US" sz="2000" b="1" dirty="0">
                <a:solidFill>
                  <a:srgbClr val="F29A5B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9" name="组合 28"/>
          <p:cNvGrpSpPr/>
          <p:nvPr/>
        </p:nvGrpSpPr>
        <p:grpSpPr>
          <a:xfrm>
            <a:off x="542051" y="2990428"/>
            <a:ext cx="3392638" cy="681064"/>
            <a:chOff x="4389120" y="1084217"/>
            <a:chExt cx="3467702" cy="736216"/>
          </a:xfrm>
        </p:grpSpPr>
        <p:sp>
          <p:nvSpPr>
            <p:cNvPr id="30" name="五边形 29"/>
            <p:cNvSpPr/>
            <p:nvPr/>
          </p:nvSpPr>
          <p:spPr>
            <a:xfrm flipH="1">
              <a:off x="4389120" y="1084217"/>
              <a:ext cx="3467702" cy="736216"/>
            </a:xfrm>
            <a:prstGeom prst="homePlate">
              <a:avLst/>
            </a:prstGeom>
            <a:solidFill>
              <a:srgbClr val="A5C0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8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微软雅黑" panose="020B0503020204020204" pitchFamily="34" charset="-122"/>
                </a:rPr>
                <a:t>học</a:t>
              </a:r>
              <a:r>
                <a:rPr lang="en-US" altLang="zh-CN" sz="28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微软雅黑" panose="020B0503020204020204" pitchFamily="34" charset="-122"/>
                </a:rPr>
                <a:t> </a:t>
              </a:r>
              <a:r>
                <a:rPr lang="en-US" altLang="zh-CN" sz="28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微软雅黑" panose="020B0503020204020204" pitchFamily="34" charset="-122"/>
                </a:rPr>
                <a:t>hành</a:t>
              </a:r>
              <a:endParaRPr lang="zh-CN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微软雅黑" panose="020B0503020204020204" pitchFamily="34" charset="-122"/>
              </a:endParaRPr>
            </a:p>
          </p:txBody>
        </p:sp>
        <p:sp>
          <p:nvSpPr>
            <p:cNvPr id="31" name="菱形 30"/>
            <p:cNvSpPr/>
            <p:nvPr/>
          </p:nvSpPr>
          <p:spPr>
            <a:xfrm>
              <a:off x="4517592" y="1132079"/>
              <a:ext cx="640492" cy="640492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文本框 31"/>
            <p:cNvSpPr txBox="1"/>
            <p:nvPr/>
          </p:nvSpPr>
          <p:spPr>
            <a:xfrm>
              <a:off x="4543329" y="1264608"/>
              <a:ext cx="542718" cy="43251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000" b="1" dirty="0">
                  <a:solidFill>
                    <a:srgbClr val="A6C0A5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02</a:t>
              </a:r>
              <a:endParaRPr lang="zh-CN" altLang="en-US" sz="2000" b="1" dirty="0">
                <a:solidFill>
                  <a:srgbClr val="A6C0A5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542051" y="3986268"/>
            <a:ext cx="3392639" cy="681064"/>
            <a:chOff x="4389120" y="1084217"/>
            <a:chExt cx="3467703" cy="736216"/>
          </a:xfrm>
        </p:grpSpPr>
        <p:sp>
          <p:nvSpPr>
            <p:cNvPr id="34" name="五边形 33"/>
            <p:cNvSpPr/>
            <p:nvPr/>
          </p:nvSpPr>
          <p:spPr>
            <a:xfrm flipH="1">
              <a:off x="4389120" y="1084217"/>
              <a:ext cx="3467703" cy="736216"/>
            </a:xfrm>
            <a:prstGeom prst="homePlate">
              <a:avLst/>
            </a:prstGeom>
            <a:solidFill>
              <a:srgbClr val="B0927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8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微软雅黑" panose="020B0503020204020204" pitchFamily="34" charset="-122"/>
                </a:rPr>
                <a:t>hợp</a:t>
              </a:r>
              <a:r>
                <a:rPr lang="en-US" altLang="zh-CN" sz="28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微软雅黑" panose="020B0503020204020204" pitchFamily="34" charset="-122"/>
                </a:rPr>
                <a:t> </a:t>
              </a:r>
              <a:r>
                <a:rPr lang="en-US" altLang="zh-CN" sz="28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微软雅黑" panose="020B0503020204020204" pitchFamily="34" charset="-122"/>
                </a:rPr>
                <a:t>tác</a:t>
              </a:r>
              <a:r>
                <a:rPr lang="en-US" altLang="zh-CN" sz="28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微软雅黑" panose="020B0503020204020204" pitchFamily="34" charset="-122"/>
                </a:rPr>
                <a:t> </a:t>
              </a:r>
              <a:r>
                <a:rPr lang="en-US" altLang="zh-CN" sz="28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微软雅黑" panose="020B0503020204020204" pitchFamily="34" charset="-122"/>
                </a:rPr>
                <a:t>xã</a:t>
              </a:r>
              <a:endParaRPr lang="zh-CN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微软雅黑" panose="020B0503020204020204" pitchFamily="34" charset="-122"/>
              </a:endParaRPr>
            </a:p>
          </p:txBody>
        </p:sp>
        <p:sp>
          <p:nvSpPr>
            <p:cNvPr id="35" name="菱形 34"/>
            <p:cNvSpPr/>
            <p:nvPr/>
          </p:nvSpPr>
          <p:spPr>
            <a:xfrm>
              <a:off x="4517592" y="1132079"/>
              <a:ext cx="640492" cy="640492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6" name="文本框 35"/>
            <p:cNvSpPr txBox="1"/>
            <p:nvPr/>
          </p:nvSpPr>
          <p:spPr>
            <a:xfrm>
              <a:off x="4585095" y="1264608"/>
              <a:ext cx="542718" cy="43251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000" b="1" dirty="0">
                  <a:solidFill>
                    <a:srgbClr val="B09278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03</a:t>
              </a:r>
              <a:endParaRPr lang="zh-CN" altLang="en-US" sz="2000" b="1" dirty="0">
                <a:solidFill>
                  <a:srgbClr val="B09278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cxnSp>
        <p:nvCxnSpPr>
          <p:cNvPr id="37" name="MH_Other_1"/>
          <p:cNvCxnSpPr>
            <a:cxnSpLocks noChangeShapeType="1"/>
          </p:cNvCxnSpPr>
          <p:nvPr>
            <p:custDataLst>
              <p:tags r:id="rId5"/>
            </p:custDataLst>
          </p:nvPr>
        </p:nvCxnSpPr>
        <p:spPr bwMode="auto">
          <a:xfrm rot="2709329" flipH="1">
            <a:off x="4240570" y="2576686"/>
            <a:ext cx="2135870" cy="2138003"/>
          </a:xfrm>
          <a:prstGeom prst="line">
            <a:avLst/>
          </a:prstGeom>
          <a:noFill/>
          <a:ln w="76200" algn="ctr">
            <a:solidFill>
              <a:srgbClr val="A5C0A4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8" name="MH_Other_1"/>
          <p:cNvCxnSpPr>
            <a:cxnSpLocks noChangeShapeType="1"/>
          </p:cNvCxnSpPr>
          <p:nvPr>
            <p:custDataLst>
              <p:tags r:id="rId6"/>
            </p:custDataLst>
          </p:nvPr>
        </p:nvCxnSpPr>
        <p:spPr bwMode="auto">
          <a:xfrm rot="2709329" flipH="1">
            <a:off x="4192934" y="3563291"/>
            <a:ext cx="2135870" cy="2138003"/>
          </a:xfrm>
          <a:prstGeom prst="line">
            <a:avLst/>
          </a:prstGeom>
          <a:noFill/>
          <a:ln w="76200" algn="ctr">
            <a:solidFill>
              <a:srgbClr val="B09277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9" name="MH_SubTitle_1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 rot="22631">
            <a:off x="4922324" y="2999363"/>
            <a:ext cx="2113786" cy="718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2800" b="1" dirty="0" err="1">
                <a:solidFill>
                  <a:srgbClr val="A5C0A4"/>
                </a:solidFill>
                <a:latin typeface="+mj-lt"/>
                <a:ea typeface="+mn-ea"/>
                <a:cs typeface="Arial" panose="020B0604020202020204" pitchFamily="34" charset="0"/>
              </a:rPr>
              <a:t>có</a:t>
            </a:r>
            <a:r>
              <a:rPr lang="en-US" altLang="zh-CN" sz="2800" b="1" dirty="0">
                <a:solidFill>
                  <a:srgbClr val="A5C0A4"/>
                </a:solidFill>
                <a:latin typeface="+mj-lt"/>
                <a:ea typeface="+mn-ea"/>
                <a:cs typeface="Arial" panose="020B0604020202020204" pitchFamily="34" charset="0"/>
              </a:rPr>
              <a:t> 2 </a:t>
            </a:r>
            <a:r>
              <a:rPr lang="en-US" altLang="zh-CN" sz="2800" b="1" dirty="0" err="1">
                <a:solidFill>
                  <a:srgbClr val="A5C0A4"/>
                </a:solidFill>
                <a:latin typeface="+mj-lt"/>
                <a:ea typeface="+mn-ea"/>
                <a:cs typeface="Arial" panose="020B0604020202020204" pitchFamily="34" charset="0"/>
              </a:rPr>
              <a:t>tiếng</a:t>
            </a:r>
            <a:endParaRPr lang="zh-CN" altLang="en-US" sz="2800" b="1" dirty="0">
              <a:solidFill>
                <a:srgbClr val="A5C0A4"/>
              </a:solidFill>
              <a:latin typeface="+mj-lt"/>
              <a:ea typeface="+mn-ea"/>
              <a:cs typeface="Arial" panose="020B0604020202020204" pitchFamily="34" charset="0"/>
            </a:endParaRPr>
          </a:p>
        </p:txBody>
      </p:sp>
      <p:sp>
        <p:nvSpPr>
          <p:cNvPr id="40" name="MH_SubTitle_1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 rot="22631">
            <a:off x="4899993" y="3993217"/>
            <a:ext cx="2113786" cy="718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2800" b="1" dirty="0" err="1">
                <a:solidFill>
                  <a:srgbClr val="B09277"/>
                </a:solidFill>
                <a:latin typeface="+mj-lt"/>
                <a:ea typeface="+mn-ea"/>
                <a:cs typeface="Arial" panose="020B0604020202020204" pitchFamily="34" charset="0"/>
              </a:rPr>
              <a:t>có</a:t>
            </a:r>
            <a:r>
              <a:rPr lang="en-US" altLang="zh-CN" sz="2800" b="1" dirty="0">
                <a:solidFill>
                  <a:srgbClr val="B09277"/>
                </a:solidFill>
                <a:latin typeface="+mj-lt"/>
                <a:ea typeface="+mn-ea"/>
                <a:cs typeface="Arial" panose="020B0604020202020204" pitchFamily="34" charset="0"/>
              </a:rPr>
              <a:t> 3 </a:t>
            </a:r>
            <a:r>
              <a:rPr lang="en-US" altLang="zh-CN" sz="2800" b="1" dirty="0" err="1">
                <a:solidFill>
                  <a:srgbClr val="B09277"/>
                </a:solidFill>
                <a:latin typeface="+mj-lt"/>
                <a:ea typeface="+mn-ea"/>
                <a:cs typeface="Arial" panose="020B0604020202020204" pitchFamily="34" charset="0"/>
              </a:rPr>
              <a:t>tiếng</a:t>
            </a:r>
            <a:endParaRPr lang="zh-CN" altLang="en-US" sz="2800" b="1" dirty="0">
              <a:solidFill>
                <a:srgbClr val="B09277"/>
              </a:solidFill>
              <a:latin typeface="+mj-lt"/>
              <a:ea typeface="+mn-ea"/>
              <a:cs typeface="Arial" panose="020B0604020202020204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8564434" y="2066574"/>
            <a:ext cx="2925778" cy="66238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đơn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2" name="Rectangle 41"/>
          <p:cNvSpPr/>
          <p:nvPr/>
        </p:nvSpPr>
        <p:spPr>
          <a:xfrm>
            <a:off x="8564434" y="3823855"/>
            <a:ext cx="2925778" cy="677534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phức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3" name="Right Arrow 42"/>
          <p:cNvSpPr/>
          <p:nvPr/>
        </p:nvSpPr>
        <p:spPr>
          <a:xfrm>
            <a:off x="7221879" y="2125450"/>
            <a:ext cx="630936" cy="374904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ight Arrow 43"/>
          <p:cNvSpPr/>
          <p:nvPr/>
        </p:nvSpPr>
        <p:spPr>
          <a:xfrm rot="1597607">
            <a:off x="7221880" y="3452466"/>
            <a:ext cx="630936" cy="374904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ight Arrow 44"/>
          <p:cNvSpPr/>
          <p:nvPr/>
        </p:nvSpPr>
        <p:spPr>
          <a:xfrm rot="19664187">
            <a:off x="7246107" y="4240084"/>
            <a:ext cx="630936" cy="374904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3106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0"/>
                            </p:stCondLst>
                            <p:childTnLst>
                              <p:par>
                                <p:cTn id="4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500"/>
                            </p:stCondLst>
                            <p:childTnLst>
                              <p:par>
                                <p:cTn id="50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3" grpId="0"/>
      <p:bldP spid="39" grpId="0"/>
      <p:bldP spid="40" grpId="0"/>
      <p:bldP spid="41" grpId="0" animBg="1"/>
      <p:bldP spid="42" grpId="0" animBg="1"/>
      <p:bldP spid="43" grpId="0" animBg="1"/>
      <p:bldP spid="44" grpId="0" animBg="1"/>
      <p:bldP spid="4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椭圆 22">
            <a:extLst>
              <a:ext uri="{FF2B5EF4-FFF2-40B4-BE49-F238E27FC236}">
                <a16:creationId xmlns:a16="http://schemas.microsoft.com/office/drawing/2014/main" id="{892D825C-2FA8-4570-B0B4-80F806B35ABE}"/>
              </a:ext>
            </a:extLst>
          </p:cNvPr>
          <p:cNvSpPr/>
          <p:nvPr/>
        </p:nvSpPr>
        <p:spPr>
          <a:xfrm>
            <a:off x="3669829" y="4013709"/>
            <a:ext cx="1186363" cy="1186363"/>
          </a:xfrm>
          <a:prstGeom prst="ellipse">
            <a:avLst/>
          </a:prstGeom>
          <a:noFill/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五边形 29"/>
          <p:cNvSpPr/>
          <p:nvPr/>
        </p:nvSpPr>
        <p:spPr>
          <a:xfrm flipH="1">
            <a:off x="4382194" y="917359"/>
            <a:ext cx="7625079" cy="3575197"/>
          </a:xfrm>
          <a:prstGeom prst="homePlate">
            <a:avLst>
              <a:gd name="adj" fmla="val 0"/>
            </a:avLst>
          </a:prstGeom>
          <a:solidFill>
            <a:srgbClr val="A5C0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spcBef>
                <a:spcPct val="50000"/>
              </a:spcBef>
              <a:buFontTx/>
              <a:buAutoNum type="arabicPeriod"/>
            </a:pPr>
            <a:r>
              <a:rPr lang="en-US" altLang="en-US" sz="32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Tiếng</a:t>
            </a:r>
            <a:r>
              <a:rPr lang="en-US" altLang="en-US" sz="3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cấu</a:t>
            </a:r>
            <a:r>
              <a:rPr lang="en-US" altLang="en-US" sz="3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tạo</a:t>
            </a:r>
            <a:r>
              <a:rPr lang="en-US" altLang="en-US" sz="3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nên</a:t>
            </a:r>
            <a:r>
              <a:rPr lang="en-US" altLang="en-US" sz="3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từ</a:t>
            </a:r>
            <a:r>
              <a:rPr lang="en-US" altLang="en-US" sz="3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en-US" altLang="en-US" sz="32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Từ</a:t>
            </a:r>
            <a:r>
              <a:rPr lang="en-US" altLang="en-US" sz="3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chỉ</a:t>
            </a:r>
            <a:r>
              <a:rPr lang="en-US" altLang="en-US" sz="3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gồm</a:t>
            </a:r>
            <a:r>
              <a:rPr lang="en-US" altLang="en-US" sz="3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một</a:t>
            </a:r>
            <a:r>
              <a:rPr lang="en-US" altLang="en-US" sz="3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tiếng</a:t>
            </a:r>
            <a:r>
              <a:rPr lang="en-US" altLang="en-US" sz="3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gọi</a:t>
            </a:r>
            <a:r>
              <a:rPr lang="en-US" altLang="en-US" sz="3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là</a:t>
            </a:r>
            <a:r>
              <a:rPr lang="en-US" altLang="en-US" sz="3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en-US" sz="3200" b="1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từ</a:t>
            </a:r>
            <a:r>
              <a:rPr lang="en-US" altLang="en-US" sz="32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en-US" sz="3200" b="1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đơn</a:t>
            </a:r>
            <a:r>
              <a:rPr lang="en-US" altLang="en-US" sz="3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en-US" altLang="en-US" sz="32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Từ</a:t>
            </a:r>
            <a:r>
              <a:rPr lang="en-US" altLang="en-US" sz="3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gồm</a:t>
            </a:r>
            <a:r>
              <a:rPr lang="en-US" altLang="en-US" sz="3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hai</a:t>
            </a:r>
            <a:r>
              <a:rPr lang="en-US" altLang="en-US" sz="3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hay </a:t>
            </a:r>
            <a:r>
              <a:rPr lang="en-US" altLang="en-US" sz="32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nhiều</a:t>
            </a:r>
            <a:r>
              <a:rPr lang="en-US" altLang="en-US" sz="3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tiếng</a:t>
            </a:r>
            <a:r>
              <a:rPr lang="en-US" altLang="en-US" sz="3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gọi</a:t>
            </a:r>
            <a:r>
              <a:rPr lang="en-US" altLang="en-US" sz="3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là</a:t>
            </a:r>
            <a:r>
              <a:rPr lang="en-US" altLang="en-US" sz="3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en-US" sz="3200" b="1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từ</a:t>
            </a:r>
            <a:r>
              <a:rPr lang="en-US" altLang="en-US" sz="32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en-US" sz="3200" b="1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phức</a:t>
            </a:r>
            <a:r>
              <a:rPr lang="en-US" altLang="en-US" sz="3200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algn="just">
              <a:spcBef>
                <a:spcPct val="50000"/>
              </a:spcBef>
              <a:buFontTx/>
              <a:buAutoNum type="arabicPeriod"/>
            </a:pPr>
            <a:r>
              <a:rPr lang="en-US" altLang="en-US" sz="3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Từ</a:t>
            </a:r>
            <a:r>
              <a:rPr lang="en-US" altLang="en-US" sz="3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nào</a:t>
            </a:r>
            <a:r>
              <a:rPr lang="en-US" altLang="en-US" sz="3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cũng</a:t>
            </a:r>
            <a:r>
              <a:rPr lang="en-US" altLang="en-US" sz="3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có</a:t>
            </a:r>
            <a:r>
              <a:rPr lang="en-US" altLang="en-US" sz="3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nghĩa</a:t>
            </a:r>
            <a:r>
              <a:rPr lang="en-US" alt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và</a:t>
            </a:r>
            <a:r>
              <a:rPr lang="en-US" altLang="en-US" sz="3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dùng</a:t>
            </a:r>
            <a:r>
              <a:rPr lang="en-US" altLang="en-US" sz="3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để</a:t>
            </a:r>
            <a:r>
              <a:rPr lang="en-US" altLang="en-US" sz="3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tạo</a:t>
            </a:r>
            <a:r>
              <a:rPr lang="en-US" altLang="en-US" sz="3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nên</a:t>
            </a:r>
            <a:r>
              <a:rPr lang="en-US" alt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câu</a:t>
            </a:r>
            <a:r>
              <a:rPr lang="en-US" alt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 </a:t>
            </a:r>
          </a:p>
        </p:txBody>
      </p:sp>
      <p:pic>
        <p:nvPicPr>
          <p:cNvPr id="22" name="图片 21">
            <a:extLst>
              <a:ext uri="{FF2B5EF4-FFF2-40B4-BE49-F238E27FC236}">
                <a16:creationId xmlns:a16="http://schemas.microsoft.com/office/drawing/2014/main" id="{4E6E4BE4-CA7A-45ED-BC85-72AF3380E0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274" b="93910" l="9370" r="89984">
                        <a14:foregroundMark x1="40065" y1="4487" x2="49758" y2="6090"/>
                        <a14:foregroundMark x1="23425" y1="11218" x2="22940" y2="14423"/>
                        <a14:foregroundMark x1="24071" y1="12073" x2="26010" y2="11645"/>
                        <a14:foregroundMark x1="15186" y1="75962" x2="25687" y2="79594"/>
                        <a14:foregroundMark x1="25687" y1="79594" x2="25687" y2="79594"/>
                        <a14:foregroundMark x1="46527" y1="93162" x2="46527" y2="94017"/>
                        <a14:foregroundMark x1="9370" y1="76603" x2="9370" y2="81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2018" y="-22887"/>
            <a:ext cx="4535365" cy="685800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3460997" y="917359"/>
            <a:ext cx="861774" cy="2548133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en-US" altLang="zh-CN" sz="44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Batang" panose="02030600000101010101" pitchFamily="18" charset="-127"/>
              </a:rPr>
              <a:t>GHI NHỚ</a:t>
            </a:r>
          </a:p>
        </p:txBody>
      </p:sp>
      <p:pic>
        <p:nvPicPr>
          <p:cNvPr id="23" name="图片 22">
            <a:extLst>
              <a:ext uri="{FF2B5EF4-FFF2-40B4-BE49-F238E27FC236}">
                <a16:creationId xmlns:a16="http://schemas.microsoft.com/office/drawing/2014/main" id="{CA114482-22D7-4FFA-994F-AC82FF19D41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/>
        </p:blipFill>
        <p:spPr>
          <a:xfrm>
            <a:off x="9418174" y="-61878"/>
            <a:ext cx="2346661" cy="979237"/>
          </a:xfrm>
          <a:prstGeom prst="rect">
            <a:avLst/>
          </a:prstGeom>
        </p:spPr>
      </p:pic>
      <p:sp>
        <p:nvSpPr>
          <p:cNvPr id="21" name="椭圆 21">
            <a:extLst>
              <a:ext uri="{FF2B5EF4-FFF2-40B4-BE49-F238E27FC236}">
                <a16:creationId xmlns:a16="http://schemas.microsoft.com/office/drawing/2014/main" id="{AA96C5E8-266D-475D-A9D2-6DFB0D82BFFF}"/>
              </a:ext>
            </a:extLst>
          </p:cNvPr>
          <p:cNvSpPr/>
          <p:nvPr/>
        </p:nvSpPr>
        <p:spPr>
          <a:xfrm>
            <a:off x="3198664" y="4176738"/>
            <a:ext cx="1183530" cy="1183530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2701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2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3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22" dur="10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50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30" dur="10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50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4" grpId="1" animBg="1"/>
      <p:bldP spid="30" grpId="0" animBg="1"/>
      <p:bldP spid="6" grpId="0"/>
      <p:bldP spid="21" grpId="0" animBg="1"/>
      <p:bldP spid="21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>
            <a:extLst>
              <a:ext uri="{FF2B5EF4-FFF2-40B4-BE49-F238E27FC236}">
                <a16:creationId xmlns:a16="http://schemas.microsoft.com/office/drawing/2014/main" id="{2B7810E6-3F6A-42B8-88B6-473D16B1A2BB}"/>
              </a:ext>
            </a:extLst>
          </p:cNvPr>
          <p:cNvSpPr/>
          <p:nvPr/>
        </p:nvSpPr>
        <p:spPr>
          <a:xfrm>
            <a:off x="3297693" y="4128719"/>
            <a:ext cx="2288055" cy="2288055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椭圆 4">
            <a:extLst>
              <a:ext uri="{FF2B5EF4-FFF2-40B4-BE49-F238E27FC236}">
                <a16:creationId xmlns:a16="http://schemas.microsoft.com/office/drawing/2014/main" id="{3DAE0D1A-C18C-462D-9E2C-4A65C61AECA0}"/>
              </a:ext>
            </a:extLst>
          </p:cNvPr>
          <p:cNvSpPr/>
          <p:nvPr/>
        </p:nvSpPr>
        <p:spPr>
          <a:xfrm>
            <a:off x="66716" y="4312165"/>
            <a:ext cx="2104609" cy="2104609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id="{27020907-42DE-441D-B558-D04CF2D2FE95}"/>
              </a:ext>
            </a:extLst>
          </p:cNvPr>
          <p:cNvSpPr/>
          <p:nvPr/>
        </p:nvSpPr>
        <p:spPr>
          <a:xfrm>
            <a:off x="10441480" y="2696691"/>
            <a:ext cx="1615474" cy="1615474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4" name="组合 23">
            <a:extLst>
              <a:ext uri="{FF2B5EF4-FFF2-40B4-BE49-F238E27FC236}">
                <a16:creationId xmlns:a16="http://schemas.microsoft.com/office/drawing/2014/main" id="{3378732E-4E49-4ADA-9A59-34FF8418106A}"/>
              </a:ext>
            </a:extLst>
          </p:cNvPr>
          <p:cNvGrpSpPr/>
          <p:nvPr/>
        </p:nvGrpSpPr>
        <p:grpSpPr>
          <a:xfrm>
            <a:off x="3297693" y="-487254"/>
            <a:ext cx="5809496" cy="5760000"/>
            <a:chOff x="3084810" y="-335112"/>
            <a:chExt cx="5809496" cy="5760000"/>
          </a:xfrm>
        </p:grpSpPr>
        <p:grpSp>
          <p:nvGrpSpPr>
            <p:cNvPr id="17" name="组合 16">
              <a:extLst>
                <a:ext uri="{FF2B5EF4-FFF2-40B4-BE49-F238E27FC236}">
                  <a16:creationId xmlns:a16="http://schemas.microsoft.com/office/drawing/2014/main" id="{FDD56F46-78C0-48A0-80AE-43E1B08C2906}"/>
                </a:ext>
              </a:extLst>
            </p:cNvPr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>
                <a:extLst>
                  <a:ext uri="{FF2B5EF4-FFF2-40B4-BE49-F238E27FC236}">
                    <a16:creationId xmlns:a16="http://schemas.microsoft.com/office/drawing/2014/main" id="{9E63ACBC-0502-4C24-A228-135B9D7FD2C8}"/>
                  </a:ext>
                </a:extLst>
              </p:cNvPr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图片 12">
                <a:extLst>
                  <a:ext uri="{FF2B5EF4-FFF2-40B4-BE49-F238E27FC236}">
                    <a16:creationId xmlns:a16="http://schemas.microsoft.com/office/drawing/2014/main" id="{2785C2FF-6646-4D8E-A4D4-4477539FA40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48492"/>
              <a:stretch/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E3262840-AD48-47F6-A0A1-446DB542520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10" name="椭圆 9">
            <a:extLst>
              <a:ext uri="{FF2B5EF4-FFF2-40B4-BE49-F238E27FC236}">
                <a16:creationId xmlns:a16="http://schemas.microsoft.com/office/drawing/2014/main" id="{7DA23B47-F7D7-4911-BD6D-B6C2AB13EDAB}"/>
              </a:ext>
            </a:extLst>
          </p:cNvPr>
          <p:cNvSpPr/>
          <p:nvPr/>
        </p:nvSpPr>
        <p:spPr>
          <a:xfrm>
            <a:off x="10020674" y="3202741"/>
            <a:ext cx="1652476" cy="1652476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072D74B1-8805-4ABB-90FA-8A1540D84D7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/>
        </p:blipFill>
        <p:spPr>
          <a:xfrm>
            <a:off x="9418174" y="-61878"/>
            <a:ext cx="2346661" cy="979237"/>
          </a:xfrm>
          <a:prstGeom prst="rect">
            <a:avLst/>
          </a:prstGeom>
        </p:spPr>
      </p:pic>
      <p:sp>
        <p:nvSpPr>
          <p:cNvPr id="22" name="椭圆 21">
            <a:extLst>
              <a:ext uri="{FF2B5EF4-FFF2-40B4-BE49-F238E27FC236}">
                <a16:creationId xmlns:a16="http://schemas.microsoft.com/office/drawing/2014/main" id="{AA96C5E8-266D-475D-A9D2-6DFB0D82BFFF}"/>
              </a:ext>
            </a:extLst>
          </p:cNvPr>
          <p:cNvSpPr/>
          <p:nvPr/>
        </p:nvSpPr>
        <p:spPr>
          <a:xfrm>
            <a:off x="-409854" y="-345522"/>
            <a:ext cx="1183530" cy="1183530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椭圆 22">
            <a:extLst>
              <a:ext uri="{FF2B5EF4-FFF2-40B4-BE49-F238E27FC236}">
                <a16:creationId xmlns:a16="http://schemas.microsoft.com/office/drawing/2014/main" id="{892D825C-2FA8-4570-B0B4-80F806B35ABE}"/>
              </a:ext>
            </a:extLst>
          </p:cNvPr>
          <p:cNvSpPr/>
          <p:nvPr/>
        </p:nvSpPr>
        <p:spPr>
          <a:xfrm>
            <a:off x="181911" y="479246"/>
            <a:ext cx="717524" cy="717524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TextBox 20"/>
          <p:cNvSpPr txBox="1"/>
          <p:nvPr/>
        </p:nvSpPr>
        <p:spPr>
          <a:xfrm>
            <a:off x="3654022" y="2696691"/>
            <a:ext cx="54258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4023949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5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8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1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4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7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0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10" grpId="0" animBg="1"/>
      <p:bldP spid="10" grpId="1" animBg="1"/>
      <p:bldP spid="22" grpId="0" animBg="1"/>
      <p:bldP spid="22" grpId="1" animBg="1"/>
      <p:bldP spid="23" grpId="0" animBg="1"/>
      <p:bldP spid="23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 Box 9"/>
          <p:cNvSpPr txBox="1">
            <a:spLocks noChangeArrowheads="1"/>
          </p:cNvSpPr>
          <p:nvPr/>
        </p:nvSpPr>
        <p:spPr bwMode="auto">
          <a:xfrm>
            <a:off x="591121" y="405147"/>
            <a:ext cx="11466052" cy="5062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ts val="600"/>
              </a:spcBef>
              <a:buFontTx/>
              <a:buAutoNum type="arabicPeriod"/>
            </a:pPr>
            <a:r>
              <a:rPr lang="en-US" altLang="en-US" b="1" dirty="0">
                <a:solidFill>
                  <a:srgbClr val="002060"/>
                </a:solidFill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</a:rPr>
              <a:t>Dùng</a:t>
            </a:r>
            <a:r>
              <a:rPr lang="en-US" altLang="en-US" b="1" dirty="0">
                <a:solidFill>
                  <a:srgbClr val="002060"/>
                </a:solidFill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</a:rPr>
              <a:t>dấu</a:t>
            </a:r>
            <a:r>
              <a:rPr lang="en-US" altLang="en-US" b="1" dirty="0">
                <a:solidFill>
                  <a:srgbClr val="002060"/>
                </a:solidFill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</a:rPr>
              <a:t>gạch</a:t>
            </a:r>
            <a:r>
              <a:rPr lang="en-US" altLang="en-US" b="1" dirty="0">
                <a:solidFill>
                  <a:srgbClr val="002060"/>
                </a:solidFill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</a:rPr>
              <a:t>chéo</a:t>
            </a:r>
            <a:r>
              <a:rPr lang="en-US" altLang="en-US" b="1" dirty="0">
                <a:solidFill>
                  <a:srgbClr val="002060"/>
                </a:solidFill>
              </a:rPr>
              <a:t> ( / ) </a:t>
            </a:r>
            <a:r>
              <a:rPr lang="en-US" altLang="en-US" b="1" dirty="0" err="1">
                <a:solidFill>
                  <a:srgbClr val="002060"/>
                </a:solidFill>
              </a:rPr>
              <a:t>để</a:t>
            </a:r>
            <a:r>
              <a:rPr lang="en-US" altLang="en-US" b="1" dirty="0">
                <a:solidFill>
                  <a:srgbClr val="002060"/>
                </a:solidFill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</a:rPr>
              <a:t>phân</a:t>
            </a:r>
            <a:r>
              <a:rPr lang="en-US" altLang="en-US" b="1" dirty="0">
                <a:solidFill>
                  <a:srgbClr val="002060"/>
                </a:solidFill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</a:rPr>
              <a:t>cách</a:t>
            </a:r>
            <a:r>
              <a:rPr lang="en-US" altLang="en-US" b="1" dirty="0">
                <a:solidFill>
                  <a:srgbClr val="002060"/>
                </a:solidFill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</a:rPr>
              <a:t>các</a:t>
            </a:r>
            <a:r>
              <a:rPr lang="en-US" altLang="en-US" b="1" dirty="0">
                <a:solidFill>
                  <a:srgbClr val="002060"/>
                </a:solidFill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</a:rPr>
              <a:t>từ</a:t>
            </a:r>
            <a:r>
              <a:rPr lang="en-US" altLang="en-US" b="1" dirty="0">
                <a:solidFill>
                  <a:srgbClr val="002060"/>
                </a:solidFill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</a:rPr>
              <a:t>trong</a:t>
            </a:r>
            <a:r>
              <a:rPr lang="en-US" altLang="en-US" b="1" dirty="0">
                <a:solidFill>
                  <a:srgbClr val="002060"/>
                </a:solidFill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</a:rPr>
              <a:t>hai</a:t>
            </a:r>
            <a:r>
              <a:rPr lang="en-US" altLang="en-US" b="1" dirty="0">
                <a:solidFill>
                  <a:srgbClr val="002060"/>
                </a:solidFill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</a:rPr>
              <a:t>câu</a:t>
            </a:r>
            <a:r>
              <a:rPr lang="en-US" altLang="en-US" b="1" dirty="0">
                <a:solidFill>
                  <a:srgbClr val="002060"/>
                </a:solidFill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</a:rPr>
              <a:t>thơ</a:t>
            </a:r>
            <a:r>
              <a:rPr lang="en-US" altLang="en-US" b="1" dirty="0">
                <a:solidFill>
                  <a:srgbClr val="002060"/>
                </a:solidFill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</a:rPr>
              <a:t>cuối</a:t>
            </a:r>
            <a:r>
              <a:rPr lang="en-US" altLang="en-US" b="1" dirty="0">
                <a:solidFill>
                  <a:srgbClr val="002060"/>
                </a:solidFill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</a:rPr>
              <a:t>đoạn</a:t>
            </a:r>
            <a:r>
              <a:rPr lang="en-US" altLang="en-US" b="1" dirty="0">
                <a:solidFill>
                  <a:srgbClr val="002060"/>
                </a:solidFill>
              </a:rPr>
              <a:t>:</a:t>
            </a:r>
          </a:p>
          <a:p>
            <a:pPr algn="ctr" eaLnBrk="1" hangingPunct="1">
              <a:spcBef>
                <a:spcPts val="600"/>
              </a:spcBef>
            </a:pPr>
            <a:r>
              <a:rPr lang="en-US" altLang="en-US" dirty="0"/>
              <a:t>     </a:t>
            </a:r>
            <a:r>
              <a:rPr lang="en-US" altLang="en-US" b="1" dirty="0" err="1">
                <a:solidFill>
                  <a:schemeClr val="accent4">
                    <a:lumMod val="50000"/>
                  </a:schemeClr>
                </a:solidFill>
              </a:rPr>
              <a:t>Chỉ</a:t>
            </a:r>
            <a:r>
              <a:rPr lang="en-US" altLang="en-US" b="1" dirty="0">
                <a:solidFill>
                  <a:schemeClr val="accent4">
                    <a:lumMod val="50000"/>
                  </a:schemeClr>
                </a:solidFill>
              </a:rPr>
              <a:t>/ </a:t>
            </a:r>
            <a:r>
              <a:rPr lang="en-US" altLang="en-US" b="1" dirty="0" err="1">
                <a:solidFill>
                  <a:schemeClr val="accent4">
                    <a:lumMod val="50000"/>
                  </a:schemeClr>
                </a:solidFill>
              </a:rPr>
              <a:t>còn</a:t>
            </a:r>
            <a:r>
              <a:rPr lang="en-US" altLang="en-US" b="1" dirty="0">
                <a:solidFill>
                  <a:schemeClr val="accent4">
                    <a:lumMod val="50000"/>
                  </a:schemeClr>
                </a:solidFill>
              </a:rPr>
              <a:t>/ </a:t>
            </a:r>
            <a:r>
              <a:rPr lang="en-US" altLang="en-US" b="1" dirty="0" err="1">
                <a:solidFill>
                  <a:schemeClr val="accent4">
                    <a:lumMod val="50000"/>
                  </a:schemeClr>
                </a:solidFill>
              </a:rPr>
              <a:t>truyện</a:t>
            </a:r>
            <a:r>
              <a:rPr lang="en-US" altLang="en-US" b="1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altLang="en-US" b="1" dirty="0" err="1">
                <a:solidFill>
                  <a:schemeClr val="accent4">
                    <a:lumMod val="50000"/>
                  </a:schemeClr>
                </a:solidFill>
              </a:rPr>
              <a:t>cổ</a:t>
            </a:r>
            <a:r>
              <a:rPr lang="en-US" altLang="en-US" b="1" dirty="0">
                <a:solidFill>
                  <a:schemeClr val="accent4">
                    <a:lumMod val="50000"/>
                  </a:schemeClr>
                </a:solidFill>
              </a:rPr>
              <a:t>/ </a:t>
            </a:r>
            <a:r>
              <a:rPr lang="en-US" altLang="en-US" b="1" dirty="0" err="1">
                <a:solidFill>
                  <a:schemeClr val="accent4">
                    <a:lumMod val="50000"/>
                  </a:schemeClr>
                </a:solidFill>
              </a:rPr>
              <a:t>thiết</a:t>
            </a:r>
            <a:r>
              <a:rPr lang="en-US" altLang="en-US" b="1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altLang="en-US" b="1" dirty="0" err="1">
                <a:solidFill>
                  <a:schemeClr val="accent4">
                    <a:lumMod val="50000"/>
                  </a:schemeClr>
                </a:solidFill>
              </a:rPr>
              <a:t>tha</a:t>
            </a:r>
            <a:r>
              <a:rPr lang="en-US" altLang="en-US" b="1" dirty="0">
                <a:solidFill>
                  <a:schemeClr val="accent4">
                    <a:lumMod val="50000"/>
                  </a:schemeClr>
                </a:solidFill>
              </a:rPr>
              <a:t>/</a:t>
            </a:r>
          </a:p>
          <a:p>
            <a:pPr algn="ctr" eaLnBrk="1" hangingPunct="1">
              <a:spcBef>
                <a:spcPts val="600"/>
              </a:spcBef>
            </a:pPr>
            <a:r>
              <a:rPr lang="en-US" altLang="en-US" b="1" dirty="0">
                <a:solidFill>
                  <a:schemeClr val="accent4">
                    <a:lumMod val="50000"/>
                  </a:schemeClr>
                </a:solidFill>
              </a:rPr>
              <a:t>Cho/ </a:t>
            </a:r>
            <a:r>
              <a:rPr lang="en-US" altLang="en-US" b="1" dirty="0" err="1">
                <a:solidFill>
                  <a:schemeClr val="accent4">
                    <a:lumMod val="50000"/>
                  </a:schemeClr>
                </a:solidFill>
              </a:rPr>
              <a:t>tôi</a:t>
            </a:r>
            <a:r>
              <a:rPr lang="en-US" altLang="en-US" b="1" dirty="0">
                <a:solidFill>
                  <a:schemeClr val="accent4">
                    <a:lumMod val="50000"/>
                  </a:schemeClr>
                </a:solidFill>
              </a:rPr>
              <a:t>/ </a:t>
            </a:r>
            <a:r>
              <a:rPr lang="en-US" altLang="en-US" b="1" dirty="0" err="1">
                <a:solidFill>
                  <a:schemeClr val="accent4">
                    <a:lumMod val="50000"/>
                  </a:schemeClr>
                </a:solidFill>
              </a:rPr>
              <a:t>nhận</a:t>
            </a:r>
            <a:r>
              <a:rPr lang="en-US" altLang="en-US" b="1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altLang="en-US" b="1" dirty="0" err="1">
                <a:solidFill>
                  <a:schemeClr val="accent4">
                    <a:lumMod val="50000"/>
                  </a:schemeClr>
                </a:solidFill>
              </a:rPr>
              <a:t>mặt</a:t>
            </a:r>
            <a:r>
              <a:rPr lang="en-US" altLang="en-US" b="1" dirty="0">
                <a:solidFill>
                  <a:schemeClr val="accent4">
                    <a:lumMod val="50000"/>
                  </a:schemeClr>
                </a:solidFill>
              </a:rPr>
              <a:t>/ </a:t>
            </a:r>
            <a:r>
              <a:rPr lang="en-US" altLang="en-US" b="1" dirty="0" err="1">
                <a:solidFill>
                  <a:schemeClr val="accent4">
                    <a:lumMod val="50000"/>
                  </a:schemeClr>
                </a:solidFill>
              </a:rPr>
              <a:t>ông</a:t>
            </a:r>
            <a:r>
              <a:rPr lang="en-US" altLang="en-US" b="1" dirty="0">
                <a:solidFill>
                  <a:schemeClr val="accent4">
                    <a:lumMod val="50000"/>
                  </a:schemeClr>
                </a:solidFill>
              </a:rPr>
              <a:t> cha/ </a:t>
            </a:r>
            <a:r>
              <a:rPr lang="en-US" altLang="en-US" b="1" dirty="0" err="1">
                <a:solidFill>
                  <a:schemeClr val="accent4">
                    <a:lumMod val="50000"/>
                  </a:schemeClr>
                </a:solidFill>
              </a:rPr>
              <a:t>của</a:t>
            </a:r>
            <a:r>
              <a:rPr lang="en-US" altLang="en-US" b="1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altLang="en-US" b="1" dirty="0" err="1">
                <a:solidFill>
                  <a:schemeClr val="accent4">
                    <a:lumMod val="50000"/>
                  </a:schemeClr>
                </a:solidFill>
              </a:rPr>
              <a:t>mình</a:t>
            </a:r>
            <a:r>
              <a:rPr lang="en-US" altLang="en-US" b="1" dirty="0">
                <a:solidFill>
                  <a:schemeClr val="accent4">
                    <a:lumMod val="50000"/>
                  </a:schemeClr>
                </a:solidFill>
              </a:rPr>
              <a:t>/</a:t>
            </a:r>
          </a:p>
          <a:p>
            <a:pPr eaLnBrk="1" hangingPunct="1">
              <a:spcBef>
                <a:spcPts val="600"/>
              </a:spcBef>
            </a:pPr>
            <a:endParaRPr lang="en-US" altLang="en-US" b="1" dirty="0">
              <a:solidFill>
                <a:srgbClr val="0000CC"/>
              </a:solidFill>
            </a:endParaRPr>
          </a:p>
          <a:p>
            <a:pPr eaLnBrk="1" hangingPunct="1">
              <a:spcBef>
                <a:spcPts val="600"/>
              </a:spcBef>
            </a:pPr>
            <a:endParaRPr lang="en-US" altLang="en-US" dirty="0"/>
          </a:p>
          <a:p>
            <a:pPr eaLnBrk="1" hangingPunct="1">
              <a:spcBef>
                <a:spcPts val="600"/>
              </a:spcBef>
            </a:pPr>
            <a:r>
              <a:rPr lang="en-US" altLang="en-US" b="1" dirty="0" err="1">
                <a:solidFill>
                  <a:srgbClr val="002060"/>
                </a:solidFill>
              </a:rPr>
              <a:t>Ghi</a:t>
            </a:r>
            <a:r>
              <a:rPr lang="en-US" altLang="en-US" b="1" dirty="0">
                <a:solidFill>
                  <a:srgbClr val="002060"/>
                </a:solidFill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</a:rPr>
              <a:t>lại</a:t>
            </a:r>
            <a:r>
              <a:rPr lang="en-US" altLang="en-US" b="1" dirty="0">
                <a:solidFill>
                  <a:srgbClr val="002060"/>
                </a:solidFill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</a:rPr>
              <a:t>các</a:t>
            </a:r>
            <a:r>
              <a:rPr lang="en-US" altLang="en-US" b="1" dirty="0">
                <a:solidFill>
                  <a:srgbClr val="002060"/>
                </a:solidFill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</a:rPr>
              <a:t>từ</a:t>
            </a:r>
            <a:r>
              <a:rPr lang="en-US" altLang="en-US" b="1" dirty="0">
                <a:solidFill>
                  <a:srgbClr val="002060"/>
                </a:solidFill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</a:rPr>
              <a:t>đơn</a:t>
            </a:r>
            <a:r>
              <a:rPr lang="en-US" altLang="en-US" b="1" dirty="0">
                <a:solidFill>
                  <a:srgbClr val="002060"/>
                </a:solidFill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</a:rPr>
              <a:t>và</a:t>
            </a:r>
            <a:r>
              <a:rPr lang="en-US" altLang="en-US" b="1" dirty="0">
                <a:solidFill>
                  <a:srgbClr val="002060"/>
                </a:solidFill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</a:rPr>
              <a:t>từ</a:t>
            </a:r>
            <a:r>
              <a:rPr lang="en-US" altLang="en-US" b="1" dirty="0">
                <a:solidFill>
                  <a:srgbClr val="002060"/>
                </a:solidFill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</a:rPr>
              <a:t>phức</a:t>
            </a:r>
            <a:r>
              <a:rPr lang="en-US" altLang="en-US" b="1" dirty="0">
                <a:solidFill>
                  <a:srgbClr val="002060"/>
                </a:solidFill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</a:rPr>
              <a:t>trong</a:t>
            </a:r>
            <a:r>
              <a:rPr lang="en-US" altLang="en-US" b="1" dirty="0">
                <a:solidFill>
                  <a:srgbClr val="002060"/>
                </a:solidFill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</a:rPr>
              <a:t>hai</a:t>
            </a:r>
            <a:r>
              <a:rPr lang="en-US" altLang="en-US" b="1" dirty="0">
                <a:solidFill>
                  <a:srgbClr val="002060"/>
                </a:solidFill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</a:rPr>
              <a:t>câu</a:t>
            </a:r>
            <a:r>
              <a:rPr lang="en-US" altLang="en-US" b="1" dirty="0">
                <a:solidFill>
                  <a:srgbClr val="002060"/>
                </a:solidFill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</a:rPr>
              <a:t>thơ</a:t>
            </a:r>
            <a:r>
              <a:rPr lang="en-US" altLang="en-US" b="1" dirty="0">
                <a:solidFill>
                  <a:srgbClr val="002060"/>
                </a:solidFill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</a:rPr>
              <a:t>trên</a:t>
            </a:r>
            <a:endParaRPr lang="en-US" altLang="en-US" b="1" dirty="0">
              <a:solidFill>
                <a:srgbClr val="002060"/>
              </a:solidFill>
            </a:endParaRPr>
          </a:p>
          <a:p>
            <a:pPr eaLnBrk="1" hangingPunct="1">
              <a:spcBef>
                <a:spcPts val="600"/>
              </a:spcBef>
            </a:pPr>
            <a:r>
              <a:rPr lang="en-US" altLang="en-US" b="1" dirty="0">
                <a:solidFill>
                  <a:srgbClr val="002060"/>
                </a:solidFill>
              </a:rPr>
              <a:t>- </a:t>
            </a:r>
            <a:r>
              <a:rPr lang="en-US" altLang="en-US" b="1" dirty="0" err="1">
                <a:solidFill>
                  <a:srgbClr val="002060"/>
                </a:solidFill>
              </a:rPr>
              <a:t>Từ</a:t>
            </a:r>
            <a:r>
              <a:rPr lang="en-US" altLang="en-US" b="1" dirty="0">
                <a:solidFill>
                  <a:srgbClr val="002060"/>
                </a:solidFill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</a:rPr>
              <a:t>đơn</a:t>
            </a:r>
            <a:r>
              <a:rPr lang="en-US" altLang="en-US" b="1" dirty="0">
                <a:solidFill>
                  <a:srgbClr val="002060"/>
                </a:solidFill>
              </a:rPr>
              <a:t>:  </a:t>
            </a:r>
          </a:p>
          <a:p>
            <a:pPr eaLnBrk="1" hangingPunct="1">
              <a:spcBef>
                <a:spcPts val="600"/>
              </a:spcBef>
            </a:pPr>
            <a:r>
              <a:rPr lang="en-US" altLang="en-US" b="1" dirty="0">
                <a:solidFill>
                  <a:srgbClr val="002060"/>
                </a:solidFill>
              </a:rPr>
              <a:t>- </a:t>
            </a:r>
            <a:r>
              <a:rPr lang="en-US" altLang="en-US" b="1" dirty="0" err="1">
                <a:solidFill>
                  <a:srgbClr val="002060"/>
                </a:solidFill>
              </a:rPr>
              <a:t>Từ</a:t>
            </a:r>
            <a:r>
              <a:rPr lang="en-US" altLang="en-US" b="1" dirty="0">
                <a:solidFill>
                  <a:srgbClr val="002060"/>
                </a:solidFill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</a:rPr>
              <a:t>phức</a:t>
            </a:r>
            <a:r>
              <a:rPr lang="en-US" altLang="en-US" b="1" dirty="0">
                <a:solidFill>
                  <a:srgbClr val="002060"/>
                </a:solidFill>
              </a:rPr>
              <a:t>: </a:t>
            </a:r>
          </a:p>
        </p:txBody>
      </p:sp>
      <p:pic>
        <p:nvPicPr>
          <p:cNvPr id="44" name="图片 18">
            <a:extLst>
              <a:ext uri="{FF2B5EF4-FFF2-40B4-BE49-F238E27FC236}">
                <a16:creationId xmlns:a16="http://schemas.microsoft.com/office/drawing/2014/main" id="{072D74B1-8805-4ABB-90FA-8A1540D84D7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/>
        </p:blipFill>
        <p:spPr>
          <a:xfrm>
            <a:off x="8814049" y="-90250"/>
            <a:ext cx="3625042" cy="1512692"/>
          </a:xfrm>
          <a:prstGeom prst="rect">
            <a:avLst/>
          </a:prstGeom>
        </p:spPr>
      </p:pic>
      <p:sp>
        <p:nvSpPr>
          <p:cNvPr id="45" name="椭圆 21">
            <a:extLst>
              <a:ext uri="{FF2B5EF4-FFF2-40B4-BE49-F238E27FC236}">
                <a16:creationId xmlns:a16="http://schemas.microsoft.com/office/drawing/2014/main" id="{AA96C5E8-266D-475D-A9D2-6DFB0D82BFFF}"/>
              </a:ext>
            </a:extLst>
          </p:cNvPr>
          <p:cNvSpPr/>
          <p:nvPr/>
        </p:nvSpPr>
        <p:spPr>
          <a:xfrm>
            <a:off x="-349343" y="5395405"/>
            <a:ext cx="1183530" cy="1183530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6" name="椭圆 22">
            <a:extLst>
              <a:ext uri="{FF2B5EF4-FFF2-40B4-BE49-F238E27FC236}">
                <a16:creationId xmlns:a16="http://schemas.microsoft.com/office/drawing/2014/main" id="{892D825C-2FA8-4570-B0B4-80F806B35ABE}"/>
              </a:ext>
            </a:extLst>
          </p:cNvPr>
          <p:cNvSpPr/>
          <p:nvPr/>
        </p:nvSpPr>
        <p:spPr>
          <a:xfrm>
            <a:off x="542974" y="6071478"/>
            <a:ext cx="717524" cy="717524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7" name="椭圆 22">
            <a:extLst>
              <a:ext uri="{FF2B5EF4-FFF2-40B4-BE49-F238E27FC236}">
                <a16:creationId xmlns:a16="http://schemas.microsoft.com/office/drawing/2014/main" id="{892D825C-2FA8-4570-B0B4-80F806B35ABE}"/>
              </a:ext>
            </a:extLst>
          </p:cNvPr>
          <p:cNvSpPr/>
          <p:nvPr/>
        </p:nvSpPr>
        <p:spPr>
          <a:xfrm>
            <a:off x="8668" y="5036605"/>
            <a:ext cx="473998" cy="473998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3" name="图片 22">
            <a:extLst>
              <a:ext uri="{FF2B5EF4-FFF2-40B4-BE49-F238E27FC236}">
                <a16:creationId xmlns:a16="http://schemas.microsoft.com/office/drawing/2014/main" id="{E5B0FA50-2C4F-4B42-A691-3355622244F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274" b="93910" l="9370" r="89984">
                        <a14:foregroundMark x1="40065" y1="4487" x2="49758" y2="6090"/>
                        <a14:foregroundMark x1="23425" y1="11218" x2="22940" y2="14423"/>
                        <a14:foregroundMark x1="24071" y1="12073" x2="26010" y2="11645"/>
                        <a14:foregroundMark x1="15186" y1="75962" x2="25687" y2="79594"/>
                        <a14:foregroundMark x1="25687" y1="79594" x2="25687" y2="79594"/>
                        <a14:foregroundMark x1="46527" y1="93162" x2="46527" y2="94017"/>
                        <a14:foregroundMark x1="9370" y1="76603" x2="9370" y2="81944"/>
                        <a14:backgroundMark x1="16142" y1="47917" x2="20866" y2="47917"/>
                        <a14:backgroundMark x1="10236" y1="49219" x2="25197" y2="50260"/>
                        <a14:backgroundMark x1="23622" y1="50521" x2="3937" y2="510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9406"/>
          <a:stretch/>
        </p:blipFill>
        <p:spPr>
          <a:xfrm>
            <a:off x="0" y="-9477"/>
            <a:ext cx="780528" cy="597134"/>
          </a:xfrm>
          <a:prstGeom prst="rect">
            <a:avLst/>
          </a:prstGeom>
        </p:spPr>
      </p:pic>
      <p:sp>
        <p:nvSpPr>
          <p:cNvPr id="28" name="矩形 35">
            <a:extLst>
              <a:ext uri="{FF2B5EF4-FFF2-40B4-BE49-F238E27FC236}">
                <a16:creationId xmlns:a16="http://schemas.microsoft.com/office/drawing/2014/main" id="{7410CAE6-B4C1-41C2-A1F5-6458F9B7EED9}"/>
              </a:ext>
            </a:extLst>
          </p:cNvPr>
          <p:cNvSpPr/>
          <p:nvPr/>
        </p:nvSpPr>
        <p:spPr>
          <a:xfrm>
            <a:off x="731838" y="103848"/>
            <a:ext cx="13251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solidFill>
                  <a:srgbClr val="865B3E"/>
                </a:solidFill>
                <a:latin typeface="UTM Cookies" panose="02040603050506020204" pitchFamily="18" charset="0"/>
                <a:ea typeface="微软雅黑" panose="020B0503020204020204" pitchFamily="34" charset="-122"/>
              </a:rPr>
              <a:t>LUYỆN TẬP</a:t>
            </a:r>
            <a:endParaRPr lang="zh-CN" altLang="en-US" b="1" dirty="0">
              <a:solidFill>
                <a:srgbClr val="865B3E"/>
              </a:solidFill>
              <a:latin typeface="UTM Cookies" panose="02040603050506020204" pitchFamily="18" charset="0"/>
              <a:ea typeface="微软雅黑" panose="020B0503020204020204" pitchFamily="34" charset="-122"/>
            </a:endParaRPr>
          </a:p>
        </p:txBody>
      </p:sp>
      <p:sp>
        <p:nvSpPr>
          <p:cNvPr id="29" name="Rectangle 4"/>
          <p:cNvSpPr txBox="1">
            <a:spLocks noChangeArrowheads="1"/>
          </p:cNvSpPr>
          <p:nvPr/>
        </p:nvSpPr>
        <p:spPr>
          <a:xfrm>
            <a:off x="11066574" y="6486424"/>
            <a:ext cx="990599" cy="304799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r>
              <a:rPr lang="en-US" altLang="en-US"/>
              <a:t> </a:t>
            </a:r>
          </a:p>
        </p:txBody>
      </p:sp>
      <p:sp>
        <p:nvSpPr>
          <p:cNvPr id="30" name="Rectangle 5"/>
          <p:cNvSpPr txBox="1">
            <a:spLocks noChangeArrowheads="1"/>
          </p:cNvSpPr>
          <p:nvPr/>
        </p:nvSpPr>
        <p:spPr>
          <a:xfrm>
            <a:off x="943994" y="6484201"/>
            <a:ext cx="3859795" cy="30480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r>
              <a:rPr lang="en-US" altLang="en-US"/>
              <a:t> </a:t>
            </a:r>
          </a:p>
        </p:txBody>
      </p:sp>
      <p:sp>
        <p:nvSpPr>
          <p:cNvPr id="31" name="Rectangle 6"/>
          <p:cNvSpPr txBox="1">
            <a:spLocks noChangeArrowheads="1"/>
          </p:cNvSpPr>
          <p:nvPr/>
        </p:nvSpPr>
        <p:spPr>
          <a:xfrm>
            <a:off x="10768176" y="388092"/>
            <a:ext cx="838199" cy="76768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r>
              <a:rPr lang="en-US" altLang="en-US"/>
              <a:t> </a:t>
            </a:r>
          </a:p>
        </p:txBody>
      </p:sp>
      <p:sp>
        <p:nvSpPr>
          <p:cNvPr id="33" name="Text Box 6"/>
          <p:cNvSpPr txBox="1">
            <a:spLocks noChangeArrowheads="1"/>
          </p:cNvSpPr>
          <p:nvPr/>
        </p:nvSpPr>
        <p:spPr bwMode="auto">
          <a:xfrm>
            <a:off x="2286000" y="4267750"/>
            <a:ext cx="32004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b="1" dirty="0">
                <a:solidFill>
                  <a:srgbClr val="0000CC"/>
                </a:solidFill>
              </a:rPr>
              <a:t>  </a:t>
            </a:r>
            <a:r>
              <a:rPr lang="en-US" altLang="en-US" b="1" dirty="0" err="1">
                <a:solidFill>
                  <a:schemeClr val="accent6">
                    <a:lumMod val="75000"/>
                  </a:schemeClr>
                </a:solidFill>
              </a:rPr>
              <a:t>rất</a:t>
            </a:r>
            <a:r>
              <a:rPr lang="en-US" altLang="en-US" b="1" dirty="0">
                <a:solidFill>
                  <a:schemeClr val="accent6">
                    <a:lumMod val="75000"/>
                  </a:schemeClr>
                </a:solidFill>
              </a:rPr>
              <a:t>, </a:t>
            </a:r>
            <a:r>
              <a:rPr lang="en-US" altLang="en-US" b="1" dirty="0" err="1">
                <a:solidFill>
                  <a:schemeClr val="accent6">
                    <a:lumMod val="75000"/>
                  </a:schemeClr>
                </a:solidFill>
              </a:rPr>
              <a:t>vừa</a:t>
            </a:r>
            <a:r>
              <a:rPr lang="en-US" altLang="en-US" b="1" dirty="0">
                <a:solidFill>
                  <a:schemeClr val="accent6">
                    <a:lumMod val="75000"/>
                  </a:schemeClr>
                </a:solidFill>
              </a:rPr>
              <a:t>, </a:t>
            </a:r>
            <a:r>
              <a:rPr lang="en-US" altLang="en-US" b="1" dirty="0" err="1">
                <a:solidFill>
                  <a:schemeClr val="accent6">
                    <a:lumMod val="75000"/>
                  </a:schemeClr>
                </a:solidFill>
              </a:rPr>
              <a:t>lại</a:t>
            </a:r>
            <a:endParaRPr lang="en-US" altLang="en-US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4" name="Text Box 7"/>
          <p:cNvSpPr txBox="1">
            <a:spLocks noChangeArrowheads="1"/>
          </p:cNvSpPr>
          <p:nvPr/>
        </p:nvSpPr>
        <p:spPr bwMode="auto">
          <a:xfrm>
            <a:off x="2721429" y="4839939"/>
            <a:ext cx="9775371" cy="115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ts val="600"/>
              </a:spcBef>
            </a:pPr>
            <a:r>
              <a:rPr lang="en-US" altLang="en-US" b="1" dirty="0" err="1">
                <a:solidFill>
                  <a:schemeClr val="accent6">
                    <a:lumMod val="75000"/>
                  </a:schemeClr>
                </a:solidFill>
              </a:rPr>
              <a:t>công</a:t>
            </a:r>
            <a:r>
              <a:rPr lang="en-US" altLang="en-US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altLang="en-US" b="1" dirty="0" err="1">
                <a:solidFill>
                  <a:schemeClr val="accent6">
                    <a:lumMod val="75000"/>
                  </a:schemeClr>
                </a:solidFill>
              </a:rPr>
              <a:t>bằng</a:t>
            </a:r>
            <a:r>
              <a:rPr lang="en-US" altLang="en-US" b="1" dirty="0">
                <a:solidFill>
                  <a:schemeClr val="accent6">
                    <a:lumMod val="75000"/>
                  </a:schemeClr>
                </a:solidFill>
              </a:rPr>
              <a:t>, </a:t>
            </a:r>
            <a:r>
              <a:rPr lang="en-US" altLang="en-US" b="1" dirty="0" err="1">
                <a:solidFill>
                  <a:schemeClr val="accent6">
                    <a:lumMod val="75000"/>
                  </a:schemeClr>
                </a:solidFill>
              </a:rPr>
              <a:t>thông</a:t>
            </a:r>
            <a:r>
              <a:rPr lang="en-US" altLang="en-US" b="1" dirty="0">
                <a:solidFill>
                  <a:schemeClr val="accent6">
                    <a:lumMod val="75000"/>
                  </a:schemeClr>
                </a:solidFill>
              </a:rPr>
              <a:t> minh, </a:t>
            </a:r>
            <a:r>
              <a:rPr lang="en-US" altLang="en-US" b="1" dirty="0" err="1">
                <a:solidFill>
                  <a:schemeClr val="accent6">
                    <a:lumMod val="75000"/>
                  </a:schemeClr>
                </a:solidFill>
              </a:rPr>
              <a:t>độ</a:t>
            </a:r>
            <a:r>
              <a:rPr lang="en-US" altLang="en-US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altLang="en-US" b="1" dirty="0" err="1">
                <a:solidFill>
                  <a:schemeClr val="accent6">
                    <a:lumMod val="75000"/>
                  </a:schemeClr>
                </a:solidFill>
              </a:rPr>
              <a:t>lượng</a:t>
            </a:r>
            <a:r>
              <a:rPr lang="en-US" altLang="en-US" b="1" dirty="0">
                <a:solidFill>
                  <a:schemeClr val="accent6">
                    <a:lumMod val="75000"/>
                  </a:schemeClr>
                </a:solidFill>
              </a:rPr>
              <a:t>, </a:t>
            </a:r>
          </a:p>
          <a:p>
            <a:pPr>
              <a:spcBef>
                <a:spcPts val="600"/>
              </a:spcBef>
            </a:pPr>
            <a:r>
              <a:rPr lang="en-US" altLang="en-US" b="1" dirty="0" err="1">
                <a:solidFill>
                  <a:schemeClr val="accent6">
                    <a:lumMod val="75000"/>
                  </a:schemeClr>
                </a:solidFill>
              </a:rPr>
              <a:t>đa</a:t>
            </a:r>
            <a:r>
              <a:rPr lang="en-US" altLang="en-US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altLang="en-US" b="1" dirty="0" err="1">
                <a:solidFill>
                  <a:schemeClr val="accent6">
                    <a:lumMod val="75000"/>
                  </a:schemeClr>
                </a:solidFill>
              </a:rPr>
              <a:t>tình</a:t>
            </a:r>
            <a:r>
              <a:rPr lang="en-US" altLang="en-US" b="1" dirty="0">
                <a:solidFill>
                  <a:schemeClr val="accent6">
                    <a:lumMod val="75000"/>
                  </a:schemeClr>
                </a:solidFill>
              </a:rPr>
              <a:t>, </a:t>
            </a:r>
            <a:r>
              <a:rPr lang="en-US" altLang="en-US" b="1" dirty="0" err="1">
                <a:solidFill>
                  <a:schemeClr val="accent6">
                    <a:lumMod val="75000"/>
                  </a:schemeClr>
                </a:solidFill>
              </a:rPr>
              <a:t>đa</a:t>
            </a:r>
            <a:r>
              <a:rPr lang="en-US" altLang="en-US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altLang="en-US" b="1" dirty="0" err="1">
                <a:solidFill>
                  <a:schemeClr val="accent6">
                    <a:lumMod val="75000"/>
                  </a:schemeClr>
                </a:solidFill>
              </a:rPr>
              <a:t>mang</a:t>
            </a:r>
            <a:endParaRPr lang="en-US" altLang="en-US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5" name="TextBox 34"/>
          <p:cNvSpPr txBox="1">
            <a:spLocks noChangeArrowheads="1"/>
          </p:cNvSpPr>
          <p:nvPr/>
        </p:nvSpPr>
        <p:spPr bwMode="auto">
          <a:xfrm>
            <a:off x="1624176" y="2579664"/>
            <a:ext cx="9144000" cy="17491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ts val="1400"/>
              </a:spcBef>
            </a:pPr>
            <a:r>
              <a:rPr lang="en-US" altLang="en-US" b="1" dirty="0">
                <a:solidFill>
                  <a:srgbClr val="0000CC"/>
                </a:solidFill>
              </a:rPr>
              <a:t>     </a:t>
            </a:r>
            <a:r>
              <a:rPr lang="en-US" altLang="en-US" b="1" dirty="0" err="1">
                <a:solidFill>
                  <a:schemeClr val="accent4">
                    <a:lumMod val="50000"/>
                  </a:schemeClr>
                </a:solidFill>
              </a:rPr>
              <a:t>Rất</a:t>
            </a:r>
            <a:r>
              <a:rPr lang="en-US" altLang="en-US" b="1" dirty="0">
                <a:solidFill>
                  <a:schemeClr val="accent4">
                    <a:lumMod val="50000"/>
                  </a:schemeClr>
                </a:solidFill>
              </a:rPr>
              <a:t>  </a:t>
            </a:r>
            <a:r>
              <a:rPr lang="en-US" altLang="en-US" b="1" dirty="0" err="1">
                <a:solidFill>
                  <a:schemeClr val="accent4">
                    <a:lumMod val="50000"/>
                  </a:schemeClr>
                </a:solidFill>
              </a:rPr>
              <a:t>công</a:t>
            </a:r>
            <a:r>
              <a:rPr lang="en-US" altLang="en-US" b="1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altLang="en-US" b="1" dirty="0" err="1">
                <a:solidFill>
                  <a:schemeClr val="accent4">
                    <a:lumMod val="50000"/>
                  </a:schemeClr>
                </a:solidFill>
              </a:rPr>
              <a:t>bằng</a:t>
            </a:r>
            <a:r>
              <a:rPr lang="en-US" altLang="en-US" b="1" dirty="0">
                <a:solidFill>
                  <a:schemeClr val="accent4">
                    <a:lumMod val="50000"/>
                  </a:schemeClr>
                </a:solidFill>
              </a:rPr>
              <a:t>, </a:t>
            </a:r>
            <a:r>
              <a:rPr lang="en-US" altLang="en-US" b="1" dirty="0" err="1">
                <a:solidFill>
                  <a:schemeClr val="accent4">
                    <a:lumMod val="50000"/>
                  </a:schemeClr>
                </a:solidFill>
              </a:rPr>
              <a:t>rất</a:t>
            </a:r>
            <a:r>
              <a:rPr lang="en-US" altLang="en-US" b="1" dirty="0">
                <a:solidFill>
                  <a:schemeClr val="accent4">
                    <a:lumMod val="50000"/>
                  </a:schemeClr>
                </a:solidFill>
              </a:rPr>
              <a:t>  </a:t>
            </a:r>
            <a:r>
              <a:rPr lang="en-US" altLang="en-US" b="1" dirty="0" err="1">
                <a:solidFill>
                  <a:schemeClr val="accent4">
                    <a:lumMod val="50000"/>
                  </a:schemeClr>
                </a:solidFill>
              </a:rPr>
              <a:t>thông</a:t>
            </a:r>
            <a:r>
              <a:rPr lang="en-US" altLang="en-US" b="1" dirty="0">
                <a:solidFill>
                  <a:schemeClr val="accent4">
                    <a:lumMod val="50000"/>
                  </a:schemeClr>
                </a:solidFill>
              </a:rPr>
              <a:t> minh</a:t>
            </a:r>
          </a:p>
          <a:p>
            <a:pPr algn="ctr">
              <a:spcBef>
                <a:spcPts val="1400"/>
              </a:spcBef>
            </a:pPr>
            <a:r>
              <a:rPr lang="en-US" altLang="en-US" b="1" dirty="0">
                <a:solidFill>
                  <a:schemeClr val="accent4">
                    <a:lumMod val="50000"/>
                  </a:schemeClr>
                </a:solidFill>
              </a:rPr>
              <a:t>        </a:t>
            </a:r>
            <a:r>
              <a:rPr lang="en-US" altLang="en-US" b="1" dirty="0" err="1">
                <a:solidFill>
                  <a:schemeClr val="accent4">
                    <a:lumMod val="50000"/>
                  </a:schemeClr>
                </a:solidFill>
              </a:rPr>
              <a:t>Vừa</a:t>
            </a:r>
            <a:r>
              <a:rPr lang="en-US" altLang="en-US" b="1" dirty="0">
                <a:solidFill>
                  <a:schemeClr val="accent4">
                    <a:lumMod val="50000"/>
                  </a:schemeClr>
                </a:solidFill>
              </a:rPr>
              <a:t>  </a:t>
            </a:r>
            <a:r>
              <a:rPr lang="en-US" altLang="en-US" b="1" dirty="0" err="1">
                <a:solidFill>
                  <a:schemeClr val="accent4">
                    <a:lumMod val="50000"/>
                  </a:schemeClr>
                </a:solidFill>
              </a:rPr>
              <a:t>độ</a:t>
            </a:r>
            <a:r>
              <a:rPr lang="en-US" altLang="en-US" b="1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altLang="en-US" b="1" dirty="0" err="1">
                <a:solidFill>
                  <a:schemeClr val="accent4">
                    <a:lumMod val="50000"/>
                  </a:schemeClr>
                </a:solidFill>
              </a:rPr>
              <a:t>lượng</a:t>
            </a:r>
            <a:r>
              <a:rPr lang="en-US" altLang="en-US" b="1" dirty="0">
                <a:solidFill>
                  <a:schemeClr val="accent4">
                    <a:lumMod val="50000"/>
                  </a:schemeClr>
                </a:solidFill>
              </a:rPr>
              <a:t>  </a:t>
            </a:r>
            <a:r>
              <a:rPr lang="en-US" altLang="en-US" b="1" dirty="0" err="1">
                <a:solidFill>
                  <a:schemeClr val="accent4">
                    <a:lumMod val="50000"/>
                  </a:schemeClr>
                </a:solidFill>
              </a:rPr>
              <a:t>lại</a:t>
            </a:r>
            <a:r>
              <a:rPr lang="en-US" altLang="en-US" b="1" dirty="0">
                <a:solidFill>
                  <a:schemeClr val="accent4">
                    <a:lumMod val="50000"/>
                  </a:schemeClr>
                </a:solidFill>
              </a:rPr>
              <a:t>  </a:t>
            </a:r>
            <a:r>
              <a:rPr lang="en-US" altLang="en-US" b="1" dirty="0" err="1">
                <a:solidFill>
                  <a:schemeClr val="accent4">
                    <a:lumMod val="50000"/>
                  </a:schemeClr>
                </a:solidFill>
              </a:rPr>
              <a:t>đa</a:t>
            </a:r>
            <a:r>
              <a:rPr lang="en-US" altLang="en-US" b="1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altLang="en-US" b="1" dirty="0" err="1">
                <a:solidFill>
                  <a:schemeClr val="accent4">
                    <a:lumMod val="50000"/>
                  </a:schemeClr>
                </a:solidFill>
              </a:rPr>
              <a:t>tình</a:t>
            </a:r>
            <a:r>
              <a:rPr lang="en-US" altLang="en-US" b="1" dirty="0">
                <a:solidFill>
                  <a:schemeClr val="accent4">
                    <a:lumMod val="50000"/>
                  </a:schemeClr>
                </a:solidFill>
              </a:rPr>
              <a:t>, </a:t>
            </a:r>
            <a:r>
              <a:rPr lang="en-US" altLang="en-US" b="1" dirty="0" err="1">
                <a:solidFill>
                  <a:schemeClr val="accent4">
                    <a:lumMod val="50000"/>
                  </a:schemeClr>
                </a:solidFill>
              </a:rPr>
              <a:t>đa</a:t>
            </a:r>
            <a:r>
              <a:rPr lang="en-US" altLang="en-US" b="1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altLang="en-US" b="1" dirty="0" err="1">
                <a:solidFill>
                  <a:schemeClr val="accent4">
                    <a:lumMod val="50000"/>
                  </a:schemeClr>
                </a:solidFill>
              </a:rPr>
              <a:t>mang</a:t>
            </a:r>
            <a:r>
              <a:rPr lang="en-US" altLang="en-US" b="1" dirty="0">
                <a:solidFill>
                  <a:schemeClr val="accent4">
                    <a:lumMod val="50000"/>
                  </a:schemeClr>
                </a:solidFill>
              </a:rPr>
              <a:t>.              </a:t>
            </a:r>
          </a:p>
          <a:p>
            <a:pPr algn="ctr"/>
            <a:endParaRPr lang="en-US" altLang="en-US" dirty="0"/>
          </a:p>
        </p:txBody>
      </p:sp>
      <p:cxnSp>
        <p:nvCxnSpPr>
          <p:cNvPr id="36" name="Straight Connector 35"/>
          <p:cNvCxnSpPr>
            <a:cxnSpLocks noChangeShapeType="1"/>
          </p:cNvCxnSpPr>
          <p:nvPr/>
        </p:nvCxnSpPr>
        <p:spPr bwMode="auto">
          <a:xfrm flipH="1">
            <a:off x="4176362" y="2655316"/>
            <a:ext cx="99519" cy="398076"/>
          </a:xfrm>
          <a:prstGeom prst="line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</p:spPr>
      </p:cxnSp>
      <p:cxnSp>
        <p:nvCxnSpPr>
          <p:cNvPr id="37" name="Straight Connector 36"/>
          <p:cNvCxnSpPr>
            <a:cxnSpLocks noChangeShapeType="1"/>
          </p:cNvCxnSpPr>
          <p:nvPr/>
        </p:nvCxnSpPr>
        <p:spPr bwMode="auto">
          <a:xfrm flipH="1">
            <a:off x="6487536" y="2655316"/>
            <a:ext cx="99519" cy="398076"/>
          </a:xfrm>
          <a:prstGeom prst="line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</p:spPr>
      </p:cxnSp>
      <p:cxnSp>
        <p:nvCxnSpPr>
          <p:cNvPr id="38" name="Straight Connector 37"/>
          <p:cNvCxnSpPr>
            <a:cxnSpLocks noChangeShapeType="1"/>
          </p:cNvCxnSpPr>
          <p:nvPr/>
        </p:nvCxnSpPr>
        <p:spPr bwMode="auto">
          <a:xfrm flipH="1">
            <a:off x="7169120" y="2642733"/>
            <a:ext cx="99519" cy="398076"/>
          </a:xfrm>
          <a:prstGeom prst="line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</p:spPr>
      </p:cxnSp>
      <p:cxnSp>
        <p:nvCxnSpPr>
          <p:cNvPr id="39" name="Straight Connector 38"/>
          <p:cNvCxnSpPr>
            <a:cxnSpLocks noChangeShapeType="1"/>
          </p:cNvCxnSpPr>
          <p:nvPr/>
        </p:nvCxnSpPr>
        <p:spPr bwMode="auto">
          <a:xfrm flipH="1">
            <a:off x="4009620" y="3310640"/>
            <a:ext cx="99519" cy="398076"/>
          </a:xfrm>
          <a:prstGeom prst="line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</p:spPr>
      </p:cxnSp>
      <p:cxnSp>
        <p:nvCxnSpPr>
          <p:cNvPr id="40" name="Straight Connector 39"/>
          <p:cNvCxnSpPr>
            <a:cxnSpLocks noChangeShapeType="1"/>
          </p:cNvCxnSpPr>
          <p:nvPr/>
        </p:nvCxnSpPr>
        <p:spPr bwMode="auto">
          <a:xfrm flipH="1">
            <a:off x="6012043" y="3315847"/>
            <a:ext cx="99519" cy="398076"/>
          </a:xfrm>
          <a:prstGeom prst="line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</p:spPr>
      </p:cxnSp>
      <p:cxnSp>
        <p:nvCxnSpPr>
          <p:cNvPr id="41" name="Straight Connector 40"/>
          <p:cNvCxnSpPr>
            <a:cxnSpLocks noChangeShapeType="1"/>
          </p:cNvCxnSpPr>
          <p:nvPr/>
        </p:nvCxnSpPr>
        <p:spPr bwMode="auto">
          <a:xfrm flipH="1">
            <a:off x="6693577" y="3298509"/>
            <a:ext cx="99519" cy="398076"/>
          </a:xfrm>
          <a:prstGeom prst="line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</p:spPr>
      </p:cxnSp>
      <p:cxnSp>
        <p:nvCxnSpPr>
          <p:cNvPr id="42" name="Straight Connector 41"/>
          <p:cNvCxnSpPr>
            <a:cxnSpLocks noChangeShapeType="1"/>
          </p:cNvCxnSpPr>
          <p:nvPr/>
        </p:nvCxnSpPr>
        <p:spPr bwMode="auto">
          <a:xfrm flipH="1">
            <a:off x="8302130" y="3307139"/>
            <a:ext cx="99519" cy="398076"/>
          </a:xfrm>
          <a:prstGeom prst="line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</p:spPr>
      </p:cxnSp>
      <p:cxnSp>
        <p:nvCxnSpPr>
          <p:cNvPr id="43" name="Straight Connector 42"/>
          <p:cNvCxnSpPr>
            <a:cxnSpLocks noChangeShapeType="1"/>
          </p:cNvCxnSpPr>
          <p:nvPr/>
        </p:nvCxnSpPr>
        <p:spPr bwMode="auto">
          <a:xfrm flipH="1">
            <a:off x="10210395" y="3289762"/>
            <a:ext cx="99519" cy="398076"/>
          </a:xfrm>
          <a:prstGeom prst="line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</p:spPr>
      </p:cxnSp>
    </p:spTree>
    <p:extLst>
      <p:ext uri="{BB962C8B-B14F-4D97-AF65-F5344CB8AC3E}">
        <p14:creationId xmlns:p14="http://schemas.microsoft.com/office/powerpoint/2010/main" val="2507097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21" dur="10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50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24" dur="10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50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32" dur="10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50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8" dur="3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3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6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1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6" dur="500"/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45" grpId="0" animBg="1"/>
      <p:bldP spid="45" grpId="1" animBg="1"/>
      <p:bldP spid="46" grpId="0" animBg="1"/>
      <p:bldP spid="46" grpId="1" animBg="1"/>
      <p:bldP spid="47" grpId="0" animBg="1"/>
      <p:bldP spid="47" grpId="1" animBg="1"/>
      <p:bldP spid="3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组合 42"/>
          <p:cNvGrpSpPr/>
          <p:nvPr/>
        </p:nvGrpSpPr>
        <p:grpSpPr>
          <a:xfrm>
            <a:off x="4156618" y="3249760"/>
            <a:ext cx="4371569" cy="2336853"/>
            <a:chOff x="3452623" y="2276871"/>
            <a:chExt cx="4371569" cy="233685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51" name="Freeform 7"/>
            <p:cNvSpPr>
              <a:spLocks/>
            </p:cNvSpPr>
            <p:nvPr/>
          </p:nvSpPr>
          <p:spPr bwMode="auto">
            <a:xfrm>
              <a:off x="3452623" y="2276871"/>
              <a:ext cx="2343921" cy="1168427"/>
            </a:xfrm>
            <a:custGeom>
              <a:avLst/>
              <a:gdLst>
                <a:gd name="T0" fmla="*/ 210 w 421"/>
                <a:gd name="T1" fmla="*/ 57 h 210"/>
                <a:gd name="T2" fmla="*/ 364 w 421"/>
                <a:gd name="T3" fmla="*/ 210 h 210"/>
                <a:gd name="T4" fmla="*/ 421 w 421"/>
                <a:gd name="T5" fmla="*/ 210 h 210"/>
                <a:gd name="T6" fmla="*/ 210 w 421"/>
                <a:gd name="T7" fmla="*/ 0 h 210"/>
                <a:gd name="T8" fmla="*/ 0 w 421"/>
                <a:gd name="T9" fmla="*/ 210 h 210"/>
                <a:gd name="T10" fmla="*/ 57 w 421"/>
                <a:gd name="T11" fmla="*/ 210 h 210"/>
                <a:gd name="T12" fmla="*/ 210 w 421"/>
                <a:gd name="T13" fmla="*/ 57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21" h="210">
                  <a:moveTo>
                    <a:pt x="210" y="57"/>
                  </a:moveTo>
                  <a:cubicBezTo>
                    <a:pt x="295" y="57"/>
                    <a:pt x="364" y="126"/>
                    <a:pt x="364" y="210"/>
                  </a:cubicBezTo>
                  <a:cubicBezTo>
                    <a:pt x="421" y="210"/>
                    <a:pt x="421" y="210"/>
                    <a:pt x="421" y="210"/>
                  </a:cubicBezTo>
                  <a:cubicBezTo>
                    <a:pt x="421" y="93"/>
                    <a:pt x="327" y="0"/>
                    <a:pt x="210" y="0"/>
                  </a:cubicBezTo>
                  <a:cubicBezTo>
                    <a:pt x="93" y="0"/>
                    <a:pt x="0" y="93"/>
                    <a:pt x="0" y="210"/>
                  </a:cubicBezTo>
                  <a:cubicBezTo>
                    <a:pt x="57" y="210"/>
                    <a:pt x="57" y="210"/>
                    <a:pt x="57" y="210"/>
                  </a:cubicBezTo>
                  <a:cubicBezTo>
                    <a:pt x="57" y="126"/>
                    <a:pt x="126" y="57"/>
                    <a:pt x="210" y="57"/>
                  </a:cubicBezTo>
                  <a:close/>
                </a:path>
              </a:pathLst>
            </a:custGeom>
            <a:solidFill>
              <a:srgbClr val="F7E3A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2" name="Freeform 7"/>
            <p:cNvSpPr>
              <a:spLocks/>
            </p:cNvSpPr>
            <p:nvPr/>
          </p:nvSpPr>
          <p:spPr bwMode="auto">
            <a:xfrm flipV="1">
              <a:off x="5480271" y="3445297"/>
              <a:ext cx="2343921" cy="1168427"/>
            </a:xfrm>
            <a:custGeom>
              <a:avLst/>
              <a:gdLst>
                <a:gd name="T0" fmla="*/ 210 w 421"/>
                <a:gd name="T1" fmla="*/ 57 h 210"/>
                <a:gd name="T2" fmla="*/ 364 w 421"/>
                <a:gd name="T3" fmla="*/ 210 h 210"/>
                <a:gd name="T4" fmla="*/ 421 w 421"/>
                <a:gd name="T5" fmla="*/ 210 h 210"/>
                <a:gd name="T6" fmla="*/ 210 w 421"/>
                <a:gd name="T7" fmla="*/ 0 h 210"/>
                <a:gd name="T8" fmla="*/ 0 w 421"/>
                <a:gd name="T9" fmla="*/ 210 h 210"/>
                <a:gd name="T10" fmla="*/ 57 w 421"/>
                <a:gd name="T11" fmla="*/ 210 h 210"/>
                <a:gd name="T12" fmla="*/ 210 w 421"/>
                <a:gd name="T13" fmla="*/ 57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21" h="210">
                  <a:moveTo>
                    <a:pt x="210" y="57"/>
                  </a:moveTo>
                  <a:cubicBezTo>
                    <a:pt x="295" y="57"/>
                    <a:pt x="364" y="126"/>
                    <a:pt x="364" y="210"/>
                  </a:cubicBezTo>
                  <a:cubicBezTo>
                    <a:pt x="421" y="210"/>
                    <a:pt x="421" y="210"/>
                    <a:pt x="421" y="210"/>
                  </a:cubicBezTo>
                  <a:cubicBezTo>
                    <a:pt x="421" y="93"/>
                    <a:pt x="327" y="0"/>
                    <a:pt x="210" y="0"/>
                  </a:cubicBezTo>
                  <a:cubicBezTo>
                    <a:pt x="93" y="0"/>
                    <a:pt x="0" y="93"/>
                    <a:pt x="0" y="210"/>
                  </a:cubicBezTo>
                  <a:cubicBezTo>
                    <a:pt x="57" y="210"/>
                    <a:pt x="57" y="210"/>
                    <a:pt x="57" y="210"/>
                  </a:cubicBezTo>
                  <a:cubicBezTo>
                    <a:pt x="57" y="126"/>
                    <a:pt x="126" y="57"/>
                    <a:pt x="210" y="57"/>
                  </a:cubicBezTo>
                  <a:close/>
                </a:path>
              </a:pathLst>
            </a:custGeom>
            <a:solidFill>
              <a:srgbClr val="F7E3A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grpSp>
        <p:nvGrpSpPr>
          <p:cNvPr id="44" name="组合 43"/>
          <p:cNvGrpSpPr/>
          <p:nvPr/>
        </p:nvGrpSpPr>
        <p:grpSpPr>
          <a:xfrm>
            <a:off x="4156618" y="3249760"/>
            <a:ext cx="4371569" cy="2336853"/>
            <a:chOff x="3452623" y="2276871"/>
            <a:chExt cx="4371569" cy="233685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49" name="Freeform 7"/>
            <p:cNvSpPr>
              <a:spLocks/>
            </p:cNvSpPr>
            <p:nvPr/>
          </p:nvSpPr>
          <p:spPr bwMode="auto">
            <a:xfrm flipV="1">
              <a:off x="3452623" y="3445297"/>
              <a:ext cx="2343921" cy="1168427"/>
            </a:xfrm>
            <a:custGeom>
              <a:avLst/>
              <a:gdLst>
                <a:gd name="T0" fmla="*/ 210 w 421"/>
                <a:gd name="T1" fmla="*/ 57 h 210"/>
                <a:gd name="T2" fmla="*/ 364 w 421"/>
                <a:gd name="T3" fmla="*/ 210 h 210"/>
                <a:gd name="T4" fmla="*/ 421 w 421"/>
                <a:gd name="T5" fmla="*/ 210 h 210"/>
                <a:gd name="T6" fmla="*/ 210 w 421"/>
                <a:gd name="T7" fmla="*/ 0 h 210"/>
                <a:gd name="T8" fmla="*/ 0 w 421"/>
                <a:gd name="T9" fmla="*/ 210 h 210"/>
                <a:gd name="T10" fmla="*/ 57 w 421"/>
                <a:gd name="T11" fmla="*/ 210 h 210"/>
                <a:gd name="T12" fmla="*/ 210 w 421"/>
                <a:gd name="T13" fmla="*/ 57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21" h="210">
                  <a:moveTo>
                    <a:pt x="210" y="57"/>
                  </a:moveTo>
                  <a:cubicBezTo>
                    <a:pt x="295" y="57"/>
                    <a:pt x="364" y="126"/>
                    <a:pt x="364" y="210"/>
                  </a:cubicBezTo>
                  <a:cubicBezTo>
                    <a:pt x="421" y="210"/>
                    <a:pt x="421" y="210"/>
                    <a:pt x="421" y="210"/>
                  </a:cubicBezTo>
                  <a:cubicBezTo>
                    <a:pt x="421" y="93"/>
                    <a:pt x="327" y="0"/>
                    <a:pt x="210" y="0"/>
                  </a:cubicBezTo>
                  <a:cubicBezTo>
                    <a:pt x="93" y="0"/>
                    <a:pt x="0" y="93"/>
                    <a:pt x="0" y="210"/>
                  </a:cubicBezTo>
                  <a:cubicBezTo>
                    <a:pt x="57" y="210"/>
                    <a:pt x="57" y="210"/>
                    <a:pt x="57" y="210"/>
                  </a:cubicBezTo>
                  <a:cubicBezTo>
                    <a:pt x="57" y="126"/>
                    <a:pt x="126" y="57"/>
                    <a:pt x="210" y="57"/>
                  </a:cubicBezTo>
                  <a:close/>
                </a:path>
              </a:pathLst>
            </a:custGeom>
            <a:solidFill>
              <a:srgbClr val="A5C0A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0" name="Freeform 7"/>
            <p:cNvSpPr>
              <a:spLocks/>
            </p:cNvSpPr>
            <p:nvPr/>
          </p:nvSpPr>
          <p:spPr bwMode="auto">
            <a:xfrm>
              <a:off x="5480271" y="2276871"/>
              <a:ext cx="2343921" cy="1168427"/>
            </a:xfrm>
            <a:custGeom>
              <a:avLst/>
              <a:gdLst>
                <a:gd name="T0" fmla="*/ 210 w 421"/>
                <a:gd name="T1" fmla="*/ 57 h 210"/>
                <a:gd name="T2" fmla="*/ 364 w 421"/>
                <a:gd name="T3" fmla="*/ 210 h 210"/>
                <a:gd name="T4" fmla="*/ 421 w 421"/>
                <a:gd name="T5" fmla="*/ 210 h 210"/>
                <a:gd name="T6" fmla="*/ 210 w 421"/>
                <a:gd name="T7" fmla="*/ 0 h 210"/>
                <a:gd name="T8" fmla="*/ 0 w 421"/>
                <a:gd name="T9" fmla="*/ 210 h 210"/>
                <a:gd name="T10" fmla="*/ 57 w 421"/>
                <a:gd name="T11" fmla="*/ 210 h 210"/>
                <a:gd name="T12" fmla="*/ 210 w 421"/>
                <a:gd name="T13" fmla="*/ 57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21" h="210">
                  <a:moveTo>
                    <a:pt x="210" y="57"/>
                  </a:moveTo>
                  <a:cubicBezTo>
                    <a:pt x="295" y="57"/>
                    <a:pt x="364" y="126"/>
                    <a:pt x="364" y="210"/>
                  </a:cubicBezTo>
                  <a:cubicBezTo>
                    <a:pt x="421" y="210"/>
                    <a:pt x="421" y="210"/>
                    <a:pt x="421" y="210"/>
                  </a:cubicBezTo>
                  <a:cubicBezTo>
                    <a:pt x="421" y="93"/>
                    <a:pt x="327" y="0"/>
                    <a:pt x="210" y="0"/>
                  </a:cubicBezTo>
                  <a:cubicBezTo>
                    <a:pt x="93" y="0"/>
                    <a:pt x="0" y="93"/>
                    <a:pt x="0" y="210"/>
                  </a:cubicBezTo>
                  <a:cubicBezTo>
                    <a:pt x="57" y="210"/>
                    <a:pt x="57" y="210"/>
                    <a:pt x="57" y="210"/>
                  </a:cubicBezTo>
                  <a:cubicBezTo>
                    <a:pt x="57" y="126"/>
                    <a:pt x="126" y="57"/>
                    <a:pt x="210" y="57"/>
                  </a:cubicBezTo>
                  <a:close/>
                </a:path>
              </a:pathLst>
            </a:custGeom>
            <a:solidFill>
              <a:srgbClr val="A5C0A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45" name="椭圆 44"/>
          <p:cNvSpPr/>
          <p:nvPr/>
        </p:nvSpPr>
        <p:spPr>
          <a:xfrm>
            <a:off x="4572022" y="3664238"/>
            <a:ext cx="1507893" cy="1507893"/>
          </a:xfrm>
          <a:prstGeom prst="ellipse">
            <a:avLst/>
          </a:prstGeom>
          <a:blipFill>
            <a:blip r:embed="rId3"/>
            <a:stretch>
              <a:fillRect/>
            </a:stretch>
          </a:blipFill>
          <a:ln w="25400">
            <a:solidFill>
              <a:srgbClr val="F29A5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6" name="椭圆 45"/>
          <p:cNvSpPr/>
          <p:nvPr/>
        </p:nvSpPr>
        <p:spPr>
          <a:xfrm>
            <a:off x="6604890" y="3664237"/>
            <a:ext cx="1507893" cy="1507893"/>
          </a:xfrm>
          <a:prstGeom prst="ellipse">
            <a:avLst/>
          </a:prstGeom>
          <a:blipFill>
            <a:blip r:embed="rId4"/>
            <a:stretch>
              <a:fillRect/>
            </a:stretch>
          </a:blipFill>
          <a:ln w="25400">
            <a:solidFill>
              <a:srgbClr val="F29A5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2" name="图片 21">
            <a:extLst>
              <a:ext uri="{FF2B5EF4-FFF2-40B4-BE49-F238E27FC236}">
                <a16:creationId xmlns:a16="http://schemas.microsoft.com/office/drawing/2014/main" id="{AF674152-68D1-4548-86D0-862241F6E99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274" b="93910" l="9370" r="89984">
                        <a14:foregroundMark x1="40065" y1="4487" x2="49758" y2="6090"/>
                        <a14:foregroundMark x1="23425" y1="11218" x2="22940" y2="14423"/>
                        <a14:foregroundMark x1="24071" y1="12073" x2="26010" y2="11645"/>
                        <a14:foregroundMark x1="15186" y1="75962" x2="25687" y2="79594"/>
                        <a14:foregroundMark x1="25687" y1="79594" x2="25687" y2="79594"/>
                        <a14:foregroundMark x1="46527" y1="93162" x2="46527" y2="94017"/>
                        <a14:foregroundMark x1="9370" y1="76603" x2="9370" y2="81944"/>
                        <a14:backgroundMark x1="16142" y1="47917" x2="20866" y2="47917"/>
                        <a14:backgroundMark x1="10236" y1="49219" x2="25197" y2="50260"/>
                        <a14:backgroundMark x1="23622" y1="50521" x2="3937" y2="510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9406"/>
          <a:stretch/>
        </p:blipFill>
        <p:spPr>
          <a:xfrm>
            <a:off x="0" y="-9477"/>
            <a:ext cx="780528" cy="597134"/>
          </a:xfrm>
          <a:prstGeom prst="rect">
            <a:avLst/>
          </a:prstGeom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id="{DC793661-EACC-43A5-95A5-05CC44D61DEC}"/>
              </a:ext>
            </a:extLst>
          </p:cNvPr>
          <p:cNvGrpSpPr/>
          <p:nvPr/>
        </p:nvGrpSpPr>
        <p:grpSpPr>
          <a:xfrm>
            <a:off x="2145428" y="3249760"/>
            <a:ext cx="2062279" cy="2327283"/>
            <a:chOff x="1773008" y="1581313"/>
            <a:chExt cx="2062279" cy="2327283"/>
          </a:xfrm>
        </p:grpSpPr>
        <p:sp>
          <p:nvSpPr>
            <p:cNvPr id="54" name="椭圆 53"/>
            <p:cNvSpPr/>
            <p:nvPr/>
          </p:nvSpPr>
          <p:spPr>
            <a:xfrm>
              <a:off x="1773008" y="1846318"/>
              <a:ext cx="2062279" cy="2062278"/>
            </a:xfrm>
            <a:prstGeom prst="ellipse">
              <a:avLst/>
            </a:prstGeom>
            <a:noFill/>
            <a:ln w="165100">
              <a:solidFill>
                <a:srgbClr val="A5C0A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A62E583B-2245-4916-9BC9-8F0FC29442F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09907" y="1581313"/>
              <a:ext cx="1588479" cy="2203595"/>
            </a:xfrm>
            <a:custGeom>
              <a:avLst/>
              <a:gdLst>
                <a:gd name="connsiteX0" fmla="*/ 753947 w 1507894"/>
                <a:gd name="connsiteY0" fmla="*/ 0 h 1507894"/>
                <a:gd name="connsiteX1" fmla="*/ 1507894 w 1507894"/>
                <a:gd name="connsiteY1" fmla="*/ 753947 h 1507894"/>
                <a:gd name="connsiteX2" fmla="*/ 753947 w 1507894"/>
                <a:gd name="connsiteY2" fmla="*/ 1507894 h 1507894"/>
                <a:gd name="connsiteX3" fmla="*/ 0 w 1507894"/>
                <a:gd name="connsiteY3" fmla="*/ 753947 h 1507894"/>
                <a:gd name="connsiteX4" fmla="*/ 753947 w 1507894"/>
                <a:gd name="connsiteY4" fmla="*/ 0 h 15078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07894" h="1507894">
                  <a:moveTo>
                    <a:pt x="753947" y="0"/>
                  </a:moveTo>
                  <a:cubicBezTo>
                    <a:pt x="1170340" y="0"/>
                    <a:pt x="1507894" y="337554"/>
                    <a:pt x="1507894" y="753947"/>
                  </a:cubicBezTo>
                  <a:cubicBezTo>
                    <a:pt x="1507894" y="1170340"/>
                    <a:pt x="1170340" y="1507894"/>
                    <a:pt x="753947" y="1507894"/>
                  </a:cubicBezTo>
                  <a:cubicBezTo>
                    <a:pt x="337554" y="1507894"/>
                    <a:pt x="0" y="1170340"/>
                    <a:pt x="0" y="753947"/>
                  </a:cubicBezTo>
                  <a:cubicBezTo>
                    <a:pt x="0" y="337554"/>
                    <a:pt x="337554" y="0"/>
                    <a:pt x="753947" y="0"/>
                  </a:cubicBezTo>
                  <a:close/>
                </a:path>
              </a:pathLst>
            </a:custGeom>
          </p:spPr>
        </p:pic>
      </p:grpSp>
      <p:grpSp>
        <p:nvGrpSpPr>
          <p:cNvPr id="10" name="组合 9">
            <a:extLst>
              <a:ext uri="{FF2B5EF4-FFF2-40B4-BE49-F238E27FC236}">
                <a16:creationId xmlns:a16="http://schemas.microsoft.com/office/drawing/2014/main" id="{5C6075B7-A586-4CB0-99F0-2B9BA6714A63}"/>
              </a:ext>
            </a:extLst>
          </p:cNvPr>
          <p:cNvGrpSpPr/>
          <p:nvPr/>
        </p:nvGrpSpPr>
        <p:grpSpPr>
          <a:xfrm>
            <a:off x="8482132" y="3383020"/>
            <a:ext cx="2062279" cy="2070335"/>
            <a:chOff x="8109712" y="1714573"/>
            <a:chExt cx="2062279" cy="2070335"/>
          </a:xfrm>
        </p:grpSpPr>
        <p:sp>
          <p:nvSpPr>
            <p:cNvPr id="57" name="椭圆 56"/>
            <p:cNvSpPr/>
            <p:nvPr/>
          </p:nvSpPr>
          <p:spPr>
            <a:xfrm>
              <a:off x="8109712" y="1714573"/>
              <a:ext cx="2062279" cy="2070335"/>
            </a:xfrm>
            <a:prstGeom prst="ellipse">
              <a:avLst/>
            </a:prstGeom>
            <a:noFill/>
            <a:ln w="165100">
              <a:solidFill>
                <a:srgbClr val="A5C0A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C12501CA-A472-456A-A332-DDA081C0345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25116" y="1846318"/>
              <a:ext cx="1493656" cy="1802074"/>
            </a:xfrm>
            <a:custGeom>
              <a:avLst/>
              <a:gdLst>
                <a:gd name="connsiteX0" fmla="*/ 753947 w 1507894"/>
                <a:gd name="connsiteY0" fmla="*/ 0 h 1507894"/>
                <a:gd name="connsiteX1" fmla="*/ 1507894 w 1507894"/>
                <a:gd name="connsiteY1" fmla="*/ 753947 h 1507894"/>
                <a:gd name="connsiteX2" fmla="*/ 753947 w 1507894"/>
                <a:gd name="connsiteY2" fmla="*/ 1507894 h 1507894"/>
                <a:gd name="connsiteX3" fmla="*/ 0 w 1507894"/>
                <a:gd name="connsiteY3" fmla="*/ 753947 h 1507894"/>
                <a:gd name="connsiteX4" fmla="*/ 753947 w 1507894"/>
                <a:gd name="connsiteY4" fmla="*/ 0 h 15078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07894" h="1507894">
                  <a:moveTo>
                    <a:pt x="753947" y="0"/>
                  </a:moveTo>
                  <a:cubicBezTo>
                    <a:pt x="1170340" y="0"/>
                    <a:pt x="1507894" y="337554"/>
                    <a:pt x="1507894" y="753947"/>
                  </a:cubicBezTo>
                  <a:cubicBezTo>
                    <a:pt x="1507894" y="1170340"/>
                    <a:pt x="1170340" y="1507894"/>
                    <a:pt x="753947" y="1507894"/>
                  </a:cubicBezTo>
                  <a:cubicBezTo>
                    <a:pt x="337554" y="1507894"/>
                    <a:pt x="0" y="1170340"/>
                    <a:pt x="0" y="753947"/>
                  </a:cubicBezTo>
                  <a:cubicBezTo>
                    <a:pt x="0" y="337554"/>
                    <a:pt x="337554" y="0"/>
                    <a:pt x="753947" y="0"/>
                  </a:cubicBezTo>
                  <a:close/>
                </a:path>
              </a:pathLst>
            </a:custGeom>
          </p:spPr>
        </p:pic>
      </p:grpSp>
      <p:sp>
        <p:nvSpPr>
          <p:cNvPr id="31" name="Text Box 4"/>
          <p:cNvSpPr txBox="1">
            <a:spLocks noChangeArrowheads="1"/>
          </p:cNvSpPr>
          <p:nvPr/>
        </p:nvSpPr>
        <p:spPr bwMode="auto">
          <a:xfrm>
            <a:off x="638175" y="887657"/>
            <a:ext cx="8686800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3200" b="1" dirty="0">
                <a:solidFill>
                  <a:srgbClr val="B0927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3200" b="1" dirty="0" err="1">
                <a:solidFill>
                  <a:srgbClr val="B0927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3200" b="1" dirty="0">
                <a:solidFill>
                  <a:srgbClr val="B0927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B0927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200" b="1" dirty="0">
                <a:solidFill>
                  <a:srgbClr val="B0927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B0927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200" b="1" dirty="0">
                <a:solidFill>
                  <a:srgbClr val="B0927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B0927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điển</a:t>
            </a:r>
            <a:r>
              <a:rPr lang="en-US" sz="3200" b="1" dirty="0">
                <a:solidFill>
                  <a:srgbClr val="B0927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B0927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b="1" dirty="0">
                <a:solidFill>
                  <a:srgbClr val="B0927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err="1">
                <a:solidFill>
                  <a:srgbClr val="B0927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ghi</a:t>
            </a:r>
            <a:r>
              <a:rPr lang="en-US" sz="3200" b="1">
                <a:solidFill>
                  <a:srgbClr val="B0927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lại:</a:t>
            </a:r>
            <a:endParaRPr lang="en-US" sz="3200" b="1" dirty="0">
              <a:solidFill>
                <a:srgbClr val="B0927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en-US" sz="3200" b="1" dirty="0">
                <a:solidFill>
                  <a:srgbClr val="B0927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 </a:t>
            </a:r>
            <a:r>
              <a:rPr lang="en-US" sz="3200" b="1" dirty="0" err="1">
                <a:solidFill>
                  <a:srgbClr val="B0927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200" b="1" dirty="0">
                <a:solidFill>
                  <a:srgbClr val="B0927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B0927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đơn</a:t>
            </a:r>
            <a:r>
              <a:rPr lang="en-US" sz="3200" b="1" dirty="0">
                <a:solidFill>
                  <a:srgbClr val="B0927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eaLnBrk="1" hangingPunct="1">
              <a:spcBef>
                <a:spcPct val="50000"/>
              </a:spcBef>
            </a:pPr>
            <a:r>
              <a:rPr lang="en-US" sz="3200" b="1" dirty="0">
                <a:solidFill>
                  <a:srgbClr val="B0927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- 3 </a:t>
            </a:r>
            <a:r>
              <a:rPr lang="en-US" sz="3200" b="1" dirty="0" err="1">
                <a:solidFill>
                  <a:srgbClr val="B0927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200" b="1" dirty="0">
                <a:solidFill>
                  <a:srgbClr val="B0927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B0927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phức</a:t>
            </a:r>
            <a:r>
              <a:rPr lang="en-US" sz="3200" b="1" dirty="0">
                <a:solidFill>
                  <a:srgbClr val="B0927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32" name="Text Box 9"/>
          <p:cNvSpPr txBox="1">
            <a:spLocks noChangeArrowheads="1"/>
          </p:cNvSpPr>
          <p:nvPr/>
        </p:nvSpPr>
        <p:spPr bwMode="auto">
          <a:xfrm>
            <a:off x="2940248" y="1622149"/>
            <a:ext cx="558793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buồn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mía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núi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no,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vui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…</a:t>
            </a:r>
          </a:p>
        </p:txBody>
      </p:sp>
      <p:sp>
        <p:nvSpPr>
          <p:cNvPr id="33" name="Text Box 10"/>
          <p:cNvSpPr txBox="1">
            <a:spLocks noChangeArrowheads="1"/>
          </p:cNvSpPr>
          <p:nvPr/>
        </p:nvSpPr>
        <p:spPr bwMode="auto">
          <a:xfrm>
            <a:off x="3126394" y="2381780"/>
            <a:ext cx="871510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đoàn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hung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dữ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anh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dũng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…</a:t>
            </a:r>
          </a:p>
        </p:txBody>
      </p:sp>
      <p:sp>
        <p:nvSpPr>
          <p:cNvPr id="39" name="矩形 35">
            <a:extLst>
              <a:ext uri="{FF2B5EF4-FFF2-40B4-BE49-F238E27FC236}">
                <a16:creationId xmlns:a16="http://schemas.microsoft.com/office/drawing/2014/main" id="{7410CAE6-B4C1-41C2-A1F5-6458F9B7EED9}"/>
              </a:ext>
            </a:extLst>
          </p:cNvPr>
          <p:cNvSpPr/>
          <p:nvPr/>
        </p:nvSpPr>
        <p:spPr>
          <a:xfrm>
            <a:off x="731838" y="103848"/>
            <a:ext cx="13251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solidFill>
                  <a:srgbClr val="865B3E"/>
                </a:solidFill>
                <a:latin typeface="UTM Cookies" panose="02040603050506020204" pitchFamily="18" charset="0"/>
                <a:ea typeface="微软雅黑" panose="020B0503020204020204" pitchFamily="34" charset="-122"/>
              </a:rPr>
              <a:t>LUYỆN TẬP</a:t>
            </a:r>
            <a:endParaRPr lang="zh-CN" altLang="en-US" b="1" dirty="0">
              <a:solidFill>
                <a:srgbClr val="865B3E"/>
              </a:solidFill>
              <a:latin typeface="UTM Cookies" panose="02040603050506020204" pitchFamily="18" charset="0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330439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5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46" grpId="0" animBg="1"/>
      <p:bldP spid="31" grpId="0"/>
      <p:bldP spid="32" grpId="0"/>
      <p:bldP spid="3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>
            <a:extLst>
              <a:ext uri="{FF2B5EF4-FFF2-40B4-BE49-F238E27FC236}">
                <a16:creationId xmlns:a16="http://schemas.microsoft.com/office/drawing/2014/main" id="{68226F1C-F29C-524E-9094-BD628DCF25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" y="1828800"/>
            <a:ext cx="11116056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21 – 9 – 2021</a:t>
            </a:r>
          </a:p>
          <a:p>
            <a:pPr algn="ctr">
              <a:spcBef>
                <a:spcPct val="50000"/>
              </a:spcBef>
            </a:pP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endParaRPr lang="en-US" sz="3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spcBef>
                <a:spcPct val="50000"/>
              </a:spcBef>
            </a:pP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đơn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phức</a:t>
            </a:r>
            <a:endParaRPr lang="en-US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42286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9" name="Group 255">
            <a:extLst>
              <a:ext uri="{FF2B5EF4-FFF2-40B4-BE49-F238E27FC236}">
                <a16:creationId xmlns:a16="http://schemas.microsoft.com/office/drawing/2014/main" id="{54439F45-6144-42CE-9449-850320C2A715}"/>
              </a:ext>
            </a:extLst>
          </p:cNvPr>
          <p:cNvGrpSpPr/>
          <p:nvPr/>
        </p:nvGrpSpPr>
        <p:grpSpPr>
          <a:xfrm>
            <a:off x="5617350" y="4347530"/>
            <a:ext cx="2414833" cy="2311958"/>
            <a:chOff x="4490668" y="1848552"/>
            <a:chExt cx="1251662" cy="1198340"/>
          </a:xfrm>
          <a:solidFill>
            <a:srgbClr val="C8D85B"/>
          </a:solidFill>
        </p:grpSpPr>
        <p:sp>
          <p:nvSpPr>
            <p:cNvPr id="152" name="Freeform: Shape 108">
              <a:extLst>
                <a:ext uri="{FF2B5EF4-FFF2-40B4-BE49-F238E27FC236}">
                  <a16:creationId xmlns:a16="http://schemas.microsoft.com/office/drawing/2014/main" id="{124602D6-9AD6-4474-8E00-592C68712BED}"/>
                </a:ext>
              </a:extLst>
            </p:cNvPr>
            <p:cNvSpPr>
              <a:spLocks/>
            </p:cNvSpPr>
            <p:nvPr/>
          </p:nvSpPr>
          <p:spPr bwMode="auto">
            <a:xfrm>
              <a:off x="4882683" y="2347995"/>
              <a:ext cx="469622" cy="698897"/>
            </a:xfrm>
            <a:custGeom>
              <a:avLst/>
              <a:gdLst>
                <a:gd name="T0" fmla="*/ 130 w 164"/>
                <a:gd name="T1" fmla="*/ 299 h 299"/>
                <a:gd name="T2" fmla="*/ 123 w 164"/>
                <a:gd name="T3" fmla="*/ 132 h 299"/>
                <a:gd name="T4" fmla="*/ 161 w 164"/>
                <a:gd name="T5" fmla="*/ 47 h 299"/>
                <a:gd name="T6" fmla="*/ 143 w 164"/>
                <a:gd name="T7" fmla="*/ 51 h 299"/>
                <a:gd name="T8" fmla="*/ 108 w 164"/>
                <a:gd name="T9" fmla="*/ 75 h 299"/>
                <a:gd name="T10" fmla="*/ 80 w 164"/>
                <a:gd name="T11" fmla="*/ 6 h 299"/>
                <a:gd name="T12" fmla="*/ 77 w 164"/>
                <a:gd name="T13" fmla="*/ 51 h 299"/>
                <a:gd name="T14" fmla="*/ 48 w 164"/>
                <a:gd name="T15" fmla="*/ 33 h 299"/>
                <a:gd name="T16" fmla="*/ 27 w 164"/>
                <a:gd name="T17" fmla="*/ 16 h 299"/>
                <a:gd name="T18" fmla="*/ 52 w 164"/>
                <a:gd name="T19" fmla="*/ 74 h 299"/>
                <a:gd name="T20" fmla="*/ 10 w 164"/>
                <a:gd name="T21" fmla="*/ 35 h 299"/>
                <a:gd name="T22" fmla="*/ 9 w 164"/>
                <a:gd name="T23" fmla="*/ 53 h 299"/>
                <a:gd name="T24" fmla="*/ 43 w 164"/>
                <a:gd name="T25" fmla="*/ 93 h 299"/>
                <a:gd name="T26" fmla="*/ 10 w 164"/>
                <a:gd name="T27" fmla="*/ 75 h 299"/>
                <a:gd name="T28" fmla="*/ 20 w 164"/>
                <a:gd name="T29" fmla="*/ 97 h 299"/>
                <a:gd name="T30" fmla="*/ 71 w 164"/>
                <a:gd name="T31" fmla="*/ 161 h 299"/>
                <a:gd name="T32" fmla="*/ 62 w 164"/>
                <a:gd name="T33" fmla="*/ 299 h 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64" h="299">
                  <a:moveTo>
                    <a:pt x="130" y="299"/>
                  </a:moveTo>
                  <a:cubicBezTo>
                    <a:pt x="130" y="299"/>
                    <a:pt x="107" y="195"/>
                    <a:pt x="123" y="132"/>
                  </a:cubicBezTo>
                  <a:cubicBezTo>
                    <a:pt x="139" y="70"/>
                    <a:pt x="164" y="57"/>
                    <a:pt x="161" y="47"/>
                  </a:cubicBezTo>
                  <a:cubicBezTo>
                    <a:pt x="159" y="38"/>
                    <a:pt x="147" y="42"/>
                    <a:pt x="143" y="51"/>
                  </a:cubicBezTo>
                  <a:cubicBezTo>
                    <a:pt x="139" y="60"/>
                    <a:pt x="123" y="78"/>
                    <a:pt x="108" y="75"/>
                  </a:cubicBezTo>
                  <a:cubicBezTo>
                    <a:pt x="94" y="72"/>
                    <a:pt x="91" y="12"/>
                    <a:pt x="80" y="6"/>
                  </a:cubicBezTo>
                  <a:cubicBezTo>
                    <a:pt x="70" y="0"/>
                    <a:pt x="73" y="27"/>
                    <a:pt x="77" y="51"/>
                  </a:cubicBezTo>
                  <a:cubicBezTo>
                    <a:pt x="81" y="75"/>
                    <a:pt x="60" y="62"/>
                    <a:pt x="48" y="33"/>
                  </a:cubicBezTo>
                  <a:cubicBezTo>
                    <a:pt x="36" y="4"/>
                    <a:pt x="28" y="12"/>
                    <a:pt x="27" y="16"/>
                  </a:cubicBezTo>
                  <a:cubicBezTo>
                    <a:pt x="25" y="20"/>
                    <a:pt x="54" y="72"/>
                    <a:pt x="52" y="74"/>
                  </a:cubicBezTo>
                  <a:cubicBezTo>
                    <a:pt x="49" y="77"/>
                    <a:pt x="13" y="34"/>
                    <a:pt x="10" y="35"/>
                  </a:cubicBezTo>
                  <a:cubicBezTo>
                    <a:pt x="6" y="36"/>
                    <a:pt x="0" y="39"/>
                    <a:pt x="9" y="53"/>
                  </a:cubicBezTo>
                  <a:cubicBezTo>
                    <a:pt x="17" y="66"/>
                    <a:pt x="44" y="89"/>
                    <a:pt x="43" y="93"/>
                  </a:cubicBezTo>
                  <a:cubicBezTo>
                    <a:pt x="41" y="97"/>
                    <a:pt x="18" y="76"/>
                    <a:pt x="10" y="75"/>
                  </a:cubicBezTo>
                  <a:cubicBezTo>
                    <a:pt x="2" y="75"/>
                    <a:pt x="5" y="86"/>
                    <a:pt x="20" y="97"/>
                  </a:cubicBezTo>
                  <a:cubicBezTo>
                    <a:pt x="34" y="108"/>
                    <a:pt x="71" y="121"/>
                    <a:pt x="71" y="161"/>
                  </a:cubicBezTo>
                  <a:cubicBezTo>
                    <a:pt x="72" y="201"/>
                    <a:pt x="62" y="299"/>
                    <a:pt x="62" y="299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53" name="Freeform: Shape 109">
              <a:extLst>
                <a:ext uri="{FF2B5EF4-FFF2-40B4-BE49-F238E27FC236}">
                  <a16:creationId xmlns:a16="http://schemas.microsoft.com/office/drawing/2014/main" id="{F602A96C-E6C7-42C6-A3BE-2AEA0325D14C}"/>
                </a:ext>
              </a:extLst>
            </p:cNvPr>
            <p:cNvSpPr>
              <a:spLocks/>
            </p:cNvSpPr>
            <p:nvPr/>
          </p:nvSpPr>
          <p:spPr bwMode="auto">
            <a:xfrm>
              <a:off x="5000088" y="2130705"/>
              <a:ext cx="208943" cy="202697"/>
            </a:xfrm>
            <a:custGeom>
              <a:avLst/>
              <a:gdLst>
                <a:gd name="T0" fmla="*/ 32 w 73"/>
                <a:gd name="T1" fmla="*/ 87 h 87"/>
                <a:gd name="T2" fmla="*/ 1 w 73"/>
                <a:gd name="T3" fmla="*/ 50 h 87"/>
                <a:gd name="T4" fmla="*/ 14 w 73"/>
                <a:gd name="T5" fmla="*/ 0 h 87"/>
                <a:gd name="T6" fmla="*/ 32 w 73"/>
                <a:gd name="T7" fmla="*/ 87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3" h="87">
                  <a:moveTo>
                    <a:pt x="32" y="87"/>
                  </a:moveTo>
                  <a:cubicBezTo>
                    <a:pt x="32" y="87"/>
                    <a:pt x="3" y="78"/>
                    <a:pt x="1" y="50"/>
                  </a:cubicBezTo>
                  <a:cubicBezTo>
                    <a:pt x="0" y="23"/>
                    <a:pt x="14" y="0"/>
                    <a:pt x="14" y="0"/>
                  </a:cubicBezTo>
                  <a:cubicBezTo>
                    <a:pt x="14" y="0"/>
                    <a:pt x="73" y="39"/>
                    <a:pt x="32" y="8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54" name="Freeform: Shape 110">
              <a:extLst>
                <a:ext uri="{FF2B5EF4-FFF2-40B4-BE49-F238E27FC236}">
                  <a16:creationId xmlns:a16="http://schemas.microsoft.com/office/drawing/2014/main" id="{0122E047-A147-4328-B98A-E1DAC0E813B7}"/>
                </a:ext>
              </a:extLst>
            </p:cNvPr>
            <p:cNvSpPr>
              <a:spLocks/>
            </p:cNvSpPr>
            <p:nvPr/>
          </p:nvSpPr>
          <p:spPr bwMode="auto">
            <a:xfrm>
              <a:off x="4832935" y="2203675"/>
              <a:ext cx="167154" cy="142698"/>
            </a:xfrm>
            <a:custGeom>
              <a:avLst/>
              <a:gdLst>
                <a:gd name="T0" fmla="*/ 38 w 58"/>
                <a:gd name="T1" fmla="*/ 61 h 61"/>
                <a:gd name="T2" fmla="*/ 7 w 58"/>
                <a:gd name="T3" fmla="*/ 41 h 61"/>
                <a:gd name="T4" fmla="*/ 5 w 58"/>
                <a:gd name="T5" fmla="*/ 0 h 61"/>
                <a:gd name="T6" fmla="*/ 38 w 58"/>
                <a:gd name="T7" fmla="*/ 61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8" h="61">
                  <a:moveTo>
                    <a:pt x="38" y="61"/>
                  </a:moveTo>
                  <a:cubicBezTo>
                    <a:pt x="38" y="61"/>
                    <a:pt x="14" y="61"/>
                    <a:pt x="7" y="41"/>
                  </a:cubicBezTo>
                  <a:cubicBezTo>
                    <a:pt x="0" y="20"/>
                    <a:pt x="5" y="0"/>
                    <a:pt x="5" y="0"/>
                  </a:cubicBezTo>
                  <a:cubicBezTo>
                    <a:pt x="5" y="0"/>
                    <a:pt x="58" y="17"/>
                    <a:pt x="38" y="6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55" name="Freeform: Shape 111">
              <a:extLst>
                <a:ext uri="{FF2B5EF4-FFF2-40B4-BE49-F238E27FC236}">
                  <a16:creationId xmlns:a16="http://schemas.microsoft.com/office/drawing/2014/main" id="{A2857545-2191-46CA-A0F9-99F557238DAF}"/>
                </a:ext>
              </a:extLst>
            </p:cNvPr>
            <p:cNvSpPr>
              <a:spLocks/>
            </p:cNvSpPr>
            <p:nvPr/>
          </p:nvSpPr>
          <p:spPr bwMode="auto">
            <a:xfrm>
              <a:off x="5137394" y="2056113"/>
              <a:ext cx="177104" cy="158914"/>
            </a:xfrm>
            <a:custGeom>
              <a:avLst/>
              <a:gdLst>
                <a:gd name="T0" fmla="*/ 17 w 62"/>
                <a:gd name="T1" fmla="*/ 68 h 68"/>
                <a:gd name="T2" fmla="*/ 9 w 62"/>
                <a:gd name="T3" fmla="*/ 31 h 68"/>
                <a:gd name="T4" fmla="*/ 36 w 62"/>
                <a:gd name="T5" fmla="*/ 0 h 68"/>
                <a:gd name="T6" fmla="*/ 17 w 62"/>
                <a:gd name="T7" fmla="*/ 6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2" h="68">
                  <a:moveTo>
                    <a:pt x="17" y="68"/>
                  </a:moveTo>
                  <a:cubicBezTo>
                    <a:pt x="17" y="68"/>
                    <a:pt x="0" y="51"/>
                    <a:pt x="9" y="31"/>
                  </a:cubicBezTo>
                  <a:cubicBezTo>
                    <a:pt x="18" y="11"/>
                    <a:pt x="36" y="0"/>
                    <a:pt x="36" y="0"/>
                  </a:cubicBezTo>
                  <a:cubicBezTo>
                    <a:pt x="36" y="0"/>
                    <a:pt x="62" y="50"/>
                    <a:pt x="17" y="6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56" name="Freeform: Shape 112">
              <a:extLst>
                <a:ext uri="{FF2B5EF4-FFF2-40B4-BE49-F238E27FC236}">
                  <a16:creationId xmlns:a16="http://schemas.microsoft.com/office/drawing/2014/main" id="{9E873E65-5FCE-4999-AF39-CE10B9FA20EF}"/>
                </a:ext>
              </a:extLst>
            </p:cNvPr>
            <p:cNvSpPr>
              <a:spLocks/>
            </p:cNvSpPr>
            <p:nvPr/>
          </p:nvSpPr>
          <p:spPr bwMode="auto">
            <a:xfrm>
              <a:off x="4765277" y="2325293"/>
              <a:ext cx="131335" cy="108646"/>
            </a:xfrm>
            <a:custGeom>
              <a:avLst/>
              <a:gdLst>
                <a:gd name="T0" fmla="*/ 42 w 46"/>
                <a:gd name="T1" fmla="*/ 41 h 47"/>
                <a:gd name="T2" fmla="*/ 12 w 46"/>
                <a:gd name="T3" fmla="*/ 32 h 47"/>
                <a:gd name="T4" fmla="*/ 0 w 46"/>
                <a:gd name="T5" fmla="*/ 0 h 47"/>
                <a:gd name="T6" fmla="*/ 42 w 46"/>
                <a:gd name="T7" fmla="*/ 41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47">
                  <a:moveTo>
                    <a:pt x="42" y="41"/>
                  </a:moveTo>
                  <a:cubicBezTo>
                    <a:pt x="42" y="41"/>
                    <a:pt x="23" y="47"/>
                    <a:pt x="12" y="32"/>
                  </a:cubicBezTo>
                  <a:cubicBezTo>
                    <a:pt x="1" y="18"/>
                    <a:pt x="0" y="0"/>
                    <a:pt x="0" y="0"/>
                  </a:cubicBezTo>
                  <a:cubicBezTo>
                    <a:pt x="0" y="0"/>
                    <a:pt x="46" y="1"/>
                    <a:pt x="42" y="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57" name="Freeform: Shape 113">
              <a:extLst>
                <a:ext uri="{FF2B5EF4-FFF2-40B4-BE49-F238E27FC236}">
                  <a16:creationId xmlns:a16="http://schemas.microsoft.com/office/drawing/2014/main" id="{BF0B3B8D-8455-4F64-B63B-18AEF7647DC3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7469" y="2433938"/>
              <a:ext cx="161184" cy="119996"/>
            </a:xfrm>
            <a:custGeom>
              <a:avLst/>
              <a:gdLst>
                <a:gd name="T0" fmla="*/ 56 w 56"/>
                <a:gd name="T1" fmla="*/ 38 h 51"/>
                <a:gd name="T2" fmla="*/ 25 w 56"/>
                <a:gd name="T3" fmla="*/ 44 h 51"/>
                <a:gd name="T4" fmla="*/ 0 w 56"/>
                <a:gd name="T5" fmla="*/ 20 h 51"/>
                <a:gd name="T6" fmla="*/ 56 w 56"/>
                <a:gd name="T7" fmla="*/ 38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6" h="51">
                  <a:moveTo>
                    <a:pt x="56" y="38"/>
                  </a:moveTo>
                  <a:cubicBezTo>
                    <a:pt x="56" y="38"/>
                    <a:pt x="42" y="51"/>
                    <a:pt x="25" y="44"/>
                  </a:cubicBezTo>
                  <a:cubicBezTo>
                    <a:pt x="9" y="36"/>
                    <a:pt x="0" y="20"/>
                    <a:pt x="0" y="20"/>
                  </a:cubicBezTo>
                  <a:cubicBezTo>
                    <a:pt x="0" y="20"/>
                    <a:pt x="42" y="0"/>
                    <a:pt x="56" y="3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58" name="Freeform: Shape 114">
              <a:extLst>
                <a:ext uri="{FF2B5EF4-FFF2-40B4-BE49-F238E27FC236}">
                  <a16:creationId xmlns:a16="http://schemas.microsoft.com/office/drawing/2014/main" id="{5E8CEDAF-E3E2-421D-8801-A65C97B2747D}"/>
                </a:ext>
              </a:extLst>
            </p:cNvPr>
            <p:cNvSpPr>
              <a:spLocks/>
            </p:cNvSpPr>
            <p:nvPr/>
          </p:nvSpPr>
          <p:spPr bwMode="auto">
            <a:xfrm>
              <a:off x="4761297" y="2544205"/>
              <a:ext cx="159194" cy="111889"/>
            </a:xfrm>
            <a:custGeom>
              <a:avLst/>
              <a:gdLst>
                <a:gd name="T0" fmla="*/ 55 w 55"/>
                <a:gd name="T1" fmla="*/ 21 h 48"/>
                <a:gd name="T2" fmla="*/ 34 w 55"/>
                <a:gd name="T3" fmla="*/ 44 h 48"/>
                <a:gd name="T4" fmla="*/ 0 w 55"/>
                <a:gd name="T5" fmla="*/ 41 h 48"/>
                <a:gd name="T6" fmla="*/ 55 w 55"/>
                <a:gd name="T7" fmla="*/ 21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" h="48">
                  <a:moveTo>
                    <a:pt x="55" y="21"/>
                  </a:moveTo>
                  <a:cubicBezTo>
                    <a:pt x="55" y="21"/>
                    <a:pt x="52" y="41"/>
                    <a:pt x="34" y="44"/>
                  </a:cubicBezTo>
                  <a:cubicBezTo>
                    <a:pt x="17" y="48"/>
                    <a:pt x="0" y="41"/>
                    <a:pt x="0" y="41"/>
                  </a:cubicBezTo>
                  <a:cubicBezTo>
                    <a:pt x="0" y="41"/>
                    <a:pt x="20" y="0"/>
                    <a:pt x="55" y="2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59" name="Freeform: Shape 115">
              <a:extLst>
                <a:ext uri="{FF2B5EF4-FFF2-40B4-BE49-F238E27FC236}">
                  <a16:creationId xmlns:a16="http://schemas.microsoft.com/office/drawing/2014/main" id="{A1FCA191-6EE8-4B6B-A870-0FFA5AB9BAAE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2003" y="2505287"/>
              <a:ext cx="161184" cy="113510"/>
            </a:xfrm>
            <a:custGeom>
              <a:avLst/>
              <a:gdLst>
                <a:gd name="T0" fmla="*/ 56 w 56"/>
                <a:gd name="T1" fmla="*/ 24 h 49"/>
                <a:gd name="T2" fmla="*/ 34 w 56"/>
                <a:gd name="T3" fmla="*/ 46 h 49"/>
                <a:gd name="T4" fmla="*/ 0 w 56"/>
                <a:gd name="T5" fmla="*/ 41 h 49"/>
                <a:gd name="T6" fmla="*/ 56 w 56"/>
                <a:gd name="T7" fmla="*/ 24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6" h="49">
                  <a:moveTo>
                    <a:pt x="56" y="24"/>
                  </a:moveTo>
                  <a:cubicBezTo>
                    <a:pt x="56" y="24"/>
                    <a:pt x="52" y="43"/>
                    <a:pt x="34" y="46"/>
                  </a:cubicBezTo>
                  <a:cubicBezTo>
                    <a:pt x="16" y="49"/>
                    <a:pt x="0" y="41"/>
                    <a:pt x="0" y="41"/>
                  </a:cubicBezTo>
                  <a:cubicBezTo>
                    <a:pt x="0" y="41"/>
                    <a:pt x="22" y="0"/>
                    <a:pt x="56" y="2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60" name="Freeform: Shape 116">
              <a:extLst>
                <a:ext uri="{FF2B5EF4-FFF2-40B4-BE49-F238E27FC236}">
                  <a16:creationId xmlns:a16="http://schemas.microsoft.com/office/drawing/2014/main" id="{B109F364-BF14-42F5-A0F1-CE372BF6D6DE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5933" y="2341509"/>
              <a:ext cx="161184" cy="121618"/>
            </a:xfrm>
            <a:custGeom>
              <a:avLst/>
              <a:gdLst>
                <a:gd name="T0" fmla="*/ 56 w 56"/>
                <a:gd name="T1" fmla="*/ 38 h 52"/>
                <a:gd name="T2" fmla="*/ 25 w 56"/>
                <a:gd name="T3" fmla="*/ 44 h 52"/>
                <a:gd name="T4" fmla="*/ 0 w 56"/>
                <a:gd name="T5" fmla="*/ 22 h 52"/>
                <a:gd name="T6" fmla="*/ 56 w 56"/>
                <a:gd name="T7" fmla="*/ 38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6" h="52">
                  <a:moveTo>
                    <a:pt x="56" y="38"/>
                  </a:moveTo>
                  <a:cubicBezTo>
                    <a:pt x="56" y="38"/>
                    <a:pt x="42" y="52"/>
                    <a:pt x="25" y="44"/>
                  </a:cubicBezTo>
                  <a:cubicBezTo>
                    <a:pt x="9" y="37"/>
                    <a:pt x="0" y="22"/>
                    <a:pt x="0" y="22"/>
                  </a:cubicBezTo>
                  <a:cubicBezTo>
                    <a:pt x="0" y="22"/>
                    <a:pt x="40" y="0"/>
                    <a:pt x="56" y="3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61" name="Freeform: Shape 117">
              <a:extLst>
                <a:ext uri="{FF2B5EF4-FFF2-40B4-BE49-F238E27FC236}">
                  <a16:creationId xmlns:a16="http://schemas.microsoft.com/office/drawing/2014/main" id="{3DFF4A81-5284-46E1-8A79-D1C4BC77DCA6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6235" y="2430695"/>
              <a:ext cx="137305" cy="95673"/>
            </a:xfrm>
            <a:custGeom>
              <a:avLst/>
              <a:gdLst>
                <a:gd name="T0" fmla="*/ 48 w 48"/>
                <a:gd name="T1" fmla="*/ 26 h 41"/>
                <a:gd name="T2" fmla="*/ 26 w 48"/>
                <a:gd name="T3" fmla="*/ 39 h 41"/>
                <a:gd name="T4" fmla="*/ 0 w 48"/>
                <a:gd name="T5" fmla="*/ 28 h 41"/>
                <a:gd name="T6" fmla="*/ 48 w 48"/>
                <a:gd name="T7" fmla="*/ 26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8" h="41">
                  <a:moveTo>
                    <a:pt x="48" y="26"/>
                  </a:moveTo>
                  <a:cubicBezTo>
                    <a:pt x="48" y="26"/>
                    <a:pt x="41" y="41"/>
                    <a:pt x="26" y="39"/>
                  </a:cubicBezTo>
                  <a:cubicBezTo>
                    <a:pt x="11" y="37"/>
                    <a:pt x="0" y="28"/>
                    <a:pt x="0" y="28"/>
                  </a:cubicBezTo>
                  <a:cubicBezTo>
                    <a:pt x="0" y="28"/>
                    <a:pt x="27" y="0"/>
                    <a:pt x="48" y="2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62" name="Freeform: Shape 118">
              <a:extLst>
                <a:ext uri="{FF2B5EF4-FFF2-40B4-BE49-F238E27FC236}">
                  <a16:creationId xmlns:a16="http://schemas.microsoft.com/office/drawing/2014/main" id="{D8A4D83F-839B-4266-897A-77BDE9F6B71E}"/>
                </a:ext>
              </a:extLst>
            </p:cNvPr>
            <p:cNvSpPr>
              <a:spLocks/>
            </p:cNvSpPr>
            <p:nvPr/>
          </p:nvSpPr>
          <p:spPr bwMode="auto">
            <a:xfrm>
              <a:off x="4685680" y="2195568"/>
              <a:ext cx="111436" cy="97294"/>
            </a:xfrm>
            <a:custGeom>
              <a:avLst/>
              <a:gdLst>
                <a:gd name="T0" fmla="*/ 39 w 39"/>
                <a:gd name="T1" fmla="*/ 34 h 41"/>
                <a:gd name="T2" fmla="*/ 13 w 39"/>
                <a:gd name="T3" fmla="*/ 30 h 41"/>
                <a:gd name="T4" fmla="*/ 0 w 39"/>
                <a:gd name="T5" fmla="*/ 6 h 41"/>
                <a:gd name="T6" fmla="*/ 39 w 39"/>
                <a:gd name="T7" fmla="*/ 34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" h="41">
                  <a:moveTo>
                    <a:pt x="39" y="34"/>
                  </a:moveTo>
                  <a:cubicBezTo>
                    <a:pt x="39" y="34"/>
                    <a:pt x="24" y="41"/>
                    <a:pt x="13" y="30"/>
                  </a:cubicBezTo>
                  <a:cubicBezTo>
                    <a:pt x="3" y="20"/>
                    <a:pt x="0" y="6"/>
                    <a:pt x="0" y="6"/>
                  </a:cubicBezTo>
                  <a:cubicBezTo>
                    <a:pt x="0" y="6"/>
                    <a:pt x="37" y="0"/>
                    <a:pt x="39" y="3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63" name="Freeform: Shape 119">
              <a:extLst>
                <a:ext uri="{FF2B5EF4-FFF2-40B4-BE49-F238E27FC236}">
                  <a16:creationId xmlns:a16="http://schemas.microsoft.com/office/drawing/2014/main" id="{B89D7175-94C0-4714-9858-1F25F737C80E}"/>
                </a:ext>
              </a:extLst>
            </p:cNvPr>
            <p:cNvSpPr>
              <a:spLocks/>
            </p:cNvSpPr>
            <p:nvPr/>
          </p:nvSpPr>
          <p:spPr bwMode="auto">
            <a:xfrm>
              <a:off x="4582204" y="2130705"/>
              <a:ext cx="87557" cy="74592"/>
            </a:xfrm>
            <a:custGeom>
              <a:avLst/>
              <a:gdLst>
                <a:gd name="T0" fmla="*/ 31 w 31"/>
                <a:gd name="T1" fmla="*/ 27 h 32"/>
                <a:gd name="T2" fmla="*/ 11 w 31"/>
                <a:gd name="T3" fmla="*/ 24 h 32"/>
                <a:gd name="T4" fmla="*/ 0 w 31"/>
                <a:gd name="T5" fmla="*/ 4 h 32"/>
                <a:gd name="T6" fmla="*/ 31 w 31"/>
                <a:gd name="T7" fmla="*/ 27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32">
                  <a:moveTo>
                    <a:pt x="31" y="27"/>
                  </a:moveTo>
                  <a:cubicBezTo>
                    <a:pt x="31" y="27"/>
                    <a:pt x="19" y="32"/>
                    <a:pt x="11" y="24"/>
                  </a:cubicBezTo>
                  <a:cubicBezTo>
                    <a:pt x="2" y="16"/>
                    <a:pt x="0" y="4"/>
                    <a:pt x="0" y="4"/>
                  </a:cubicBezTo>
                  <a:cubicBezTo>
                    <a:pt x="0" y="4"/>
                    <a:pt x="30" y="0"/>
                    <a:pt x="31" y="2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64" name="Freeform: Shape 120">
              <a:extLst>
                <a:ext uri="{FF2B5EF4-FFF2-40B4-BE49-F238E27FC236}">
                  <a16:creationId xmlns:a16="http://schemas.microsoft.com/office/drawing/2014/main" id="{DF62B35A-6C36-422C-80CD-C9387741F4E6}"/>
                </a:ext>
              </a:extLst>
            </p:cNvPr>
            <p:cNvSpPr>
              <a:spLocks/>
            </p:cNvSpPr>
            <p:nvPr/>
          </p:nvSpPr>
          <p:spPr bwMode="auto">
            <a:xfrm>
              <a:off x="4739409" y="2099895"/>
              <a:ext cx="109446" cy="94051"/>
            </a:xfrm>
            <a:custGeom>
              <a:avLst/>
              <a:gdLst>
                <a:gd name="T0" fmla="*/ 32 w 38"/>
                <a:gd name="T1" fmla="*/ 36 h 40"/>
                <a:gd name="T2" fmla="*/ 8 w 38"/>
                <a:gd name="T3" fmla="*/ 27 h 40"/>
                <a:gd name="T4" fmla="*/ 0 w 38"/>
                <a:gd name="T5" fmla="*/ 0 h 40"/>
                <a:gd name="T6" fmla="*/ 32 w 38"/>
                <a:gd name="T7" fmla="*/ 3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40">
                  <a:moveTo>
                    <a:pt x="32" y="36"/>
                  </a:moveTo>
                  <a:cubicBezTo>
                    <a:pt x="32" y="36"/>
                    <a:pt x="16" y="40"/>
                    <a:pt x="8" y="27"/>
                  </a:cubicBezTo>
                  <a:cubicBezTo>
                    <a:pt x="0" y="15"/>
                    <a:pt x="0" y="0"/>
                    <a:pt x="0" y="0"/>
                  </a:cubicBezTo>
                  <a:cubicBezTo>
                    <a:pt x="0" y="0"/>
                    <a:pt x="38" y="4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65" name="Freeform: Shape 121">
              <a:extLst>
                <a:ext uri="{FF2B5EF4-FFF2-40B4-BE49-F238E27FC236}">
                  <a16:creationId xmlns:a16="http://schemas.microsoft.com/office/drawing/2014/main" id="{7B5DAEE7-AB5C-4750-9590-365A5BDFCE24}"/>
                </a:ext>
              </a:extLst>
            </p:cNvPr>
            <p:cNvSpPr>
              <a:spLocks/>
            </p:cNvSpPr>
            <p:nvPr/>
          </p:nvSpPr>
          <p:spPr bwMode="auto">
            <a:xfrm>
              <a:off x="4753338" y="1981521"/>
              <a:ext cx="109446" cy="94051"/>
            </a:xfrm>
            <a:custGeom>
              <a:avLst/>
              <a:gdLst>
                <a:gd name="T0" fmla="*/ 31 w 38"/>
                <a:gd name="T1" fmla="*/ 36 h 40"/>
                <a:gd name="T2" fmla="*/ 8 w 38"/>
                <a:gd name="T3" fmla="*/ 27 h 40"/>
                <a:gd name="T4" fmla="*/ 0 w 38"/>
                <a:gd name="T5" fmla="*/ 0 h 40"/>
                <a:gd name="T6" fmla="*/ 31 w 38"/>
                <a:gd name="T7" fmla="*/ 3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40">
                  <a:moveTo>
                    <a:pt x="31" y="36"/>
                  </a:moveTo>
                  <a:cubicBezTo>
                    <a:pt x="31" y="36"/>
                    <a:pt x="15" y="40"/>
                    <a:pt x="8" y="27"/>
                  </a:cubicBezTo>
                  <a:cubicBezTo>
                    <a:pt x="0" y="14"/>
                    <a:pt x="0" y="0"/>
                    <a:pt x="0" y="0"/>
                  </a:cubicBezTo>
                  <a:cubicBezTo>
                    <a:pt x="0" y="0"/>
                    <a:pt x="38" y="3"/>
                    <a:pt x="31" y="3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66" name="Freeform: Shape 122">
              <a:extLst>
                <a:ext uri="{FF2B5EF4-FFF2-40B4-BE49-F238E27FC236}">
                  <a16:creationId xmlns:a16="http://schemas.microsoft.com/office/drawing/2014/main" id="{8FAEA8D0-1618-4122-B111-5CB9E7B30874}"/>
                </a:ext>
              </a:extLst>
            </p:cNvPr>
            <p:cNvSpPr>
              <a:spLocks/>
            </p:cNvSpPr>
            <p:nvPr/>
          </p:nvSpPr>
          <p:spPr bwMode="auto">
            <a:xfrm>
              <a:off x="5053817" y="1848552"/>
              <a:ext cx="123375" cy="105402"/>
            </a:xfrm>
            <a:custGeom>
              <a:avLst/>
              <a:gdLst>
                <a:gd name="T0" fmla="*/ 11 w 43"/>
                <a:gd name="T1" fmla="*/ 45 h 45"/>
                <a:gd name="T2" fmla="*/ 7 w 43"/>
                <a:gd name="T3" fmla="*/ 20 h 45"/>
                <a:gd name="T4" fmla="*/ 27 w 43"/>
                <a:gd name="T5" fmla="*/ 0 h 45"/>
                <a:gd name="T6" fmla="*/ 11 w 43"/>
                <a:gd name="T7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45">
                  <a:moveTo>
                    <a:pt x="11" y="45"/>
                  </a:moveTo>
                  <a:cubicBezTo>
                    <a:pt x="11" y="45"/>
                    <a:pt x="0" y="33"/>
                    <a:pt x="7" y="20"/>
                  </a:cubicBezTo>
                  <a:cubicBezTo>
                    <a:pt x="14" y="7"/>
                    <a:pt x="27" y="0"/>
                    <a:pt x="27" y="0"/>
                  </a:cubicBezTo>
                  <a:cubicBezTo>
                    <a:pt x="27" y="0"/>
                    <a:pt x="43" y="34"/>
                    <a:pt x="11" y="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67" name="Freeform: Shape 123">
              <a:extLst>
                <a:ext uri="{FF2B5EF4-FFF2-40B4-BE49-F238E27FC236}">
                  <a16:creationId xmlns:a16="http://schemas.microsoft.com/office/drawing/2014/main" id="{BFAA16E8-1FD9-4A5D-85D3-B256B17E6FC1}"/>
                </a:ext>
              </a:extLst>
            </p:cNvPr>
            <p:cNvSpPr>
              <a:spLocks/>
            </p:cNvSpPr>
            <p:nvPr/>
          </p:nvSpPr>
          <p:spPr bwMode="auto">
            <a:xfrm>
              <a:off x="5475680" y="2104760"/>
              <a:ext cx="101487" cy="79457"/>
            </a:xfrm>
            <a:custGeom>
              <a:avLst/>
              <a:gdLst>
                <a:gd name="T0" fmla="*/ 3 w 35"/>
                <a:gd name="T1" fmla="*/ 29 h 34"/>
                <a:gd name="T2" fmla="*/ 11 w 35"/>
                <a:gd name="T3" fmla="*/ 8 h 34"/>
                <a:gd name="T4" fmla="*/ 35 w 35"/>
                <a:gd name="T5" fmla="*/ 0 h 34"/>
                <a:gd name="T6" fmla="*/ 3 w 35"/>
                <a:gd name="T7" fmla="*/ 29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4">
                  <a:moveTo>
                    <a:pt x="3" y="29"/>
                  </a:moveTo>
                  <a:cubicBezTo>
                    <a:pt x="3" y="29"/>
                    <a:pt x="0" y="15"/>
                    <a:pt x="11" y="8"/>
                  </a:cubicBezTo>
                  <a:cubicBezTo>
                    <a:pt x="22" y="0"/>
                    <a:pt x="35" y="0"/>
                    <a:pt x="35" y="0"/>
                  </a:cubicBezTo>
                  <a:cubicBezTo>
                    <a:pt x="35" y="0"/>
                    <a:pt x="33" y="34"/>
                    <a:pt x="3" y="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68" name="Freeform: Shape 124">
              <a:extLst>
                <a:ext uri="{FF2B5EF4-FFF2-40B4-BE49-F238E27FC236}">
                  <a16:creationId xmlns:a16="http://schemas.microsoft.com/office/drawing/2014/main" id="{E3B6807F-C214-4D52-9EE4-FB5AE7D43485}"/>
                </a:ext>
              </a:extLst>
            </p:cNvPr>
            <p:cNvSpPr>
              <a:spLocks/>
            </p:cNvSpPr>
            <p:nvPr/>
          </p:nvSpPr>
          <p:spPr bwMode="auto">
            <a:xfrm>
              <a:off x="5642834" y="2299348"/>
              <a:ext cx="99496" cy="79457"/>
            </a:xfrm>
            <a:custGeom>
              <a:avLst/>
              <a:gdLst>
                <a:gd name="T0" fmla="*/ 3 w 35"/>
                <a:gd name="T1" fmla="*/ 28 h 34"/>
                <a:gd name="T2" fmla="*/ 11 w 35"/>
                <a:gd name="T3" fmla="*/ 7 h 34"/>
                <a:gd name="T4" fmla="*/ 35 w 35"/>
                <a:gd name="T5" fmla="*/ 0 h 34"/>
                <a:gd name="T6" fmla="*/ 3 w 35"/>
                <a:gd name="T7" fmla="*/ 2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4">
                  <a:moveTo>
                    <a:pt x="3" y="28"/>
                  </a:moveTo>
                  <a:cubicBezTo>
                    <a:pt x="3" y="28"/>
                    <a:pt x="0" y="14"/>
                    <a:pt x="11" y="7"/>
                  </a:cubicBezTo>
                  <a:cubicBezTo>
                    <a:pt x="22" y="0"/>
                    <a:pt x="35" y="0"/>
                    <a:pt x="35" y="0"/>
                  </a:cubicBezTo>
                  <a:cubicBezTo>
                    <a:pt x="35" y="0"/>
                    <a:pt x="32" y="34"/>
                    <a:pt x="3" y="2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69" name="Freeform: Shape 125">
              <a:extLst>
                <a:ext uri="{FF2B5EF4-FFF2-40B4-BE49-F238E27FC236}">
                  <a16:creationId xmlns:a16="http://schemas.microsoft.com/office/drawing/2014/main" id="{59A91E21-4836-4384-AC0D-2021F087A419}"/>
                </a:ext>
              </a:extLst>
            </p:cNvPr>
            <p:cNvSpPr>
              <a:spLocks/>
            </p:cNvSpPr>
            <p:nvPr/>
          </p:nvSpPr>
          <p:spPr bwMode="auto">
            <a:xfrm>
              <a:off x="4490668" y="2310699"/>
              <a:ext cx="123375" cy="85944"/>
            </a:xfrm>
            <a:custGeom>
              <a:avLst/>
              <a:gdLst>
                <a:gd name="T0" fmla="*/ 43 w 43"/>
                <a:gd name="T1" fmla="*/ 25 h 37"/>
                <a:gd name="T2" fmla="*/ 22 w 43"/>
                <a:gd name="T3" fmla="*/ 34 h 37"/>
                <a:gd name="T4" fmla="*/ 0 w 43"/>
                <a:gd name="T5" fmla="*/ 21 h 37"/>
                <a:gd name="T6" fmla="*/ 43 w 43"/>
                <a:gd name="T7" fmla="*/ 25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37">
                  <a:moveTo>
                    <a:pt x="43" y="25"/>
                  </a:moveTo>
                  <a:cubicBezTo>
                    <a:pt x="43" y="25"/>
                    <a:pt x="35" y="37"/>
                    <a:pt x="22" y="34"/>
                  </a:cubicBezTo>
                  <a:cubicBezTo>
                    <a:pt x="9" y="31"/>
                    <a:pt x="0" y="21"/>
                    <a:pt x="0" y="21"/>
                  </a:cubicBezTo>
                  <a:cubicBezTo>
                    <a:pt x="0" y="21"/>
                    <a:pt x="27" y="0"/>
                    <a:pt x="43" y="2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70" name="Freeform: Shape 126">
              <a:extLst>
                <a:ext uri="{FF2B5EF4-FFF2-40B4-BE49-F238E27FC236}">
                  <a16:creationId xmlns:a16="http://schemas.microsoft.com/office/drawing/2014/main" id="{17A42AA4-AE15-4874-938E-FF102794D8AE}"/>
                </a:ext>
              </a:extLst>
            </p:cNvPr>
            <p:cNvSpPr>
              <a:spLocks/>
            </p:cNvSpPr>
            <p:nvPr/>
          </p:nvSpPr>
          <p:spPr bwMode="auto">
            <a:xfrm>
              <a:off x="5059786" y="1996114"/>
              <a:ext cx="111436" cy="111889"/>
            </a:xfrm>
            <a:custGeom>
              <a:avLst/>
              <a:gdLst>
                <a:gd name="T0" fmla="*/ 15 w 39"/>
                <a:gd name="T1" fmla="*/ 48 h 48"/>
                <a:gd name="T2" fmla="*/ 1 w 39"/>
                <a:gd name="T3" fmla="*/ 26 h 48"/>
                <a:gd name="T4" fmla="*/ 11 w 39"/>
                <a:gd name="T5" fmla="*/ 0 h 48"/>
                <a:gd name="T6" fmla="*/ 15 w 39"/>
                <a:gd name="T7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" h="48">
                  <a:moveTo>
                    <a:pt x="15" y="48"/>
                  </a:moveTo>
                  <a:cubicBezTo>
                    <a:pt x="15" y="48"/>
                    <a:pt x="0" y="41"/>
                    <a:pt x="1" y="26"/>
                  </a:cubicBezTo>
                  <a:cubicBezTo>
                    <a:pt x="2" y="11"/>
                    <a:pt x="11" y="0"/>
                    <a:pt x="11" y="0"/>
                  </a:cubicBezTo>
                  <a:cubicBezTo>
                    <a:pt x="11" y="0"/>
                    <a:pt x="39" y="25"/>
                    <a:pt x="15" y="4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71" name="Freeform: Shape 127">
              <a:extLst>
                <a:ext uri="{FF2B5EF4-FFF2-40B4-BE49-F238E27FC236}">
                  <a16:creationId xmlns:a16="http://schemas.microsoft.com/office/drawing/2014/main" id="{4D0292CB-F016-4AB4-9455-06F60F7E1C54}"/>
                </a:ext>
              </a:extLst>
            </p:cNvPr>
            <p:cNvSpPr>
              <a:spLocks/>
            </p:cNvSpPr>
            <p:nvPr/>
          </p:nvSpPr>
          <p:spPr bwMode="auto">
            <a:xfrm>
              <a:off x="4602104" y="2262052"/>
              <a:ext cx="111436" cy="92430"/>
            </a:xfrm>
            <a:custGeom>
              <a:avLst/>
              <a:gdLst>
                <a:gd name="T0" fmla="*/ 39 w 39"/>
                <a:gd name="T1" fmla="*/ 33 h 40"/>
                <a:gd name="T2" fmla="*/ 14 w 39"/>
                <a:gd name="T3" fmla="*/ 30 h 40"/>
                <a:gd name="T4" fmla="*/ 0 w 39"/>
                <a:gd name="T5" fmla="*/ 5 h 40"/>
                <a:gd name="T6" fmla="*/ 39 w 39"/>
                <a:gd name="T7" fmla="*/ 3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" h="40">
                  <a:moveTo>
                    <a:pt x="39" y="33"/>
                  </a:moveTo>
                  <a:cubicBezTo>
                    <a:pt x="39" y="33"/>
                    <a:pt x="24" y="40"/>
                    <a:pt x="14" y="30"/>
                  </a:cubicBezTo>
                  <a:cubicBezTo>
                    <a:pt x="3" y="19"/>
                    <a:pt x="0" y="5"/>
                    <a:pt x="0" y="5"/>
                  </a:cubicBezTo>
                  <a:cubicBezTo>
                    <a:pt x="0" y="5"/>
                    <a:pt x="38" y="0"/>
                    <a:pt x="39" y="3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72" name="Freeform: Shape 128">
              <a:extLst>
                <a:ext uri="{FF2B5EF4-FFF2-40B4-BE49-F238E27FC236}">
                  <a16:creationId xmlns:a16="http://schemas.microsoft.com/office/drawing/2014/main" id="{8212ABA8-F1FD-4367-AF76-BAD4264BC8FA}"/>
                </a:ext>
              </a:extLst>
            </p:cNvPr>
            <p:cNvSpPr>
              <a:spLocks/>
            </p:cNvSpPr>
            <p:nvPr/>
          </p:nvSpPr>
          <p:spPr bwMode="auto">
            <a:xfrm>
              <a:off x="4870744" y="2049627"/>
              <a:ext cx="161184" cy="158914"/>
            </a:xfrm>
            <a:custGeom>
              <a:avLst/>
              <a:gdLst>
                <a:gd name="T0" fmla="*/ 25 w 56"/>
                <a:gd name="T1" fmla="*/ 68 h 68"/>
                <a:gd name="T2" fmla="*/ 1 w 56"/>
                <a:gd name="T3" fmla="*/ 40 h 68"/>
                <a:gd name="T4" fmla="*/ 11 w 56"/>
                <a:gd name="T5" fmla="*/ 0 h 68"/>
                <a:gd name="T6" fmla="*/ 25 w 56"/>
                <a:gd name="T7" fmla="*/ 6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6" h="68">
                  <a:moveTo>
                    <a:pt x="25" y="68"/>
                  </a:moveTo>
                  <a:cubicBezTo>
                    <a:pt x="25" y="68"/>
                    <a:pt x="3" y="61"/>
                    <a:pt x="1" y="40"/>
                  </a:cubicBezTo>
                  <a:cubicBezTo>
                    <a:pt x="0" y="19"/>
                    <a:pt x="11" y="0"/>
                    <a:pt x="11" y="0"/>
                  </a:cubicBezTo>
                  <a:cubicBezTo>
                    <a:pt x="11" y="0"/>
                    <a:pt x="56" y="31"/>
                    <a:pt x="25" y="6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73" name="Freeform: Shape 129">
              <a:extLst>
                <a:ext uri="{FF2B5EF4-FFF2-40B4-BE49-F238E27FC236}">
                  <a16:creationId xmlns:a16="http://schemas.microsoft.com/office/drawing/2014/main" id="{051BE856-00DF-4F50-8ADF-A3E67E55933F}"/>
                </a:ext>
              </a:extLst>
            </p:cNvPr>
            <p:cNvSpPr>
              <a:spLocks/>
            </p:cNvSpPr>
            <p:nvPr/>
          </p:nvSpPr>
          <p:spPr bwMode="auto">
            <a:xfrm>
              <a:off x="5131423" y="2215027"/>
              <a:ext cx="232822" cy="194588"/>
            </a:xfrm>
            <a:custGeom>
              <a:avLst/>
              <a:gdLst>
                <a:gd name="T0" fmla="*/ 21 w 81"/>
                <a:gd name="T1" fmla="*/ 83 h 83"/>
                <a:gd name="T2" fmla="*/ 14 w 81"/>
                <a:gd name="T3" fmla="*/ 36 h 83"/>
                <a:gd name="T4" fmla="*/ 51 w 81"/>
                <a:gd name="T5" fmla="*/ 0 h 83"/>
                <a:gd name="T6" fmla="*/ 21 w 81"/>
                <a:gd name="T7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1" h="83">
                  <a:moveTo>
                    <a:pt x="21" y="83"/>
                  </a:moveTo>
                  <a:cubicBezTo>
                    <a:pt x="21" y="83"/>
                    <a:pt x="0" y="60"/>
                    <a:pt x="14" y="36"/>
                  </a:cubicBezTo>
                  <a:cubicBezTo>
                    <a:pt x="27" y="12"/>
                    <a:pt x="51" y="0"/>
                    <a:pt x="51" y="0"/>
                  </a:cubicBezTo>
                  <a:cubicBezTo>
                    <a:pt x="51" y="0"/>
                    <a:pt x="81" y="65"/>
                    <a:pt x="21" y="8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74" name="Freeform: Shape 130">
              <a:extLst>
                <a:ext uri="{FF2B5EF4-FFF2-40B4-BE49-F238E27FC236}">
                  <a16:creationId xmlns:a16="http://schemas.microsoft.com/office/drawing/2014/main" id="{5725F3EA-E38D-4186-8CBD-58E49738D1C7}"/>
                </a:ext>
              </a:extLst>
            </p:cNvPr>
            <p:cNvSpPr>
              <a:spLocks/>
            </p:cNvSpPr>
            <p:nvPr/>
          </p:nvSpPr>
          <p:spPr bwMode="auto">
            <a:xfrm>
              <a:off x="5306536" y="2305834"/>
              <a:ext cx="149245" cy="119996"/>
            </a:xfrm>
            <a:custGeom>
              <a:avLst/>
              <a:gdLst>
                <a:gd name="T0" fmla="*/ 10 w 52"/>
                <a:gd name="T1" fmla="*/ 51 h 51"/>
                <a:gd name="T2" fmla="*/ 12 w 52"/>
                <a:gd name="T3" fmla="*/ 19 h 51"/>
                <a:gd name="T4" fmla="*/ 42 w 52"/>
                <a:gd name="T5" fmla="*/ 0 h 51"/>
                <a:gd name="T6" fmla="*/ 10 w 52"/>
                <a:gd name="T7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2" h="51">
                  <a:moveTo>
                    <a:pt x="10" y="51"/>
                  </a:moveTo>
                  <a:cubicBezTo>
                    <a:pt x="10" y="51"/>
                    <a:pt x="0" y="33"/>
                    <a:pt x="12" y="19"/>
                  </a:cubicBezTo>
                  <a:cubicBezTo>
                    <a:pt x="24" y="5"/>
                    <a:pt x="42" y="0"/>
                    <a:pt x="42" y="0"/>
                  </a:cubicBezTo>
                  <a:cubicBezTo>
                    <a:pt x="42" y="0"/>
                    <a:pt x="52" y="47"/>
                    <a:pt x="10" y="5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75" name="Freeform: Shape 131">
              <a:extLst>
                <a:ext uri="{FF2B5EF4-FFF2-40B4-BE49-F238E27FC236}">
                  <a16:creationId xmlns:a16="http://schemas.microsoft.com/office/drawing/2014/main" id="{F4133066-3BCC-4952-8493-B8865D6E1330}"/>
                </a:ext>
              </a:extLst>
            </p:cNvPr>
            <p:cNvSpPr>
              <a:spLocks/>
            </p:cNvSpPr>
            <p:nvPr/>
          </p:nvSpPr>
          <p:spPr bwMode="auto">
            <a:xfrm>
              <a:off x="5461750" y="2310699"/>
              <a:ext cx="149245" cy="119996"/>
            </a:xfrm>
            <a:custGeom>
              <a:avLst/>
              <a:gdLst>
                <a:gd name="T0" fmla="*/ 0 w 52"/>
                <a:gd name="T1" fmla="*/ 33 h 51"/>
                <a:gd name="T2" fmla="*/ 17 w 52"/>
                <a:gd name="T3" fmla="*/ 7 h 51"/>
                <a:gd name="T4" fmla="*/ 52 w 52"/>
                <a:gd name="T5" fmla="*/ 5 h 51"/>
                <a:gd name="T6" fmla="*/ 0 w 52"/>
                <a:gd name="T7" fmla="*/ 33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2" h="51">
                  <a:moveTo>
                    <a:pt x="0" y="33"/>
                  </a:moveTo>
                  <a:cubicBezTo>
                    <a:pt x="0" y="33"/>
                    <a:pt x="0" y="13"/>
                    <a:pt x="17" y="7"/>
                  </a:cubicBezTo>
                  <a:cubicBezTo>
                    <a:pt x="35" y="0"/>
                    <a:pt x="52" y="5"/>
                    <a:pt x="52" y="5"/>
                  </a:cubicBezTo>
                  <a:cubicBezTo>
                    <a:pt x="52" y="5"/>
                    <a:pt x="38" y="51"/>
                    <a:pt x="0" y="3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76" name="Freeform: Shape 132">
              <a:extLst>
                <a:ext uri="{FF2B5EF4-FFF2-40B4-BE49-F238E27FC236}">
                  <a16:creationId xmlns:a16="http://schemas.microsoft.com/office/drawing/2014/main" id="{24CE4C7A-58CB-4072-B296-AE66276F6199}"/>
                </a:ext>
              </a:extLst>
            </p:cNvPr>
            <p:cNvSpPr>
              <a:spLocks/>
            </p:cNvSpPr>
            <p:nvPr/>
          </p:nvSpPr>
          <p:spPr bwMode="auto">
            <a:xfrm>
              <a:off x="5443842" y="2215027"/>
              <a:ext cx="153225" cy="118375"/>
            </a:xfrm>
            <a:custGeom>
              <a:avLst/>
              <a:gdLst>
                <a:gd name="T0" fmla="*/ 0 w 53"/>
                <a:gd name="T1" fmla="*/ 33 h 51"/>
                <a:gd name="T2" fmla="*/ 18 w 53"/>
                <a:gd name="T3" fmla="*/ 6 h 51"/>
                <a:gd name="T4" fmla="*/ 53 w 53"/>
                <a:gd name="T5" fmla="*/ 5 h 51"/>
                <a:gd name="T6" fmla="*/ 0 w 53"/>
                <a:gd name="T7" fmla="*/ 33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3" h="51">
                  <a:moveTo>
                    <a:pt x="0" y="33"/>
                  </a:moveTo>
                  <a:cubicBezTo>
                    <a:pt x="0" y="33"/>
                    <a:pt x="0" y="12"/>
                    <a:pt x="18" y="6"/>
                  </a:cubicBezTo>
                  <a:cubicBezTo>
                    <a:pt x="35" y="0"/>
                    <a:pt x="53" y="5"/>
                    <a:pt x="53" y="5"/>
                  </a:cubicBezTo>
                  <a:cubicBezTo>
                    <a:pt x="53" y="5"/>
                    <a:pt x="38" y="51"/>
                    <a:pt x="0" y="3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77" name="Freeform: Shape 133">
              <a:extLst>
                <a:ext uri="{FF2B5EF4-FFF2-40B4-BE49-F238E27FC236}">
                  <a16:creationId xmlns:a16="http://schemas.microsoft.com/office/drawing/2014/main" id="{9FFA2785-3800-4C3A-86C8-7BB23C5A6AA7}"/>
                </a:ext>
              </a:extLst>
            </p:cNvPr>
            <p:cNvSpPr>
              <a:spLocks/>
            </p:cNvSpPr>
            <p:nvPr/>
          </p:nvSpPr>
          <p:spPr bwMode="auto">
            <a:xfrm>
              <a:off x="5320466" y="2140434"/>
              <a:ext cx="149245" cy="116753"/>
            </a:xfrm>
            <a:custGeom>
              <a:avLst/>
              <a:gdLst>
                <a:gd name="T0" fmla="*/ 11 w 52"/>
                <a:gd name="T1" fmla="*/ 50 h 50"/>
                <a:gd name="T2" fmla="*/ 12 w 52"/>
                <a:gd name="T3" fmla="*/ 19 h 50"/>
                <a:gd name="T4" fmla="*/ 42 w 52"/>
                <a:gd name="T5" fmla="*/ 0 h 50"/>
                <a:gd name="T6" fmla="*/ 11 w 5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2" h="50">
                  <a:moveTo>
                    <a:pt x="11" y="50"/>
                  </a:moveTo>
                  <a:cubicBezTo>
                    <a:pt x="11" y="50"/>
                    <a:pt x="0" y="33"/>
                    <a:pt x="12" y="19"/>
                  </a:cubicBezTo>
                  <a:cubicBezTo>
                    <a:pt x="24" y="5"/>
                    <a:pt x="42" y="0"/>
                    <a:pt x="42" y="0"/>
                  </a:cubicBezTo>
                  <a:cubicBezTo>
                    <a:pt x="42" y="0"/>
                    <a:pt x="52" y="46"/>
                    <a:pt x="11" y="5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78" name="Freeform: Shape 134">
              <a:extLst>
                <a:ext uri="{FF2B5EF4-FFF2-40B4-BE49-F238E27FC236}">
                  <a16:creationId xmlns:a16="http://schemas.microsoft.com/office/drawing/2014/main" id="{2F93CD57-0F16-4C09-A869-5B1AF0B45D7D}"/>
                </a:ext>
              </a:extLst>
            </p:cNvPr>
            <p:cNvSpPr>
              <a:spLocks/>
            </p:cNvSpPr>
            <p:nvPr/>
          </p:nvSpPr>
          <p:spPr bwMode="auto">
            <a:xfrm>
              <a:off x="5288628" y="2017195"/>
              <a:ext cx="149245" cy="118375"/>
            </a:xfrm>
            <a:custGeom>
              <a:avLst/>
              <a:gdLst>
                <a:gd name="T0" fmla="*/ 11 w 52"/>
                <a:gd name="T1" fmla="*/ 51 h 51"/>
                <a:gd name="T2" fmla="*/ 12 w 52"/>
                <a:gd name="T3" fmla="*/ 19 h 51"/>
                <a:gd name="T4" fmla="*/ 42 w 52"/>
                <a:gd name="T5" fmla="*/ 0 h 51"/>
                <a:gd name="T6" fmla="*/ 11 w 52"/>
                <a:gd name="T7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2" h="51">
                  <a:moveTo>
                    <a:pt x="11" y="51"/>
                  </a:moveTo>
                  <a:cubicBezTo>
                    <a:pt x="11" y="51"/>
                    <a:pt x="0" y="33"/>
                    <a:pt x="12" y="19"/>
                  </a:cubicBezTo>
                  <a:cubicBezTo>
                    <a:pt x="24" y="5"/>
                    <a:pt x="42" y="0"/>
                    <a:pt x="42" y="0"/>
                  </a:cubicBezTo>
                  <a:cubicBezTo>
                    <a:pt x="42" y="0"/>
                    <a:pt x="52" y="47"/>
                    <a:pt x="11" y="5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79" name="Freeform: Shape 135">
              <a:extLst>
                <a:ext uri="{FF2B5EF4-FFF2-40B4-BE49-F238E27FC236}">
                  <a16:creationId xmlns:a16="http://schemas.microsoft.com/office/drawing/2014/main" id="{1B6E1AB3-5870-49FE-B80F-1B9923BC806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49333" y="1916658"/>
              <a:ext cx="145265" cy="118375"/>
            </a:xfrm>
            <a:custGeom>
              <a:avLst/>
              <a:gdLst>
                <a:gd name="T0" fmla="*/ 10 w 51"/>
                <a:gd name="T1" fmla="*/ 51 h 51"/>
                <a:gd name="T2" fmla="*/ 11 w 51"/>
                <a:gd name="T3" fmla="*/ 19 h 51"/>
                <a:gd name="T4" fmla="*/ 41 w 51"/>
                <a:gd name="T5" fmla="*/ 0 h 51"/>
                <a:gd name="T6" fmla="*/ 10 w 51"/>
                <a:gd name="T7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1" h="51">
                  <a:moveTo>
                    <a:pt x="10" y="51"/>
                  </a:moveTo>
                  <a:cubicBezTo>
                    <a:pt x="10" y="51"/>
                    <a:pt x="0" y="33"/>
                    <a:pt x="11" y="19"/>
                  </a:cubicBezTo>
                  <a:cubicBezTo>
                    <a:pt x="23" y="5"/>
                    <a:pt x="41" y="0"/>
                    <a:pt x="41" y="0"/>
                  </a:cubicBezTo>
                  <a:cubicBezTo>
                    <a:pt x="41" y="0"/>
                    <a:pt x="51" y="47"/>
                    <a:pt x="10" y="5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80" name="Freeform: Shape 136">
              <a:extLst>
                <a:ext uri="{FF2B5EF4-FFF2-40B4-BE49-F238E27FC236}">
                  <a16:creationId xmlns:a16="http://schemas.microsoft.com/office/drawing/2014/main" id="{2355132F-783D-4028-B7F0-F95B415D97BF}"/>
                </a:ext>
              </a:extLst>
            </p:cNvPr>
            <p:cNvSpPr>
              <a:spLocks/>
            </p:cNvSpPr>
            <p:nvPr/>
          </p:nvSpPr>
          <p:spPr bwMode="auto">
            <a:xfrm>
              <a:off x="4920491" y="1890713"/>
              <a:ext cx="143274" cy="134591"/>
            </a:xfrm>
            <a:custGeom>
              <a:avLst/>
              <a:gdLst>
                <a:gd name="T0" fmla="*/ 25 w 50"/>
                <a:gd name="T1" fmla="*/ 58 h 58"/>
                <a:gd name="T2" fmla="*/ 3 w 50"/>
                <a:gd name="T3" fmla="*/ 35 h 58"/>
                <a:gd name="T4" fmla="*/ 9 w 50"/>
                <a:gd name="T5" fmla="*/ 0 h 58"/>
                <a:gd name="T6" fmla="*/ 25 w 50"/>
                <a:gd name="T7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58">
                  <a:moveTo>
                    <a:pt x="25" y="58"/>
                  </a:moveTo>
                  <a:cubicBezTo>
                    <a:pt x="25" y="58"/>
                    <a:pt x="5" y="53"/>
                    <a:pt x="3" y="35"/>
                  </a:cubicBezTo>
                  <a:cubicBezTo>
                    <a:pt x="0" y="17"/>
                    <a:pt x="9" y="0"/>
                    <a:pt x="9" y="0"/>
                  </a:cubicBezTo>
                  <a:cubicBezTo>
                    <a:pt x="9" y="0"/>
                    <a:pt x="50" y="24"/>
                    <a:pt x="25" y="5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81" name="Freeform: Shape 137">
              <a:extLst>
                <a:ext uri="{FF2B5EF4-FFF2-40B4-BE49-F238E27FC236}">
                  <a16:creationId xmlns:a16="http://schemas.microsoft.com/office/drawing/2014/main" id="{C2C8956C-F6D0-44E0-9219-8F2893BEF287}"/>
                </a:ext>
              </a:extLst>
            </p:cNvPr>
            <p:cNvSpPr>
              <a:spLocks/>
            </p:cNvSpPr>
            <p:nvPr/>
          </p:nvSpPr>
          <p:spPr bwMode="auto">
            <a:xfrm>
              <a:off x="5344345" y="2521503"/>
              <a:ext cx="165164" cy="113510"/>
            </a:xfrm>
            <a:custGeom>
              <a:avLst/>
              <a:gdLst>
                <a:gd name="T0" fmla="*/ 0 w 58"/>
                <a:gd name="T1" fmla="*/ 19 h 49"/>
                <a:gd name="T2" fmla="*/ 25 w 58"/>
                <a:gd name="T3" fmla="*/ 0 h 49"/>
                <a:gd name="T4" fmla="*/ 58 w 58"/>
                <a:gd name="T5" fmla="*/ 10 h 49"/>
                <a:gd name="T6" fmla="*/ 0 w 58"/>
                <a:gd name="T7" fmla="*/ 19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8" h="49">
                  <a:moveTo>
                    <a:pt x="0" y="19"/>
                  </a:moveTo>
                  <a:cubicBezTo>
                    <a:pt x="0" y="19"/>
                    <a:pt x="7" y="0"/>
                    <a:pt x="25" y="0"/>
                  </a:cubicBezTo>
                  <a:cubicBezTo>
                    <a:pt x="43" y="0"/>
                    <a:pt x="58" y="10"/>
                    <a:pt x="58" y="10"/>
                  </a:cubicBezTo>
                  <a:cubicBezTo>
                    <a:pt x="58" y="10"/>
                    <a:pt x="29" y="49"/>
                    <a:pt x="0" y="1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82" name="Freeform: Shape 138">
              <a:extLst>
                <a:ext uri="{FF2B5EF4-FFF2-40B4-BE49-F238E27FC236}">
                  <a16:creationId xmlns:a16="http://schemas.microsoft.com/office/drawing/2014/main" id="{1F014DEC-611F-4C46-AB06-F491F593CB11}"/>
                </a:ext>
              </a:extLst>
            </p:cNvPr>
            <p:cNvSpPr>
              <a:spLocks/>
            </p:cNvSpPr>
            <p:nvPr/>
          </p:nvSpPr>
          <p:spPr bwMode="auto">
            <a:xfrm>
              <a:off x="5370214" y="2427452"/>
              <a:ext cx="151234" cy="115132"/>
            </a:xfrm>
            <a:custGeom>
              <a:avLst/>
              <a:gdLst>
                <a:gd name="T0" fmla="*/ 0 w 53"/>
                <a:gd name="T1" fmla="*/ 20 h 49"/>
                <a:gd name="T2" fmla="*/ 23 w 53"/>
                <a:gd name="T3" fmla="*/ 0 h 49"/>
                <a:gd name="T4" fmla="*/ 53 w 53"/>
                <a:gd name="T5" fmla="*/ 11 h 49"/>
                <a:gd name="T6" fmla="*/ 0 w 53"/>
                <a:gd name="T7" fmla="*/ 2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3" h="49">
                  <a:moveTo>
                    <a:pt x="0" y="20"/>
                  </a:moveTo>
                  <a:cubicBezTo>
                    <a:pt x="0" y="20"/>
                    <a:pt x="7" y="1"/>
                    <a:pt x="23" y="0"/>
                  </a:cubicBezTo>
                  <a:cubicBezTo>
                    <a:pt x="39" y="0"/>
                    <a:pt x="53" y="11"/>
                    <a:pt x="53" y="11"/>
                  </a:cubicBezTo>
                  <a:cubicBezTo>
                    <a:pt x="53" y="11"/>
                    <a:pt x="26" y="49"/>
                    <a:pt x="0" y="2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83" name="Freeform: Shape 139">
              <a:extLst>
                <a:ext uri="{FF2B5EF4-FFF2-40B4-BE49-F238E27FC236}">
                  <a16:creationId xmlns:a16="http://schemas.microsoft.com/office/drawing/2014/main" id="{95FF6D70-0DFF-4760-80BB-B21BD33D0D12}"/>
                </a:ext>
              </a:extLst>
            </p:cNvPr>
            <p:cNvSpPr>
              <a:spLocks/>
            </p:cNvSpPr>
            <p:nvPr/>
          </p:nvSpPr>
          <p:spPr bwMode="auto">
            <a:xfrm>
              <a:off x="5565226" y="2391777"/>
              <a:ext cx="129346" cy="103780"/>
            </a:xfrm>
            <a:custGeom>
              <a:avLst/>
              <a:gdLst>
                <a:gd name="T0" fmla="*/ 0 w 45"/>
                <a:gd name="T1" fmla="*/ 15 h 44"/>
                <a:gd name="T2" fmla="*/ 23 w 45"/>
                <a:gd name="T3" fmla="*/ 4 h 44"/>
                <a:gd name="T4" fmla="*/ 45 w 45"/>
                <a:gd name="T5" fmla="*/ 19 h 44"/>
                <a:gd name="T6" fmla="*/ 0 w 45"/>
                <a:gd name="T7" fmla="*/ 15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44">
                  <a:moveTo>
                    <a:pt x="0" y="15"/>
                  </a:moveTo>
                  <a:cubicBezTo>
                    <a:pt x="0" y="15"/>
                    <a:pt x="10" y="0"/>
                    <a:pt x="23" y="4"/>
                  </a:cubicBezTo>
                  <a:cubicBezTo>
                    <a:pt x="37" y="8"/>
                    <a:pt x="45" y="19"/>
                    <a:pt x="45" y="19"/>
                  </a:cubicBezTo>
                  <a:cubicBezTo>
                    <a:pt x="45" y="19"/>
                    <a:pt x="15" y="44"/>
                    <a:pt x="0" y="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84" name="Freeform: Shape 140">
              <a:extLst>
                <a:ext uri="{FF2B5EF4-FFF2-40B4-BE49-F238E27FC236}">
                  <a16:creationId xmlns:a16="http://schemas.microsoft.com/office/drawing/2014/main" id="{186FDF8B-9470-466D-8E56-0FDB66B862B2}"/>
                </a:ext>
              </a:extLst>
            </p:cNvPr>
            <p:cNvSpPr>
              <a:spLocks/>
            </p:cNvSpPr>
            <p:nvPr/>
          </p:nvSpPr>
          <p:spPr bwMode="auto">
            <a:xfrm>
              <a:off x="5547318" y="2476099"/>
              <a:ext cx="129346" cy="103780"/>
            </a:xfrm>
            <a:custGeom>
              <a:avLst/>
              <a:gdLst>
                <a:gd name="T0" fmla="*/ 0 w 45"/>
                <a:gd name="T1" fmla="*/ 14 h 44"/>
                <a:gd name="T2" fmla="*/ 23 w 45"/>
                <a:gd name="T3" fmla="*/ 4 h 44"/>
                <a:gd name="T4" fmla="*/ 45 w 45"/>
                <a:gd name="T5" fmla="*/ 19 h 44"/>
                <a:gd name="T6" fmla="*/ 0 w 45"/>
                <a:gd name="T7" fmla="*/ 1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44">
                  <a:moveTo>
                    <a:pt x="0" y="14"/>
                  </a:moveTo>
                  <a:cubicBezTo>
                    <a:pt x="0" y="14"/>
                    <a:pt x="10" y="0"/>
                    <a:pt x="23" y="4"/>
                  </a:cubicBezTo>
                  <a:cubicBezTo>
                    <a:pt x="37" y="7"/>
                    <a:pt x="45" y="19"/>
                    <a:pt x="45" y="19"/>
                  </a:cubicBezTo>
                  <a:cubicBezTo>
                    <a:pt x="45" y="19"/>
                    <a:pt x="15" y="44"/>
                    <a:pt x="0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</p:grpSp>
      <p:grpSp>
        <p:nvGrpSpPr>
          <p:cNvPr id="185" name="Group 260">
            <a:extLst>
              <a:ext uri="{FF2B5EF4-FFF2-40B4-BE49-F238E27FC236}">
                <a16:creationId xmlns:a16="http://schemas.microsoft.com/office/drawing/2014/main" id="{A4886B43-3774-4734-BE89-E167564B6D7C}"/>
              </a:ext>
            </a:extLst>
          </p:cNvPr>
          <p:cNvGrpSpPr/>
          <p:nvPr/>
        </p:nvGrpSpPr>
        <p:grpSpPr>
          <a:xfrm>
            <a:off x="2794888" y="4790438"/>
            <a:ext cx="3109253" cy="1988892"/>
            <a:chOff x="2977744" y="1751833"/>
            <a:chExt cx="1322776" cy="846138"/>
          </a:xfrm>
          <a:solidFill>
            <a:srgbClr val="F29A5B"/>
          </a:solidFill>
        </p:grpSpPr>
        <p:sp>
          <p:nvSpPr>
            <p:cNvPr id="188" name="Freeform: Shape 40">
              <a:extLst>
                <a:ext uri="{FF2B5EF4-FFF2-40B4-BE49-F238E27FC236}">
                  <a16:creationId xmlns:a16="http://schemas.microsoft.com/office/drawing/2014/main" id="{A9514F6B-6E7F-4400-9650-14DB11CFA5F4}"/>
                </a:ext>
              </a:extLst>
            </p:cNvPr>
            <p:cNvSpPr>
              <a:spLocks/>
            </p:cNvSpPr>
            <p:nvPr/>
          </p:nvSpPr>
          <p:spPr bwMode="auto">
            <a:xfrm>
              <a:off x="3218988" y="2059187"/>
              <a:ext cx="289003" cy="430097"/>
            </a:xfrm>
            <a:custGeom>
              <a:avLst/>
              <a:gdLst>
                <a:gd name="T0" fmla="*/ 130 w 164"/>
                <a:gd name="T1" fmla="*/ 299 h 299"/>
                <a:gd name="T2" fmla="*/ 123 w 164"/>
                <a:gd name="T3" fmla="*/ 132 h 299"/>
                <a:gd name="T4" fmla="*/ 161 w 164"/>
                <a:gd name="T5" fmla="*/ 47 h 299"/>
                <a:gd name="T6" fmla="*/ 143 w 164"/>
                <a:gd name="T7" fmla="*/ 51 h 299"/>
                <a:gd name="T8" fmla="*/ 108 w 164"/>
                <a:gd name="T9" fmla="*/ 75 h 299"/>
                <a:gd name="T10" fmla="*/ 80 w 164"/>
                <a:gd name="T11" fmla="*/ 6 h 299"/>
                <a:gd name="T12" fmla="*/ 77 w 164"/>
                <a:gd name="T13" fmla="*/ 51 h 299"/>
                <a:gd name="T14" fmla="*/ 48 w 164"/>
                <a:gd name="T15" fmla="*/ 33 h 299"/>
                <a:gd name="T16" fmla="*/ 27 w 164"/>
                <a:gd name="T17" fmla="*/ 16 h 299"/>
                <a:gd name="T18" fmla="*/ 52 w 164"/>
                <a:gd name="T19" fmla="*/ 74 h 299"/>
                <a:gd name="T20" fmla="*/ 10 w 164"/>
                <a:gd name="T21" fmla="*/ 35 h 299"/>
                <a:gd name="T22" fmla="*/ 9 w 164"/>
                <a:gd name="T23" fmla="*/ 53 h 299"/>
                <a:gd name="T24" fmla="*/ 43 w 164"/>
                <a:gd name="T25" fmla="*/ 93 h 299"/>
                <a:gd name="T26" fmla="*/ 10 w 164"/>
                <a:gd name="T27" fmla="*/ 75 h 299"/>
                <a:gd name="T28" fmla="*/ 20 w 164"/>
                <a:gd name="T29" fmla="*/ 97 h 299"/>
                <a:gd name="T30" fmla="*/ 71 w 164"/>
                <a:gd name="T31" fmla="*/ 161 h 299"/>
                <a:gd name="T32" fmla="*/ 62 w 164"/>
                <a:gd name="T33" fmla="*/ 299 h 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64" h="299">
                  <a:moveTo>
                    <a:pt x="130" y="299"/>
                  </a:moveTo>
                  <a:cubicBezTo>
                    <a:pt x="130" y="299"/>
                    <a:pt x="107" y="195"/>
                    <a:pt x="123" y="132"/>
                  </a:cubicBezTo>
                  <a:cubicBezTo>
                    <a:pt x="139" y="70"/>
                    <a:pt x="164" y="57"/>
                    <a:pt x="161" y="47"/>
                  </a:cubicBezTo>
                  <a:cubicBezTo>
                    <a:pt x="159" y="38"/>
                    <a:pt x="147" y="42"/>
                    <a:pt x="143" y="51"/>
                  </a:cubicBezTo>
                  <a:cubicBezTo>
                    <a:pt x="139" y="60"/>
                    <a:pt x="123" y="78"/>
                    <a:pt x="108" y="75"/>
                  </a:cubicBezTo>
                  <a:cubicBezTo>
                    <a:pt x="94" y="72"/>
                    <a:pt x="91" y="12"/>
                    <a:pt x="80" y="6"/>
                  </a:cubicBezTo>
                  <a:cubicBezTo>
                    <a:pt x="70" y="0"/>
                    <a:pt x="73" y="27"/>
                    <a:pt x="77" y="51"/>
                  </a:cubicBezTo>
                  <a:cubicBezTo>
                    <a:pt x="81" y="75"/>
                    <a:pt x="60" y="62"/>
                    <a:pt x="48" y="33"/>
                  </a:cubicBezTo>
                  <a:cubicBezTo>
                    <a:pt x="36" y="4"/>
                    <a:pt x="28" y="12"/>
                    <a:pt x="27" y="16"/>
                  </a:cubicBezTo>
                  <a:cubicBezTo>
                    <a:pt x="25" y="20"/>
                    <a:pt x="54" y="72"/>
                    <a:pt x="52" y="74"/>
                  </a:cubicBezTo>
                  <a:cubicBezTo>
                    <a:pt x="49" y="77"/>
                    <a:pt x="13" y="34"/>
                    <a:pt x="10" y="35"/>
                  </a:cubicBezTo>
                  <a:cubicBezTo>
                    <a:pt x="6" y="36"/>
                    <a:pt x="0" y="39"/>
                    <a:pt x="9" y="53"/>
                  </a:cubicBezTo>
                  <a:cubicBezTo>
                    <a:pt x="17" y="66"/>
                    <a:pt x="44" y="89"/>
                    <a:pt x="43" y="93"/>
                  </a:cubicBezTo>
                  <a:cubicBezTo>
                    <a:pt x="41" y="97"/>
                    <a:pt x="18" y="76"/>
                    <a:pt x="10" y="75"/>
                  </a:cubicBezTo>
                  <a:cubicBezTo>
                    <a:pt x="2" y="75"/>
                    <a:pt x="5" y="86"/>
                    <a:pt x="20" y="97"/>
                  </a:cubicBezTo>
                  <a:cubicBezTo>
                    <a:pt x="34" y="108"/>
                    <a:pt x="71" y="121"/>
                    <a:pt x="71" y="161"/>
                  </a:cubicBezTo>
                  <a:cubicBezTo>
                    <a:pt x="72" y="201"/>
                    <a:pt x="62" y="299"/>
                    <a:pt x="62" y="299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89" name="Freeform: Shape 41">
              <a:extLst>
                <a:ext uri="{FF2B5EF4-FFF2-40B4-BE49-F238E27FC236}">
                  <a16:creationId xmlns:a16="http://schemas.microsoft.com/office/drawing/2014/main" id="{BF92F67B-20BA-4982-9168-A025F6B36457}"/>
                </a:ext>
              </a:extLst>
            </p:cNvPr>
            <p:cNvSpPr>
              <a:spLocks/>
            </p:cNvSpPr>
            <p:nvPr/>
          </p:nvSpPr>
          <p:spPr bwMode="auto">
            <a:xfrm>
              <a:off x="3291238" y="1925468"/>
              <a:ext cx="128582" cy="124738"/>
            </a:xfrm>
            <a:custGeom>
              <a:avLst/>
              <a:gdLst>
                <a:gd name="T0" fmla="*/ 32 w 73"/>
                <a:gd name="T1" fmla="*/ 87 h 87"/>
                <a:gd name="T2" fmla="*/ 1 w 73"/>
                <a:gd name="T3" fmla="*/ 50 h 87"/>
                <a:gd name="T4" fmla="*/ 14 w 73"/>
                <a:gd name="T5" fmla="*/ 0 h 87"/>
                <a:gd name="T6" fmla="*/ 32 w 73"/>
                <a:gd name="T7" fmla="*/ 87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3" h="87">
                  <a:moveTo>
                    <a:pt x="32" y="87"/>
                  </a:moveTo>
                  <a:cubicBezTo>
                    <a:pt x="32" y="87"/>
                    <a:pt x="3" y="78"/>
                    <a:pt x="1" y="50"/>
                  </a:cubicBezTo>
                  <a:cubicBezTo>
                    <a:pt x="0" y="23"/>
                    <a:pt x="14" y="0"/>
                    <a:pt x="14" y="0"/>
                  </a:cubicBezTo>
                  <a:cubicBezTo>
                    <a:pt x="14" y="0"/>
                    <a:pt x="73" y="39"/>
                    <a:pt x="32" y="8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90" name="Freeform: Shape 42">
              <a:extLst>
                <a:ext uri="{FF2B5EF4-FFF2-40B4-BE49-F238E27FC236}">
                  <a16:creationId xmlns:a16="http://schemas.microsoft.com/office/drawing/2014/main" id="{52468655-1046-42A4-9CDA-9139CDE22300}"/>
                </a:ext>
              </a:extLst>
            </p:cNvPr>
            <p:cNvSpPr>
              <a:spLocks/>
            </p:cNvSpPr>
            <p:nvPr/>
          </p:nvSpPr>
          <p:spPr bwMode="auto">
            <a:xfrm>
              <a:off x="3188373" y="1970374"/>
              <a:ext cx="102865" cy="87816"/>
            </a:xfrm>
            <a:custGeom>
              <a:avLst/>
              <a:gdLst>
                <a:gd name="T0" fmla="*/ 38 w 58"/>
                <a:gd name="T1" fmla="*/ 61 h 61"/>
                <a:gd name="T2" fmla="*/ 7 w 58"/>
                <a:gd name="T3" fmla="*/ 41 h 61"/>
                <a:gd name="T4" fmla="*/ 5 w 58"/>
                <a:gd name="T5" fmla="*/ 0 h 61"/>
                <a:gd name="T6" fmla="*/ 38 w 58"/>
                <a:gd name="T7" fmla="*/ 61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8" h="61">
                  <a:moveTo>
                    <a:pt x="38" y="61"/>
                  </a:moveTo>
                  <a:cubicBezTo>
                    <a:pt x="38" y="61"/>
                    <a:pt x="14" y="61"/>
                    <a:pt x="7" y="41"/>
                  </a:cubicBezTo>
                  <a:cubicBezTo>
                    <a:pt x="0" y="20"/>
                    <a:pt x="5" y="0"/>
                    <a:pt x="5" y="0"/>
                  </a:cubicBezTo>
                  <a:cubicBezTo>
                    <a:pt x="5" y="0"/>
                    <a:pt x="58" y="17"/>
                    <a:pt x="38" y="6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91" name="Freeform: Shape 43">
              <a:extLst>
                <a:ext uri="{FF2B5EF4-FFF2-40B4-BE49-F238E27FC236}">
                  <a16:creationId xmlns:a16="http://schemas.microsoft.com/office/drawing/2014/main" id="{C61768C7-711A-4C40-87B1-6C3CF3D50675}"/>
                </a:ext>
              </a:extLst>
            </p:cNvPr>
            <p:cNvSpPr>
              <a:spLocks/>
            </p:cNvSpPr>
            <p:nvPr/>
          </p:nvSpPr>
          <p:spPr bwMode="auto">
            <a:xfrm>
              <a:off x="3375735" y="1879565"/>
              <a:ext cx="108989" cy="97795"/>
            </a:xfrm>
            <a:custGeom>
              <a:avLst/>
              <a:gdLst>
                <a:gd name="T0" fmla="*/ 17 w 62"/>
                <a:gd name="T1" fmla="*/ 68 h 68"/>
                <a:gd name="T2" fmla="*/ 9 w 62"/>
                <a:gd name="T3" fmla="*/ 31 h 68"/>
                <a:gd name="T4" fmla="*/ 36 w 62"/>
                <a:gd name="T5" fmla="*/ 0 h 68"/>
                <a:gd name="T6" fmla="*/ 17 w 62"/>
                <a:gd name="T7" fmla="*/ 6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2" h="68">
                  <a:moveTo>
                    <a:pt x="17" y="68"/>
                  </a:moveTo>
                  <a:cubicBezTo>
                    <a:pt x="17" y="68"/>
                    <a:pt x="0" y="51"/>
                    <a:pt x="9" y="31"/>
                  </a:cubicBezTo>
                  <a:cubicBezTo>
                    <a:pt x="18" y="11"/>
                    <a:pt x="36" y="0"/>
                    <a:pt x="36" y="0"/>
                  </a:cubicBezTo>
                  <a:cubicBezTo>
                    <a:pt x="36" y="0"/>
                    <a:pt x="62" y="50"/>
                    <a:pt x="17" y="6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92" name="Freeform: Shape 44">
              <a:extLst>
                <a:ext uri="{FF2B5EF4-FFF2-40B4-BE49-F238E27FC236}">
                  <a16:creationId xmlns:a16="http://schemas.microsoft.com/office/drawing/2014/main" id="{490D213B-2F23-458A-AAE0-4ADDC081A95D}"/>
                </a:ext>
              </a:extLst>
            </p:cNvPr>
            <p:cNvSpPr>
              <a:spLocks/>
            </p:cNvSpPr>
            <p:nvPr/>
          </p:nvSpPr>
          <p:spPr bwMode="auto">
            <a:xfrm>
              <a:off x="3146737" y="2045217"/>
              <a:ext cx="80823" cy="66860"/>
            </a:xfrm>
            <a:custGeom>
              <a:avLst/>
              <a:gdLst>
                <a:gd name="T0" fmla="*/ 42 w 46"/>
                <a:gd name="T1" fmla="*/ 41 h 47"/>
                <a:gd name="T2" fmla="*/ 12 w 46"/>
                <a:gd name="T3" fmla="*/ 32 h 47"/>
                <a:gd name="T4" fmla="*/ 0 w 46"/>
                <a:gd name="T5" fmla="*/ 0 h 47"/>
                <a:gd name="T6" fmla="*/ 42 w 46"/>
                <a:gd name="T7" fmla="*/ 41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47">
                  <a:moveTo>
                    <a:pt x="42" y="41"/>
                  </a:moveTo>
                  <a:cubicBezTo>
                    <a:pt x="42" y="41"/>
                    <a:pt x="23" y="47"/>
                    <a:pt x="12" y="32"/>
                  </a:cubicBezTo>
                  <a:cubicBezTo>
                    <a:pt x="1" y="18"/>
                    <a:pt x="0" y="0"/>
                    <a:pt x="0" y="0"/>
                  </a:cubicBezTo>
                  <a:cubicBezTo>
                    <a:pt x="0" y="0"/>
                    <a:pt x="46" y="1"/>
                    <a:pt x="42" y="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93" name="Freeform: Shape 45">
              <a:extLst>
                <a:ext uri="{FF2B5EF4-FFF2-40B4-BE49-F238E27FC236}">
                  <a16:creationId xmlns:a16="http://schemas.microsoft.com/office/drawing/2014/main" id="{769A908D-29BE-46EE-8755-6431A400D49A}"/>
                </a:ext>
              </a:extLst>
            </p:cNvPr>
            <p:cNvSpPr>
              <a:spLocks/>
            </p:cNvSpPr>
            <p:nvPr/>
          </p:nvSpPr>
          <p:spPr bwMode="auto">
            <a:xfrm>
              <a:off x="3123470" y="2112076"/>
              <a:ext cx="99192" cy="73845"/>
            </a:xfrm>
            <a:custGeom>
              <a:avLst/>
              <a:gdLst>
                <a:gd name="T0" fmla="*/ 56 w 56"/>
                <a:gd name="T1" fmla="*/ 38 h 51"/>
                <a:gd name="T2" fmla="*/ 25 w 56"/>
                <a:gd name="T3" fmla="*/ 44 h 51"/>
                <a:gd name="T4" fmla="*/ 0 w 56"/>
                <a:gd name="T5" fmla="*/ 20 h 51"/>
                <a:gd name="T6" fmla="*/ 56 w 56"/>
                <a:gd name="T7" fmla="*/ 38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6" h="51">
                  <a:moveTo>
                    <a:pt x="56" y="38"/>
                  </a:moveTo>
                  <a:cubicBezTo>
                    <a:pt x="56" y="38"/>
                    <a:pt x="42" y="51"/>
                    <a:pt x="25" y="44"/>
                  </a:cubicBezTo>
                  <a:cubicBezTo>
                    <a:pt x="9" y="36"/>
                    <a:pt x="0" y="20"/>
                    <a:pt x="0" y="20"/>
                  </a:cubicBezTo>
                  <a:cubicBezTo>
                    <a:pt x="0" y="20"/>
                    <a:pt x="42" y="0"/>
                    <a:pt x="56" y="3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94" name="Freeform: Shape 46">
              <a:extLst>
                <a:ext uri="{FF2B5EF4-FFF2-40B4-BE49-F238E27FC236}">
                  <a16:creationId xmlns:a16="http://schemas.microsoft.com/office/drawing/2014/main" id="{6F2A0F5C-01F6-4BAF-808A-5069B944E71C}"/>
                </a:ext>
              </a:extLst>
            </p:cNvPr>
            <p:cNvSpPr>
              <a:spLocks/>
            </p:cNvSpPr>
            <p:nvPr/>
          </p:nvSpPr>
          <p:spPr bwMode="auto">
            <a:xfrm>
              <a:off x="3144288" y="2179933"/>
              <a:ext cx="97967" cy="68856"/>
            </a:xfrm>
            <a:custGeom>
              <a:avLst/>
              <a:gdLst>
                <a:gd name="T0" fmla="*/ 55 w 55"/>
                <a:gd name="T1" fmla="*/ 21 h 48"/>
                <a:gd name="T2" fmla="*/ 34 w 55"/>
                <a:gd name="T3" fmla="*/ 44 h 48"/>
                <a:gd name="T4" fmla="*/ 0 w 55"/>
                <a:gd name="T5" fmla="*/ 41 h 48"/>
                <a:gd name="T6" fmla="*/ 55 w 55"/>
                <a:gd name="T7" fmla="*/ 21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" h="48">
                  <a:moveTo>
                    <a:pt x="55" y="21"/>
                  </a:moveTo>
                  <a:cubicBezTo>
                    <a:pt x="55" y="21"/>
                    <a:pt x="52" y="41"/>
                    <a:pt x="34" y="44"/>
                  </a:cubicBezTo>
                  <a:cubicBezTo>
                    <a:pt x="17" y="48"/>
                    <a:pt x="0" y="41"/>
                    <a:pt x="0" y="41"/>
                  </a:cubicBezTo>
                  <a:cubicBezTo>
                    <a:pt x="0" y="41"/>
                    <a:pt x="20" y="0"/>
                    <a:pt x="55" y="2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95" name="Freeform: Shape 47">
              <a:extLst>
                <a:ext uri="{FF2B5EF4-FFF2-40B4-BE49-F238E27FC236}">
                  <a16:creationId xmlns:a16="http://schemas.microsoft.com/office/drawing/2014/main" id="{C8D55074-B45E-4A96-9B40-4B60F1087874}"/>
                </a:ext>
              </a:extLst>
            </p:cNvPr>
            <p:cNvSpPr>
              <a:spLocks/>
            </p:cNvSpPr>
            <p:nvPr/>
          </p:nvSpPr>
          <p:spPr bwMode="auto">
            <a:xfrm>
              <a:off x="3058567" y="2155984"/>
              <a:ext cx="99192" cy="69853"/>
            </a:xfrm>
            <a:custGeom>
              <a:avLst/>
              <a:gdLst>
                <a:gd name="T0" fmla="*/ 56 w 56"/>
                <a:gd name="T1" fmla="*/ 24 h 49"/>
                <a:gd name="T2" fmla="*/ 34 w 56"/>
                <a:gd name="T3" fmla="*/ 46 h 49"/>
                <a:gd name="T4" fmla="*/ 0 w 56"/>
                <a:gd name="T5" fmla="*/ 41 h 49"/>
                <a:gd name="T6" fmla="*/ 56 w 56"/>
                <a:gd name="T7" fmla="*/ 24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6" h="49">
                  <a:moveTo>
                    <a:pt x="56" y="24"/>
                  </a:moveTo>
                  <a:cubicBezTo>
                    <a:pt x="56" y="24"/>
                    <a:pt x="52" y="43"/>
                    <a:pt x="34" y="46"/>
                  </a:cubicBezTo>
                  <a:cubicBezTo>
                    <a:pt x="16" y="49"/>
                    <a:pt x="0" y="41"/>
                    <a:pt x="0" y="41"/>
                  </a:cubicBezTo>
                  <a:cubicBezTo>
                    <a:pt x="0" y="41"/>
                    <a:pt x="22" y="0"/>
                    <a:pt x="56" y="2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96" name="Freeform: Shape 48">
              <a:extLst>
                <a:ext uri="{FF2B5EF4-FFF2-40B4-BE49-F238E27FC236}">
                  <a16:creationId xmlns:a16="http://schemas.microsoft.com/office/drawing/2014/main" id="{CFDCF4E4-E6B0-4B77-8AD4-5C0313A7F9EC}"/>
                </a:ext>
              </a:extLst>
            </p:cNvPr>
            <p:cNvSpPr>
              <a:spLocks/>
            </p:cNvSpPr>
            <p:nvPr/>
          </p:nvSpPr>
          <p:spPr bwMode="auto">
            <a:xfrm>
              <a:off x="3067139" y="2055196"/>
              <a:ext cx="99192" cy="74843"/>
            </a:xfrm>
            <a:custGeom>
              <a:avLst/>
              <a:gdLst>
                <a:gd name="T0" fmla="*/ 56 w 56"/>
                <a:gd name="T1" fmla="*/ 38 h 52"/>
                <a:gd name="T2" fmla="*/ 25 w 56"/>
                <a:gd name="T3" fmla="*/ 44 h 52"/>
                <a:gd name="T4" fmla="*/ 0 w 56"/>
                <a:gd name="T5" fmla="*/ 22 h 52"/>
                <a:gd name="T6" fmla="*/ 56 w 56"/>
                <a:gd name="T7" fmla="*/ 38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6" h="52">
                  <a:moveTo>
                    <a:pt x="56" y="38"/>
                  </a:moveTo>
                  <a:cubicBezTo>
                    <a:pt x="56" y="38"/>
                    <a:pt x="42" y="52"/>
                    <a:pt x="25" y="44"/>
                  </a:cubicBezTo>
                  <a:cubicBezTo>
                    <a:pt x="9" y="37"/>
                    <a:pt x="0" y="22"/>
                    <a:pt x="0" y="22"/>
                  </a:cubicBezTo>
                  <a:cubicBezTo>
                    <a:pt x="0" y="22"/>
                    <a:pt x="40" y="0"/>
                    <a:pt x="56" y="3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97" name="Freeform: Shape 49">
              <a:extLst>
                <a:ext uri="{FF2B5EF4-FFF2-40B4-BE49-F238E27FC236}">
                  <a16:creationId xmlns:a16="http://schemas.microsoft.com/office/drawing/2014/main" id="{70C48990-F097-410A-92F6-E2DED54084EE}"/>
                </a:ext>
              </a:extLst>
            </p:cNvPr>
            <p:cNvSpPr>
              <a:spLocks/>
            </p:cNvSpPr>
            <p:nvPr/>
          </p:nvSpPr>
          <p:spPr bwMode="auto">
            <a:xfrm>
              <a:off x="3030402" y="2110080"/>
              <a:ext cx="84497" cy="58877"/>
            </a:xfrm>
            <a:custGeom>
              <a:avLst/>
              <a:gdLst>
                <a:gd name="T0" fmla="*/ 48 w 48"/>
                <a:gd name="T1" fmla="*/ 26 h 41"/>
                <a:gd name="T2" fmla="*/ 26 w 48"/>
                <a:gd name="T3" fmla="*/ 39 h 41"/>
                <a:gd name="T4" fmla="*/ 0 w 48"/>
                <a:gd name="T5" fmla="*/ 28 h 41"/>
                <a:gd name="T6" fmla="*/ 48 w 48"/>
                <a:gd name="T7" fmla="*/ 26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8" h="41">
                  <a:moveTo>
                    <a:pt x="48" y="26"/>
                  </a:moveTo>
                  <a:cubicBezTo>
                    <a:pt x="48" y="26"/>
                    <a:pt x="41" y="41"/>
                    <a:pt x="26" y="39"/>
                  </a:cubicBezTo>
                  <a:cubicBezTo>
                    <a:pt x="11" y="37"/>
                    <a:pt x="0" y="28"/>
                    <a:pt x="0" y="28"/>
                  </a:cubicBezTo>
                  <a:cubicBezTo>
                    <a:pt x="0" y="28"/>
                    <a:pt x="27" y="0"/>
                    <a:pt x="48" y="2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98" name="Freeform: Shape 50">
              <a:extLst>
                <a:ext uri="{FF2B5EF4-FFF2-40B4-BE49-F238E27FC236}">
                  <a16:creationId xmlns:a16="http://schemas.microsoft.com/office/drawing/2014/main" id="{D27FC0D0-2193-47B2-B12F-D6CF7C94DCEB}"/>
                </a:ext>
              </a:extLst>
            </p:cNvPr>
            <p:cNvSpPr>
              <a:spLocks/>
            </p:cNvSpPr>
            <p:nvPr/>
          </p:nvSpPr>
          <p:spPr bwMode="auto">
            <a:xfrm>
              <a:off x="3097754" y="1965384"/>
              <a:ext cx="68577" cy="59874"/>
            </a:xfrm>
            <a:custGeom>
              <a:avLst/>
              <a:gdLst>
                <a:gd name="T0" fmla="*/ 39 w 39"/>
                <a:gd name="T1" fmla="*/ 34 h 41"/>
                <a:gd name="T2" fmla="*/ 13 w 39"/>
                <a:gd name="T3" fmla="*/ 30 h 41"/>
                <a:gd name="T4" fmla="*/ 0 w 39"/>
                <a:gd name="T5" fmla="*/ 6 h 41"/>
                <a:gd name="T6" fmla="*/ 39 w 39"/>
                <a:gd name="T7" fmla="*/ 34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" h="41">
                  <a:moveTo>
                    <a:pt x="39" y="34"/>
                  </a:moveTo>
                  <a:cubicBezTo>
                    <a:pt x="39" y="34"/>
                    <a:pt x="24" y="41"/>
                    <a:pt x="13" y="30"/>
                  </a:cubicBezTo>
                  <a:cubicBezTo>
                    <a:pt x="3" y="20"/>
                    <a:pt x="0" y="6"/>
                    <a:pt x="0" y="6"/>
                  </a:cubicBezTo>
                  <a:cubicBezTo>
                    <a:pt x="0" y="6"/>
                    <a:pt x="37" y="0"/>
                    <a:pt x="39" y="3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99" name="Freeform: Shape 51">
              <a:extLst>
                <a:ext uri="{FF2B5EF4-FFF2-40B4-BE49-F238E27FC236}">
                  <a16:creationId xmlns:a16="http://schemas.microsoft.com/office/drawing/2014/main" id="{8527EA28-7560-40E5-BDC9-DA9CA4836C8A}"/>
                </a:ext>
              </a:extLst>
            </p:cNvPr>
            <p:cNvSpPr>
              <a:spLocks/>
            </p:cNvSpPr>
            <p:nvPr/>
          </p:nvSpPr>
          <p:spPr bwMode="auto">
            <a:xfrm>
              <a:off x="3034075" y="1925468"/>
              <a:ext cx="53882" cy="45904"/>
            </a:xfrm>
            <a:custGeom>
              <a:avLst/>
              <a:gdLst>
                <a:gd name="T0" fmla="*/ 31 w 31"/>
                <a:gd name="T1" fmla="*/ 27 h 32"/>
                <a:gd name="T2" fmla="*/ 11 w 31"/>
                <a:gd name="T3" fmla="*/ 24 h 32"/>
                <a:gd name="T4" fmla="*/ 0 w 31"/>
                <a:gd name="T5" fmla="*/ 4 h 32"/>
                <a:gd name="T6" fmla="*/ 31 w 31"/>
                <a:gd name="T7" fmla="*/ 27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32">
                  <a:moveTo>
                    <a:pt x="31" y="27"/>
                  </a:moveTo>
                  <a:cubicBezTo>
                    <a:pt x="31" y="27"/>
                    <a:pt x="19" y="32"/>
                    <a:pt x="11" y="24"/>
                  </a:cubicBezTo>
                  <a:cubicBezTo>
                    <a:pt x="2" y="16"/>
                    <a:pt x="0" y="4"/>
                    <a:pt x="0" y="4"/>
                  </a:cubicBezTo>
                  <a:cubicBezTo>
                    <a:pt x="0" y="4"/>
                    <a:pt x="30" y="0"/>
                    <a:pt x="31" y="2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00" name="Freeform: Shape 52">
              <a:extLst>
                <a:ext uri="{FF2B5EF4-FFF2-40B4-BE49-F238E27FC236}">
                  <a16:creationId xmlns:a16="http://schemas.microsoft.com/office/drawing/2014/main" id="{FD440B1E-8EF9-4890-8DE4-4EF0D9930277}"/>
                </a:ext>
              </a:extLst>
            </p:cNvPr>
            <p:cNvSpPr>
              <a:spLocks/>
            </p:cNvSpPr>
            <p:nvPr/>
          </p:nvSpPr>
          <p:spPr bwMode="auto">
            <a:xfrm>
              <a:off x="3130818" y="1906508"/>
              <a:ext cx="67353" cy="57878"/>
            </a:xfrm>
            <a:custGeom>
              <a:avLst/>
              <a:gdLst>
                <a:gd name="T0" fmla="*/ 32 w 38"/>
                <a:gd name="T1" fmla="*/ 36 h 40"/>
                <a:gd name="T2" fmla="*/ 8 w 38"/>
                <a:gd name="T3" fmla="*/ 27 h 40"/>
                <a:gd name="T4" fmla="*/ 0 w 38"/>
                <a:gd name="T5" fmla="*/ 0 h 40"/>
                <a:gd name="T6" fmla="*/ 32 w 38"/>
                <a:gd name="T7" fmla="*/ 3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40">
                  <a:moveTo>
                    <a:pt x="32" y="36"/>
                  </a:moveTo>
                  <a:cubicBezTo>
                    <a:pt x="32" y="36"/>
                    <a:pt x="16" y="40"/>
                    <a:pt x="8" y="27"/>
                  </a:cubicBezTo>
                  <a:cubicBezTo>
                    <a:pt x="0" y="15"/>
                    <a:pt x="0" y="0"/>
                    <a:pt x="0" y="0"/>
                  </a:cubicBezTo>
                  <a:cubicBezTo>
                    <a:pt x="0" y="0"/>
                    <a:pt x="38" y="4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01" name="Freeform: Shape 53">
              <a:extLst>
                <a:ext uri="{FF2B5EF4-FFF2-40B4-BE49-F238E27FC236}">
                  <a16:creationId xmlns:a16="http://schemas.microsoft.com/office/drawing/2014/main" id="{9C2DAE67-70D9-499E-BCD5-361BEEDBCE06}"/>
                </a:ext>
              </a:extLst>
            </p:cNvPr>
            <p:cNvSpPr>
              <a:spLocks/>
            </p:cNvSpPr>
            <p:nvPr/>
          </p:nvSpPr>
          <p:spPr bwMode="auto">
            <a:xfrm>
              <a:off x="3139390" y="1833661"/>
              <a:ext cx="67353" cy="57878"/>
            </a:xfrm>
            <a:custGeom>
              <a:avLst/>
              <a:gdLst>
                <a:gd name="T0" fmla="*/ 31 w 38"/>
                <a:gd name="T1" fmla="*/ 36 h 40"/>
                <a:gd name="T2" fmla="*/ 8 w 38"/>
                <a:gd name="T3" fmla="*/ 27 h 40"/>
                <a:gd name="T4" fmla="*/ 0 w 38"/>
                <a:gd name="T5" fmla="*/ 0 h 40"/>
                <a:gd name="T6" fmla="*/ 31 w 38"/>
                <a:gd name="T7" fmla="*/ 3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40">
                  <a:moveTo>
                    <a:pt x="31" y="36"/>
                  </a:moveTo>
                  <a:cubicBezTo>
                    <a:pt x="31" y="36"/>
                    <a:pt x="15" y="40"/>
                    <a:pt x="8" y="27"/>
                  </a:cubicBezTo>
                  <a:cubicBezTo>
                    <a:pt x="0" y="14"/>
                    <a:pt x="0" y="0"/>
                    <a:pt x="0" y="0"/>
                  </a:cubicBezTo>
                  <a:cubicBezTo>
                    <a:pt x="0" y="0"/>
                    <a:pt x="38" y="3"/>
                    <a:pt x="31" y="3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02" name="Freeform: Shape 54">
              <a:extLst>
                <a:ext uri="{FF2B5EF4-FFF2-40B4-BE49-F238E27FC236}">
                  <a16:creationId xmlns:a16="http://schemas.microsoft.com/office/drawing/2014/main" id="{EB84DC81-3C69-4387-94A0-FCAD4E0A06D5}"/>
                </a:ext>
              </a:extLst>
            </p:cNvPr>
            <p:cNvSpPr>
              <a:spLocks/>
            </p:cNvSpPr>
            <p:nvPr/>
          </p:nvSpPr>
          <p:spPr bwMode="auto">
            <a:xfrm>
              <a:off x="3324303" y="1751833"/>
              <a:ext cx="75924" cy="64864"/>
            </a:xfrm>
            <a:custGeom>
              <a:avLst/>
              <a:gdLst>
                <a:gd name="T0" fmla="*/ 11 w 43"/>
                <a:gd name="T1" fmla="*/ 45 h 45"/>
                <a:gd name="T2" fmla="*/ 7 w 43"/>
                <a:gd name="T3" fmla="*/ 20 h 45"/>
                <a:gd name="T4" fmla="*/ 27 w 43"/>
                <a:gd name="T5" fmla="*/ 0 h 45"/>
                <a:gd name="T6" fmla="*/ 11 w 43"/>
                <a:gd name="T7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45">
                  <a:moveTo>
                    <a:pt x="11" y="45"/>
                  </a:moveTo>
                  <a:cubicBezTo>
                    <a:pt x="11" y="45"/>
                    <a:pt x="0" y="33"/>
                    <a:pt x="7" y="20"/>
                  </a:cubicBezTo>
                  <a:cubicBezTo>
                    <a:pt x="14" y="7"/>
                    <a:pt x="27" y="0"/>
                    <a:pt x="27" y="0"/>
                  </a:cubicBezTo>
                  <a:cubicBezTo>
                    <a:pt x="27" y="0"/>
                    <a:pt x="43" y="34"/>
                    <a:pt x="11" y="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03" name="Freeform: Shape 55">
              <a:extLst>
                <a:ext uri="{FF2B5EF4-FFF2-40B4-BE49-F238E27FC236}">
                  <a16:creationId xmlns:a16="http://schemas.microsoft.com/office/drawing/2014/main" id="{8F27E367-0B63-44D9-8C8D-401C55F9A2D4}"/>
                </a:ext>
              </a:extLst>
            </p:cNvPr>
            <p:cNvSpPr>
              <a:spLocks/>
            </p:cNvSpPr>
            <p:nvPr/>
          </p:nvSpPr>
          <p:spPr bwMode="auto">
            <a:xfrm>
              <a:off x="3583915" y="1909502"/>
              <a:ext cx="62454" cy="48898"/>
            </a:xfrm>
            <a:custGeom>
              <a:avLst/>
              <a:gdLst>
                <a:gd name="T0" fmla="*/ 3 w 35"/>
                <a:gd name="T1" fmla="*/ 29 h 34"/>
                <a:gd name="T2" fmla="*/ 11 w 35"/>
                <a:gd name="T3" fmla="*/ 8 h 34"/>
                <a:gd name="T4" fmla="*/ 35 w 35"/>
                <a:gd name="T5" fmla="*/ 0 h 34"/>
                <a:gd name="T6" fmla="*/ 3 w 35"/>
                <a:gd name="T7" fmla="*/ 29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4">
                  <a:moveTo>
                    <a:pt x="3" y="29"/>
                  </a:moveTo>
                  <a:cubicBezTo>
                    <a:pt x="3" y="29"/>
                    <a:pt x="0" y="15"/>
                    <a:pt x="11" y="8"/>
                  </a:cubicBezTo>
                  <a:cubicBezTo>
                    <a:pt x="22" y="0"/>
                    <a:pt x="35" y="0"/>
                    <a:pt x="35" y="0"/>
                  </a:cubicBezTo>
                  <a:cubicBezTo>
                    <a:pt x="35" y="0"/>
                    <a:pt x="33" y="34"/>
                    <a:pt x="3" y="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04" name="Freeform: Shape 56">
              <a:extLst>
                <a:ext uri="{FF2B5EF4-FFF2-40B4-BE49-F238E27FC236}">
                  <a16:creationId xmlns:a16="http://schemas.microsoft.com/office/drawing/2014/main" id="{D7A7D5DF-D7A5-4547-A350-98BEDBB7C348}"/>
                </a:ext>
              </a:extLst>
            </p:cNvPr>
            <p:cNvSpPr>
              <a:spLocks/>
            </p:cNvSpPr>
            <p:nvPr/>
          </p:nvSpPr>
          <p:spPr bwMode="auto">
            <a:xfrm>
              <a:off x="3686781" y="2029250"/>
              <a:ext cx="61229" cy="48898"/>
            </a:xfrm>
            <a:custGeom>
              <a:avLst/>
              <a:gdLst>
                <a:gd name="T0" fmla="*/ 3 w 35"/>
                <a:gd name="T1" fmla="*/ 28 h 34"/>
                <a:gd name="T2" fmla="*/ 11 w 35"/>
                <a:gd name="T3" fmla="*/ 7 h 34"/>
                <a:gd name="T4" fmla="*/ 35 w 35"/>
                <a:gd name="T5" fmla="*/ 0 h 34"/>
                <a:gd name="T6" fmla="*/ 3 w 35"/>
                <a:gd name="T7" fmla="*/ 2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4">
                  <a:moveTo>
                    <a:pt x="3" y="28"/>
                  </a:moveTo>
                  <a:cubicBezTo>
                    <a:pt x="3" y="28"/>
                    <a:pt x="0" y="14"/>
                    <a:pt x="11" y="7"/>
                  </a:cubicBezTo>
                  <a:cubicBezTo>
                    <a:pt x="22" y="0"/>
                    <a:pt x="35" y="0"/>
                    <a:pt x="35" y="0"/>
                  </a:cubicBezTo>
                  <a:cubicBezTo>
                    <a:pt x="35" y="0"/>
                    <a:pt x="32" y="34"/>
                    <a:pt x="3" y="2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05" name="Freeform: Shape 57">
              <a:extLst>
                <a:ext uri="{FF2B5EF4-FFF2-40B4-BE49-F238E27FC236}">
                  <a16:creationId xmlns:a16="http://schemas.microsoft.com/office/drawing/2014/main" id="{6028530F-2DAD-412B-87AC-EF63D54EDF11}"/>
                </a:ext>
              </a:extLst>
            </p:cNvPr>
            <p:cNvSpPr>
              <a:spLocks/>
            </p:cNvSpPr>
            <p:nvPr/>
          </p:nvSpPr>
          <p:spPr bwMode="auto">
            <a:xfrm>
              <a:off x="2977744" y="2036235"/>
              <a:ext cx="75924" cy="52889"/>
            </a:xfrm>
            <a:custGeom>
              <a:avLst/>
              <a:gdLst>
                <a:gd name="T0" fmla="*/ 43 w 43"/>
                <a:gd name="T1" fmla="*/ 25 h 37"/>
                <a:gd name="T2" fmla="*/ 22 w 43"/>
                <a:gd name="T3" fmla="*/ 34 h 37"/>
                <a:gd name="T4" fmla="*/ 0 w 43"/>
                <a:gd name="T5" fmla="*/ 21 h 37"/>
                <a:gd name="T6" fmla="*/ 43 w 43"/>
                <a:gd name="T7" fmla="*/ 25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37">
                  <a:moveTo>
                    <a:pt x="43" y="25"/>
                  </a:moveTo>
                  <a:cubicBezTo>
                    <a:pt x="43" y="25"/>
                    <a:pt x="35" y="37"/>
                    <a:pt x="22" y="34"/>
                  </a:cubicBezTo>
                  <a:cubicBezTo>
                    <a:pt x="9" y="31"/>
                    <a:pt x="0" y="21"/>
                    <a:pt x="0" y="21"/>
                  </a:cubicBezTo>
                  <a:cubicBezTo>
                    <a:pt x="0" y="21"/>
                    <a:pt x="27" y="0"/>
                    <a:pt x="43" y="2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06" name="Freeform: Shape 58">
              <a:extLst>
                <a:ext uri="{FF2B5EF4-FFF2-40B4-BE49-F238E27FC236}">
                  <a16:creationId xmlns:a16="http://schemas.microsoft.com/office/drawing/2014/main" id="{0CD834E6-C797-4921-8132-F6AD3BF9B85D}"/>
                </a:ext>
              </a:extLst>
            </p:cNvPr>
            <p:cNvSpPr>
              <a:spLocks/>
            </p:cNvSpPr>
            <p:nvPr/>
          </p:nvSpPr>
          <p:spPr bwMode="auto">
            <a:xfrm>
              <a:off x="3327976" y="1842642"/>
              <a:ext cx="68577" cy="68856"/>
            </a:xfrm>
            <a:custGeom>
              <a:avLst/>
              <a:gdLst>
                <a:gd name="T0" fmla="*/ 15 w 39"/>
                <a:gd name="T1" fmla="*/ 48 h 48"/>
                <a:gd name="T2" fmla="*/ 1 w 39"/>
                <a:gd name="T3" fmla="*/ 26 h 48"/>
                <a:gd name="T4" fmla="*/ 11 w 39"/>
                <a:gd name="T5" fmla="*/ 0 h 48"/>
                <a:gd name="T6" fmla="*/ 15 w 39"/>
                <a:gd name="T7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" h="48">
                  <a:moveTo>
                    <a:pt x="15" y="48"/>
                  </a:moveTo>
                  <a:cubicBezTo>
                    <a:pt x="15" y="48"/>
                    <a:pt x="0" y="41"/>
                    <a:pt x="1" y="26"/>
                  </a:cubicBezTo>
                  <a:cubicBezTo>
                    <a:pt x="2" y="11"/>
                    <a:pt x="11" y="0"/>
                    <a:pt x="11" y="0"/>
                  </a:cubicBezTo>
                  <a:cubicBezTo>
                    <a:pt x="11" y="0"/>
                    <a:pt x="39" y="25"/>
                    <a:pt x="15" y="4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07" name="Freeform: Shape 59">
              <a:extLst>
                <a:ext uri="{FF2B5EF4-FFF2-40B4-BE49-F238E27FC236}">
                  <a16:creationId xmlns:a16="http://schemas.microsoft.com/office/drawing/2014/main" id="{A4801B25-C605-4691-9C6C-14460911BFB2}"/>
                </a:ext>
              </a:extLst>
            </p:cNvPr>
            <p:cNvSpPr>
              <a:spLocks/>
            </p:cNvSpPr>
            <p:nvPr/>
          </p:nvSpPr>
          <p:spPr bwMode="auto">
            <a:xfrm>
              <a:off x="3046321" y="2006298"/>
              <a:ext cx="68577" cy="56881"/>
            </a:xfrm>
            <a:custGeom>
              <a:avLst/>
              <a:gdLst>
                <a:gd name="T0" fmla="*/ 39 w 39"/>
                <a:gd name="T1" fmla="*/ 33 h 40"/>
                <a:gd name="T2" fmla="*/ 14 w 39"/>
                <a:gd name="T3" fmla="*/ 30 h 40"/>
                <a:gd name="T4" fmla="*/ 0 w 39"/>
                <a:gd name="T5" fmla="*/ 5 h 40"/>
                <a:gd name="T6" fmla="*/ 39 w 39"/>
                <a:gd name="T7" fmla="*/ 3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" h="40">
                  <a:moveTo>
                    <a:pt x="39" y="33"/>
                  </a:moveTo>
                  <a:cubicBezTo>
                    <a:pt x="39" y="33"/>
                    <a:pt x="24" y="40"/>
                    <a:pt x="14" y="30"/>
                  </a:cubicBezTo>
                  <a:cubicBezTo>
                    <a:pt x="3" y="19"/>
                    <a:pt x="0" y="5"/>
                    <a:pt x="0" y="5"/>
                  </a:cubicBezTo>
                  <a:cubicBezTo>
                    <a:pt x="0" y="5"/>
                    <a:pt x="38" y="0"/>
                    <a:pt x="39" y="3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08" name="Freeform: Shape 60">
              <a:extLst>
                <a:ext uri="{FF2B5EF4-FFF2-40B4-BE49-F238E27FC236}">
                  <a16:creationId xmlns:a16="http://schemas.microsoft.com/office/drawing/2014/main" id="{D072520E-033A-4306-B647-FC576F0054A6}"/>
                </a:ext>
              </a:extLst>
            </p:cNvPr>
            <p:cNvSpPr>
              <a:spLocks/>
            </p:cNvSpPr>
            <p:nvPr/>
          </p:nvSpPr>
          <p:spPr bwMode="auto">
            <a:xfrm>
              <a:off x="3211641" y="1875573"/>
              <a:ext cx="99192" cy="97795"/>
            </a:xfrm>
            <a:custGeom>
              <a:avLst/>
              <a:gdLst>
                <a:gd name="T0" fmla="*/ 25 w 56"/>
                <a:gd name="T1" fmla="*/ 68 h 68"/>
                <a:gd name="T2" fmla="*/ 1 w 56"/>
                <a:gd name="T3" fmla="*/ 40 h 68"/>
                <a:gd name="T4" fmla="*/ 11 w 56"/>
                <a:gd name="T5" fmla="*/ 0 h 68"/>
                <a:gd name="T6" fmla="*/ 25 w 56"/>
                <a:gd name="T7" fmla="*/ 6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6" h="68">
                  <a:moveTo>
                    <a:pt x="25" y="68"/>
                  </a:moveTo>
                  <a:cubicBezTo>
                    <a:pt x="25" y="68"/>
                    <a:pt x="3" y="61"/>
                    <a:pt x="1" y="40"/>
                  </a:cubicBezTo>
                  <a:cubicBezTo>
                    <a:pt x="0" y="19"/>
                    <a:pt x="11" y="0"/>
                    <a:pt x="11" y="0"/>
                  </a:cubicBezTo>
                  <a:cubicBezTo>
                    <a:pt x="11" y="0"/>
                    <a:pt x="56" y="31"/>
                    <a:pt x="25" y="6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09" name="Freeform: Shape 61">
              <a:extLst>
                <a:ext uri="{FF2B5EF4-FFF2-40B4-BE49-F238E27FC236}">
                  <a16:creationId xmlns:a16="http://schemas.microsoft.com/office/drawing/2014/main" id="{CCE1F106-361F-43AB-ACB0-D09D40A02B01}"/>
                </a:ext>
              </a:extLst>
            </p:cNvPr>
            <p:cNvSpPr>
              <a:spLocks/>
            </p:cNvSpPr>
            <p:nvPr/>
          </p:nvSpPr>
          <p:spPr bwMode="auto">
            <a:xfrm>
              <a:off x="3372061" y="1977359"/>
              <a:ext cx="143277" cy="119748"/>
            </a:xfrm>
            <a:custGeom>
              <a:avLst/>
              <a:gdLst>
                <a:gd name="T0" fmla="*/ 21 w 81"/>
                <a:gd name="T1" fmla="*/ 83 h 83"/>
                <a:gd name="T2" fmla="*/ 14 w 81"/>
                <a:gd name="T3" fmla="*/ 36 h 83"/>
                <a:gd name="T4" fmla="*/ 51 w 81"/>
                <a:gd name="T5" fmla="*/ 0 h 83"/>
                <a:gd name="T6" fmla="*/ 21 w 81"/>
                <a:gd name="T7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1" h="83">
                  <a:moveTo>
                    <a:pt x="21" y="83"/>
                  </a:moveTo>
                  <a:cubicBezTo>
                    <a:pt x="21" y="83"/>
                    <a:pt x="0" y="60"/>
                    <a:pt x="14" y="36"/>
                  </a:cubicBezTo>
                  <a:cubicBezTo>
                    <a:pt x="27" y="12"/>
                    <a:pt x="51" y="0"/>
                    <a:pt x="51" y="0"/>
                  </a:cubicBezTo>
                  <a:cubicBezTo>
                    <a:pt x="51" y="0"/>
                    <a:pt x="81" y="65"/>
                    <a:pt x="21" y="8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10" name="Freeform: Shape 62">
              <a:extLst>
                <a:ext uri="{FF2B5EF4-FFF2-40B4-BE49-F238E27FC236}">
                  <a16:creationId xmlns:a16="http://schemas.microsoft.com/office/drawing/2014/main" id="{52D94B68-09EC-4C26-A55C-370715B40887}"/>
                </a:ext>
              </a:extLst>
            </p:cNvPr>
            <p:cNvSpPr>
              <a:spLocks/>
            </p:cNvSpPr>
            <p:nvPr/>
          </p:nvSpPr>
          <p:spPr bwMode="auto">
            <a:xfrm>
              <a:off x="3479825" y="2033242"/>
              <a:ext cx="91844" cy="73845"/>
            </a:xfrm>
            <a:custGeom>
              <a:avLst/>
              <a:gdLst>
                <a:gd name="T0" fmla="*/ 10 w 52"/>
                <a:gd name="T1" fmla="*/ 51 h 51"/>
                <a:gd name="T2" fmla="*/ 12 w 52"/>
                <a:gd name="T3" fmla="*/ 19 h 51"/>
                <a:gd name="T4" fmla="*/ 42 w 52"/>
                <a:gd name="T5" fmla="*/ 0 h 51"/>
                <a:gd name="T6" fmla="*/ 10 w 52"/>
                <a:gd name="T7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2" h="51">
                  <a:moveTo>
                    <a:pt x="10" y="51"/>
                  </a:moveTo>
                  <a:cubicBezTo>
                    <a:pt x="10" y="51"/>
                    <a:pt x="0" y="33"/>
                    <a:pt x="12" y="19"/>
                  </a:cubicBezTo>
                  <a:cubicBezTo>
                    <a:pt x="24" y="5"/>
                    <a:pt x="42" y="0"/>
                    <a:pt x="42" y="0"/>
                  </a:cubicBezTo>
                  <a:cubicBezTo>
                    <a:pt x="42" y="0"/>
                    <a:pt x="52" y="47"/>
                    <a:pt x="10" y="5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11" name="Freeform: Shape 63">
              <a:extLst>
                <a:ext uri="{FF2B5EF4-FFF2-40B4-BE49-F238E27FC236}">
                  <a16:creationId xmlns:a16="http://schemas.microsoft.com/office/drawing/2014/main" id="{56F3EB48-4811-49AA-B028-79553607345F}"/>
                </a:ext>
              </a:extLst>
            </p:cNvPr>
            <p:cNvSpPr>
              <a:spLocks/>
            </p:cNvSpPr>
            <p:nvPr/>
          </p:nvSpPr>
          <p:spPr bwMode="auto">
            <a:xfrm>
              <a:off x="3575343" y="2036235"/>
              <a:ext cx="91844" cy="73845"/>
            </a:xfrm>
            <a:custGeom>
              <a:avLst/>
              <a:gdLst>
                <a:gd name="T0" fmla="*/ 0 w 52"/>
                <a:gd name="T1" fmla="*/ 33 h 51"/>
                <a:gd name="T2" fmla="*/ 17 w 52"/>
                <a:gd name="T3" fmla="*/ 7 h 51"/>
                <a:gd name="T4" fmla="*/ 52 w 52"/>
                <a:gd name="T5" fmla="*/ 5 h 51"/>
                <a:gd name="T6" fmla="*/ 0 w 52"/>
                <a:gd name="T7" fmla="*/ 33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2" h="51">
                  <a:moveTo>
                    <a:pt x="0" y="33"/>
                  </a:moveTo>
                  <a:cubicBezTo>
                    <a:pt x="0" y="33"/>
                    <a:pt x="0" y="13"/>
                    <a:pt x="17" y="7"/>
                  </a:cubicBezTo>
                  <a:cubicBezTo>
                    <a:pt x="35" y="0"/>
                    <a:pt x="52" y="5"/>
                    <a:pt x="52" y="5"/>
                  </a:cubicBezTo>
                  <a:cubicBezTo>
                    <a:pt x="52" y="5"/>
                    <a:pt x="38" y="51"/>
                    <a:pt x="0" y="3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12" name="Freeform: Shape 64">
              <a:extLst>
                <a:ext uri="{FF2B5EF4-FFF2-40B4-BE49-F238E27FC236}">
                  <a16:creationId xmlns:a16="http://schemas.microsoft.com/office/drawing/2014/main" id="{679A12F1-DB4E-41D7-B91C-55695660DACB}"/>
                </a:ext>
              </a:extLst>
            </p:cNvPr>
            <p:cNvSpPr>
              <a:spLocks/>
            </p:cNvSpPr>
            <p:nvPr/>
          </p:nvSpPr>
          <p:spPr bwMode="auto">
            <a:xfrm>
              <a:off x="3564322" y="1977359"/>
              <a:ext cx="94294" cy="72847"/>
            </a:xfrm>
            <a:custGeom>
              <a:avLst/>
              <a:gdLst>
                <a:gd name="T0" fmla="*/ 0 w 53"/>
                <a:gd name="T1" fmla="*/ 33 h 51"/>
                <a:gd name="T2" fmla="*/ 18 w 53"/>
                <a:gd name="T3" fmla="*/ 6 h 51"/>
                <a:gd name="T4" fmla="*/ 53 w 53"/>
                <a:gd name="T5" fmla="*/ 5 h 51"/>
                <a:gd name="T6" fmla="*/ 0 w 53"/>
                <a:gd name="T7" fmla="*/ 33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3" h="51">
                  <a:moveTo>
                    <a:pt x="0" y="33"/>
                  </a:moveTo>
                  <a:cubicBezTo>
                    <a:pt x="0" y="33"/>
                    <a:pt x="0" y="12"/>
                    <a:pt x="18" y="6"/>
                  </a:cubicBezTo>
                  <a:cubicBezTo>
                    <a:pt x="35" y="0"/>
                    <a:pt x="53" y="5"/>
                    <a:pt x="53" y="5"/>
                  </a:cubicBezTo>
                  <a:cubicBezTo>
                    <a:pt x="53" y="5"/>
                    <a:pt x="38" y="51"/>
                    <a:pt x="0" y="3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13" name="Freeform: Shape 65">
              <a:extLst>
                <a:ext uri="{FF2B5EF4-FFF2-40B4-BE49-F238E27FC236}">
                  <a16:creationId xmlns:a16="http://schemas.microsoft.com/office/drawing/2014/main" id="{FF09E6C0-D2FA-4252-A696-73CED3AE5D46}"/>
                </a:ext>
              </a:extLst>
            </p:cNvPr>
            <p:cNvSpPr>
              <a:spLocks/>
            </p:cNvSpPr>
            <p:nvPr/>
          </p:nvSpPr>
          <p:spPr bwMode="auto">
            <a:xfrm>
              <a:off x="3488397" y="1931456"/>
              <a:ext cx="91844" cy="71849"/>
            </a:xfrm>
            <a:custGeom>
              <a:avLst/>
              <a:gdLst>
                <a:gd name="T0" fmla="*/ 11 w 52"/>
                <a:gd name="T1" fmla="*/ 50 h 50"/>
                <a:gd name="T2" fmla="*/ 12 w 52"/>
                <a:gd name="T3" fmla="*/ 19 h 50"/>
                <a:gd name="T4" fmla="*/ 42 w 52"/>
                <a:gd name="T5" fmla="*/ 0 h 50"/>
                <a:gd name="T6" fmla="*/ 11 w 5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2" h="50">
                  <a:moveTo>
                    <a:pt x="11" y="50"/>
                  </a:moveTo>
                  <a:cubicBezTo>
                    <a:pt x="11" y="50"/>
                    <a:pt x="0" y="33"/>
                    <a:pt x="12" y="19"/>
                  </a:cubicBezTo>
                  <a:cubicBezTo>
                    <a:pt x="24" y="5"/>
                    <a:pt x="42" y="0"/>
                    <a:pt x="42" y="0"/>
                  </a:cubicBezTo>
                  <a:cubicBezTo>
                    <a:pt x="42" y="0"/>
                    <a:pt x="52" y="46"/>
                    <a:pt x="11" y="5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14" name="Freeform: Shape 66">
              <a:extLst>
                <a:ext uri="{FF2B5EF4-FFF2-40B4-BE49-F238E27FC236}">
                  <a16:creationId xmlns:a16="http://schemas.microsoft.com/office/drawing/2014/main" id="{369AC05F-35D2-4FC7-9352-79A592FE2EAB}"/>
                </a:ext>
              </a:extLst>
            </p:cNvPr>
            <p:cNvSpPr>
              <a:spLocks/>
            </p:cNvSpPr>
            <p:nvPr/>
          </p:nvSpPr>
          <p:spPr bwMode="auto">
            <a:xfrm>
              <a:off x="3468804" y="1855615"/>
              <a:ext cx="91844" cy="72847"/>
            </a:xfrm>
            <a:custGeom>
              <a:avLst/>
              <a:gdLst>
                <a:gd name="T0" fmla="*/ 11 w 52"/>
                <a:gd name="T1" fmla="*/ 51 h 51"/>
                <a:gd name="T2" fmla="*/ 12 w 52"/>
                <a:gd name="T3" fmla="*/ 19 h 51"/>
                <a:gd name="T4" fmla="*/ 42 w 52"/>
                <a:gd name="T5" fmla="*/ 0 h 51"/>
                <a:gd name="T6" fmla="*/ 11 w 52"/>
                <a:gd name="T7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2" h="51">
                  <a:moveTo>
                    <a:pt x="11" y="51"/>
                  </a:moveTo>
                  <a:cubicBezTo>
                    <a:pt x="11" y="51"/>
                    <a:pt x="0" y="33"/>
                    <a:pt x="12" y="19"/>
                  </a:cubicBezTo>
                  <a:cubicBezTo>
                    <a:pt x="24" y="5"/>
                    <a:pt x="42" y="0"/>
                    <a:pt x="42" y="0"/>
                  </a:cubicBezTo>
                  <a:cubicBezTo>
                    <a:pt x="42" y="0"/>
                    <a:pt x="52" y="47"/>
                    <a:pt x="11" y="5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15" name="Freeform: Shape 67">
              <a:extLst>
                <a:ext uri="{FF2B5EF4-FFF2-40B4-BE49-F238E27FC236}">
                  <a16:creationId xmlns:a16="http://schemas.microsoft.com/office/drawing/2014/main" id="{20DB3999-7193-4870-892A-97766B68C38B}"/>
                </a:ext>
              </a:extLst>
            </p:cNvPr>
            <p:cNvSpPr>
              <a:spLocks/>
            </p:cNvSpPr>
            <p:nvPr/>
          </p:nvSpPr>
          <p:spPr bwMode="auto">
            <a:xfrm>
              <a:off x="3383083" y="1793745"/>
              <a:ext cx="89395" cy="72847"/>
            </a:xfrm>
            <a:custGeom>
              <a:avLst/>
              <a:gdLst>
                <a:gd name="T0" fmla="*/ 10 w 51"/>
                <a:gd name="T1" fmla="*/ 51 h 51"/>
                <a:gd name="T2" fmla="*/ 11 w 51"/>
                <a:gd name="T3" fmla="*/ 19 h 51"/>
                <a:gd name="T4" fmla="*/ 41 w 51"/>
                <a:gd name="T5" fmla="*/ 0 h 51"/>
                <a:gd name="T6" fmla="*/ 10 w 51"/>
                <a:gd name="T7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1" h="51">
                  <a:moveTo>
                    <a:pt x="10" y="51"/>
                  </a:moveTo>
                  <a:cubicBezTo>
                    <a:pt x="10" y="51"/>
                    <a:pt x="0" y="33"/>
                    <a:pt x="11" y="19"/>
                  </a:cubicBezTo>
                  <a:cubicBezTo>
                    <a:pt x="23" y="5"/>
                    <a:pt x="41" y="0"/>
                    <a:pt x="41" y="0"/>
                  </a:cubicBezTo>
                  <a:cubicBezTo>
                    <a:pt x="41" y="0"/>
                    <a:pt x="51" y="47"/>
                    <a:pt x="10" y="5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16" name="Freeform: Shape 68">
              <a:extLst>
                <a:ext uri="{FF2B5EF4-FFF2-40B4-BE49-F238E27FC236}">
                  <a16:creationId xmlns:a16="http://schemas.microsoft.com/office/drawing/2014/main" id="{5C2B80A1-0021-4830-88BD-62538CBF88ED}"/>
                </a:ext>
              </a:extLst>
            </p:cNvPr>
            <p:cNvSpPr>
              <a:spLocks/>
            </p:cNvSpPr>
            <p:nvPr/>
          </p:nvSpPr>
          <p:spPr bwMode="auto">
            <a:xfrm>
              <a:off x="3242255" y="1777778"/>
              <a:ext cx="88170" cy="82826"/>
            </a:xfrm>
            <a:custGeom>
              <a:avLst/>
              <a:gdLst>
                <a:gd name="T0" fmla="*/ 25 w 50"/>
                <a:gd name="T1" fmla="*/ 58 h 58"/>
                <a:gd name="T2" fmla="*/ 3 w 50"/>
                <a:gd name="T3" fmla="*/ 35 h 58"/>
                <a:gd name="T4" fmla="*/ 9 w 50"/>
                <a:gd name="T5" fmla="*/ 0 h 58"/>
                <a:gd name="T6" fmla="*/ 25 w 50"/>
                <a:gd name="T7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58">
                  <a:moveTo>
                    <a:pt x="25" y="58"/>
                  </a:moveTo>
                  <a:cubicBezTo>
                    <a:pt x="25" y="58"/>
                    <a:pt x="5" y="53"/>
                    <a:pt x="3" y="35"/>
                  </a:cubicBezTo>
                  <a:cubicBezTo>
                    <a:pt x="0" y="17"/>
                    <a:pt x="9" y="0"/>
                    <a:pt x="9" y="0"/>
                  </a:cubicBezTo>
                  <a:cubicBezTo>
                    <a:pt x="9" y="0"/>
                    <a:pt x="50" y="24"/>
                    <a:pt x="25" y="5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17" name="Freeform: Shape 69">
              <a:extLst>
                <a:ext uri="{FF2B5EF4-FFF2-40B4-BE49-F238E27FC236}">
                  <a16:creationId xmlns:a16="http://schemas.microsoft.com/office/drawing/2014/main" id="{51B014FE-7441-44C4-8C15-D1E29F177272}"/>
                </a:ext>
              </a:extLst>
            </p:cNvPr>
            <p:cNvSpPr>
              <a:spLocks/>
            </p:cNvSpPr>
            <p:nvPr/>
          </p:nvSpPr>
          <p:spPr bwMode="auto">
            <a:xfrm>
              <a:off x="3503092" y="2165963"/>
              <a:ext cx="101641" cy="69853"/>
            </a:xfrm>
            <a:custGeom>
              <a:avLst/>
              <a:gdLst>
                <a:gd name="T0" fmla="*/ 0 w 58"/>
                <a:gd name="T1" fmla="*/ 19 h 49"/>
                <a:gd name="T2" fmla="*/ 25 w 58"/>
                <a:gd name="T3" fmla="*/ 0 h 49"/>
                <a:gd name="T4" fmla="*/ 58 w 58"/>
                <a:gd name="T5" fmla="*/ 10 h 49"/>
                <a:gd name="T6" fmla="*/ 0 w 58"/>
                <a:gd name="T7" fmla="*/ 19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8" h="49">
                  <a:moveTo>
                    <a:pt x="0" y="19"/>
                  </a:moveTo>
                  <a:cubicBezTo>
                    <a:pt x="0" y="19"/>
                    <a:pt x="7" y="0"/>
                    <a:pt x="25" y="0"/>
                  </a:cubicBezTo>
                  <a:cubicBezTo>
                    <a:pt x="43" y="0"/>
                    <a:pt x="58" y="10"/>
                    <a:pt x="58" y="10"/>
                  </a:cubicBezTo>
                  <a:cubicBezTo>
                    <a:pt x="58" y="10"/>
                    <a:pt x="29" y="49"/>
                    <a:pt x="0" y="1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18" name="Freeform: Shape 70">
              <a:extLst>
                <a:ext uri="{FF2B5EF4-FFF2-40B4-BE49-F238E27FC236}">
                  <a16:creationId xmlns:a16="http://schemas.microsoft.com/office/drawing/2014/main" id="{095E80E1-8073-456D-979C-3AD8F1991D32}"/>
                </a:ext>
              </a:extLst>
            </p:cNvPr>
            <p:cNvSpPr>
              <a:spLocks/>
            </p:cNvSpPr>
            <p:nvPr/>
          </p:nvSpPr>
          <p:spPr bwMode="auto">
            <a:xfrm>
              <a:off x="3519012" y="2108084"/>
              <a:ext cx="93069" cy="70851"/>
            </a:xfrm>
            <a:custGeom>
              <a:avLst/>
              <a:gdLst>
                <a:gd name="T0" fmla="*/ 0 w 53"/>
                <a:gd name="T1" fmla="*/ 20 h 49"/>
                <a:gd name="T2" fmla="*/ 23 w 53"/>
                <a:gd name="T3" fmla="*/ 0 h 49"/>
                <a:gd name="T4" fmla="*/ 53 w 53"/>
                <a:gd name="T5" fmla="*/ 11 h 49"/>
                <a:gd name="T6" fmla="*/ 0 w 53"/>
                <a:gd name="T7" fmla="*/ 2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3" h="49">
                  <a:moveTo>
                    <a:pt x="0" y="20"/>
                  </a:moveTo>
                  <a:cubicBezTo>
                    <a:pt x="0" y="20"/>
                    <a:pt x="7" y="1"/>
                    <a:pt x="23" y="0"/>
                  </a:cubicBezTo>
                  <a:cubicBezTo>
                    <a:pt x="39" y="0"/>
                    <a:pt x="53" y="11"/>
                    <a:pt x="53" y="11"/>
                  </a:cubicBezTo>
                  <a:cubicBezTo>
                    <a:pt x="53" y="11"/>
                    <a:pt x="26" y="49"/>
                    <a:pt x="0" y="2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19" name="Freeform: Shape 71">
              <a:extLst>
                <a:ext uri="{FF2B5EF4-FFF2-40B4-BE49-F238E27FC236}">
                  <a16:creationId xmlns:a16="http://schemas.microsoft.com/office/drawing/2014/main" id="{9C5F771B-B361-43EE-B8AB-059917AC952C}"/>
                </a:ext>
              </a:extLst>
            </p:cNvPr>
            <p:cNvSpPr>
              <a:spLocks/>
            </p:cNvSpPr>
            <p:nvPr/>
          </p:nvSpPr>
          <p:spPr bwMode="auto">
            <a:xfrm>
              <a:off x="3639021" y="2086130"/>
              <a:ext cx="79599" cy="63866"/>
            </a:xfrm>
            <a:custGeom>
              <a:avLst/>
              <a:gdLst>
                <a:gd name="T0" fmla="*/ 0 w 45"/>
                <a:gd name="T1" fmla="*/ 15 h 44"/>
                <a:gd name="T2" fmla="*/ 23 w 45"/>
                <a:gd name="T3" fmla="*/ 4 h 44"/>
                <a:gd name="T4" fmla="*/ 45 w 45"/>
                <a:gd name="T5" fmla="*/ 19 h 44"/>
                <a:gd name="T6" fmla="*/ 0 w 45"/>
                <a:gd name="T7" fmla="*/ 15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44">
                  <a:moveTo>
                    <a:pt x="0" y="15"/>
                  </a:moveTo>
                  <a:cubicBezTo>
                    <a:pt x="0" y="15"/>
                    <a:pt x="10" y="0"/>
                    <a:pt x="23" y="4"/>
                  </a:cubicBezTo>
                  <a:cubicBezTo>
                    <a:pt x="37" y="8"/>
                    <a:pt x="45" y="19"/>
                    <a:pt x="45" y="19"/>
                  </a:cubicBezTo>
                  <a:cubicBezTo>
                    <a:pt x="45" y="19"/>
                    <a:pt x="15" y="44"/>
                    <a:pt x="0" y="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20" name="Freeform: Shape 72">
              <a:extLst>
                <a:ext uri="{FF2B5EF4-FFF2-40B4-BE49-F238E27FC236}">
                  <a16:creationId xmlns:a16="http://schemas.microsoft.com/office/drawing/2014/main" id="{5338C345-67CF-453A-9C13-B4921405B223}"/>
                </a:ext>
              </a:extLst>
            </p:cNvPr>
            <p:cNvSpPr>
              <a:spLocks/>
            </p:cNvSpPr>
            <p:nvPr/>
          </p:nvSpPr>
          <p:spPr bwMode="auto">
            <a:xfrm>
              <a:off x="3628000" y="2138021"/>
              <a:ext cx="79599" cy="63866"/>
            </a:xfrm>
            <a:custGeom>
              <a:avLst/>
              <a:gdLst>
                <a:gd name="T0" fmla="*/ 0 w 45"/>
                <a:gd name="T1" fmla="*/ 14 h 44"/>
                <a:gd name="T2" fmla="*/ 23 w 45"/>
                <a:gd name="T3" fmla="*/ 4 h 44"/>
                <a:gd name="T4" fmla="*/ 45 w 45"/>
                <a:gd name="T5" fmla="*/ 19 h 44"/>
                <a:gd name="T6" fmla="*/ 0 w 45"/>
                <a:gd name="T7" fmla="*/ 1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44">
                  <a:moveTo>
                    <a:pt x="0" y="14"/>
                  </a:moveTo>
                  <a:cubicBezTo>
                    <a:pt x="0" y="14"/>
                    <a:pt x="10" y="0"/>
                    <a:pt x="23" y="4"/>
                  </a:cubicBezTo>
                  <a:cubicBezTo>
                    <a:pt x="37" y="7"/>
                    <a:pt x="45" y="19"/>
                    <a:pt x="45" y="19"/>
                  </a:cubicBezTo>
                  <a:cubicBezTo>
                    <a:pt x="45" y="19"/>
                    <a:pt x="15" y="44"/>
                    <a:pt x="0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21" name="Freeform: Shape 74">
              <a:extLst>
                <a:ext uri="{FF2B5EF4-FFF2-40B4-BE49-F238E27FC236}">
                  <a16:creationId xmlns:a16="http://schemas.microsoft.com/office/drawing/2014/main" id="{19FC2408-CFDF-43DE-8AE3-AE3580E60E75}"/>
                </a:ext>
              </a:extLst>
            </p:cNvPr>
            <p:cNvSpPr>
              <a:spLocks/>
            </p:cNvSpPr>
            <p:nvPr/>
          </p:nvSpPr>
          <p:spPr bwMode="auto">
            <a:xfrm>
              <a:off x="3893357" y="2266946"/>
              <a:ext cx="222432" cy="331025"/>
            </a:xfrm>
            <a:custGeom>
              <a:avLst/>
              <a:gdLst>
                <a:gd name="T0" fmla="*/ 130 w 164"/>
                <a:gd name="T1" fmla="*/ 299 h 299"/>
                <a:gd name="T2" fmla="*/ 123 w 164"/>
                <a:gd name="T3" fmla="*/ 132 h 299"/>
                <a:gd name="T4" fmla="*/ 161 w 164"/>
                <a:gd name="T5" fmla="*/ 47 h 299"/>
                <a:gd name="T6" fmla="*/ 143 w 164"/>
                <a:gd name="T7" fmla="*/ 51 h 299"/>
                <a:gd name="T8" fmla="*/ 108 w 164"/>
                <a:gd name="T9" fmla="*/ 75 h 299"/>
                <a:gd name="T10" fmla="*/ 80 w 164"/>
                <a:gd name="T11" fmla="*/ 6 h 299"/>
                <a:gd name="T12" fmla="*/ 77 w 164"/>
                <a:gd name="T13" fmla="*/ 51 h 299"/>
                <a:gd name="T14" fmla="*/ 48 w 164"/>
                <a:gd name="T15" fmla="*/ 33 h 299"/>
                <a:gd name="T16" fmla="*/ 27 w 164"/>
                <a:gd name="T17" fmla="*/ 16 h 299"/>
                <a:gd name="T18" fmla="*/ 52 w 164"/>
                <a:gd name="T19" fmla="*/ 74 h 299"/>
                <a:gd name="T20" fmla="*/ 10 w 164"/>
                <a:gd name="T21" fmla="*/ 35 h 299"/>
                <a:gd name="T22" fmla="*/ 9 w 164"/>
                <a:gd name="T23" fmla="*/ 53 h 299"/>
                <a:gd name="T24" fmla="*/ 43 w 164"/>
                <a:gd name="T25" fmla="*/ 93 h 299"/>
                <a:gd name="T26" fmla="*/ 10 w 164"/>
                <a:gd name="T27" fmla="*/ 75 h 299"/>
                <a:gd name="T28" fmla="*/ 20 w 164"/>
                <a:gd name="T29" fmla="*/ 97 h 299"/>
                <a:gd name="T30" fmla="*/ 71 w 164"/>
                <a:gd name="T31" fmla="*/ 161 h 299"/>
                <a:gd name="T32" fmla="*/ 62 w 164"/>
                <a:gd name="T33" fmla="*/ 299 h 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64" h="299">
                  <a:moveTo>
                    <a:pt x="130" y="299"/>
                  </a:moveTo>
                  <a:cubicBezTo>
                    <a:pt x="130" y="299"/>
                    <a:pt x="107" y="195"/>
                    <a:pt x="123" y="132"/>
                  </a:cubicBezTo>
                  <a:cubicBezTo>
                    <a:pt x="139" y="70"/>
                    <a:pt x="164" y="57"/>
                    <a:pt x="161" y="47"/>
                  </a:cubicBezTo>
                  <a:cubicBezTo>
                    <a:pt x="159" y="38"/>
                    <a:pt x="147" y="42"/>
                    <a:pt x="143" y="51"/>
                  </a:cubicBezTo>
                  <a:cubicBezTo>
                    <a:pt x="139" y="60"/>
                    <a:pt x="123" y="78"/>
                    <a:pt x="108" y="75"/>
                  </a:cubicBezTo>
                  <a:cubicBezTo>
                    <a:pt x="94" y="72"/>
                    <a:pt x="91" y="12"/>
                    <a:pt x="80" y="6"/>
                  </a:cubicBezTo>
                  <a:cubicBezTo>
                    <a:pt x="70" y="0"/>
                    <a:pt x="73" y="27"/>
                    <a:pt x="77" y="51"/>
                  </a:cubicBezTo>
                  <a:cubicBezTo>
                    <a:pt x="81" y="75"/>
                    <a:pt x="60" y="62"/>
                    <a:pt x="48" y="33"/>
                  </a:cubicBezTo>
                  <a:cubicBezTo>
                    <a:pt x="36" y="4"/>
                    <a:pt x="28" y="12"/>
                    <a:pt x="27" y="16"/>
                  </a:cubicBezTo>
                  <a:cubicBezTo>
                    <a:pt x="25" y="20"/>
                    <a:pt x="54" y="72"/>
                    <a:pt x="52" y="74"/>
                  </a:cubicBezTo>
                  <a:cubicBezTo>
                    <a:pt x="49" y="77"/>
                    <a:pt x="13" y="34"/>
                    <a:pt x="10" y="35"/>
                  </a:cubicBezTo>
                  <a:cubicBezTo>
                    <a:pt x="6" y="36"/>
                    <a:pt x="0" y="39"/>
                    <a:pt x="9" y="53"/>
                  </a:cubicBezTo>
                  <a:cubicBezTo>
                    <a:pt x="17" y="66"/>
                    <a:pt x="44" y="89"/>
                    <a:pt x="43" y="93"/>
                  </a:cubicBezTo>
                  <a:cubicBezTo>
                    <a:pt x="41" y="97"/>
                    <a:pt x="18" y="76"/>
                    <a:pt x="10" y="75"/>
                  </a:cubicBezTo>
                  <a:cubicBezTo>
                    <a:pt x="2" y="75"/>
                    <a:pt x="5" y="86"/>
                    <a:pt x="20" y="97"/>
                  </a:cubicBezTo>
                  <a:cubicBezTo>
                    <a:pt x="34" y="108"/>
                    <a:pt x="71" y="121"/>
                    <a:pt x="71" y="161"/>
                  </a:cubicBezTo>
                  <a:cubicBezTo>
                    <a:pt x="72" y="201"/>
                    <a:pt x="62" y="299"/>
                    <a:pt x="62" y="299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22" name="Freeform: Shape 75">
              <a:extLst>
                <a:ext uri="{FF2B5EF4-FFF2-40B4-BE49-F238E27FC236}">
                  <a16:creationId xmlns:a16="http://schemas.microsoft.com/office/drawing/2014/main" id="{02FAC96E-960B-4871-A1D2-354AF67EC111}"/>
                </a:ext>
              </a:extLst>
            </p:cNvPr>
            <p:cNvSpPr>
              <a:spLocks/>
            </p:cNvSpPr>
            <p:nvPr/>
          </p:nvSpPr>
          <p:spPr bwMode="auto">
            <a:xfrm>
              <a:off x="3948965" y="2164029"/>
              <a:ext cx="98963" cy="96005"/>
            </a:xfrm>
            <a:custGeom>
              <a:avLst/>
              <a:gdLst>
                <a:gd name="T0" fmla="*/ 32 w 73"/>
                <a:gd name="T1" fmla="*/ 87 h 87"/>
                <a:gd name="T2" fmla="*/ 1 w 73"/>
                <a:gd name="T3" fmla="*/ 50 h 87"/>
                <a:gd name="T4" fmla="*/ 14 w 73"/>
                <a:gd name="T5" fmla="*/ 0 h 87"/>
                <a:gd name="T6" fmla="*/ 32 w 73"/>
                <a:gd name="T7" fmla="*/ 87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3" h="87">
                  <a:moveTo>
                    <a:pt x="32" y="87"/>
                  </a:moveTo>
                  <a:cubicBezTo>
                    <a:pt x="32" y="87"/>
                    <a:pt x="3" y="78"/>
                    <a:pt x="1" y="50"/>
                  </a:cubicBezTo>
                  <a:cubicBezTo>
                    <a:pt x="0" y="23"/>
                    <a:pt x="14" y="0"/>
                    <a:pt x="14" y="0"/>
                  </a:cubicBezTo>
                  <a:cubicBezTo>
                    <a:pt x="14" y="0"/>
                    <a:pt x="73" y="39"/>
                    <a:pt x="32" y="8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23" name="Freeform: Shape 76">
              <a:extLst>
                <a:ext uri="{FF2B5EF4-FFF2-40B4-BE49-F238E27FC236}">
                  <a16:creationId xmlns:a16="http://schemas.microsoft.com/office/drawing/2014/main" id="{6B32AF27-9E61-4382-BB82-BEECBF323C75}"/>
                </a:ext>
              </a:extLst>
            </p:cNvPr>
            <p:cNvSpPr>
              <a:spLocks/>
            </p:cNvSpPr>
            <p:nvPr/>
          </p:nvSpPr>
          <p:spPr bwMode="auto">
            <a:xfrm>
              <a:off x="3869794" y="2198590"/>
              <a:ext cx="79171" cy="67587"/>
            </a:xfrm>
            <a:custGeom>
              <a:avLst/>
              <a:gdLst>
                <a:gd name="T0" fmla="*/ 38 w 58"/>
                <a:gd name="T1" fmla="*/ 61 h 61"/>
                <a:gd name="T2" fmla="*/ 7 w 58"/>
                <a:gd name="T3" fmla="*/ 41 h 61"/>
                <a:gd name="T4" fmla="*/ 5 w 58"/>
                <a:gd name="T5" fmla="*/ 0 h 61"/>
                <a:gd name="T6" fmla="*/ 38 w 58"/>
                <a:gd name="T7" fmla="*/ 61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8" h="61">
                  <a:moveTo>
                    <a:pt x="38" y="61"/>
                  </a:moveTo>
                  <a:cubicBezTo>
                    <a:pt x="38" y="61"/>
                    <a:pt x="14" y="61"/>
                    <a:pt x="7" y="41"/>
                  </a:cubicBezTo>
                  <a:cubicBezTo>
                    <a:pt x="0" y="20"/>
                    <a:pt x="5" y="0"/>
                    <a:pt x="5" y="0"/>
                  </a:cubicBezTo>
                  <a:cubicBezTo>
                    <a:pt x="5" y="0"/>
                    <a:pt x="58" y="17"/>
                    <a:pt x="38" y="6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24" name="Freeform: Shape 77">
              <a:extLst>
                <a:ext uri="{FF2B5EF4-FFF2-40B4-BE49-F238E27FC236}">
                  <a16:creationId xmlns:a16="http://schemas.microsoft.com/office/drawing/2014/main" id="{488E1BBA-BCF9-4450-92EF-9AB37B021D53}"/>
                </a:ext>
              </a:extLst>
            </p:cNvPr>
            <p:cNvSpPr>
              <a:spLocks/>
            </p:cNvSpPr>
            <p:nvPr/>
          </p:nvSpPr>
          <p:spPr bwMode="auto">
            <a:xfrm>
              <a:off x="4013998" y="2128699"/>
              <a:ext cx="83883" cy="75268"/>
            </a:xfrm>
            <a:custGeom>
              <a:avLst/>
              <a:gdLst>
                <a:gd name="T0" fmla="*/ 17 w 62"/>
                <a:gd name="T1" fmla="*/ 68 h 68"/>
                <a:gd name="T2" fmla="*/ 9 w 62"/>
                <a:gd name="T3" fmla="*/ 31 h 68"/>
                <a:gd name="T4" fmla="*/ 36 w 62"/>
                <a:gd name="T5" fmla="*/ 0 h 68"/>
                <a:gd name="T6" fmla="*/ 17 w 62"/>
                <a:gd name="T7" fmla="*/ 6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2" h="68">
                  <a:moveTo>
                    <a:pt x="17" y="68"/>
                  </a:moveTo>
                  <a:cubicBezTo>
                    <a:pt x="17" y="68"/>
                    <a:pt x="0" y="51"/>
                    <a:pt x="9" y="31"/>
                  </a:cubicBezTo>
                  <a:cubicBezTo>
                    <a:pt x="18" y="11"/>
                    <a:pt x="36" y="0"/>
                    <a:pt x="36" y="0"/>
                  </a:cubicBezTo>
                  <a:cubicBezTo>
                    <a:pt x="36" y="0"/>
                    <a:pt x="62" y="50"/>
                    <a:pt x="17" y="6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25" name="Freeform: Shape 78">
              <a:extLst>
                <a:ext uri="{FF2B5EF4-FFF2-40B4-BE49-F238E27FC236}">
                  <a16:creationId xmlns:a16="http://schemas.microsoft.com/office/drawing/2014/main" id="{19A0D858-FB8E-4D4A-81C6-6D08021BE68A}"/>
                </a:ext>
              </a:extLst>
            </p:cNvPr>
            <p:cNvSpPr>
              <a:spLocks/>
            </p:cNvSpPr>
            <p:nvPr/>
          </p:nvSpPr>
          <p:spPr bwMode="auto">
            <a:xfrm>
              <a:off x="3837749" y="2256193"/>
              <a:ext cx="62205" cy="51459"/>
            </a:xfrm>
            <a:custGeom>
              <a:avLst/>
              <a:gdLst>
                <a:gd name="T0" fmla="*/ 42 w 46"/>
                <a:gd name="T1" fmla="*/ 41 h 47"/>
                <a:gd name="T2" fmla="*/ 12 w 46"/>
                <a:gd name="T3" fmla="*/ 32 h 47"/>
                <a:gd name="T4" fmla="*/ 0 w 46"/>
                <a:gd name="T5" fmla="*/ 0 h 47"/>
                <a:gd name="T6" fmla="*/ 42 w 46"/>
                <a:gd name="T7" fmla="*/ 41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47">
                  <a:moveTo>
                    <a:pt x="42" y="41"/>
                  </a:moveTo>
                  <a:cubicBezTo>
                    <a:pt x="42" y="41"/>
                    <a:pt x="23" y="47"/>
                    <a:pt x="12" y="32"/>
                  </a:cubicBezTo>
                  <a:cubicBezTo>
                    <a:pt x="1" y="18"/>
                    <a:pt x="0" y="0"/>
                    <a:pt x="0" y="0"/>
                  </a:cubicBezTo>
                  <a:cubicBezTo>
                    <a:pt x="0" y="0"/>
                    <a:pt x="46" y="1"/>
                    <a:pt x="42" y="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26" name="Freeform: Shape 79">
              <a:extLst>
                <a:ext uri="{FF2B5EF4-FFF2-40B4-BE49-F238E27FC236}">
                  <a16:creationId xmlns:a16="http://schemas.microsoft.com/office/drawing/2014/main" id="{54813267-DF65-4655-819F-1E7801FB7C0D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9842" y="2307652"/>
              <a:ext cx="76343" cy="56835"/>
            </a:xfrm>
            <a:custGeom>
              <a:avLst/>
              <a:gdLst>
                <a:gd name="T0" fmla="*/ 56 w 56"/>
                <a:gd name="T1" fmla="*/ 38 h 51"/>
                <a:gd name="T2" fmla="*/ 25 w 56"/>
                <a:gd name="T3" fmla="*/ 44 h 51"/>
                <a:gd name="T4" fmla="*/ 0 w 56"/>
                <a:gd name="T5" fmla="*/ 20 h 51"/>
                <a:gd name="T6" fmla="*/ 56 w 56"/>
                <a:gd name="T7" fmla="*/ 38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6" h="51">
                  <a:moveTo>
                    <a:pt x="56" y="38"/>
                  </a:moveTo>
                  <a:cubicBezTo>
                    <a:pt x="56" y="38"/>
                    <a:pt x="42" y="51"/>
                    <a:pt x="25" y="44"/>
                  </a:cubicBezTo>
                  <a:cubicBezTo>
                    <a:pt x="9" y="36"/>
                    <a:pt x="0" y="20"/>
                    <a:pt x="0" y="20"/>
                  </a:cubicBezTo>
                  <a:cubicBezTo>
                    <a:pt x="0" y="20"/>
                    <a:pt x="42" y="0"/>
                    <a:pt x="56" y="3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27" name="Freeform: Shape 80">
              <a:extLst>
                <a:ext uri="{FF2B5EF4-FFF2-40B4-BE49-F238E27FC236}">
                  <a16:creationId xmlns:a16="http://schemas.microsoft.com/office/drawing/2014/main" id="{B4DBB8B8-004A-452B-B07E-E0DE98786195}"/>
                </a:ext>
              </a:extLst>
            </p:cNvPr>
            <p:cNvSpPr>
              <a:spLocks/>
            </p:cNvSpPr>
            <p:nvPr/>
          </p:nvSpPr>
          <p:spPr bwMode="auto">
            <a:xfrm>
              <a:off x="3835864" y="2359878"/>
              <a:ext cx="75401" cy="52995"/>
            </a:xfrm>
            <a:custGeom>
              <a:avLst/>
              <a:gdLst>
                <a:gd name="T0" fmla="*/ 55 w 55"/>
                <a:gd name="T1" fmla="*/ 21 h 48"/>
                <a:gd name="T2" fmla="*/ 34 w 55"/>
                <a:gd name="T3" fmla="*/ 44 h 48"/>
                <a:gd name="T4" fmla="*/ 0 w 55"/>
                <a:gd name="T5" fmla="*/ 41 h 48"/>
                <a:gd name="T6" fmla="*/ 55 w 55"/>
                <a:gd name="T7" fmla="*/ 21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" h="48">
                  <a:moveTo>
                    <a:pt x="55" y="21"/>
                  </a:moveTo>
                  <a:cubicBezTo>
                    <a:pt x="55" y="21"/>
                    <a:pt x="52" y="41"/>
                    <a:pt x="34" y="44"/>
                  </a:cubicBezTo>
                  <a:cubicBezTo>
                    <a:pt x="17" y="48"/>
                    <a:pt x="0" y="41"/>
                    <a:pt x="0" y="41"/>
                  </a:cubicBezTo>
                  <a:cubicBezTo>
                    <a:pt x="0" y="41"/>
                    <a:pt x="20" y="0"/>
                    <a:pt x="55" y="2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28" name="Freeform: Shape 81">
              <a:extLst>
                <a:ext uri="{FF2B5EF4-FFF2-40B4-BE49-F238E27FC236}">
                  <a16:creationId xmlns:a16="http://schemas.microsoft.com/office/drawing/2014/main" id="{C70FCEBE-F9A8-4888-A979-D3662FC1D4B3}"/>
                </a:ext>
              </a:extLst>
            </p:cNvPr>
            <p:cNvSpPr>
              <a:spLocks/>
            </p:cNvSpPr>
            <p:nvPr/>
          </p:nvSpPr>
          <p:spPr bwMode="auto">
            <a:xfrm>
              <a:off x="3769888" y="2341446"/>
              <a:ext cx="76343" cy="53763"/>
            </a:xfrm>
            <a:custGeom>
              <a:avLst/>
              <a:gdLst>
                <a:gd name="T0" fmla="*/ 56 w 56"/>
                <a:gd name="T1" fmla="*/ 24 h 49"/>
                <a:gd name="T2" fmla="*/ 34 w 56"/>
                <a:gd name="T3" fmla="*/ 46 h 49"/>
                <a:gd name="T4" fmla="*/ 0 w 56"/>
                <a:gd name="T5" fmla="*/ 41 h 49"/>
                <a:gd name="T6" fmla="*/ 56 w 56"/>
                <a:gd name="T7" fmla="*/ 24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6" h="49">
                  <a:moveTo>
                    <a:pt x="56" y="24"/>
                  </a:moveTo>
                  <a:cubicBezTo>
                    <a:pt x="56" y="24"/>
                    <a:pt x="52" y="43"/>
                    <a:pt x="34" y="46"/>
                  </a:cubicBezTo>
                  <a:cubicBezTo>
                    <a:pt x="16" y="49"/>
                    <a:pt x="0" y="41"/>
                    <a:pt x="0" y="41"/>
                  </a:cubicBezTo>
                  <a:cubicBezTo>
                    <a:pt x="0" y="41"/>
                    <a:pt x="22" y="0"/>
                    <a:pt x="56" y="2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29" name="Freeform: Shape 82">
              <a:extLst>
                <a:ext uri="{FF2B5EF4-FFF2-40B4-BE49-F238E27FC236}">
                  <a16:creationId xmlns:a16="http://schemas.microsoft.com/office/drawing/2014/main" id="{C3371AC3-3291-44E5-BEAB-9234AFE92800}"/>
                </a:ext>
              </a:extLst>
            </p:cNvPr>
            <p:cNvSpPr>
              <a:spLocks/>
            </p:cNvSpPr>
            <p:nvPr/>
          </p:nvSpPr>
          <p:spPr bwMode="auto">
            <a:xfrm>
              <a:off x="3776486" y="2263874"/>
              <a:ext cx="76343" cy="57603"/>
            </a:xfrm>
            <a:custGeom>
              <a:avLst/>
              <a:gdLst>
                <a:gd name="T0" fmla="*/ 56 w 56"/>
                <a:gd name="T1" fmla="*/ 38 h 52"/>
                <a:gd name="T2" fmla="*/ 25 w 56"/>
                <a:gd name="T3" fmla="*/ 44 h 52"/>
                <a:gd name="T4" fmla="*/ 0 w 56"/>
                <a:gd name="T5" fmla="*/ 22 h 52"/>
                <a:gd name="T6" fmla="*/ 56 w 56"/>
                <a:gd name="T7" fmla="*/ 38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6" h="52">
                  <a:moveTo>
                    <a:pt x="56" y="38"/>
                  </a:moveTo>
                  <a:cubicBezTo>
                    <a:pt x="56" y="38"/>
                    <a:pt x="42" y="52"/>
                    <a:pt x="25" y="44"/>
                  </a:cubicBezTo>
                  <a:cubicBezTo>
                    <a:pt x="9" y="37"/>
                    <a:pt x="0" y="22"/>
                    <a:pt x="0" y="22"/>
                  </a:cubicBezTo>
                  <a:cubicBezTo>
                    <a:pt x="0" y="22"/>
                    <a:pt x="40" y="0"/>
                    <a:pt x="56" y="3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30" name="Freeform: Shape 83">
              <a:extLst>
                <a:ext uri="{FF2B5EF4-FFF2-40B4-BE49-F238E27FC236}">
                  <a16:creationId xmlns:a16="http://schemas.microsoft.com/office/drawing/2014/main" id="{E247131A-CDAB-4E09-897A-2E7B79831234}"/>
                </a:ext>
              </a:extLst>
            </p:cNvPr>
            <p:cNvSpPr>
              <a:spLocks/>
            </p:cNvSpPr>
            <p:nvPr/>
          </p:nvSpPr>
          <p:spPr bwMode="auto">
            <a:xfrm>
              <a:off x="3748211" y="2306116"/>
              <a:ext cx="65033" cy="45315"/>
            </a:xfrm>
            <a:custGeom>
              <a:avLst/>
              <a:gdLst>
                <a:gd name="T0" fmla="*/ 48 w 48"/>
                <a:gd name="T1" fmla="*/ 26 h 41"/>
                <a:gd name="T2" fmla="*/ 26 w 48"/>
                <a:gd name="T3" fmla="*/ 39 h 41"/>
                <a:gd name="T4" fmla="*/ 0 w 48"/>
                <a:gd name="T5" fmla="*/ 28 h 41"/>
                <a:gd name="T6" fmla="*/ 48 w 48"/>
                <a:gd name="T7" fmla="*/ 26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8" h="41">
                  <a:moveTo>
                    <a:pt x="48" y="26"/>
                  </a:moveTo>
                  <a:cubicBezTo>
                    <a:pt x="48" y="26"/>
                    <a:pt x="41" y="41"/>
                    <a:pt x="26" y="39"/>
                  </a:cubicBezTo>
                  <a:cubicBezTo>
                    <a:pt x="11" y="37"/>
                    <a:pt x="0" y="28"/>
                    <a:pt x="0" y="28"/>
                  </a:cubicBezTo>
                  <a:cubicBezTo>
                    <a:pt x="0" y="28"/>
                    <a:pt x="27" y="0"/>
                    <a:pt x="48" y="2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31" name="Freeform: Shape 84">
              <a:extLst>
                <a:ext uri="{FF2B5EF4-FFF2-40B4-BE49-F238E27FC236}">
                  <a16:creationId xmlns:a16="http://schemas.microsoft.com/office/drawing/2014/main" id="{FE93E688-F53B-49F7-9905-0F950BC467FE}"/>
                </a:ext>
              </a:extLst>
            </p:cNvPr>
            <p:cNvSpPr>
              <a:spLocks/>
            </p:cNvSpPr>
            <p:nvPr/>
          </p:nvSpPr>
          <p:spPr bwMode="auto">
            <a:xfrm>
              <a:off x="3800049" y="2194750"/>
              <a:ext cx="52780" cy="46082"/>
            </a:xfrm>
            <a:custGeom>
              <a:avLst/>
              <a:gdLst>
                <a:gd name="T0" fmla="*/ 39 w 39"/>
                <a:gd name="T1" fmla="*/ 34 h 41"/>
                <a:gd name="T2" fmla="*/ 13 w 39"/>
                <a:gd name="T3" fmla="*/ 30 h 41"/>
                <a:gd name="T4" fmla="*/ 0 w 39"/>
                <a:gd name="T5" fmla="*/ 6 h 41"/>
                <a:gd name="T6" fmla="*/ 39 w 39"/>
                <a:gd name="T7" fmla="*/ 34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" h="41">
                  <a:moveTo>
                    <a:pt x="39" y="34"/>
                  </a:moveTo>
                  <a:cubicBezTo>
                    <a:pt x="39" y="34"/>
                    <a:pt x="24" y="41"/>
                    <a:pt x="13" y="30"/>
                  </a:cubicBezTo>
                  <a:cubicBezTo>
                    <a:pt x="3" y="20"/>
                    <a:pt x="0" y="6"/>
                    <a:pt x="0" y="6"/>
                  </a:cubicBezTo>
                  <a:cubicBezTo>
                    <a:pt x="0" y="6"/>
                    <a:pt x="37" y="0"/>
                    <a:pt x="39" y="3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32" name="Freeform: Shape 85">
              <a:extLst>
                <a:ext uri="{FF2B5EF4-FFF2-40B4-BE49-F238E27FC236}">
                  <a16:creationId xmlns:a16="http://schemas.microsoft.com/office/drawing/2014/main" id="{15CBD0EB-65AD-4ABC-82DF-411E28F63C03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1038" y="2164029"/>
              <a:ext cx="41470" cy="35330"/>
            </a:xfrm>
            <a:custGeom>
              <a:avLst/>
              <a:gdLst>
                <a:gd name="T0" fmla="*/ 31 w 31"/>
                <a:gd name="T1" fmla="*/ 27 h 32"/>
                <a:gd name="T2" fmla="*/ 11 w 31"/>
                <a:gd name="T3" fmla="*/ 24 h 32"/>
                <a:gd name="T4" fmla="*/ 0 w 31"/>
                <a:gd name="T5" fmla="*/ 4 h 32"/>
                <a:gd name="T6" fmla="*/ 31 w 31"/>
                <a:gd name="T7" fmla="*/ 27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32">
                  <a:moveTo>
                    <a:pt x="31" y="27"/>
                  </a:moveTo>
                  <a:cubicBezTo>
                    <a:pt x="31" y="27"/>
                    <a:pt x="19" y="32"/>
                    <a:pt x="11" y="24"/>
                  </a:cubicBezTo>
                  <a:cubicBezTo>
                    <a:pt x="2" y="16"/>
                    <a:pt x="0" y="4"/>
                    <a:pt x="0" y="4"/>
                  </a:cubicBezTo>
                  <a:cubicBezTo>
                    <a:pt x="0" y="4"/>
                    <a:pt x="30" y="0"/>
                    <a:pt x="31" y="2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33" name="Freeform: Shape 86">
              <a:extLst>
                <a:ext uri="{FF2B5EF4-FFF2-40B4-BE49-F238E27FC236}">
                  <a16:creationId xmlns:a16="http://schemas.microsoft.com/office/drawing/2014/main" id="{BEA29C1B-0E89-42FB-B49B-A43CA8FAE81E}"/>
                </a:ext>
              </a:extLst>
            </p:cNvPr>
            <p:cNvSpPr>
              <a:spLocks/>
            </p:cNvSpPr>
            <p:nvPr/>
          </p:nvSpPr>
          <p:spPr bwMode="auto">
            <a:xfrm>
              <a:off x="3825497" y="2149436"/>
              <a:ext cx="51838" cy="44546"/>
            </a:xfrm>
            <a:custGeom>
              <a:avLst/>
              <a:gdLst>
                <a:gd name="T0" fmla="*/ 32 w 38"/>
                <a:gd name="T1" fmla="*/ 36 h 40"/>
                <a:gd name="T2" fmla="*/ 8 w 38"/>
                <a:gd name="T3" fmla="*/ 27 h 40"/>
                <a:gd name="T4" fmla="*/ 0 w 38"/>
                <a:gd name="T5" fmla="*/ 0 h 40"/>
                <a:gd name="T6" fmla="*/ 32 w 38"/>
                <a:gd name="T7" fmla="*/ 3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40">
                  <a:moveTo>
                    <a:pt x="32" y="36"/>
                  </a:moveTo>
                  <a:cubicBezTo>
                    <a:pt x="32" y="36"/>
                    <a:pt x="16" y="40"/>
                    <a:pt x="8" y="27"/>
                  </a:cubicBezTo>
                  <a:cubicBezTo>
                    <a:pt x="0" y="15"/>
                    <a:pt x="0" y="0"/>
                    <a:pt x="0" y="0"/>
                  </a:cubicBezTo>
                  <a:cubicBezTo>
                    <a:pt x="0" y="0"/>
                    <a:pt x="38" y="4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34" name="Freeform: Shape 87">
              <a:extLst>
                <a:ext uri="{FF2B5EF4-FFF2-40B4-BE49-F238E27FC236}">
                  <a16:creationId xmlns:a16="http://schemas.microsoft.com/office/drawing/2014/main" id="{02F3F879-E98A-482D-ADCF-43D58FECD978}"/>
                </a:ext>
              </a:extLst>
            </p:cNvPr>
            <p:cNvSpPr>
              <a:spLocks/>
            </p:cNvSpPr>
            <p:nvPr/>
          </p:nvSpPr>
          <p:spPr bwMode="auto">
            <a:xfrm>
              <a:off x="3832094" y="2093369"/>
              <a:ext cx="51838" cy="44546"/>
            </a:xfrm>
            <a:custGeom>
              <a:avLst/>
              <a:gdLst>
                <a:gd name="T0" fmla="*/ 31 w 38"/>
                <a:gd name="T1" fmla="*/ 36 h 40"/>
                <a:gd name="T2" fmla="*/ 8 w 38"/>
                <a:gd name="T3" fmla="*/ 27 h 40"/>
                <a:gd name="T4" fmla="*/ 0 w 38"/>
                <a:gd name="T5" fmla="*/ 0 h 40"/>
                <a:gd name="T6" fmla="*/ 31 w 38"/>
                <a:gd name="T7" fmla="*/ 3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40">
                  <a:moveTo>
                    <a:pt x="31" y="36"/>
                  </a:moveTo>
                  <a:cubicBezTo>
                    <a:pt x="31" y="36"/>
                    <a:pt x="15" y="40"/>
                    <a:pt x="8" y="27"/>
                  </a:cubicBezTo>
                  <a:cubicBezTo>
                    <a:pt x="0" y="14"/>
                    <a:pt x="0" y="0"/>
                    <a:pt x="0" y="0"/>
                  </a:cubicBezTo>
                  <a:cubicBezTo>
                    <a:pt x="0" y="0"/>
                    <a:pt x="38" y="3"/>
                    <a:pt x="31" y="3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35" name="Freeform: Shape 88">
              <a:extLst>
                <a:ext uri="{FF2B5EF4-FFF2-40B4-BE49-F238E27FC236}">
                  <a16:creationId xmlns:a16="http://schemas.microsoft.com/office/drawing/2014/main" id="{705E8F93-3AB4-4778-83F4-96B82C102D8E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4413" y="2030390"/>
              <a:ext cx="58435" cy="49923"/>
            </a:xfrm>
            <a:custGeom>
              <a:avLst/>
              <a:gdLst>
                <a:gd name="T0" fmla="*/ 11 w 43"/>
                <a:gd name="T1" fmla="*/ 45 h 45"/>
                <a:gd name="T2" fmla="*/ 7 w 43"/>
                <a:gd name="T3" fmla="*/ 20 h 45"/>
                <a:gd name="T4" fmla="*/ 27 w 43"/>
                <a:gd name="T5" fmla="*/ 0 h 45"/>
                <a:gd name="T6" fmla="*/ 11 w 43"/>
                <a:gd name="T7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45">
                  <a:moveTo>
                    <a:pt x="11" y="45"/>
                  </a:moveTo>
                  <a:cubicBezTo>
                    <a:pt x="11" y="45"/>
                    <a:pt x="0" y="33"/>
                    <a:pt x="7" y="20"/>
                  </a:cubicBezTo>
                  <a:cubicBezTo>
                    <a:pt x="14" y="7"/>
                    <a:pt x="27" y="0"/>
                    <a:pt x="27" y="0"/>
                  </a:cubicBezTo>
                  <a:cubicBezTo>
                    <a:pt x="27" y="0"/>
                    <a:pt x="43" y="34"/>
                    <a:pt x="11" y="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36" name="Freeform: Shape 89">
              <a:extLst>
                <a:ext uri="{FF2B5EF4-FFF2-40B4-BE49-F238E27FC236}">
                  <a16:creationId xmlns:a16="http://schemas.microsoft.com/office/drawing/2014/main" id="{8324F53C-29D0-4416-AAE2-966979467797}"/>
                </a:ext>
              </a:extLst>
            </p:cNvPr>
            <p:cNvSpPr>
              <a:spLocks/>
            </p:cNvSpPr>
            <p:nvPr/>
          </p:nvSpPr>
          <p:spPr bwMode="auto">
            <a:xfrm>
              <a:off x="4174224" y="2151740"/>
              <a:ext cx="48068" cy="37634"/>
            </a:xfrm>
            <a:custGeom>
              <a:avLst/>
              <a:gdLst>
                <a:gd name="T0" fmla="*/ 3 w 35"/>
                <a:gd name="T1" fmla="*/ 29 h 34"/>
                <a:gd name="T2" fmla="*/ 11 w 35"/>
                <a:gd name="T3" fmla="*/ 8 h 34"/>
                <a:gd name="T4" fmla="*/ 35 w 35"/>
                <a:gd name="T5" fmla="*/ 0 h 34"/>
                <a:gd name="T6" fmla="*/ 3 w 35"/>
                <a:gd name="T7" fmla="*/ 29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4">
                  <a:moveTo>
                    <a:pt x="3" y="29"/>
                  </a:moveTo>
                  <a:cubicBezTo>
                    <a:pt x="3" y="29"/>
                    <a:pt x="0" y="15"/>
                    <a:pt x="11" y="8"/>
                  </a:cubicBezTo>
                  <a:cubicBezTo>
                    <a:pt x="22" y="0"/>
                    <a:pt x="35" y="0"/>
                    <a:pt x="35" y="0"/>
                  </a:cubicBezTo>
                  <a:cubicBezTo>
                    <a:pt x="35" y="0"/>
                    <a:pt x="33" y="34"/>
                    <a:pt x="3" y="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37" name="Freeform: Shape 90">
              <a:extLst>
                <a:ext uri="{FF2B5EF4-FFF2-40B4-BE49-F238E27FC236}">
                  <a16:creationId xmlns:a16="http://schemas.microsoft.com/office/drawing/2014/main" id="{D8EDF4DB-70FB-4581-BAB0-BD47ABCFD49A}"/>
                </a:ext>
              </a:extLst>
            </p:cNvPr>
            <p:cNvSpPr>
              <a:spLocks/>
            </p:cNvSpPr>
            <p:nvPr/>
          </p:nvSpPr>
          <p:spPr bwMode="auto">
            <a:xfrm>
              <a:off x="4253395" y="2243905"/>
              <a:ext cx="47125" cy="37634"/>
            </a:xfrm>
            <a:custGeom>
              <a:avLst/>
              <a:gdLst>
                <a:gd name="T0" fmla="*/ 3 w 35"/>
                <a:gd name="T1" fmla="*/ 28 h 34"/>
                <a:gd name="T2" fmla="*/ 11 w 35"/>
                <a:gd name="T3" fmla="*/ 7 h 34"/>
                <a:gd name="T4" fmla="*/ 35 w 35"/>
                <a:gd name="T5" fmla="*/ 0 h 34"/>
                <a:gd name="T6" fmla="*/ 3 w 35"/>
                <a:gd name="T7" fmla="*/ 2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4">
                  <a:moveTo>
                    <a:pt x="3" y="28"/>
                  </a:moveTo>
                  <a:cubicBezTo>
                    <a:pt x="3" y="28"/>
                    <a:pt x="0" y="14"/>
                    <a:pt x="11" y="7"/>
                  </a:cubicBezTo>
                  <a:cubicBezTo>
                    <a:pt x="22" y="0"/>
                    <a:pt x="35" y="0"/>
                    <a:pt x="35" y="0"/>
                  </a:cubicBezTo>
                  <a:cubicBezTo>
                    <a:pt x="35" y="0"/>
                    <a:pt x="32" y="34"/>
                    <a:pt x="3" y="2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38" name="Freeform: Shape 91">
              <a:extLst>
                <a:ext uri="{FF2B5EF4-FFF2-40B4-BE49-F238E27FC236}">
                  <a16:creationId xmlns:a16="http://schemas.microsoft.com/office/drawing/2014/main" id="{ADF2401D-1507-4A3D-9835-F76F940B681C}"/>
                </a:ext>
              </a:extLst>
            </p:cNvPr>
            <p:cNvSpPr>
              <a:spLocks/>
            </p:cNvSpPr>
            <p:nvPr/>
          </p:nvSpPr>
          <p:spPr bwMode="auto">
            <a:xfrm>
              <a:off x="3707683" y="2249281"/>
              <a:ext cx="58435" cy="40706"/>
            </a:xfrm>
            <a:custGeom>
              <a:avLst/>
              <a:gdLst>
                <a:gd name="T0" fmla="*/ 43 w 43"/>
                <a:gd name="T1" fmla="*/ 25 h 37"/>
                <a:gd name="T2" fmla="*/ 22 w 43"/>
                <a:gd name="T3" fmla="*/ 34 h 37"/>
                <a:gd name="T4" fmla="*/ 0 w 43"/>
                <a:gd name="T5" fmla="*/ 21 h 37"/>
                <a:gd name="T6" fmla="*/ 43 w 43"/>
                <a:gd name="T7" fmla="*/ 25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37">
                  <a:moveTo>
                    <a:pt x="43" y="25"/>
                  </a:moveTo>
                  <a:cubicBezTo>
                    <a:pt x="43" y="25"/>
                    <a:pt x="35" y="37"/>
                    <a:pt x="22" y="34"/>
                  </a:cubicBezTo>
                  <a:cubicBezTo>
                    <a:pt x="9" y="31"/>
                    <a:pt x="0" y="21"/>
                    <a:pt x="0" y="21"/>
                  </a:cubicBezTo>
                  <a:cubicBezTo>
                    <a:pt x="0" y="21"/>
                    <a:pt x="27" y="0"/>
                    <a:pt x="43" y="2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39" name="Freeform: Shape 92">
              <a:extLst>
                <a:ext uri="{FF2B5EF4-FFF2-40B4-BE49-F238E27FC236}">
                  <a16:creationId xmlns:a16="http://schemas.microsoft.com/office/drawing/2014/main" id="{AB4CB16F-5891-47A8-8685-42F418DD8FB0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7240" y="2100281"/>
              <a:ext cx="52780" cy="52995"/>
            </a:xfrm>
            <a:custGeom>
              <a:avLst/>
              <a:gdLst>
                <a:gd name="T0" fmla="*/ 15 w 39"/>
                <a:gd name="T1" fmla="*/ 48 h 48"/>
                <a:gd name="T2" fmla="*/ 1 w 39"/>
                <a:gd name="T3" fmla="*/ 26 h 48"/>
                <a:gd name="T4" fmla="*/ 11 w 39"/>
                <a:gd name="T5" fmla="*/ 0 h 48"/>
                <a:gd name="T6" fmla="*/ 15 w 39"/>
                <a:gd name="T7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" h="48">
                  <a:moveTo>
                    <a:pt x="15" y="48"/>
                  </a:moveTo>
                  <a:cubicBezTo>
                    <a:pt x="15" y="48"/>
                    <a:pt x="0" y="41"/>
                    <a:pt x="1" y="26"/>
                  </a:cubicBezTo>
                  <a:cubicBezTo>
                    <a:pt x="2" y="11"/>
                    <a:pt x="11" y="0"/>
                    <a:pt x="11" y="0"/>
                  </a:cubicBezTo>
                  <a:cubicBezTo>
                    <a:pt x="11" y="0"/>
                    <a:pt x="39" y="25"/>
                    <a:pt x="15" y="4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40" name="Freeform: Shape 93">
              <a:extLst>
                <a:ext uri="{FF2B5EF4-FFF2-40B4-BE49-F238E27FC236}">
                  <a16:creationId xmlns:a16="http://schemas.microsoft.com/office/drawing/2014/main" id="{AE1F3728-2D3D-4EC2-968F-B550F02D3557}"/>
                </a:ext>
              </a:extLst>
            </p:cNvPr>
            <p:cNvSpPr>
              <a:spLocks/>
            </p:cNvSpPr>
            <p:nvPr/>
          </p:nvSpPr>
          <p:spPr bwMode="auto">
            <a:xfrm>
              <a:off x="3760463" y="2226240"/>
              <a:ext cx="52780" cy="43778"/>
            </a:xfrm>
            <a:custGeom>
              <a:avLst/>
              <a:gdLst>
                <a:gd name="T0" fmla="*/ 39 w 39"/>
                <a:gd name="T1" fmla="*/ 33 h 40"/>
                <a:gd name="T2" fmla="*/ 14 w 39"/>
                <a:gd name="T3" fmla="*/ 30 h 40"/>
                <a:gd name="T4" fmla="*/ 0 w 39"/>
                <a:gd name="T5" fmla="*/ 5 h 40"/>
                <a:gd name="T6" fmla="*/ 39 w 39"/>
                <a:gd name="T7" fmla="*/ 3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" h="40">
                  <a:moveTo>
                    <a:pt x="39" y="33"/>
                  </a:moveTo>
                  <a:cubicBezTo>
                    <a:pt x="39" y="33"/>
                    <a:pt x="24" y="40"/>
                    <a:pt x="14" y="30"/>
                  </a:cubicBezTo>
                  <a:cubicBezTo>
                    <a:pt x="3" y="19"/>
                    <a:pt x="0" y="5"/>
                    <a:pt x="0" y="5"/>
                  </a:cubicBezTo>
                  <a:cubicBezTo>
                    <a:pt x="0" y="5"/>
                    <a:pt x="38" y="0"/>
                    <a:pt x="39" y="3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41" name="Freeform: Shape 94">
              <a:extLst>
                <a:ext uri="{FF2B5EF4-FFF2-40B4-BE49-F238E27FC236}">
                  <a16:creationId xmlns:a16="http://schemas.microsoft.com/office/drawing/2014/main" id="{DB1D6F4B-E41D-4189-8B62-FFC0DE68C1E1}"/>
                </a:ext>
              </a:extLst>
            </p:cNvPr>
            <p:cNvSpPr>
              <a:spLocks/>
            </p:cNvSpPr>
            <p:nvPr/>
          </p:nvSpPr>
          <p:spPr bwMode="auto">
            <a:xfrm>
              <a:off x="3887702" y="2125627"/>
              <a:ext cx="76343" cy="75268"/>
            </a:xfrm>
            <a:custGeom>
              <a:avLst/>
              <a:gdLst>
                <a:gd name="T0" fmla="*/ 25 w 56"/>
                <a:gd name="T1" fmla="*/ 68 h 68"/>
                <a:gd name="T2" fmla="*/ 1 w 56"/>
                <a:gd name="T3" fmla="*/ 40 h 68"/>
                <a:gd name="T4" fmla="*/ 11 w 56"/>
                <a:gd name="T5" fmla="*/ 0 h 68"/>
                <a:gd name="T6" fmla="*/ 25 w 56"/>
                <a:gd name="T7" fmla="*/ 6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6" h="68">
                  <a:moveTo>
                    <a:pt x="25" y="68"/>
                  </a:moveTo>
                  <a:cubicBezTo>
                    <a:pt x="25" y="68"/>
                    <a:pt x="3" y="61"/>
                    <a:pt x="1" y="40"/>
                  </a:cubicBezTo>
                  <a:cubicBezTo>
                    <a:pt x="0" y="19"/>
                    <a:pt x="11" y="0"/>
                    <a:pt x="11" y="0"/>
                  </a:cubicBezTo>
                  <a:cubicBezTo>
                    <a:pt x="11" y="0"/>
                    <a:pt x="56" y="31"/>
                    <a:pt x="25" y="6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42" name="Freeform: Shape 95">
              <a:extLst>
                <a:ext uri="{FF2B5EF4-FFF2-40B4-BE49-F238E27FC236}">
                  <a16:creationId xmlns:a16="http://schemas.microsoft.com/office/drawing/2014/main" id="{A7337633-4962-4301-BC1E-DCE743B3FCFC}"/>
                </a:ext>
              </a:extLst>
            </p:cNvPr>
            <p:cNvSpPr>
              <a:spLocks/>
            </p:cNvSpPr>
            <p:nvPr/>
          </p:nvSpPr>
          <p:spPr bwMode="auto">
            <a:xfrm>
              <a:off x="4011170" y="2203967"/>
              <a:ext cx="110274" cy="92165"/>
            </a:xfrm>
            <a:custGeom>
              <a:avLst/>
              <a:gdLst>
                <a:gd name="T0" fmla="*/ 21 w 81"/>
                <a:gd name="T1" fmla="*/ 83 h 83"/>
                <a:gd name="T2" fmla="*/ 14 w 81"/>
                <a:gd name="T3" fmla="*/ 36 h 83"/>
                <a:gd name="T4" fmla="*/ 51 w 81"/>
                <a:gd name="T5" fmla="*/ 0 h 83"/>
                <a:gd name="T6" fmla="*/ 21 w 81"/>
                <a:gd name="T7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1" h="83">
                  <a:moveTo>
                    <a:pt x="21" y="83"/>
                  </a:moveTo>
                  <a:cubicBezTo>
                    <a:pt x="21" y="83"/>
                    <a:pt x="0" y="60"/>
                    <a:pt x="14" y="36"/>
                  </a:cubicBezTo>
                  <a:cubicBezTo>
                    <a:pt x="27" y="12"/>
                    <a:pt x="51" y="0"/>
                    <a:pt x="51" y="0"/>
                  </a:cubicBezTo>
                  <a:cubicBezTo>
                    <a:pt x="51" y="0"/>
                    <a:pt x="81" y="65"/>
                    <a:pt x="21" y="8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43" name="Freeform: Shape 96">
              <a:extLst>
                <a:ext uri="{FF2B5EF4-FFF2-40B4-BE49-F238E27FC236}">
                  <a16:creationId xmlns:a16="http://schemas.microsoft.com/office/drawing/2014/main" id="{27ECC6A3-7B4C-4FBD-B67D-94C507BCCD0B}"/>
                </a:ext>
              </a:extLst>
            </p:cNvPr>
            <p:cNvSpPr>
              <a:spLocks/>
            </p:cNvSpPr>
            <p:nvPr/>
          </p:nvSpPr>
          <p:spPr bwMode="auto">
            <a:xfrm>
              <a:off x="4094111" y="2246977"/>
              <a:ext cx="70688" cy="56835"/>
            </a:xfrm>
            <a:custGeom>
              <a:avLst/>
              <a:gdLst>
                <a:gd name="T0" fmla="*/ 10 w 52"/>
                <a:gd name="T1" fmla="*/ 51 h 51"/>
                <a:gd name="T2" fmla="*/ 12 w 52"/>
                <a:gd name="T3" fmla="*/ 19 h 51"/>
                <a:gd name="T4" fmla="*/ 42 w 52"/>
                <a:gd name="T5" fmla="*/ 0 h 51"/>
                <a:gd name="T6" fmla="*/ 10 w 52"/>
                <a:gd name="T7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2" h="51">
                  <a:moveTo>
                    <a:pt x="10" y="51"/>
                  </a:moveTo>
                  <a:cubicBezTo>
                    <a:pt x="10" y="51"/>
                    <a:pt x="0" y="33"/>
                    <a:pt x="12" y="19"/>
                  </a:cubicBezTo>
                  <a:cubicBezTo>
                    <a:pt x="24" y="5"/>
                    <a:pt x="42" y="0"/>
                    <a:pt x="42" y="0"/>
                  </a:cubicBezTo>
                  <a:cubicBezTo>
                    <a:pt x="42" y="0"/>
                    <a:pt x="52" y="47"/>
                    <a:pt x="10" y="5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44" name="Freeform: Shape 97">
              <a:extLst>
                <a:ext uri="{FF2B5EF4-FFF2-40B4-BE49-F238E27FC236}">
                  <a16:creationId xmlns:a16="http://schemas.microsoft.com/office/drawing/2014/main" id="{349192E0-BBB2-4E3D-804B-CC3B71CF472F}"/>
                </a:ext>
              </a:extLst>
            </p:cNvPr>
            <p:cNvSpPr>
              <a:spLocks/>
            </p:cNvSpPr>
            <p:nvPr/>
          </p:nvSpPr>
          <p:spPr bwMode="auto">
            <a:xfrm>
              <a:off x="4167626" y="2249281"/>
              <a:ext cx="70688" cy="56835"/>
            </a:xfrm>
            <a:custGeom>
              <a:avLst/>
              <a:gdLst>
                <a:gd name="T0" fmla="*/ 0 w 52"/>
                <a:gd name="T1" fmla="*/ 33 h 51"/>
                <a:gd name="T2" fmla="*/ 17 w 52"/>
                <a:gd name="T3" fmla="*/ 7 h 51"/>
                <a:gd name="T4" fmla="*/ 52 w 52"/>
                <a:gd name="T5" fmla="*/ 5 h 51"/>
                <a:gd name="T6" fmla="*/ 0 w 52"/>
                <a:gd name="T7" fmla="*/ 33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2" h="51">
                  <a:moveTo>
                    <a:pt x="0" y="33"/>
                  </a:moveTo>
                  <a:cubicBezTo>
                    <a:pt x="0" y="33"/>
                    <a:pt x="0" y="13"/>
                    <a:pt x="17" y="7"/>
                  </a:cubicBezTo>
                  <a:cubicBezTo>
                    <a:pt x="35" y="0"/>
                    <a:pt x="52" y="5"/>
                    <a:pt x="52" y="5"/>
                  </a:cubicBezTo>
                  <a:cubicBezTo>
                    <a:pt x="52" y="5"/>
                    <a:pt x="38" y="51"/>
                    <a:pt x="0" y="3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45" name="Freeform: Shape 98">
              <a:extLst>
                <a:ext uri="{FF2B5EF4-FFF2-40B4-BE49-F238E27FC236}">
                  <a16:creationId xmlns:a16="http://schemas.microsoft.com/office/drawing/2014/main" id="{68457A80-1098-4B16-803D-D1DC065798B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59144" y="2203967"/>
              <a:ext cx="72573" cy="56067"/>
            </a:xfrm>
            <a:custGeom>
              <a:avLst/>
              <a:gdLst>
                <a:gd name="T0" fmla="*/ 0 w 53"/>
                <a:gd name="T1" fmla="*/ 33 h 51"/>
                <a:gd name="T2" fmla="*/ 18 w 53"/>
                <a:gd name="T3" fmla="*/ 6 h 51"/>
                <a:gd name="T4" fmla="*/ 53 w 53"/>
                <a:gd name="T5" fmla="*/ 5 h 51"/>
                <a:gd name="T6" fmla="*/ 0 w 53"/>
                <a:gd name="T7" fmla="*/ 33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3" h="51">
                  <a:moveTo>
                    <a:pt x="0" y="33"/>
                  </a:moveTo>
                  <a:cubicBezTo>
                    <a:pt x="0" y="33"/>
                    <a:pt x="0" y="12"/>
                    <a:pt x="18" y="6"/>
                  </a:cubicBezTo>
                  <a:cubicBezTo>
                    <a:pt x="35" y="0"/>
                    <a:pt x="53" y="5"/>
                    <a:pt x="53" y="5"/>
                  </a:cubicBezTo>
                  <a:cubicBezTo>
                    <a:pt x="53" y="5"/>
                    <a:pt x="38" y="51"/>
                    <a:pt x="0" y="3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46" name="Freeform: Shape 99">
              <a:extLst>
                <a:ext uri="{FF2B5EF4-FFF2-40B4-BE49-F238E27FC236}">
                  <a16:creationId xmlns:a16="http://schemas.microsoft.com/office/drawing/2014/main" id="{1E3401D1-CA43-44D0-8F92-60C7D81134C9}"/>
                </a:ext>
              </a:extLst>
            </p:cNvPr>
            <p:cNvSpPr>
              <a:spLocks/>
            </p:cNvSpPr>
            <p:nvPr/>
          </p:nvSpPr>
          <p:spPr bwMode="auto">
            <a:xfrm>
              <a:off x="4100709" y="2168637"/>
              <a:ext cx="70688" cy="55299"/>
            </a:xfrm>
            <a:custGeom>
              <a:avLst/>
              <a:gdLst>
                <a:gd name="T0" fmla="*/ 11 w 52"/>
                <a:gd name="T1" fmla="*/ 50 h 50"/>
                <a:gd name="T2" fmla="*/ 12 w 52"/>
                <a:gd name="T3" fmla="*/ 19 h 50"/>
                <a:gd name="T4" fmla="*/ 42 w 52"/>
                <a:gd name="T5" fmla="*/ 0 h 50"/>
                <a:gd name="T6" fmla="*/ 11 w 5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2" h="50">
                  <a:moveTo>
                    <a:pt x="11" y="50"/>
                  </a:moveTo>
                  <a:cubicBezTo>
                    <a:pt x="11" y="50"/>
                    <a:pt x="0" y="33"/>
                    <a:pt x="12" y="19"/>
                  </a:cubicBezTo>
                  <a:cubicBezTo>
                    <a:pt x="24" y="5"/>
                    <a:pt x="42" y="0"/>
                    <a:pt x="42" y="0"/>
                  </a:cubicBezTo>
                  <a:cubicBezTo>
                    <a:pt x="42" y="0"/>
                    <a:pt x="52" y="46"/>
                    <a:pt x="11" y="5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47" name="Freeform: Shape 100">
              <a:extLst>
                <a:ext uri="{FF2B5EF4-FFF2-40B4-BE49-F238E27FC236}">
                  <a16:creationId xmlns:a16="http://schemas.microsoft.com/office/drawing/2014/main" id="{0C111A2C-43F1-4D0B-841E-25256E3B7B24}"/>
                </a:ext>
              </a:extLst>
            </p:cNvPr>
            <p:cNvSpPr>
              <a:spLocks/>
            </p:cNvSpPr>
            <p:nvPr/>
          </p:nvSpPr>
          <p:spPr bwMode="auto">
            <a:xfrm>
              <a:off x="4085628" y="2110266"/>
              <a:ext cx="70688" cy="56067"/>
            </a:xfrm>
            <a:custGeom>
              <a:avLst/>
              <a:gdLst>
                <a:gd name="T0" fmla="*/ 11 w 52"/>
                <a:gd name="T1" fmla="*/ 51 h 51"/>
                <a:gd name="T2" fmla="*/ 12 w 52"/>
                <a:gd name="T3" fmla="*/ 19 h 51"/>
                <a:gd name="T4" fmla="*/ 42 w 52"/>
                <a:gd name="T5" fmla="*/ 0 h 51"/>
                <a:gd name="T6" fmla="*/ 11 w 52"/>
                <a:gd name="T7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2" h="51">
                  <a:moveTo>
                    <a:pt x="11" y="51"/>
                  </a:moveTo>
                  <a:cubicBezTo>
                    <a:pt x="11" y="51"/>
                    <a:pt x="0" y="33"/>
                    <a:pt x="12" y="19"/>
                  </a:cubicBezTo>
                  <a:cubicBezTo>
                    <a:pt x="24" y="5"/>
                    <a:pt x="42" y="0"/>
                    <a:pt x="42" y="0"/>
                  </a:cubicBezTo>
                  <a:cubicBezTo>
                    <a:pt x="42" y="0"/>
                    <a:pt x="52" y="47"/>
                    <a:pt x="11" y="5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48" name="Freeform: Shape 101">
              <a:extLst>
                <a:ext uri="{FF2B5EF4-FFF2-40B4-BE49-F238E27FC236}">
                  <a16:creationId xmlns:a16="http://schemas.microsoft.com/office/drawing/2014/main" id="{75A9A01F-5F38-48AA-97EC-1B7B618FFE40}"/>
                </a:ext>
              </a:extLst>
            </p:cNvPr>
            <p:cNvSpPr>
              <a:spLocks/>
            </p:cNvSpPr>
            <p:nvPr/>
          </p:nvSpPr>
          <p:spPr bwMode="auto">
            <a:xfrm>
              <a:off x="4019653" y="2062648"/>
              <a:ext cx="68803" cy="56067"/>
            </a:xfrm>
            <a:custGeom>
              <a:avLst/>
              <a:gdLst>
                <a:gd name="T0" fmla="*/ 10 w 51"/>
                <a:gd name="T1" fmla="*/ 51 h 51"/>
                <a:gd name="T2" fmla="*/ 11 w 51"/>
                <a:gd name="T3" fmla="*/ 19 h 51"/>
                <a:gd name="T4" fmla="*/ 41 w 51"/>
                <a:gd name="T5" fmla="*/ 0 h 51"/>
                <a:gd name="T6" fmla="*/ 10 w 51"/>
                <a:gd name="T7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1" h="51">
                  <a:moveTo>
                    <a:pt x="10" y="51"/>
                  </a:moveTo>
                  <a:cubicBezTo>
                    <a:pt x="10" y="51"/>
                    <a:pt x="0" y="33"/>
                    <a:pt x="11" y="19"/>
                  </a:cubicBezTo>
                  <a:cubicBezTo>
                    <a:pt x="23" y="5"/>
                    <a:pt x="41" y="0"/>
                    <a:pt x="41" y="0"/>
                  </a:cubicBezTo>
                  <a:cubicBezTo>
                    <a:pt x="41" y="0"/>
                    <a:pt x="51" y="47"/>
                    <a:pt x="10" y="5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49" name="Freeform: Shape 102">
              <a:extLst>
                <a:ext uri="{FF2B5EF4-FFF2-40B4-BE49-F238E27FC236}">
                  <a16:creationId xmlns:a16="http://schemas.microsoft.com/office/drawing/2014/main" id="{01984CCB-1110-4194-A804-41AF4C1F6FFB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1264" y="2050359"/>
              <a:ext cx="67860" cy="63747"/>
            </a:xfrm>
            <a:custGeom>
              <a:avLst/>
              <a:gdLst>
                <a:gd name="T0" fmla="*/ 25 w 50"/>
                <a:gd name="T1" fmla="*/ 58 h 58"/>
                <a:gd name="T2" fmla="*/ 3 w 50"/>
                <a:gd name="T3" fmla="*/ 35 h 58"/>
                <a:gd name="T4" fmla="*/ 9 w 50"/>
                <a:gd name="T5" fmla="*/ 0 h 58"/>
                <a:gd name="T6" fmla="*/ 25 w 50"/>
                <a:gd name="T7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58">
                  <a:moveTo>
                    <a:pt x="25" y="58"/>
                  </a:moveTo>
                  <a:cubicBezTo>
                    <a:pt x="25" y="58"/>
                    <a:pt x="5" y="53"/>
                    <a:pt x="3" y="35"/>
                  </a:cubicBezTo>
                  <a:cubicBezTo>
                    <a:pt x="0" y="17"/>
                    <a:pt x="9" y="0"/>
                    <a:pt x="9" y="0"/>
                  </a:cubicBezTo>
                  <a:cubicBezTo>
                    <a:pt x="9" y="0"/>
                    <a:pt x="50" y="24"/>
                    <a:pt x="25" y="5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50" name="Freeform: Shape 103">
              <a:extLst>
                <a:ext uri="{FF2B5EF4-FFF2-40B4-BE49-F238E27FC236}">
                  <a16:creationId xmlns:a16="http://schemas.microsoft.com/office/drawing/2014/main" id="{2664CE64-3F98-4599-8893-0464D3D6FCE2}"/>
                </a:ext>
              </a:extLst>
            </p:cNvPr>
            <p:cNvSpPr>
              <a:spLocks/>
            </p:cNvSpPr>
            <p:nvPr/>
          </p:nvSpPr>
          <p:spPr bwMode="auto">
            <a:xfrm>
              <a:off x="4112019" y="2349126"/>
              <a:ext cx="78228" cy="53763"/>
            </a:xfrm>
            <a:custGeom>
              <a:avLst/>
              <a:gdLst>
                <a:gd name="T0" fmla="*/ 0 w 58"/>
                <a:gd name="T1" fmla="*/ 19 h 49"/>
                <a:gd name="T2" fmla="*/ 25 w 58"/>
                <a:gd name="T3" fmla="*/ 0 h 49"/>
                <a:gd name="T4" fmla="*/ 58 w 58"/>
                <a:gd name="T5" fmla="*/ 10 h 49"/>
                <a:gd name="T6" fmla="*/ 0 w 58"/>
                <a:gd name="T7" fmla="*/ 19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8" h="49">
                  <a:moveTo>
                    <a:pt x="0" y="19"/>
                  </a:moveTo>
                  <a:cubicBezTo>
                    <a:pt x="0" y="19"/>
                    <a:pt x="7" y="0"/>
                    <a:pt x="25" y="0"/>
                  </a:cubicBezTo>
                  <a:cubicBezTo>
                    <a:pt x="43" y="0"/>
                    <a:pt x="58" y="10"/>
                    <a:pt x="58" y="10"/>
                  </a:cubicBezTo>
                  <a:cubicBezTo>
                    <a:pt x="58" y="10"/>
                    <a:pt x="29" y="49"/>
                    <a:pt x="0" y="1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51" name="Freeform: Shape 104">
              <a:extLst>
                <a:ext uri="{FF2B5EF4-FFF2-40B4-BE49-F238E27FC236}">
                  <a16:creationId xmlns:a16="http://schemas.microsoft.com/office/drawing/2014/main" id="{16412FD9-7AF3-40DC-9C20-4E9935EFD06D}"/>
                </a:ext>
              </a:extLst>
            </p:cNvPr>
            <p:cNvSpPr>
              <a:spLocks/>
            </p:cNvSpPr>
            <p:nvPr/>
          </p:nvSpPr>
          <p:spPr bwMode="auto">
            <a:xfrm>
              <a:off x="4124271" y="2304580"/>
              <a:ext cx="71631" cy="54531"/>
            </a:xfrm>
            <a:custGeom>
              <a:avLst/>
              <a:gdLst>
                <a:gd name="T0" fmla="*/ 0 w 53"/>
                <a:gd name="T1" fmla="*/ 20 h 49"/>
                <a:gd name="T2" fmla="*/ 23 w 53"/>
                <a:gd name="T3" fmla="*/ 0 h 49"/>
                <a:gd name="T4" fmla="*/ 53 w 53"/>
                <a:gd name="T5" fmla="*/ 11 h 49"/>
                <a:gd name="T6" fmla="*/ 0 w 53"/>
                <a:gd name="T7" fmla="*/ 2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3" h="49">
                  <a:moveTo>
                    <a:pt x="0" y="20"/>
                  </a:moveTo>
                  <a:cubicBezTo>
                    <a:pt x="0" y="20"/>
                    <a:pt x="7" y="1"/>
                    <a:pt x="23" y="0"/>
                  </a:cubicBezTo>
                  <a:cubicBezTo>
                    <a:pt x="39" y="0"/>
                    <a:pt x="53" y="11"/>
                    <a:pt x="53" y="11"/>
                  </a:cubicBezTo>
                  <a:cubicBezTo>
                    <a:pt x="53" y="11"/>
                    <a:pt x="26" y="49"/>
                    <a:pt x="0" y="2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52" name="Freeform: Shape 105">
              <a:extLst>
                <a:ext uri="{FF2B5EF4-FFF2-40B4-BE49-F238E27FC236}">
                  <a16:creationId xmlns:a16="http://schemas.microsoft.com/office/drawing/2014/main" id="{7456D4FF-85E9-4EF0-9693-A57855BFE0F9}"/>
                </a:ext>
              </a:extLst>
            </p:cNvPr>
            <p:cNvSpPr>
              <a:spLocks/>
            </p:cNvSpPr>
            <p:nvPr/>
          </p:nvSpPr>
          <p:spPr bwMode="auto">
            <a:xfrm>
              <a:off x="4216637" y="2287683"/>
              <a:ext cx="61263" cy="49154"/>
            </a:xfrm>
            <a:custGeom>
              <a:avLst/>
              <a:gdLst>
                <a:gd name="T0" fmla="*/ 0 w 45"/>
                <a:gd name="T1" fmla="*/ 15 h 44"/>
                <a:gd name="T2" fmla="*/ 23 w 45"/>
                <a:gd name="T3" fmla="*/ 4 h 44"/>
                <a:gd name="T4" fmla="*/ 45 w 45"/>
                <a:gd name="T5" fmla="*/ 19 h 44"/>
                <a:gd name="T6" fmla="*/ 0 w 45"/>
                <a:gd name="T7" fmla="*/ 15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44">
                  <a:moveTo>
                    <a:pt x="0" y="15"/>
                  </a:moveTo>
                  <a:cubicBezTo>
                    <a:pt x="0" y="15"/>
                    <a:pt x="10" y="0"/>
                    <a:pt x="23" y="4"/>
                  </a:cubicBezTo>
                  <a:cubicBezTo>
                    <a:pt x="37" y="8"/>
                    <a:pt x="45" y="19"/>
                    <a:pt x="45" y="19"/>
                  </a:cubicBezTo>
                  <a:cubicBezTo>
                    <a:pt x="45" y="19"/>
                    <a:pt x="15" y="44"/>
                    <a:pt x="0" y="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53" name="Freeform: Shape 106">
              <a:extLst>
                <a:ext uri="{FF2B5EF4-FFF2-40B4-BE49-F238E27FC236}">
                  <a16:creationId xmlns:a16="http://schemas.microsoft.com/office/drawing/2014/main" id="{18228BBF-D1AB-4255-B30F-D16913CEFF08}"/>
                </a:ext>
              </a:extLst>
            </p:cNvPr>
            <p:cNvSpPr>
              <a:spLocks/>
            </p:cNvSpPr>
            <p:nvPr/>
          </p:nvSpPr>
          <p:spPr bwMode="auto">
            <a:xfrm>
              <a:off x="4208154" y="2327621"/>
              <a:ext cx="61263" cy="49154"/>
            </a:xfrm>
            <a:custGeom>
              <a:avLst/>
              <a:gdLst>
                <a:gd name="T0" fmla="*/ 0 w 45"/>
                <a:gd name="T1" fmla="*/ 14 h 44"/>
                <a:gd name="T2" fmla="*/ 23 w 45"/>
                <a:gd name="T3" fmla="*/ 4 h 44"/>
                <a:gd name="T4" fmla="*/ 45 w 45"/>
                <a:gd name="T5" fmla="*/ 19 h 44"/>
                <a:gd name="T6" fmla="*/ 0 w 45"/>
                <a:gd name="T7" fmla="*/ 1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44">
                  <a:moveTo>
                    <a:pt x="0" y="14"/>
                  </a:moveTo>
                  <a:cubicBezTo>
                    <a:pt x="0" y="14"/>
                    <a:pt x="10" y="0"/>
                    <a:pt x="23" y="4"/>
                  </a:cubicBezTo>
                  <a:cubicBezTo>
                    <a:pt x="37" y="7"/>
                    <a:pt x="45" y="19"/>
                    <a:pt x="45" y="19"/>
                  </a:cubicBezTo>
                  <a:cubicBezTo>
                    <a:pt x="45" y="19"/>
                    <a:pt x="15" y="44"/>
                    <a:pt x="0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</p:grpSp>
      <p:grpSp>
        <p:nvGrpSpPr>
          <p:cNvPr id="113" name="Group 250">
            <a:extLst>
              <a:ext uri="{FF2B5EF4-FFF2-40B4-BE49-F238E27FC236}">
                <a16:creationId xmlns:a16="http://schemas.microsoft.com/office/drawing/2014/main" id="{97F74E1A-7364-4171-A47B-7D83ED0312E2}"/>
              </a:ext>
            </a:extLst>
          </p:cNvPr>
          <p:cNvGrpSpPr/>
          <p:nvPr/>
        </p:nvGrpSpPr>
        <p:grpSpPr>
          <a:xfrm>
            <a:off x="8550511" y="5023342"/>
            <a:ext cx="1314626" cy="1258622"/>
            <a:chOff x="6283315" y="1852012"/>
            <a:chExt cx="779153" cy="745960"/>
          </a:xfrm>
          <a:solidFill>
            <a:srgbClr val="865B3E"/>
          </a:solidFill>
        </p:grpSpPr>
        <p:sp>
          <p:nvSpPr>
            <p:cNvPr id="116" name="Freeform: Shape 210">
              <a:extLst>
                <a:ext uri="{FF2B5EF4-FFF2-40B4-BE49-F238E27FC236}">
                  <a16:creationId xmlns:a16="http://schemas.microsoft.com/office/drawing/2014/main" id="{AB7AA703-CFC1-4E03-A9F4-B8D9FBA80D64}"/>
                </a:ext>
              </a:extLst>
            </p:cNvPr>
            <p:cNvSpPr>
              <a:spLocks/>
            </p:cNvSpPr>
            <p:nvPr/>
          </p:nvSpPr>
          <p:spPr bwMode="auto">
            <a:xfrm>
              <a:off x="6527343" y="2162913"/>
              <a:ext cx="292337" cy="435059"/>
            </a:xfrm>
            <a:custGeom>
              <a:avLst/>
              <a:gdLst>
                <a:gd name="T0" fmla="*/ 130 w 164"/>
                <a:gd name="T1" fmla="*/ 299 h 299"/>
                <a:gd name="T2" fmla="*/ 123 w 164"/>
                <a:gd name="T3" fmla="*/ 132 h 299"/>
                <a:gd name="T4" fmla="*/ 161 w 164"/>
                <a:gd name="T5" fmla="*/ 47 h 299"/>
                <a:gd name="T6" fmla="*/ 143 w 164"/>
                <a:gd name="T7" fmla="*/ 51 h 299"/>
                <a:gd name="T8" fmla="*/ 108 w 164"/>
                <a:gd name="T9" fmla="*/ 75 h 299"/>
                <a:gd name="T10" fmla="*/ 80 w 164"/>
                <a:gd name="T11" fmla="*/ 6 h 299"/>
                <a:gd name="T12" fmla="*/ 77 w 164"/>
                <a:gd name="T13" fmla="*/ 51 h 299"/>
                <a:gd name="T14" fmla="*/ 48 w 164"/>
                <a:gd name="T15" fmla="*/ 33 h 299"/>
                <a:gd name="T16" fmla="*/ 27 w 164"/>
                <a:gd name="T17" fmla="*/ 16 h 299"/>
                <a:gd name="T18" fmla="*/ 52 w 164"/>
                <a:gd name="T19" fmla="*/ 74 h 299"/>
                <a:gd name="T20" fmla="*/ 10 w 164"/>
                <a:gd name="T21" fmla="*/ 35 h 299"/>
                <a:gd name="T22" fmla="*/ 9 w 164"/>
                <a:gd name="T23" fmla="*/ 53 h 299"/>
                <a:gd name="T24" fmla="*/ 43 w 164"/>
                <a:gd name="T25" fmla="*/ 93 h 299"/>
                <a:gd name="T26" fmla="*/ 10 w 164"/>
                <a:gd name="T27" fmla="*/ 75 h 299"/>
                <a:gd name="T28" fmla="*/ 20 w 164"/>
                <a:gd name="T29" fmla="*/ 97 h 299"/>
                <a:gd name="T30" fmla="*/ 71 w 164"/>
                <a:gd name="T31" fmla="*/ 161 h 299"/>
                <a:gd name="T32" fmla="*/ 62 w 164"/>
                <a:gd name="T33" fmla="*/ 299 h 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64" h="299">
                  <a:moveTo>
                    <a:pt x="130" y="299"/>
                  </a:moveTo>
                  <a:cubicBezTo>
                    <a:pt x="130" y="299"/>
                    <a:pt x="107" y="195"/>
                    <a:pt x="123" y="132"/>
                  </a:cubicBezTo>
                  <a:cubicBezTo>
                    <a:pt x="139" y="70"/>
                    <a:pt x="164" y="57"/>
                    <a:pt x="161" y="47"/>
                  </a:cubicBezTo>
                  <a:cubicBezTo>
                    <a:pt x="159" y="38"/>
                    <a:pt x="147" y="42"/>
                    <a:pt x="143" y="51"/>
                  </a:cubicBezTo>
                  <a:cubicBezTo>
                    <a:pt x="139" y="60"/>
                    <a:pt x="123" y="78"/>
                    <a:pt x="108" y="75"/>
                  </a:cubicBezTo>
                  <a:cubicBezTo>
                    <a:pt x="94" y="72"/>
                    <a:pt x="91" y="12"/>
                    <a:pt x="80" y="6"/>
                  </a:cubicBezTo>
                  <a:cubicBezTo>
                    <a:pt x="70" y="0"/>
                    <a:pt x="73" y="27"/>
                    <a:pt x="77" y="51"/>
                  </a:cubicBezTo>
                  <a:cubicBezTo>
                    <a:pt x="81" y="75"/>
                    <a:pt x="60" y="62"/>
                    <a:pt x="48" y="33"/>
                  </a:cubicBezTo>
                  <a:cubicBezTo>
                    <a:pt x="36" y="4"/>
                    <a:pt x="28" y="12"/>
                    <a:pt x="27" y="16"/>
                  </a:cubicBezTo>
                  <a:cubicBezTo>
                    <a:pt x="25" y="20"/>
                    <a:pt x="54" y="72"/>
                    <a:pt x="52" y="74"/>
                  </a:cubicBezTo>
                  <a:cubicBezTo>
                    <a:pt x="49" y="77"/>
                    <a:pt x="13" y="34"/>
                    <a:pt x="10" y="35"/>
                  </a:cubicBezTo>
                  <a:cubicBezTo>
                    <a:pt x="6" y="36"/>
                    <a:pt x="0" y="39"/>
                    <a:pt x="9" y="53"/>
                  </a:cubicBezTo>
                  <a:cubicBezTo>
                    <a:pt x="17" y="66"/>
                    <a:pt x="44" y="89"/>
                    <a:pt x="43" y="93"/>
                  </a:cubicBezTo>
                  <a:cubicBezTo>
                    <a:pt x="41" y="97"/>
                    <a:pt x="18" y="76"/>
                    <a:pt x="10" y="75"/>
                  </a:cubicBezTo>
                  <a:cubicBezTo>
                    <a:pt x="2" y="75"/>
                    <a:pt x="5" y="86"/>
                    <a:pt x="20" y="97"/>
                  </a:cubicBezTo>
                  <a:cubicBezTo>
                    <a:pt x="34" y="108"/>
                    <a:pt x="71" y="121"/>
                    <a:pt x="71" y="161"/>
                  </a:cubicBezTo>
                  <a:cubicBezTo>
                    <a:pt x="72" y="201"/>
                    <a:pt x="62" y="299"/>
                    <a:pt x="62" y="299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17" name="Freeform: Shape 211">
              <a:extLst>
                <a:ext uri="{FF2B5EF4-FFF2-40B4-BE49-F238E27FC236}">
                  <a16:creationId xmlns:a16="http://schemas.microsoft.com/office/drawing/2014/main" id="{7F28B136-CC31-4B78-AF49-CD2E17D09D67}"/>
                </a:ext>
              </a:extLst>
            </p:cNvPr>
            <p:cNvSpPr>
              <a:spLocks/>
            </p:cNvSpPr>
            <p:nvPr/>
          </p:nvSpPr>
          <p:spPr bwMode="auto">
            <a:xfrm>
              <a:off x="6600426" y="2027651"/>
              <a:ext cx="130066" cy="126178"/>
            </a:xfrm>
            <a:custGeom>
              <a:avLst/>
              <a:gdLst>
                <a:gd name="T0" fmla="*/ 32 w 73"/>
                <a:gd name="T1" fmla="*/ 87 h 87"/>
                <a:gd name="T2" fmla="*/ 1 w 73"/>
                <a:gd name="T3" fmla="*/ 50 h 87"/>
                <a:gd name="T4" fmla="*/ 14 w 73"/>
                <a:gd name="T5" fmla="*/ 0 h 87"/>
                <a:gd name="T6" fmla="*/ 32 w 73"/>
                <a:gd name="T7" fmla="*/ 87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3" h="87">
                  <a:moveTo>
                    <a:pt x="32" y="87"/>
                  </a:moveTo>
                  <a:cubicBezTo>
                    <a:pt x="32" y="87"/>
                    <a:pt x="3" y="78"/>
                    <a:pt x="1" y="50"/>
                  </a:cubicBezTo>
                  <a:cubicBezTo>
                    <a:pt x="0" y="23"/>
                    <a:pt x="14" y="0"/>
                    <a:pt x="14" y="0"/>
                  </a:cubicBezTo>
                  <a:cubicBezTo>
                    <a:pt x="14" y="0"/>
                    <a:pt x="73" y="39"/>
                    <a:pt x="32" y="8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18" name="Freeform: Shape 212">
              <a:extLst>
                <a:ext uri="{FF2B5EF4-FFF2-40B4-BE49-F238E27FC236}">
                  <a16:creationId xmlns:a16="http://schemas.microsoft.com/office/drawing/2014/main" id="{BDEFEAA7-DD10-40E7-8006-31023154CEB6}"/>
                </a:ext>
              </a:extLst>
            </p:cNvPr>
            <p:cNvSpPr>
              <a:spLocks/>
            </p:cNvSpPr>
            <p:nvPr/>
          </p:nvSpPr>
          <p:spPr bwMode="auto">
            <a:xfrm>
              <a:off x="6496374" y="2073074"/>
              <a:ext cx="104052" cy="88829"/>
            </a:xfrm>
            <a:custGeom>
              <a:avLst/>
              <a:gdLst>
                <a:gd name="T0" fmla="*/ 38 w 58"/>
                <a:gd name="T1" fmla="*/ 61 h 61"/>
                <a:gd name="T2" fmla="*/ 7 w 58"/>
                <a:gd name="T3" fmla="*/ 41 h 61"/>
                <a:gd name="T4" fmla="*/ 5 w 58"/>
                <a:gd name="T5" fmla="*/ 0 h 61"/>
                <a:gd name="T6" fmla="*/ 38 w 58"/>
                <a:gd name="T7" fmla="*/ 61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8" h="61">
                  <a:moveTo>
                    <a:pt x="38" y="61"/>
                  </a:moveTo>
                  <a:cubicBezTo>
                    <a:pt x="38" y="61"/>
                    <a:pt x="14" y="61"/>
                    <a:pt x="7" y="41"/>
                  </a:cubicBezTo>
                  <a:cubicBezTo>
                    <a:pt x="0" y="20"/>
                    <a:pt x="5" y="0"/>
                    <a:pt x="5" y="0"/>
                  </a:cubicBezTo>
                  <a:cubicBezTo>
                    <a:pt x="5" y="0"/>
                    <a:pt x="58" y="17"/>
                    <a:pt x="38" y="6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19" name="Freeform: Shape 213">
              <a:extLst>
                <a:ext uri="{FF2B5EF4-FFF2-40B4-BE49-F238E27FC236}">
                  <a16:creationId xmlns:a16="http://schemas.microsoft.com/office/drawing/2014/main" id="{62F8AABD-77A4-4DDA-8AFA-CF60E7796337}"/>
                </a:ext>
              </a:extLst>
            </p:cNvPr>
            <p:cNvSpPr>
              <a:spLocks/>
            </p:cNvSpPr>
            <p:nvPr/>
          </p:nvSpPr>
          <p:spPr bwMode="auto">
            <a:xfrm>
              <a:off x="6685898" y="1981217"/>
              <a:ext cx="110246" cy="98923"/>
            </a:xfrm>
            <a:custGeom>
              <a:avLst/>
              <a:gdLst>
                <a:gd name="T0" fmla="*/ 17 w 62"/>
                <a:gd name="T1" fmla="*/ 68 h 68"/>
                <a:gd name="T2" fmla="*/ 9 w 62"/>
                <a:gd name="T3" fmla="*/ 31 h 68"/>
                <a:gd name="T4" fmla="*/ 36 w 62"/>
                <a:gd name="T5" fmla="*/ 0 h 68"/>
                <a:gd name="T6" fmla="*/ 17 w 62"/>
                <a:gd name="T7" fmla="*/ 6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2" h="68">
                  <a:moveTo>
                    <a:pt x="17" y="68"/>
                  </a:moveTo>
                  <a:cubicBezTo>
                    <a:pt x="17" y="68"/>
                    <a:pt x="0" y="51"/>
                    <a:pt x="9" y="31"/>
                  </a:cubicBezTo>
                  <a:cubicBezTo>
                    <a:pt x="18" y="11"/>
                    <a:pt x="36" y="0"/>
                    <a:pt x="36" y="0"/>
                  </a:cubicBezTo>
                  <a:cubicBezTo>
                    <a:pt x="36" y="0"/>
                    <a:pt x="62" y="50"/>
                    <a:pt x="17" y="6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20" name="Freeform: Shape 214">
              <a:extLst>
                <a:ext uri="{FF2B5EF4-FFF2-40B4-BE49-F238E27FC236}">
                  <a16:creationId xmlns:a16="http://schemas.microsoft.com/office/drawing/2014/main" id="{E4220080-6FDB-434F-A4BC-F0572854AAD3}"/>
                </a:ext>
              </a:extLst>
            </p:cNvPr>
            <p:cNvSpPr>
              <a:spLocks/>
            </p:cNvSpPr>
            <p:nvPr/>
          </p:nvSpPr>
          <p:spPr bwMode="auto">
            <a:xfrm>
              <a:off x="6454258" y="2148781"/>
              <a:ext cx="81755" cy="67631"/>
            </a:xfrm>
            <a:custGeom>
              <a:avLst/>
              <a:gdLst>
                <a:gd name="T0" fmla="*/ 42 w 46"/>
                <a:gd name="T1" fmla="*/ 41 h 47"/>
                <a:gd name="T2" fmla="*/ 12 w 46"/>
                <a:gd name="T3" fmla="*/ 32 h 47"/>
                <a:gd name="T4" fmla="*/ 0 w 46"/>
                <a:gd name="T5" fmla="*/ 0 h 47"/>
                <a:gd name="T6" fmla="*/ 42 w 46"/>
                <a:gd name="T7" fmla="*/ 41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47">
                  <a:moveTo>
                    <a:pt x="42" y="41"/>
                  </a:moveTo>
                  <a:cubicBezTo>
                    <a:pt x="42" y="41"/>
                    <a:pt x="23" y="47"/>
                    <a:pt x="12" y="32"/>
                  </a:cubicBezTo>
                  <a:cubicBezTo>
                    <a:pt x="1" y="18"/>
                    <a:pt x="0" y="0"/>
                    <a:pt x="0" y="0"/>
                  </a:cubicBezTo>
                  <a:cubicBezTo>
                    <a:pt x="0" y="0"/>
                    <a:pt x="46" y="1"/>
                    <a:pt x="42" y="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21" name="Freeform: Shape 215">
              <a:extLst>
                <a:ext uri="{FF2B5EF4-FFF2-40B4-BE49-F238E27FC236}">
                  <a16:creationId xmlns:a16="http://schemas.microsoft.com/office/drawing/2014/main" id="{D456092F-4B88-4FD8-B2FE-53C65C946AB0}"/>
                </a:ext>
              </a:extLst>
            </p:cNvPr>
            <p:cNvSpPr>
              <a:spLocks/>
            </p:cNvSpPr>
            <p:nvPr/>
          </p:nvSpPr>
          <p:spPr bwMode="auto">
            <a:xfrm>
              <a:off x="6430723" y="2216411"/>
              <a:ext cx="100336" cy="74697"/>
            </a:xfrm>
            <a:custGeom>
              <a:avLst/>
              <a:gdLst>
                <a:gd name="T0" fmla="*/ 56 w 56"/>
                <a:gd name="T1" fmla="*/ 38 h 51"/>
                <a:gd name="T2" fmla="*/ 25 w 56"/>
                <a:gd name="T3" fmla="*/ 44 h 51"/>
                <a:gd name="T4" fmla="*/ 0 w 56"/>
                <a:gd name="T5" fmla="*/ 20 h 51"/>
                <a:gd name="T6" fmla="*/ 56 w 56"/>
                <a:gd name="T7" fmla="*/ 38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6" h="51">
                  <a:moveTo>
                    <a:pt x="56" y="38"/>
                  </a:moveTo>
                  <a:cubicBezTo>
                    <a:pt x="56" y="38"/>
                    <a:pt x="42" y="51"/>
                    <a:pt x="25" y="44"/>
                  </a:cubicBezTo>
                  <a:cubicBezTo>
                    <a:pt x="9" y="36"/>
                    <a:pt x="0" y="20"/>
                    <a:pt x="0" y="20"/>
                  </a:cubicBezTo>
                  <a:cubicBezTo>
                    <a:pt x="0" y="20"/>
                    <a:pt x="42" y="0"/>
                    <a:pt x="56" y="3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22" name="Freeform: Shape 216">
              <a:extLst>
                <a:ext uri="{FF2B5EF4-FFF2-40B4-BE49-F238E27FC236}">
                  <a16:creationId xmlns:a16="http://schemas.microsoft.com/office/drawing/2014/main" id="{D2E640A0-28DD-4698-85CF-945EC42C2AC3}"/>
                </a:ext>
              </a:extLst>
            </p:cNvPr>
            <p:cNvSpPr>
              <a:spLocks/>
            </p:cNvSpPr>
            <p:nvPr/>
          </p:nvSpPr>
          <p:spPr bwMode="auto">
            <a:xfrm>
              <a:off x="6451780" y="2285052"/>
              <a:ext cx="99097" cy="69650"/>
            </a:xfrm>
            <a:custGeom>
              <a:avLst/>
              <a:gdLst>
                <a:gd name="T0" fmla="*/ 55 w 55"/>
                <a:gd name="T1" fmla="*/ 21 h 48"/>
                <a:gd name="T2" fmla="*/ 34 w 55"/>
                <a:gd name="T3" fmla="*/ 44 h 48"/>
                <a:gd name="T4" fmla="*/ 0 w 55"/>
                <a:gd name="T5" fmla="*/ 41 h 48"/>
                <a:gd name="T6" fmla="*/ 55 w 55"/>
                <a:gd name="T7" fmla="*/ 21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" h="48">
                  <a:moveTo>
                    <a:pt x="55" y="21"/>
                  </a:moveTo>
                  <a:cubicBezTo>
                    <a:pt x="55" y="21"/>
                    <a:pt x="52" y="41"/>
                    <a:pt x="34" y="44"/>
                  </a:cubicBezTo>
                  <a:cubicBezTo>
                    <a:pt x="17" y="48"/>
                    <a:pt x="0" y="41"/>
                    <a:pt x="0" y="41"/>
                  </a:cubicBezTo>
                  <a:cubicBezTo>
                    <a:pt x="0" y="41"/>
                    <a:pt x="20" y="0"/>
                    <a:pt x="55" y="2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23" name="Freeform: Shape 217">
              <a:extLst>
                <a:ext uri="{FF2B5EF4-FFF2-40B4-BE49-F238E27FC236}">
                  <a16:creationId xmlns:a16="http://schemas.microsoft.com/office/drawing/2014/main" id="{4240D170-B0BA-483C-81B9-41B7F38140A1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5070" y="2260826"/>
              <a:ext cx="100336" cy="70659"/>
            </a:xfrm>
            <a:custGeom>
              <a:avLst/>
              <a:gdLst>
                <a:gd name="T0" fmla="*/ 56 w 56"/>
                <a:gd name="T1" fmla="*/ 24 h 49"/>
                <a:gd name="T2" fmla="*/ 34 w 56"/>
                <a:gd name="T3" fmla="*/ 46 h 49"/>
                <a:gd name="T4" fmla="*/ 0 w 56"/>
                <a:gd name="T5" fmla="*/ 41 h 49"/>
                <a:gd name="T6" fmla="*/ 56 w 56"/>
                <a:gd name="T7" fmla="*/ 24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6" h="49">
                  <a:moveTo>
                    <a:pt x="56" y="24"/>
                  </a:moveTo>
                  <a:cubicBezTo>
                    <a:pt x="56" y="24"/>
                    <a:pt x="52" y="43"/>
                    <a:pt x="34" y="46"/>
                  </a:cubicBezTo>
                  <a:cubicBezTo>
                    <a:pt x="16" y="49"/>
                    <a:pt x="0" y="41"/>
                    <a:pt x="0" y="41"/>
                  </a:cubicBezTo>
                  <a:cubicBezTo>
                    <a:pt x="0" y="41"/>
                    <a:pt x="22" y="0"/>
                    <a:pt x="56" y="2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24" name="Freeform: Shape 218">
              <a:extLst>
                <a:ext uri="{FF2B5EF4-FFF2-40B4-BE49-F238E27FC236}">
                  <a16:creationId xmlns:a16="http://schemas.microsoft.com/office/drawing/2014/main" id="{2C6B9376-B4D1-4BBA-A4E9-ECA025D17F03}"/>
                </a:ext>
              </a:extLst>
            </p:cNvPr>
            <p:cNvSpPr>
              <a:spLocks/>
            </p:cNvSpPr>
            <p:nvPr/>
          </p:nvSpPr>
          <p:spPr bwMode="auto">
            <a:xfrm>
              <a:off x="6373742" y="2158875"/>
              <a:ext cx="100336" cy="75707"/>
            </a:xfrm>
            <a:custGeom>
              <a:avLst/>
              <a:gdLst>
                <a:gd name="T0" fmla="*/ 56 w 56"/>
                <a:gd name="T1" fmla="*/ 38 h 52"/>
                <a:gd name="T2" fmla="*/ 25 w 56"/>
                <a:gd name="T3" fmla="*/ 44 h 52"/>
                <a:gd name="T4" fmla="*/ 0 w 56"/>
                <a:gd name="T5" fmla="*/ 22 h 52"/>
                <a:gd name="T6" fmla="*/ 56 w 56"/>
                <a:gd name="T7" fmla="*/ 38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6" h="52">
                  <a:moveTo>
                    <a:pt x="56" y="38"/>
                  </a:moveTo>
                  <a:cubicBezTo>
                    <a:pt x="56" y="38"/>
                    <a:pt x="42" y="52"/>
                    <a:pt x="25" y="44"/>
                  </a:cubicBezTo>
                  <a:cubicBezTo>
                    <a:pt x="9" y="37"/>
                    <a:pt x="0" y="22"/>
                    <a:pt x="0" y="22"/>
                  </a:cubicBezTo>
                  <a:cubicBezTo>
                    <a:pt x="0" y="22"/>
                    <a:pt x="40" y="0"/>
                    <a:pt x="56" y="3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25" name="Freeform: Shape 219">
              <a:extLst>
                <a:ext uri="{FF2B5EF4-FFF2-40B4-BE49-F238E27FC236}">
                  <a16:creationId xmlns:a16="http://schemas.microsoft.com/office/drawing/2014/main" id="{27219012-6E20-4E51-BF1B-40DEA6BDF1EB}"/>
                </a:ext>
              </a:extLst>
            </p:cNvPr>
            <p:cNvSpPr>
              <a:spLocks/>
            </p:cNvSpPr>
            <p:nvPr/>
          </p:nvSpPr>
          <p:spPr bwMode="auto">
            <a:xfrm>
              <a:off x="6336580" y="2214393"/>
              <a:ext cx="85472" cy="59556"/>
            </a:xfrm>
            <a:custGeom>
              <a:avLst/>
              <a:gdLst>
                <a:gd name="T0" fmla="*/ 48 w 48"/>
                <a:gd name="T1" fmla="*/ 26 h 41"/>
                <a:gd name="T2" fmla="*/ 26 w 48"/>
                <a:gd name="T3" fmla="*/ 39 h 41"/>
                <a:gd name="T4" fmla="*/ 0 w 48"/>
                <a:gd name="T5" fmla="*/ 28 h 41"/>
                <a:gd name="T6" fmla="*/ 48 w 48"/>
                <a:gd name="T7" fmla="*/ 26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8" h="41">
                  <a:moveTo>
                    <a:pt x="48" y="26"/>
                  </a:moveTo>
                  <a:cubicBezTo>
                    <a:pt x="48" y="26"/>
                    <a:pt x="41" y="41"/>
                    <a:pt x="26" y="39"/>
                  </a:cubicBezTo>
                  <a:cubicBezTo>
                    <a:pt x="11" y="37"/>
                    <a:pt x="0" y="28"/>
                    <a:pt x="0" y="28"/>
                  </a:cubicBezTo>
                  <a:cubicBezTo>
                    <a:pt x="0" y="28"/>
                    <a:pt x="27" y="0"/>
                    <a:pt x="48" y="2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26" name="Freeform: Shape 220">
              <a:extLst>
                <a:ext uri="{FF2B5EF4-FFF2-40B4-BE49-F238E27FC236}">
                  <a16:creationId xmlns:a16="http://schemas.microsoft.com/office/drawing/2014/main" id="{B15A099F-504B-4357-BA1D-9C81D632C528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709" y="2068027"/>
              <a:ext cx="69368" cy="60565"/>
            </a:xfrm>
            <a:custGeom>
              <a:avLst/>
              <a:gdLst>
                <a:gd name="T0" fmla="*/ 39 w 39"/>
                <a:gd name="T1" fmla="*/ 34 h 41"/>
                <a:gd name="T2" fmla="*/ 13 w 39"/>
                <a:gd name="T3" fmla="*/ 30 h 41"/>
                <a:gd name="T4" fmla="*/ 0 w 39"/>
                <a:gd name="T5" fmla="*/ 6 h 41"/>
                <a:gd name="T6" fmla="*/ 39 w 39"/>
                <a:gd name="T7" fmla="*/ 34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" h="41">
                  <a:moveTo>
                    <a:pt x="39" y="34"/>
                  </a:moveTo>
                  <a:cubicBezTo>
                    <a:pt x="39" y="34"/>
                    <a:pt x="24" y="41"/>
                    <a:pt x="13" y="30"/>
                  </a:cubicBezTo>
                  <a:cubicBezTo>
                    <a:pt x="3" y="20"/>
                    <a:pt x="0" y="6"/>
                    <a:pt x="0" y="6"/>
                  </a:cubicBezTo>
                  <a:cubicBezTo>
                    <a:pt x="0" y="6"/>
                    <a:pt x="37" y="0"/>
                    <a:pt x="39" y="3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27" name="Freeform: Shape 221">
              <a:extLst>
                <a:ext uri="{FF2B5EF4-FFF2-40B4-BE49-F238E27FC236}">
                  <a16:creationId xmlns:a16="http://schemas.microsoft.com/office/drawing/2014/main" id="{FE8515BF-63EC-4AD9-BF5A-15D9BE0CCF2A}"/>
                </a:ext>
              </a:extLst>
            </p:cNvPr>
            <p:cNvSpPr>
              <a:spLocks/>
            </p:cNvSpPr>
            <p:nvPr/>
          </p:nvSpPr>
          <p:spPr bwMode="auto">
            <a:xfrm>
              <a:off x="6340296" y="2027651"/>
              <a:ext cx="54504" cy="46433"/>
            </a:xfrm>
            <a:custGeom>
              <a:avLst/>
              <a:gdLst>
                <a:gd name="T0" fmla="*/ 31 w 31"/>
                <a:gd name="T1" fmla="*/ 27 h 32"/>
                <a:gd name="T2" fmla="*/ 11 w 31"/>
                <a:gd name="T3" fmla="*/ 24 h 32"/>
                <a:gd name="T4" fmla="*/ 0 w 31"/>
                <a:gd name="T5" fmla="*/ 4 h 32"/>
                <a:gd name="T6" fmla="*/ 31 w 31"/>
                <a:gd name="T7" fmla="*/ 27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32">
                  <a:moveTo>
                    <a:pt x="31" y="27"/>
                  </a:moveTo>
                  <a:cubicBezTo>
                    <a:pt x="31" y="27"/>
                    <a:pt x="19" y="32"/>
                    <a:pt x="11" y="24"/>
                  </a:cubicBezTo>
                  <a:cubicBezTo>
                    <a:pt x="2" y="16"/>
                    <a:pt x="0" y="4"/>
                    <a:pt x="0" y="4"/>
                  </a:cubicBezTo>
                  <a:cubicBezTo>
                    <a:pt x="0" y="4"/>
                    <a:pt x="30" y="0"/>
                    <a:pt x="31" y="2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28" name="Freeform: Shape 222">
              <a:extLst>
                <a:ext uri="{FF2B5EF4-FFF2-40B4-BE49-F238E27FC236}">
                  <a16:creationId xmlns:a16="http://schemas.microsoft.com/office/drawing/2014/main" id="{8F709D42-AEEB-472C-A55C-28850A1F1214}"/>
                </a:ext>
              </a:extLst>
            </p:cNvPr>
            <p:cNvSpPr>
              <a:spLocks/>
            </p:cNvSpPr>
            <p:nvPr/>
          </p:nvSpPr>
          <p:spPr bwMode="auto">
            <a:xfrm>
              <a:off x="6438155" y="2008471"/>
              <a:ext cx="68130" cy="58546"/>
            </a:xfrm>
            <a:custGeom>
              <a:avLst/>
              <a:gdLst>
                <a:gd name="T0" fmla="*/ 32 w 38"/>
                <a:gd name="T1" fmla="*/ 36 h 40"/>
                <a:gd name="T2" fmla="*/ 8 w 38"/>
                <a:gd name="T3" fmla="*/ 27 h 40"/>
                <a:gd name="T4" fmla="*/ 0 w 38"/>
                <a:gd name="T5" fmla="*/ 0 h 40"/>
                <a:gd name="T6" fmla="*/ 32 w 38"/>
                <a:gd name="T7" fmla="*/ 3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40">
                  <a:moveTo>
                    <a:pt x="32" y="36"/>
                  </a:moveTo>
                  <a:cubicBezTo>
                    <a:pt x="32" y="36"/>
                    <a:pt x="16" y="40"/>
                    <a:pt x="8" y="27"/>
                  </a:cubicBezTo>
                  <a:cubicBezTo>
                    <a:pt x="0" y="15"/>
                    <a:pt x="0" y="0"/>
                    <a:pt x="0" y="0"/>
                  </a:cubicBezTo>
                  <a:cubicBezTo>
                    <a:pt x="0" y="0"/>
                    <a:pt x="38" y="4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29" name="Freeform: Shape 223">
              <a:extLst>
                <a:ext uri="{FF2B5EF4-FFF2-40B4-BE49-F238E27FC236}">
                  <a16:creationId xmlns:a16="http://schemas.microsoft.com/office/drawing/2014/main" id="{3796ECED-EAD0-4644-A6D9-E8E4E0CD98CD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6826" y="1934784"/>
              <a:ext cx="68130" cy="58546"/>
            </a:xfrm>
            <a:custGeom>
              <a:avLst/>
              <a:gdLst>
                <a:gd name="T0" fmla="*/ 31 w 38"/>
                <a:gd name="T1" fmla="*/ 36 h 40"/>
                <a:gd name="T2" fmla="*/ 8 w 38"/>
                <a:gd name="T3" fmla="*/ 27 h 40"/>
                <a:gd name="T4" fmla="*/ 0 w 38"/>
                <a:gd name="T5" fmla="*/ 0 h 40"/>
                <a:gd name="T6" fmla="*/ 31 w 38"/>
                <a:gd name="T7" fmla="*/ 3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40">
                  <a:moveTo>
                    <a:pt x="31" y="36"/>
                  </a:moveTo>
                  <a:cubicBezTo>
                    <a:pt x="31" y="36"/>
                    <a:pt x="15" y="40"/>
                    <a:pt x="8" y="27"/>
                  </a:cubicBezTo>
                  <a:cubicBezTo>
                    <a:pt x="0" y="14"/>
                    <a:pt x="0" y="0"/>
                    <a:pt x="0" y="0"/>
                  </a:cubicBezTo>
                  <a:cubicBezTo>
                    <a:pt x="0" y="0"/>
                    <a:pt x="38" y="3"/>
                    <a:pt x="31" y="3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30" name="Freeform: Shape 224">
              <a:extLst>
                <a:ext uri="{FF2B5EF4-FFF2-40B4-BE49-F238E27FC236}">
                  <a16:creationId xmlns:a16="http://schemas.microsoft.com/office/drawing/2014/main" id="{824D4DB4-AA5F-4CB8-87D0-E832CBBBC159}"/>
                </a:ext>
              </a:extLst>
            </p:cNvPr>
            <p:cNvSpPr>
              <a:spLocks/>
            </p:cNvSpPr>
            <p:nvPr/>
          </p:nvSpPr>
          <p:spPr bwMode="auto">
            <a:xfrm>
              <a:off x="6633872" y="1852012"/>
              <a:ext cx="76800" cy="65612"/>
            </a:xfrm>
            <a:custGeom>
              <a:avLst/>
              <a:gdLst>
                <a:gd name="T0" fmla="*/ 11 w 43"/>
                <a:gd name="T1" fmla="*/ 45 h 45"/>
                <a:gd name="T2" fmla="*/ 7 w 43"/>
                <a:gd name="T3" fmla="*/ 20 h 45"/>
                <a:gd name="T4" fmla="*/ 27 w 43"/>
                <a:gd name="T5" fmla="*/ 0 h 45"/>
                <a:gd name="T6" fmla="*/ 11 w 43"/>
                <a:gd name="T7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45">
                  <a:moveTo>
                    <a:pt x="11" y="45"/>
                  </a:moveTo>
                  <a:cubicBezTo>
                    <a:pt x="11" y="45"/>
                    <a:pt x="0" y="33"/>
                    <a:pt x="7" y="20"/>
                  </a:cubicBezTo>
                  <a:cubicBezTo>
                    <a:pt x="14" y="7"/>
                    <a:pt x="27" y="0"/>
                    <a:pt x="27" y="0"/>
                  </a:cubicBezTo>
                  <a:cubicBezTo>
                    <a:pt x="27" y="0"/>
                    <a:pt x="43" y="34"/>
                    <a:pt x="11" y="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31" name="Freeform: Shape 225">
              <a:extLst>
                <a:ext uri="{FF2B5EF4-FFF2-40B4-BE49-F238E27FC236}">
                  <a16:creationId xmlns:a16="http://schemas.microsoft.com/office/drawing/2014/main" id="{82390879-C963-4E8F-8FC4-268DD68EF5AC}"/>
                </a:ext>
              </a:extLst>
            </p:cNvPr>
            <p:cNvSpPr>
              <a:spLocks/>
            </p:cNvSpPr>
            <p:nvPr/>
          </p:nvSpPr>
          <p:spPr bwMode="auto">
            <a:xfrm>
              <a:off x="6896480" y="2011500"/>
              <a:ext cx="63175" cy="49462"/>
            </a:xfrm>
            <a:custGeom>
              <a:avLst/>
              <a:gdLst>
                <a:gd name="T0" fmla="*/ 3 w 35"/>
                <a:gd name="T1" fmla="*/ 29 h 34"/>
                <a:gd name="T2" fmla="*/ 11 w 35"/>
                <a:gd name="T3" fmla="*/ 8 h 34"/>
                <a:gd name="T4" fmla="*/ 35 w 35"/>
                <a:gd name="T5" fmla="*/ 0 h 34"/>
                <a:gd name="T6" fmla="*/ 3 w 35"/>
                <a:gd name="T7" fmla="*/ 29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4">
                  <a:moveTo>
                    <a:pt x="3" y="29"/>
                  </a:moveTo>
                  <a:cubicBezTo>
                    <a:pt x="3" y="29"/>
                    <a:pt x="0" y="15"/>
                    <a:pt x="11" y="8"/>
                  </a:cubicBezTo>
                  <a:cubicBezTo>
                    <a:pt x="22" y="0"/>
                    <a:pt x="35" y="0"/>
                    <a:pt x="35" y="0"/>
                  </a:cubicBezTo>
                  <a:cubicBezTo>
                    <a:pt x="35" y="0"/>
                    <a:pt x="33" y="34"/>
                    <a:pt x="3" y="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32" name="Freeform: Shape 226">
              <a:extLst>
                <a:ext uri="{FF2B5EF4-FFF2-40B4-BE49-F238E27FC236}">
                  <a16:creationId xmlns:a16="http://schemas.microsoft.com/office/drawing/2014/main" id="{31059C66-DA59-4B99-BCC7-FE2F7C9DAC8F}"/>
                </a:ext>
              </a:extLst>
            </p:cNvPr>
            <p:cNvSpPr>
              <a:spLocks/>
            </p:cNvSpPr>
            <p:nvPr/>
          </p:nvSpPr>
          <p:spPr bwMode="auto">
            <a:xfrm>
              <a:off x="7000532" y="2132630"/>
              <a:ext cx="61936" cy="49462"/>
            </a:xfrm>
            <a:custGeom>
              <a:avLst/>
              <a:gdLst>
                <a:gd name="T0" fmla="*/ 3 w 35"/>
                <a:gd name="T1" fmla="*/ 28 h 34"/>
                <a:gd name="T2" fmla="*/ 11 w 35"/>
                <a:gd name="T3" fmla="*/ 7 h 34"/>
                <a:gd name="T4" fmla="*/ 35 w 35"/>
                <a:gd name="T5" fmla="*/ 0 h 34"/>
                <a:gd name="T6" fmla="*/ 3 w 35"/>
                <a:gd name="T7" fmla="*/ 2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4">
                  <a:moveTo>
                    <a:pt x="3" y="28"/>
                  </a:moveTo>
                  <a:cubicBezTo>
                    <a:pt x="3" y="28"/>
                    <a:pt x="0" y="14"/>
                    <a:pt x="11" y="7"/>
                  </a:cubicBezTo>
                  <a:cubicBezTo>
                    <a:pt x="22" y="0"/>
                    <a:pt x="35" y="0"/>
                    <a:pt x="35" y="0"/>
                  </a:cubicBezTo>
                  <a:cubicBezTo>
                    <a:pt x="35" y="0"/>
                    <a:pt x="32" y="34"/>
                    <a:pt x="3" y="2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33" name="Freeform: Shape 227">
              <a:extLst>
                <a:ext uri="{FF2B5EF4-FFF2-40B4-BE49-F238E27FC236}">
                  <a16:creationId xmlns:a16="http://schemas.microsoft.com/office/drawing/2014/main" id="{0B358C0B-1075-42F8-B4EC-6AAE299DF31C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3315" y="2139696"/>
              <a:ext cx="76800" cy="53499"/>
            </a:xfrm>
            <a:custGeom>
              <a:avLst/>
              <a:gdLst>
                <a:gd name="T0" fmla="*/ 43 w 43"/>
                <a:gd name="T1" fmla="*/ 25 h 37"/>
                <a:gd name="T2" fmla="*/ 22 w 43"/>
                <a:gd name="T3" fmla="*/ 34 h 37"/>
                <a:gd name="T4" fmla="*/ 0 w 43"/>
                <a:gd name="T5" fmla="*/ 21 h 37"/>
                <a:gd name="T6" fmla="*/ 43 w 43"/>
                <a:gd name="T7" fmla="*/ 25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37">
                  <a:moveTo>
                    <a:pt x="43" y="25"/>
                  </a:moveTo>
                  <a:cubicBezTo>
                    <a:pt x="43" y="25"/>
                    <a:pt x="35" y="37"/>
                    <a:pt x="22" y="34"/>
                  </a:cubicBezTo>
                  <a:cubicBezTo>
                    <a:pt x="9" y="31"/>
                    <a:pt x="0" y="21"/>
                    <a:pt x="0" y="21"/>
                  </a:cubicBezTo>
                  <a:cubicBezTo>
                    <a:pt x="0" y="21"/>
                    <a:pt x="27" y="0"/>
                    <a:pt x="43" y="2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34" name="Freeform: Shape 228">
              <a:extLst>
                <a:ext uri="{FF2B5EF4-FFF2-40B4-BE49-F238E27FC236}">
                  <a16:creationId xmlns:a16="http://schemas.microsoft.com/office/drawing/2014/main" id="{ECDE0581-D260-49C3-9991-EEEAB13B68B3}"/>
                </a:ext>
              </a:extLst>
            </p:cNvPr>
            <p:cNvSpPr>
              <a:spLocks/>
            </p:cNvSpPr>
            <p:nvPr/>
          </p:nvSpPr>
          <p:spPr bwMode="auto">
            <a:xfrm>
              <a:off x="6637588" y="1943869"/>
              <a:ext cx="69368" cy="69650"/>
            </a:xfrm>
            <a:custGeom>
              <a:avLst/>
              <a:gdLst>
                <a:gd name="T0" fmla="*/ 15 w 39"/>
                <a:gd name="T1" fmla="*/ 48 h 48"/>
                <a:gd name="T2" fmla="*/ 1 w 39"/>
                <a:gd name="T3" fmla="*/ 26 h 48"/>
                <a:gd name="T4" fmla="*/ 11 w 39"/>
                <a:gd name="T5" fmla="*/ 0 h 48"/>
                <a:gd name="T6" fmla="*/ 15 w 39"/>
                <a:gd name="T7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" h="48">
                  <a:moveTo>
                    <a:pt x="15" y="48"/>
                  </a:moveTo>
                  <a:cubicBezTo>
                    <a:pt x="15" y="48"/>
                    <a:pt x="0" y="41"/>
                    <a:pt x="1" y="26"/>
                  </a:cubicBezTo>
                  <a:cubicBezTo>
                    <a:pt x="2" y="11"/>
                    <a:pt x="11" y="0"/>
                    <a:pt x="11" y="0"/>
                  </a:cubicBezTo>
                  <a:cubicBezTo>
                    <a:pt x="11" y="0"/>
                    <a:pt x="39" y="25"/>
                    <a:pt x="15" y="4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35" name="Freeform: Shape 229">
              <a:extLst>
                <a:ext uri="{FF2B5EF4-FFF2-40B4-BE49-F238E27FC236}">
                  <a16:creationId xmlns:a16="http://schemas.microsoft.com/office/drawing/2014/main" id="{1D178AB8-F08E-481E-9657-4AB5EDD02187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2683" y="2109413"/>
              <a:ext cx="69368" cy="57537"/>
            </a:xfrm>
            <a:custGeom>
              <a:avLst/>
              <a:gdLst>
                <a:gd name="T0" fmla="*/ 39 w 39"/>
                <a:gd name="T1" fmla="*/ 33 h 40"/>
                <a:gd name="T2" fmla="*/ 14 w 39"/>
                <a:gd name="T3" fmla="*/ 30 h 40"/>
                <a:gd name="T4" fmla="*/ 0 w 39"/>
                <a:gd name="T5" fmla="*/ 5 h 40"/>
                <a:gd name="T6" fmla="*/ 39 w 39"/>
                <a:gd name="T7" fmla="*/ 3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" h="40">
                  <a:moveTo>
                    <a:pt x="39" y="33"/>
                  </a:moveTo>
                  <a:cubicBezTo>
                    <a:pt x="39" y="33"/>
                    <a:pt x="24" y="40"/>
                    <a:pt x="14" y="30"/>
                  </a:cubicBezTo>
                  <a:cubicBezTo>
                    <a:pt x="3" y="19"/>
                    <a:pt x="0" y="5"/>
                    <a:pt x="0" y="5"/>
                  </a:cubicBezTo>
                  <a:cubicBezTo>
                    <a:pt x="0" y="5"/>
                    <a:pt x="38" y="0"/>
                    <a:pt x="39" y="3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36" name="Freeform: Shape 230">
              <a:extLst>
                <a:ext uri="{FF2B5EF4-FFF2-40B4-BE49-F238E27FC236}">
                  <a16:creationId xmlns:a16="http://schemas.microsoft.com/office/drawing/2014/main" id="{8F1E9537-BAF2-4E36-A4C2-2B14D4433431}"/>
                </a:ext>
              </a:extLst>
            </p:cNvPr>
            <p:cNvSpPr>
              <a:spLocks/>
            </p:cNvSpPr>
            <p:nvPr/>
          </p:nvSpPr>
          <p:spPr bwMode="auto">
            <a:xfrm>
              <a:off x="6519910" y="1977180"/>
              <a:ext cx="100336" cy="98923"/>
            </a:xfrm>
            <a:custGeom>
              <a:avLst/>
              <a:gdLst>
                <a:gd name="T0" fmla="*/ 25 w 56"/>
                <a:gd name="T1" fmla="*/ 68 h 68"/>
                <a:gd name="T2" fmla="*/ 1 w 56"/>
                <a:gd name="T3" fmla="*/ 40 h 68"/>
                <a:gd name="T4" fmla="*/ 11 w 56"/>
                <a:gd name="T5" fmla="*/ 0 h 68"/>
                <a:gd name="T6" fmla="*/ 25 w 56"/>
                <a:gd name="T7" fmla="*/ 6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6" h="68">
                  <a:moveTo>
                    <a:pt x="25" y="68"/>
                  </a:moveTo>
                  <a:cubicBezTo>
                    <a:pt x="25" y="68"/>
                    <a:pt x="3" y="61"/>
                    <a:pt x="1" y="40"/>
                  </a:cubicBezTo>
                  <a:cubicBezTo>
                    <a:pt x="0" y="19"/>
                    <a:pt x="11" y="0"/>
                    <a:pt x="11" y="0"/>
                  </a:cubicBezTo>
                  <a:cubicBezTo>
                    <a:pt x="11" y="0"/>
                    <a:pt x="56" y="31"/>
                    <a:pt x="25" y="6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37" name="Freeform: Shape 231">
              <a:extLst>
                <a:ext uri="{FF2B5EF4-FFF2-40B4-BE49-F238E27FC236}">
                  <a16:creationId xmlns:a16="http://schemas.microsoft.com/office/drawing/2014/main" id="{99F375B2-9122-4ADA-AB6C-4A35C24FBC95}"/>
                </a:ext>
              </a:extLst>
            </p:cNvPr>
            <p:cNvSpPr>
              <a:spLocks/>
            </p:cNvSpPr>
            <p:nvPr/>
          </p:nvSpPr>
          <p:spPr bwMode="auto">
            <a:xfrm>
              <a:off x="6682182" y="2080140"/>
              <a:ext cx="144930" cy="121130"/>
            </a:xfrm>
            <a:custGeom>
              <a:avLst/>
              <a:gdLst>
                <a:gd name="T0" fmla="*/ 21 w 81"/>
                <a:gd name="T1" fmla="*/ 83 h 83"/>
                <a:gd name="T2" fmla="*/ 14 w 81"/>
                <a:gd name="T3" fmla="*/ 36 h 83"/>
                <a:gd name="T4" fmla="*/ 51 w 81"/>
                <a:gd name="T5" fmla="*/ 0 h 83"/>
                <a:gd name="T6" fmla="*/ 21 w 81"/>
                <a:gd name="T7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1" h="83">
                  <a:moveTo>
                    <a:pt x="21" y="83"/>
                  </a:moveTo>
                  <a:cubicBezTo>
                    <a:pt x="21" y="83"/>
                    <a:pt x="0" y="60"/>
                    <a:pt x="14" y="36"/>
                  </a:cubicBezTo>
                  <a:cubicBezTo>
                    <a:pt x="27" y="12"/>
                    <a:pt x="51" y="0"/>
                    <a:pt x="51" y="0"/>
                  </a:cubicBezTo>
                  <a:cubicBezTo>
                    <a:pt x="51" y="0"/>
                    <a:pt x="81" y="65"/>
                    <a:pt x="21" y="8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38" name="Freeform: Shape 232">
              <a:extLst>
                <a:ext uri="{FF2B5EF4-FFF2-40B4-BE49-F238E27FC236}">
                  <a16:creationId xmlns:a16="http://schemas.microsoft.com/office/drawing/2014/main" id="{BA33338C-7399-4634-8E4C-BEF68E60A7B3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1189" y="2136668"/>
              <a:ext cx="92904" cy="74697"/>
            </a:xfrm>
            <a:custGeom>
              <a:avLst/>
              <a:gdLst>
                <a:gd name="T0" fmla="*/ 10 w 52"/>
                <a:gd name="T1" fmla="*/ 51 h 51"/>
                <a:gd name="T2" fmla="*/ 12 w 52"/>
                <a:gd name="T3" fmla="*/ 19 h 51"/>
                <a:gd name="T4" fmla="*/ 42 w 52"/>
                <a:gd name="T5" fmla="*/ 0 h 51"/>
                <a:gd name="T6" fmla="*/ 10 w 52"/>
                <a:gd name="T7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2" h="51">
                  <a:moveTo>
                    <a:pt x="10" y="51"/>
                  </a:moveTo>
                  <a:cubicBezTo>
                    <a:pt x="10" y="51"/>
                    <a:pt x="0" y="33"/>
                    <a:pt x="12" y="19"/>
                  </a:cubicBezTo>
                  <a:cubicBezTo>
                    <a:pt x="24" y="5"/>
                    <a:pt x="42" y="0"/>
                    <a:pt x="42" y="0"/>
                  </a:cubicBezTo>
                  <a:cubicBezTo>
                    <a:pt x="42" y="0"/>
                    <a:pt x="52" y="47"/>
                    <a:pt x="10" y="5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39" name="Freeform: Shape 233">
              <a:extLst>
                <a:ext uri="{FF2B5EF4-FFF2-40B4-BE49-F238E27FC236}">
                  <a16:creationId xmlns:a16="http://schemas.microsoft.com/office/drawing/2014/main" id="{BA51480D-0DFE-4FFC-B0CF-A46FC95A0AF6}"/>
                </a:ext>
              </a:extLst>
            </p:cNvPr>
            <p:cNvSpPr>
              <a:spLocks/>
            </p:cNvSpPr>
            <p:nvPr/>
          </p:nvSpPr>
          <p:spPr bwMode="auto">
            <a:xfrm>
              <a:off x="6887809" y="2139696"/>
              <a:ext cx="92904" cy="74697"/>
            </a:xfrm>
            <a:custGeom>
              <a:avLst/>
              <a:gdLst>
                <a:gd name="T0" fmla="*/ 0 w 52"/>
                <a:gd name="T1" fmla="*/ 33 h 51"/>
                <a:gd name="T2" fmla="*/ 17 w 52"/>
                <a:gd name="T3" fmla="*/ 7 h 51"/>
                <a:gd name="T4" fmla="*/ 52 w 52"/>
                <a:gd name="T5" fmla="*/ 5 h 51"/>
                <a:gd name="T6" fmla="*/ 0 w 52"/>
                <a:gd name="T7" fmla="*/ 33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2" h="51">
                  <a:moveTo>
                    <a:pt x="0" y="33"/>
                  </a:moveTo>
                  <a:cubicBezTo>
                    <a:pt x="0" y="33"/>
                    <a:pt x="0" y="13"/>
                    <a:pt x="17" y="7"/>
                  </a:cubicBezTo>
                  <a:cubicBezTo>
                    <a:pt x="35" y="0"/>
                    <a:pt x="52" y="5"/>
                    <a:pt x="52" y="5"/>
                  </a:cubicBezTo>
                  <a:cubicBezTo>
                    <a:pt x="52" y="5"/>
                    <a:pt x="38" y="51"/>
                    <a:pt x="0" y="3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40" name="Freeform: Shape 234">
              <a:extLst>
                <a:ext uri="{FF2B5EF4-FFF2-40B4-BE49-F238E27FC236}">
                  <a16:creationId xmlns:a16="http://schemas.microsoft.com/office/drawing/2014/main" id="{9CAC34FF-80DB-4D61-B0D4-0F9797A440CD}"/>
                </a:ext>
              </a:extLst>
            </p:cNvPr>
            <p:cNvSpPr>
              <a:spLocks/>
            </p:cNvSpPr>
            <p:nvPr/>
          </p:nvSpPr>
          <p:spPr bwMode="auto">
            <a:xfrm>
              <a:off x="6876661" y="2080140"/>
              <a:ext cx="95382" cy="73688"/>
            </a:xfrm>
            <a:custGeom>
              <a:avLst/>
              <a:gdLst>
                <a:gd name="T0" fmla="*/ 0 w 53"/>
                <a:gd name="T1" fmla="*/ 33 h 51"/>
                <a:gd name="T2" fmla="*/ 18 w 53"/>
                <a:gd name="T3" fmla="*/ 6 h 51"/>
                <a:gd name="T4" fmla="*/ 53 w 53"/>
                <a:gd name="T5" fmla="*/ 5 h 51"/>
                <a:gd name="T6" fmla="*/ 0 w 53"/>
                <a:gd name="T7" fmla="*/ 33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3" h="51">
                  <a:moveTo>
                    <a:pt x="0" y="33"/>
                  </a:moveTo>
                  <a:cubicBezTo>
                    <a:pt x="0" y="33"/>
                    <a:pt x="0" y="12"/>
                    <a:pt x="18" y="6"/>
                  </a:cubicBezTo>
                  <a:cubicBezTo>
                    <a:pt x="35" y="0"/>
                    <a:pt x="53" y="5"/>
                    <a:pt x="53" y="5"/>
                  </a:cubicBezTo>
                  <a:cubicBezTo>
                    <a:pt x="53" y="5"/>
                    <a:pt x="38" y="51"/>
                    <a:pt x="0" y="3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41" name="Freeform: Shape 235">
              <a:extLst>
                <a:ext uri="{FF2B5EF4-FFF2-40B4-BE49-F238E27FC236}">
                  <a16:creationId xmlns:a16="http://schemas.microsoft.com/office/drawing/2014/main" id="{8C903B84-C8C5-40E1-9864-3A27B724F0F8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9860" y="2033707"/>
              <a:ext cx="92904" cy="72678"/>
            </a:xfrm>
            <a:custGeom>
              <a:avLst/>
              <a:gdLst>
                <a:gd name="T0" fmla="*/ 11 w 52"/>
                <a:gd name="T1" fmla="*/ 50 h 50"/>
                <a:gd name="T2" fmla="*/ 12 w 52"/>
                <a:gd name="T3" fmla="*/ 19 h 50"/>
                <a:gd name="T4" fmla="*/ 42 w 52"/>
                <a:gd name="T5" fmla="*/ 0 h 50"/>
                <a:gd name="T6" fmla="*/ 11 w 5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2" h="50">
                  <a:moveTo>
                    <a:pt x="11" y="50"/>
                  </a:moveTo>
                  <a:cubicBezTo>
                    <a:pt x="11" y="50"/>
                    <a:pt x="0" y="33"/>
                    <a:pt x="12" y="19"/>
                  </a:cubicBezTo>
                  <a:cubicBezTo>
                    <a:pt x="24" y="5"/>
                    <a:pt x="42" y="0"/>
                    <a:pt x="42" y="0"/>
                  </a:cubicBezTo>
                  <a:cubicBezTo>
                    <a:pt x="42" y="0"/>
                    <a:pt x="52" y="46"/>
                    <a:pt x="11" y="5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42" name="Freeform: Shape 236">
              <a:extLst>
                <a:ext uri="{FF2B5EF4-FFF2-40B4-BE49-F238E27FC236}">
                  <a16:creationId xmlns:a16="http://schemas.microsoft.com/office/drawing/2014/main" id="{094F4ACD-312A-4441-8D1F-001BB3C8551E}"/>
                </a:ext>
              </a:extLst>
            </p:cNvPr>
            <p:cNvSpPr>
              <a:spLocks/>
            </p:cNvSpPr>
            <p:nvPr/>
          </p:nvSpPr>
          <p:spPr bwMode="auto">
            <a:xfrm>
              <a:off x="6780041" y="1956991"/>
              <a:ext cx="92904" cy="73688"/>
            </a:xfrm>
            <a:custGeom>
              <a:avLst/>
              <a:gdLst>
                <a:gd name="T0" fmla="*/ 11 w 52"/>
                <a:gd name="T1" fmla="*/ 51 h 51"/>
                <a:gd name="T2" fmla="*/ 12 w 52"/>
                <a:gd name="T3" fmla="*/ 19 h 51"/>
                <a:gd name="T4" fmla="*/ 42 w 52"/>
                <a:gd name="T5" fmla="*/ 0 h 51"/>
                <a:gd name="T6" fmla="*/ 11 w 52"/>
                <a:gd name="T7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2" h="51">
                  <a:moveTo>
                    <a:pt x="11" y="51"/>
                  </a:moveTo>
                  <a:cubicBezTo>
                    <a:pt x="11" y="51"/>
                    <a:pt x="0" y="33"/>
                    <a:pt x="12" y="19"/>
                  </a:cubicBezTo>
                  <a:cubicBezTo>
                    <a:pt x="24" y="5"/>
                    <a:pt x="42" y="0"/>
                    <a:pt x="42" y="0"/>
                  </a:cubicBezTo>
                  <a:cubicBezTo>
                    <a:pt x="42" y="0"/>
                    <a:pt x="52" y="47"/>
                    <a:pt x="11" y="5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43" name="Freeform: Shape 237">
              <a:extLst>
                <a:ext uri="{FF2B5EF4-FFF2-40B4-BE49-F238E27FC236}">
                  <a16:creationId xmlns:a16="http://schemas.microsoft.com/office/drawing/2014/main" id="{99BFC772-280A-40C9-AF63-BF2D7B210ACE}"/>
                </a:ext>
              </a:extLst>
            </p:cNvPr>
            <p:cNvSpPr>
              <a:spLocks/>
            </p:cNvSpPr>
            <p:nvPr/>
          </p:nvSpPr>
          <p:spPr bwMode="auto">
            <a:xfrm>
              <a:off x="6693331" y="1894408"/>
              <a:ext cx="90427" cy="73688"/>
            </a:xfrm>
            <a:custGeom>
              <a:avLst/>
              <a:gdLst>
                <a:gd name="T0" fmla="*/ 10 w 51"/>
                <a:gd name="T1" fmla="*/ 51 h 51"/>
                <a:gd name="T2" fmla="*/ 11 w 51"/>
                <a:gd name="T3" fmla="*/ 19 h 51"/>
                <a:gd name="T4" fmla="*/ 41 w 51"/>
                <a:gd name="T5" fmla="*/ 0 h 51"/>
                <a:gd name="T6" fmla="*/ 10 w 51"/>
                <a:gd name="T7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1" h="51">
                  <a:moveTo>
                    <a:pt x="10" y="51"/>
                  </a:moveTo>
                  <a:cubicBezTo>
                    <a:pt x="10" y="51"/>
                    <a:pt x="0" y="33"/>
                    <a:pt x="11" y="19"/>
                  </a:cubicBezTo>
                  <a:cubicBezTo>
                    <a:pt x="23" y="5"/>
                    <a:pt x="41" y="0"/>
                    <a:pt x="41" y="0"/>
                  </a:cubicBezTo>
                  <a:cubicBezTo>
                    <a:pt x="41" y="0"/>
                    <a:pt x="51" y="47"/>
                    <a:pt x="10" y="5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44" name="Freeform: Shape 238">
              <a:extLst>
                <a:ext uri="{FF2B5EF4-FFF2-40B4-BE49-F238E27FC236}">
                  <a16:creationId xmlns:a16="http://schemas.microsoft.com/office/drawing/2014/main" id="{ADB27205-083D-4EF5-A7E4-C7962F693429}"/>
                </a:ext>
              </a:extLst>
            </p:cNvPr>
            <p:cNvSpPr>
              <a:spLocks/>
            </p:cNvSpPr>
            <p:nvPr/>
          </p:nvSpPr>
          <p:spPr bwMode="auto">
            <a:xfrm>
              <a:off x="6550878" y="1878257"/>
              <a:ext cx="89188" cy="83782"/>
            </a:xfrm>
            <a:custGeom>
              <a:avLst/>
              <a:gdLst>
                <a:gd name="T0" fmla="*/ 25 w 50"/>
                <a:gd name="T1" fmla="*/ 58 h 58"/>
                <a:gd name="T2" fmla="*/ 3 w 50"/>
                <a:gd name="T3" fmla="*/ 35 h 58"/>
                <a:gd name="T4" fmla="*/ 9 w 50"/>
                <a:gd name="T5" fmla="*/ 0 h 58"/>
                <a:gd name="T6" fmla="*/ 25 w 50"/>
                <a:gd name="T7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58">
                  <a:moveTo>
                    <a:pt x="25" y="58"/>
                  </a:moveTo>
                  <a:cubicBezTo>
                    <a:pt x="25" y="58"/>
                    <a:pt x="5" y="53"/>
                    <a:pt x="3" y="35"/>
                  </a:cubicBezTo>
                  <a:cubicBezTo>
                    <a:pt x="0" y="17"/>
                    <a:pt x="9" y="0"/>
                    <a:pt x="9" y="0"/>
                  </a:cubicBezTo>
                  <a:cubicBezTo>
                    <a:pt x="9" y="0"/>
                    <a:pt x="50" y="24"/>
                    <a:pt x="25" y="5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45" name="Freeform: Shape 239">
              <a:extLst>
                <a:ext uri="{FF2B5EF4-FFF2-40B4-BE49-F238E27FC236}">
                  <a16:creationId xmlns:a16="http://schemas.microsoft.com/office/drawing/2014/main" id="{2DC6E6A5-C95C-4BD2-B4E0-4EDF3A8FC830}"/>
                </a:ext>
              </a:extLst>
            </p:cNvPr>
            <p:cNvSpPr>
              <a:spLocks/>
            </p:cNvSpPr>
            <p:nvPr/>
          </p:nvSpPr>
          <p:spPr bwMode="auto">
            <a:xfrm>
              <a:off x="6814725" y="2270920"/>
              <a:ext cx="102814" cy="70659"/>
            </a:xfrm>
            <a:custGeom>
              <a:avLst/>
              <a:gdLst>
                <a:gd name="T0" fmla="*/ 0 w 58"/>
                <a:gd name="T1" fmla="*/ 19 h 49"/>
                <a:gd name="T2" fmla="*/ 25 w 58"/>
                <a:gd name="T3" fmla="*/ 0 h 49"/>
                <a:gd name="T4" fmla="*/ 58 w 58"/>
                <a:gd name="T5" fmla="*/ 10 h 49"/>
                <a:gd name="T6" fmla="*/ 0 w 58"/>
                <a:gd name="T7" fmla="*/ 19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8" h="49">
                  <a:moveTo>
                    <a:pt x="0" y="19"/>
                  </a:moveTo>
                  <a:cubicBezTo>
                    <a:pt x="0" y="19"/>
                    <a:pt x="7" y="0"/>
                    <a:pt x="25" y="0"/>
                  </a:cubicBezTo>
                  <a:cubicBezTo>
                    <a:pt x="43" y="0"/>
                    <a:pt x="58" y="10"/>
                    <a:pt x="58" y="10"/>
                  </a:cubicBezTo>
                  <a:cubicBezTo>
                    <a:pt x="58" y="10"/>
                    <a:pt x="29" y="49"/>
                    <a:pt x="0" y="1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46" name="Freeform: Shape 240">
              <a:extLst>
                <a:ext uri="{FF2B5EF4-FFF2-40B4-BE49-F238E27FC236}">
                  <a16:creationId xmlns:a16="http://schemas.microsoft.com/office/drawing/2014/main" id="{7E2B3275-3EC7-4094-9FBF-1BDF12781F8E}"/>
                </a:ext>
              </a:extLst>
            </p:cNvPr>
            <p:cNvSpPr>
              <a:spLocks/>
            </p:cNvSpPr>
            <p:nvPr/>
          </p:nvSpPr>
          <p:spPr bwMode="auto">
            <a:xfrm>
              <a:off x="6830828" y="2212374"/>
              <a:ext cx="94142" cy="71669"/>
            </a:xfrm>
            <a:custGeom>
              <a:avLst/>
              <a:gdLst>
                <a:gd name="T0" fmla="*/ 0 w 53"/>
                <a:gd name="T1" fmla="*/ 20 h 49"/>
                <a:gd name="T2" fmla="*/ 23 w 53"/>
                <a:gd name="T3" fmla="*/ 0 h 49"/>
                <a:gd name="T4" fmla="*/ 53 w 53"/>
                <a:gd name="T5" fmla="*/ 11 h 49"/>
                <a:gd name="T6" fmla="*/ 0 w 53"/>
                <a:gd name="T7" fmla="*/ 2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3" h="49">
                  <a:moveTo>
                    <a:pt x="0" y="20"/>
                  </a:moveTo>
                  <a:cubicBezTo>
                    <a:pt x="0" y="20"/>
                    <a:pt x="7" y="1"/>
                    <a:pt x="23" y="0"/>
                  </a:cubicBezTo>
                  <a:cubicBezTo>
                    <a:pt x="39" y="0"/>
                    <a:pt x="53" y="11"/>
                    <a:pt x="53" y="11"/>
                  </a:cubicBezTo>
                  <a:cubicBezTo>
                    <a:pt x="53" y="11"/>
                    <a:pt x="26" y="49"/>
                    <a:pt x="0" y="2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47" name="Freeform: Shape 241">
              <a:extLst>
                <a:ext uri="{FF2B5EF4-FFF2-40B4-BE49-F238E27FC236}">
                  <a16:creationId xmlns:a16="http://schemas.microsoft.com/office/drawing/2014/main" id="{BF0E411A-150A-4D82-AB49-11FA2C6E2482}"/>
                </a:ext>
              </a:extLst>
            </p:cNvPr>
            <p:cNvSpPr>
              <a:spLocks/>
            </p:cNvSpPr>
            <p:nvPr/>
          </p:nvSpPr>
          <p:spPr bwMode="auto">
            <a:xfrm>
              <a:off x="6952222" y="2190167"/>
              <a:ext cx="80517" cy="64603"/>
            </a:xfrm>
            <a:custGeom>
              <a:avLst/>
              <a:gdLst>
                <a:gd name="T0" fmla="*/ 0 w 45"/>
                <a:gd name="T1" fmla="*/ 15 h 44"/>
                <a:gd name="T2" fmla="*/ 23 w 45"/>
                <a:gd name="T3" fmla="*/ 4 h 44"/>
                <a:gd name="T4" fmla="*/ 45 w 45"/>
                <a:gd name="T5" fmla="*/ 19 h 44"/>
                <a:gd name="T6" fmla="*/ 0 w 45"/>
                <a:gd name="T7" fmla="*/ 15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44">
                  <a:moveTo>
                    <a:pt x="0" y="15"/>
                  </a:moveTo>
                  <a:cubicBezTo>
                    <a:pt x="0" y="15"/>
                    <a:pt x="10" y="0"/>
                    <a:pt x="23" y="4"/>
                  </a:cubicBezTo>
                  <a:cubicBezTo>
                    <a:pt x="37" y="8"/>
                    <a:pt x="45" y="19"/>
                    <a:pt x="45" y="19"/>
                  </a:cubicBezTo>
                  <a:cubicBezTo>
                    <a:pt x="45" y="19"/>
                    <a:pt x="15" y="44"/>
                    <a:pt x="0" y="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48" name="Freeform: Shape 242">
              <a:extLst>
                <a:ext uri="{FF2B5EF4-FFF2-40B4-BE49-F238E27FC236}">
                  <a16:creationId xmlns:a16="http://schemas.microsoft.com/office/drawing/2014/main" id="{F6692008-5977-4E89-B2A7-9953094E0BF3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1074" y="2242656"/>
              <a:ext cx="80517" cy="64603"/>
            </a:xfrm>
            <a:custGeom>
              <a:avLst/>
              <a:gdLst>
                <a:gd name="T0" fmla="*/ 0 w 45"/>
                <a:gd name="T1" fmla="*/ 14 h 44"/>
                <a:gd name="T2" fmla="*/ 23 w 45"/>
                <a:gd name="T3" fmla="*/ 4 h 44"/>
                <a:gd name="T4" fmla="*/ 45 w 45"/>
                <a:gd name="T5" fmla="*/ 19 h 44"/>
                <a:gd name="T6" fmla="*/ 0 w 45"/>
                <a:gd name="T7" fmla="*/ 1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44">
                  <a:moveTo>
                    <a:pt x="0" y="14"/>
                  </a:moveTo>
                  <a:cubicBezTo>
                    <a:pt x="0" y="14"/>
                    <a:pt x="10" y="0"/>
                    <a:pt x="23" y="4"/>
                  </a:cubicBezTo>
                  <a:cubicBezTo>
                    <a:pt x="37" y="7"/>
                    <a:pt x="45" y="19"/>
                    <a:pt x="45" y="19"/>
                  </a:cubicBezTo>
                  <a:cubicBezTo>
                    <a:pt x="45" y="19"/>
                    <a:pt x="15" y="44"/>
                    <a:pt x="0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</p:grpSp>
      <p:pic>
        <p:nvPicPr>
          <p:cNvPr id="290" name="图片 289">
            <a:extLst>
              <a:ext uri="{FF2B5EF4-FFF2-40B4-BE49-F238E27FC236}">
                <a16:creationId xmlns:a16="http://schemas.microsoft.com/office/drawing/2014/main" id="{3A005221-BF6D-4681-8C0F-8CD3EA1D19A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274" b="93910" l="9370" r="89984">
                        <a14:foregroundMark x1="40065" y1="4487" x2="49758" y2="6090"/>
                        <a14:foregroundMark x1="23425" y1="11218" x2="22940" y2="14423"/>
                        <a14:foregroundMark x1="24071" y1="12073" x2="26010" y2="11645"/>
                        <a14:foregroundMark x1="15186" y1="75962" x2="25687" y2="79594"/>
                        <a14:foregroundMark x1="25687" y1="79594" x2="25687" y2="79594"/>
                        <a14:foregroundMark x1="46527" y1="93162" x2="46527" y2="94017"/>
                        <a14:foregroundMark x1="9370" y1="76603" x2="9370" y2="81944"/>
                        <a14:backgroundMark x1="16142" y1="47917" x2="20866" y2="47917"/>
                        <a14:backgroundMark x1="10236" y1="49219" x2="25197" y2="50260"/>
                        <a14:backgroundMark x1="23622" y1="50521" x2="3937" y2="510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9406"/>
          <a:stretch/>
        </p:blipFill>
        <p:spPr>
          <a:xfrm>
            <a:off x="0" y="-9477"/>
            <a:ext cx="780528" cy="597134"/>
          </a:xfrm>
          <a:prstGeom prst="rect">
            <a:avLst/>
          </a:prstGeom>
        </p:spPr>
      </p:pic>
      <p:pic>
        <p:nvPicPr>
          <p:cNvPr id="287" name="图片 4">
            <a:extLst>
              <a:ext uri="{FF2B5EF4-FFF2-40B4-BE49-F238E27FC236}">
                <a16:creationId xmlns:a16="http://schemas.microsoft.com/office/drawing/2014/main" id="{5AE8C5F3-B529-407B-839A-6530414F709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43840" y="4059431"/>
            <a:ext cx="1251400" cy="2076876"/>
          </a:xfrm>
          <a:prstGeom prst="rect">
            <a:avLst/>
          </a:prstGeom>
          <a:noFill/>
          <a:ln>
            <a:noFill/>
          </a:ln>
        </p:spPr>
      </p:pic>
      <p:sp>
        <p:nvSpPr>
          <p:cNvPr id="305" name="Text Box 60"/>
          <p:cNvSpPr txBox="1">
            <a:spLocks noChangeArrowheads="1"/>
          </p:cNvSpPr>
          <p:nvPr/>
        </p:nvSpPr>
        <p:spPr bwMode="auto">
          <a:xfrm>
            <a:off x="191020" y="972981"/>
            <a:ext cx="10761617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dirty="0">
                <a:solidFill>
                  <a:srgbClr val="B0927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en-US" sz="3200" b="1" dirty="0" err="1">
                <a:solidFill>
                  <a:srgbClr val="B0927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Đặt</a:t>
            </a:r>
            <a:r>
              <a:rPr lang="en-US" sz="3200" b="1" dirty="0">
                <a:solidFill>
                  <a:srgbClr val="B0927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B0927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200" b="1" dirty="0">
                <a:solidFill>
                  <a:srgbClr val="B0927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B0927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3200" b="1" dirty="0">
                <a:solidFill>
                  <a:srgbClr val="B0927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B0927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200" b="1" dirty="0">
                <a:solidFill>
                  <a:srgbClr val="B0927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B0927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200" b="1" dirty="0">
                <a:solidFill>
                  <a:srgbClr val="B0927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B0927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đơn</a:t>
            </a:r>
            <a:r>
              <a:rPr lang="en-US" sz="3200" b="1" dirty="0">
                <a:solidFill>
                  <a:srgbClr val="B0927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B0927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lang="en-US" sz="3200" b="1" dirty="0">
                <a:solidFill>
                  <a:srgbClr val="B0927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B0927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200" b="1" dirty="0">
                <a:solidFill>
                  <a:srgbClr val="B0927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B0927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200" b="1" dirty="0">
                <a:solidFill>
                  <a:srgbClr val="B0927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B0927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phức</a:t>
            </a:r>
            <a:r>
              <a:rPr lang="en-US" sz="3200" b="1" dirty="0">
                <a:solidFill>
                  <a:srgbClr val="B0927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B0927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vừa</a:t>
            </a:r>
            <a:r>
              <a:rPr lang="en-US" sz="3200" b="1" dirty="0">
                <a:solidFill>
                  <a:srgbClr val="B0927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B0927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3200" b="1" dirty="0">
                <a:solidFill>
                  <a:srgbClr val="B0927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B0927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200" b="1" dirty="0">
                <a:solidFill>
                  <a:srgbClr val="B0927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3200" b="1" dirty="0" err="1">
                <a:solidFill>
                  <a:srgbClr val="B0927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200" b="1" dirty="0">
                <a:solidFill>
                  <a:srgbClr val="B0927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err="1">
                <a:solidFill>
                  <a:srgbClr val="B0927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3200" b="1">
                <a:solidFill>
                  <a:srgbClr val="B0927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2:</a:t>
            </a:r>
            <a:endParaRPr lang="en-US" sz="3200" b="1" dirty="0">
              <a:solidFill>
                <a:srgbClr val="B0927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6" name="Text Box 7"/>
          <p:cNvSpPr txBox="1">
            <a:spLocks noChangeArrowheads="1"/>
          </p:cNvSpPr>
          <p:nvPr/>
        </p:nvSpPr>
        <p:spPr bwMode="auto">
          <a:xfrm>
            <a:off x="668596" y="2132245"/>
            <a:ext cx="10550435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>
              <a:spcBef>
                <a:spcPct val="50000"/>
              </a:spcBef>
            </a:pP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M: 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Đặt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đoàn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3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342900" indent="-342900">
              <a:spcBef>
                <a:spcPct val="50000"/>
              </a:spcBef>
            </a:pPr>
            <a:r>
              <a:rPr lang="en-US" sz="32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Đoàn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truyền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thống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quý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báu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ta.</a:t>
            </a:r>
          </a:p>
        </p:txBody>
      </p:sp>
      <p:sp>
        <p:nvSpPr>
          <p:cNvPr id="307" name="矩形 35">
            <a:extLst>
              <a:ext uri="{FF2B5EF4-FFF2-40B4-BE49-F238E27FC236}">
                <a16:creationId xmlns:a16="http://schemas.microsoft.com/office/drawing/2014/main" id="{7410CAE6-B4C1-41C2-A1F5-6458F9B7EED9}"/>
              </a:ext>
            </a:extLst>
          </p:cNvPr>
          <p:cNvSpPr/>
          <p:nvPr/>
        </p:nvSpPr>
        <p:spPr>
          <a:xfrm>
            <a:off x="680977" y="158282"/>
            <a:ext cx="13251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solidFill>
                  <a:srgbClr val="865B3E"/>
                </a:solidFill>
                <a:latin typeface="UTM Cookies" panose="02040603050506020204" pitchFamily="18" charset="0"/>
                <a:ea typeface="微软雅黑" panose="020B0503020204020204" pitchFamily="34" charset="-122"/>
              </a:rPr>
              <a:t>LUYỆN TẬP</a:t>
            </a:r>
            <a:endParaRPr lang="zh-CN" altLang="en-US" b="1" dirty="0">
              <a:solidFill>
                <a:srgbClr val="865B3E"/>
              </a:solidFill>
              <a:latin typeface="UTM Cookies" panose="02040603050506020204" pitchFamily="18" charset="0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886384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8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422 0.0875 C 0.04519 0.09676 0.01211 0.10625 -0.00221 0.11782 C -0.01705 0.13102 -0.02409 0.14629 -0.03177 0.16157 C -0.0388 0.17685 -0.03177 0.18981 -0.02409 0.20393 C -0.01705 0.2169 -0.00599 0.23102 0.0194 0.24282 C 0.04141 0.2544 0.078 0.26412 0.11797 0.27106 C 0.15469 0.27824 0.19844 0.28287 0.24219 0.28541 C 0.28607 0.2875 0.33021 0.2875 0.37019 0.28541 C 0.41407 0.28287 0.45391 0.27708 0.48685 0.26759 C 0.52006 0.25949 0.54909 0.24884 0.56394 0.23565 C 0.5819 0.22384 0.58907 0.20764 0.58907 0.19444 C 0.59336 0.18171 0.58907 0.1662 0.57097 0.15324 C 0.55287 0.14166 0.52006 0.13194 0.47578 0.12731 C 0.43256 0.12384 0.38828 0.12847 0.35925 0.1368 C 0.3336 0.14514 0.31498 0.15787 0.31159 0.17315 C 0.31159 0.18865 0.31498 0.20277 0.3336 0.21458 C 0.35209 0.22639 0.34831 0.2287 0.42149 0.24421 C 0.48685 0.26041 0.55287 0.25578 0.59336 0.25694 C 0.63334 0.25694 0.66615 0.25231 0.70664 0.24768 C 0.75039 0.24166 0.78698 0.23102 0.81224 0.22152 C 0.83789 0.21227 0.84896 0.20046 0.86367 0.18171 C 0.87474 0.1625 0.87474 0.15324 0.87474 0.13912 C 0.87474 0.125 0.87474 0.11088 0.87474 0.09676 " pathEditMode="relative" rAng="0" ptsTypes="AAAAAAAAAAAAAAAAAAAAAAA">
                                      <p:cBhvr>
                                        <p:cTn id="9" dur="2750" fill="hold"/>
                                        <p:tgtEl>
                                          <p:spTgt spid="2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570" y="9954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5" grpId="0"/>
      <p:bldP spid="30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0">
            <a:extLst>
              <a:ext uri="{FF2B5EF4-FFF2-40B4-BE49-F238E27FC236}">
                <a16:creationId xmlns:a16="http://schemas.microsoft.com/office/drawing/2014/main" id="{BA9DEA8E-6B7C-C848-9861-179548CA5B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7400" y="2746715"/>
            <a:ext cx="67818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vi-VN" altLang="en-VN" sz="3600" b="1" dirty="0">
                <a:latin typeface="Times New Roman" panose="02020603050405020304" pitchFamily="18" charset="0"/>
              </a:rPr>
              <a:t>- Thế nào là từ đơn? Cho ví dụ .</a:t>
            </a:r>
          </a:p>
        </p:txBody>
      </p:sp>
      <p:sp>
        <p:nvSpPr>
          <p:cNvPr id="4" name="Text Box 11">
            <a:extLst>
              <a:ext uri="{FF2B5EF4-FFF2-40B4-BE49-F238E27FC236}">
                <a16:creationId xmlns:a16="http://schemas.microsoft.com/office/drawing/2014/main" id="{5EB80A3D-F861-4141-A03A-F96DE1B881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5629" y="3700584"/>
            <a:ext cx="695483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VN" sz="3600" b="1" dirty="0">
                <a:latin typeface="Times New Roman" panose="02020603050405020304" pitchFamily="18" charset="0"/>
              </a:rPr>
              <a:t>- </a:t>
            </a:r>
            <a:r>
              <a:rPr lang="en-US" altLang="en-VN" sz="3600" b="1" dirty="0" err="1">
                <a:latin typeface="Times New Roman" panose="02020603050405020304" pitchFamily="18" charset="0"/>
              </a:rPr>
              <a:t>Thế</a:t>
            </a:r>
            <a:r>
              <a:rPr lang="en-US" altLang="en-VN" sz="3600" b="1" dirty="0">
                <a:latin typeface="Times New Roman" panose="02020603050405020304" pitchFamily="18" charset="0"/>
              </a:rPr>
              <a:t> </a:t>
            </a:r>
            <a:r>
              <a:rPr lang="en-US" altLang="en-VN" sz="3600" b="1" dirty="0" err="1">
                <a:latin typeface="Times New Roman" panose="02020603050405020304" pitchFamily="18" charset="0"/>
              </a:rPr>
              <a:t>nào</a:t>
            </a:r>
            <a:r>
              <a:rPr lang="en-US" altLang="en-VN" sz="3600" b="1" dirty="0">
                <a:latin typeface="Times New Roman" panose="02020603050405020304" pitchFamily="18" charset="0"/>
              </a:rPr>
              <a:t> </a:t>
            </a:r>
            <a:r>
              <a:rPr lang="en-US" altLang="en-VN" sz="3600" b="1" dirty="0" err="1">
                <a:latin typeface="Times New Roman" panose="02020603050405020304" pitchFamily="18" charset="0"/>
              </a:rPr>
              <a:t>là</a:t>
            </a:r>
            <a:r>
              <a:rPr lang="en-US" altLang="en-VN" sz="3600" b="1" dirty="0">
                <a:latin typeface="Times New Roman" panose="02020603050405020304" pitchFamily="18" charset="0"/>
              </a:rPr>
              <a:t> </a:t>
            </a:r>
            <a:r>
              <a:rPr lang="en-US" altLang="en-VN" sz="3600" b="1" dirty="0" err="1">
                <a:latin typeface="Times New Roman" panose="02020603050405020304" pitchFamily="18" charset="0"/>
              </a:rPr>
              <a:t>từ</a:t>
            </a:r>
            <a:r>
              <a:rPr lang="en-US" altLang="en-VN" sz="3600" b="1" dirty="0">
                <a:latin typeface="Times New Roman" panose="02020603050405020304" pitchFamily="18" charset="0"/>
              </a:rPr>
              <a:t> </a:t>
            </a:r>
            <a:r>
              <a:rPr lang="en-US" altLang="en-VN" sz="3600" b="1" dirty="0" err="1">
                <a:latin typeface="Times New Roman" panose="02020603050405020304" pitchFamily="18" charset="0"/>
              </a:rPr>
              <a:t>phức</a:t>
            </a:r>
            <a:r>
              <a:rPr lang="en-US" altLang="en-VN" sz="3600" b="1" dirty="0">
                <a:latin typeface="Times New Roman" panose="02020603050405020304" pitchFamily="18" charset="0"/>
              </a:rPr>
              <a:t>? </a:t>
            </a:r>
            <a:r>
              <a:rPr lang="vi-VN" altLang="en-VN" sz="3600" b="1" dirty="0">
                <a:latin typeface="Times New Roman" panose="02020603050405020304" pitchFamily="18" charset="0"/>
              </a:rPr>
              <a:t>C</a:t>
            </a:r>
            <a:r>
              <a:rPr lang="en-US" altLang="en-VN" sz="3600" b="1" dirty="0">
                <a:latin typeface="Times New Roman" panose="02020603050405020304" pitchFamily="18" charset="0"/>
              </a:rPr>
              <a:t>ho </a:t>
            </a:r>
            <a:r>
              <a:rPr lang="en-US" altLang="en-VN" sz="3600" b="1" dirty="0" err="1">
                <a:latin typeface="Times New Roman" panose="02020603050405020304" pitchFamily="18" charset="0"/>
              </a:rPr>
              <a:t>ví</a:t>
            </a:r>
            <a:r>
              <a:rPr lang="en-US" altLang="en-VN" sz="3600" b="1" dirty="0">
                <a:latin typeface="Times New Roman" panose="02020603050405020304" pitchFamily="18" charset="0"/>
              </a:rPr>
              <a:t> </a:t>
            </a:r>
            <a:r>
              <a:rPr lang="en-US" altLang="en-VN" sz="3600" b="1" dirty="0" err="1">
                <a:latin typeface="Times New Roman" panose="02020603050405020304" pitchFamily="18" charset="0"/>
              </a:rPr>
              <a:t>dụ</a:t>
            </a:r>
            <a:r>
              <a:rPr lang="en-US" altLang="en-VN" sz="3600" b="1" dirty="0">
                <a:latin typeface="Times New Roman" panose="02020603050405020304" pitchFamily="18" charset="0"/>
              </a:rPr>
              <a:t> .</a:t>
            </a:r>
          </a:p>
        </p:txBody>
      </p:sp>
      <p:pic>
        <p:nvPicPr>
          <p:cNvPr id="6" name="Picture 20">
            <a:extLst>
              <a:ext uri="{FF2B5EF4-FFF2-40B4-BE49-F238E27FC236}">
                <a16:creationId xmlns:a16="http://schemas.microsoft.com/office/drawing/2014/main" id="{8433FCB8-2A33-CC4A-9BA9-A4C0B41727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95400" cy="144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11">
            <a:extLst>
              <a:ext uri="{FF2B5EF4-FFF2-40B4-BE49-F238E27FC236}">
                <a16:creationId xmlns:a16="http://schemas.microsoft.com/office/drawing/2014/main" id="{DF0AD0E6-E107-BE4B-9713-EE3CA8E150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7400" y="4687669"/>
            <a:ext cx="695483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VN" sz="3600" b="1" dirty="0">
                <a:latin typeface="Times New Roman" panose="02020603050405020304" pitchFamily="18" charset="0"/>
              </a:rPr>
              <a:t>- </a:t>
            </a:r>
            <a:r>
              <a:rPr lang="vi-VN" altLang="en-VN" sz="3600" b="1" dirty="0">
                <a:latin typeface="Times New Roman" panose="02020603050405020304" pitchFamily="18" charset="0"/>
              </a:rPr>
              <a:t>Từ dùng để làm gì?</a:t>
            </a:r>
            <a:endParaRPr lang="en-US" altLang="en-VN" sz="3600" b="1" dirty="0">
              <a:latin typeface="Times New Roman" panose="02020603050405020304" pitchFamily="18" charset="0"/>
            </a:endParaRPr>
          </a:p>
        </p:txBody>
      </p:sp>
      <p:grpSp>
        <p:nvGrpSpPr>
          <p:cNvPr id="8" name="组合 10">
            <a:extLst>
              <a:ext uri="{FF2B5EF4-FFF2-40B4-BE49-F238E27FC236}">
                <a16:creationId xmlns:a16="http://schemas.microsoft.com/office/drawing/2014/main" id="{AA7FB3AA-420C-BF42-B1DC-C034A8670B43}"/>
              </a:ext>
            </a:extLst>
          </p:cNvPr>
          <p:cNvGrpSpPr/>
          <p:nvPr/>
        </p:nvGrpSpPr>
        <p:grpSpPr>
          <a:xfrm rot="21340859">
            <a:off x="4415445" y="304799"/>
            <a:ext cx="2594955" cy="2008361"/>
            <a:chOff x="1467430" y="2583543"/>
            <a:chExt cx="3020095" cy="2133600"/>
          </a:xfrm>
        </p:grpSpPr>
        <p:pic>
          <p:nvPicPr>
            <p:cNvPr id="9" name="图片 11">
              <a:extLst>
                <a:ext uri="{FF2B5EF4-FFF2-40B4-BE49-F238E27FC236}">
                  <a16:creationId xmlns:a16="http://schemas.microsoft.com/office/drawing/2014/main" id="{3434F669-1631-4449-9986-FCD9C801F08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1467430" y="2583543"/>
              <a:ext cx="3020095" cy="2133600"/>
            </a:xfrm>
            <a:prstGeom prst="rect">
              <a:avLst/>
            </a:prstGeom>
          </p:spPr>
        </p:pic>
        <p:sp>
          <p:nvSpPr>
            <p:cNvPr id="10" name="文本框 12">
              <a:extLst>
                <a:ext uri="{FF2B5EF4-FFF2-40B4-BE49-F238E27FC236}">
                  <a16:creationId xmlns:a16="http://schemas.microsoft.com/office/drawing/2014/main" id="{4A8F305F-7378-4940-B5F0-3566888C469E}"/>
                </a:ext>
              </a:extLst>
            </p:cNvPr>
            <p:cNvSpPr txBox="1"/>
            <p:nvPr/>
          </p:nvSpPr>
          <p:spPr>
            <a:xfrm rot="362859">
              <a:off x="1581013" y="3177765"/>
              <a:ext cx="2598527" cy="6866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altLang="zh-CN" sz="36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华康少女文字W5" panose="040F0509000000000000" pitchFamily="81" charset="-122"/>
                  <a:cs typeface="Times New Roman" panose="02020603050405020304" pitchFamily="18" charset="0"/>
                </a:rPr>
                <a:t>Củng cố</a:t>
              </a:r>
              <a:endParaRPr lang="zh-CN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华康少女文字W5" panose="040F0509000000000000" pitchFamily="81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12" name="图片 17">
            <a:extLst>
              <a:ext uri="{FF2B5EF4-FFF2-40B4-BE49-F238E27FC236}">
                <a16:creationId xmlns:a16="http://schemas.microsoft.com/office/drawing/2014/main" id="{A99FD9D4-9D5D-7148-A537-CF54452558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06799">
            <a:off x="6552666" y="513286"/>
            <a:ext cx="1362079" cy="1591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213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E48E3F4-79D3-2748-B5F3-52F7838297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00" y="2453842"/>
            <a:ext cx="8610600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vi-VN" altLang="en-VN" sz="3600" b="1" dirty="0">
                <a:latin typeface="Times New Roman" panose="02020603050405020304" pitchFamily="18" charset="0"/>
              </a:rPr>
              <a:t>  - Xem lại bài học hôm nay.</a:t>
            </a:r>
          </a:p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vi-VN" altLang="en-VN" sz="3600" b="1" dirty="0">
                <a:latin typeface="Times New Roman" panose="02020603050405020304" pitchFamily="18" charset="0"/>
              </a:rPr>
              <a:t>  - Học ghi nhớ của bài. </a:t>
            </a:r>
          </a:p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vi-VN" altLang="en-VN" sz="3600" b="1" dirty="0">
                <a:latin typeface="Times New Roman" panose="02020603050405020304" pitchFamily="18" charset="0"/>
              </a:rPr>
              <a:t> -  Xem trước bài: Nhân hậu – Đoàn kết.</a:t>
            </a:r>
          </a:p>
        </p:txBody>
      </p:sp>
      <p:grpSp>
        <p:nvGrpSpPr>
          <p:cNvPr id="5" name="组合 10">
            <a:extLst>
              <a:ext uri="{FF2B5EF4-FFF2-40B4-BE49-F238E27FC236}">
                <a16:creationId xmlns:a16="http://schemas.microsoft.com/office/drawing/2014/main" id="{6574F18E-D2C6-7C4A-9607-FDBC6071F348}"/>
              </a:ext>
            </a:extLst>
          </p:cNvPr>
          <p:cNvGrpSpPr/>
          <p:nvPr/>
        </p:nvGrpSpPr>
        <p:grpSpPr>
          <a:xfrm rot="21340859">
            <a:off x="4912821" y="171062"/>
            <a:ext cx="2594955" cy="2008361"/>
            <a:chOff x="1467430" y="2583543"/>
            <a:chExt cx="3020095" cy="2133600"/>
          </a:xfrm>
        </p:grpSpPr>
        <p:pic>
          <p:nvPicPr>
            <p:cNvPr id="6" name="图片 11">
              <a:extLst>
                <a:ext uri="{FF2B5EF4-FFF2-40B4-BE49-F238E27FC236}">
                  <a16:creationId xmlns:a16="http://schemas.microsoft.com/office/drawing/2014/main" id="{B4D50D2A-C81B-5941-B80E-9682B97BFE7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flipH="1">
              <a:off x="1467430" y="2583543"/>
              <a:ext cx="3020095" cy="2133600"/>
            </a:xfrm>
            <a:prstGeom prst="rect">
              <a:avLst/>
            </a:prstGeom>
          </p:spPr>
        </p:pic>
        <p:sp>
          <p:nvSpPr>
            <p:cNvPr id="7" name="文本框 12">
              <a:extLst>
                <a:ext uri="{FF2B5EF4-FFF2-40B4-BE49-F238E27FC236}">
                  <a16:creationId xmlns:a16="http://schemas.microsoft.com/office/drawing/2014/main" id="{9828E0DC-3747-1647-B7AC-9773523EF7C0}"/>
                </a:ext>
              </a:extLst>
            </p:cNvPr>
            <p:cNvSpPr txBox="1"/>
            <p:nvPr/>
          </p:nvSpPr>
          <p:spPr>
            <a:xfrm rot="362859">
              <a:off x="1581013" y="3177765"/>
              <a:ext cx="2598527" cy="6866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altLang="zh-CN" sz="36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华康少女文字W5" panose="040F0509000000000000" pitchFamily="81" charset="-122"/>
                  <a:cs typeface="Times New Roman" panose="02020603050405020304" pitchFamily="18" charset="0"/>
                </a:rPr>
                <a:t>Dặn dò</a:t>
              </a:r>
              <a:endParaRPr lang="zh-CN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华康少女文字W5" panose="040F0509000000000000" pitchFamily="81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8" name="图片 17">
            <a:extLst>
              <a:ext uri="{FF2B5EF4-FFF2-40B4-BE49-F238E27FC236}">
                <a16:creationId xmlns:a16="http://schemas.microsoft.com/office/drawing/2014/main" id="{4CBE2EBF-9B34-6041-A56D-613EDF1B07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06799">
            <a:off x="7043357" y="379549"/>
            <a:ext cx="1362079" cy="1591385"/>
          </a:xfrm>
          <a:prstGeom prst="rect">
            <a:avLst/>
          </a:prstGeom>
        </p:spPr>
      </p:pic>
      <p:pic>
        <p:nvPicPr>
          <p:cNvPr id="9" name="Picture 20">
            <a:extLst>
              <a:ext uri="{FF2B5EF4-FFF2-40B4-BE49-F238E27FC236}">
                <a16:creationId xmlns:a16="http://schemas.microsoft.com/office/drawing/2014/main" id="{E82DF38E-4B84-9549-AA5C-7814A256CF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95400" cy="144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492755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>
            <a:extLst>
              <a:ext uri="{FF2B5EF4-FFF2-40B4-BE49-F238E27FC236}">
                <a16:creationId xmlns:a16="http://schemas.microsoft.com/office/drawing/2014/main" id="{2B7810E6-3F6A-42B8-88B6-473D16B1A2BB}"/>
              </a:ext>
            </a:extLst>
          </p:cNvPr>
          <p:cNvSpPr/>
          <p:nvPr/>
        </p:nvSpPr>
        <p:spPr>
          <a:xfrm>
            <a:off x="3297693" y="4128719"/>
            <a:ext cx="2288055" cy="2288055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椭圆 4">
            <a:extLst>
              <a:ext uri="{FF2B5EF4-FFF2-40B4-BE49-F238E27FC236}">
                <a16:creationId xmlns:a16="http://schemas.microsoft.com/office/drawing/2014/main" id="{3DAE0D1A-C18C-462D-9E2C-4A65C61AECA0}"/>
              </a:ext>
            </a:extLst>
          </p:cNvPr>
          <p:cNvSpPr/>
          <p:nvPr/>
        </p:nvSpPr>
        <p:spPr>
          <a:xfrm>
            <a:off x="66716" y="4312165"/>
            <a:ext cx="2104609" cy="2104609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id="{27020907-42DE-441D-B558-D04CF2D2FE95}"/>
              </a:ext>
            </a:extLst>
          </p:cNvPr>
          <p:cNvSpPr/>
          <p:nvPr/>
        </p:nvSpPr>
        <p:spPr>
          <a:xfrm>
            <a:off x="10441480" y="2696691"/>
            <a:ext cx="1615474" cy="1615474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椭圆 9">
            <a:extLst>
              <a:ext uri="{FF2B5EF4-FFF2-40B4-BE49-F238E27FC236}">
                <a16:creationId xmlns:a16="http://schemas.microsoft.com/office/drawing/2014/main" id="{7DA23B47-F7D7-4911-BD6D-B6C2AB13EDAB}"/>
              </a:ext>
            </a:extLst>
          </p:cNvPr>
          <p:cNvSpPr/>
          <p:nvPr/>
        </p:nvSpPr>
        <p:spPr>
          <a:xfrm>
            <a:off x="10020674" y="3202741"/>
            <a:ext cx="1652476" cy="1652476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072D74B1-8805-4ABB-90FA-8A1540D84D7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/>
        </p:blipFill>
        <p:spPr>
          <a:xfrm>
            <a:off x="9418174" y="-61878"/>
            <a:ext cx="2346661" cy="979237"/>
          </a:xfrm>
          <a:prstGeom prst="rect">
            <a:avLst/>
          </a:prstGeom>
        </p:spPr>
      </p:pic>
      <p:sp>
        <p:nvSpPr>
          <p:cNvPr id="22" name="椭圆 21">
            <a:extLst>
              <a:ext uri="{FF2B5EF4-FFF2-40B4-BE49-F238E27FC236}">
                <a16:creationId xmlns:a16="http://schemas.microsoft.com/office/drawing/2014/main" id="{AA96C5E8-266D-475D-A9D2-6DFB0D82BFFF}"/>
              </a:ext>
            </a:extLst>
          </p:cNvPr>
          <p:cNvSpPr/>
          <p:nvPr/>
        </p:nvSpPr>
        <p:spPr>
          <a:xfrm>
            <a:off x="598511" y="0"/>
            <a:ext cx="1183530" cy="1183530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椭圆 22">
            <a:extLst>
              <a:ext uri="{FF2B5EF4-FFF2-40B4-BE49-F238E27FC236}">
                <a16:creationId xmlns:a16="http://schemas.microsoft.com/office/drawing/2014/main" id="{892D825C-2FA8-4570-B0B4-80F806B35ABE}"/>
              </a:ext>
            </a:extLst>
          </p:cNvPr>
          <p:cNvSpPr/>
          <p:nvPr/>
        </p:nvSpPr>
        <p:spPr>
          <a:xfrm>
            <a:off x="181911" y="479246"/>
            <a:ext cx="717524" cy="717524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0" name="图片 21">
            <a:extLst>
              <a:ext uri="{FF2B5EF4-FFF2-40B4-BE49-F238E27FC236}">
                <a16:creationId xmlns:a16="http://schemas.microsoft.com/office/drawing/2014/main" id="{2C05A27C-0C40-4CD7-93FB-419E8BBC2C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274" b="93910" l="9370" r="89984">
                        <a14:foregroundMark x1="40065" y1="4487" x2="49758" y2="6090"/>
                        <a14:foregroundMark x1="23425" y1="11218" x2="22940" y2="14423"/>
                        <a14:foregroundMark x1="24071" y1="12073" x2="26010" y2="11645"/>
                        <a14:foregroundMark x1="15186" y1="75962" x2="25687" y2="79594"/>
                        <a14:foregroundMark x1="25687" y1="79594" x2="25687" y2="79594"/>
                        <a14:foregroundMark x1="46527" y1="93162" x2="46527" y2="94017"/>
                        <a14:foregroundMark x1="9370" y1="76603" x2="9370" y2="81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2990" y="361065"/>
            <a:ext cx="4535365" cy="6858000"/>
          </a:xfrm>
          <a:prstGeom prst="rect">
            <a:avLst/>
          </a:prstGeom>
        </p:spPr>
      </p:pic>
      <p:pic>
        <p:nvPicPr>
          <p:cNvPr id="21" name="图片 21">
            <a:extLst>
              <a:ext uri="{FF2B5EF4-FFF2-40B4-BE49-F238E27FC236}">
                <a16:creationId xmlns:a16="http://schemas.microsoft.com/office/drawing/2014/main" id="{2C05A27C-0C40-4CD7-93FB-419E8BBC2C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274" b="93910" l="9370" r="89984">
                        <a14:foregroundMark x1="40065" y1="4487" x2="49758" y2="6090"/>
                        <a14:foregroundMark x1="23425" y1="11218" x2="22940" y2="14423"/>
                        <a14:foregroundMark x1="24071" y1="12073" x2="26010" y2="11645"/>
                        <a14:foregroundMark x1="15186" y1="75962" x2="25687" y2="79594"/>
                        <a14:foregroundMark x1="25687" y1="79594" x2="25687" y2="79594"/>
                        <a14:foregroundMark x1="46527" y1="93162" x2="46527" y2="94017"/>
                        <a14:foregroundMark x1="9370" y1="76603" x2="9370" y2="81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48558" y="361065"/>
            <a:ext cx="4535365" cy="6858000"/>
          </a:xfrm>
          <a:prstGeom prst="rect">
            <a:avLst/>
          </a:prstGeom>
        </p:spPr>
      </p:pic>
      <p:grpSp>
        <p:nvGrpSpPr>
          <p:cNvPr id="24" name="组合 23">
            <a:extLst>
              <a:ext uri="{FF2B5EF4-FFF2-40B4-BE49-F238E27FC236}">
                <a16:creationId xmlns:a16="http://schemas.microsoft.com/office/drawing/2014/main" id="{3378732E-4E49-4ADA-9A59-34FF8418106A}"/>
              </a:ext>
            </a:extLst>
          </p:cNvPr>
          <p:cNvGrpSpPr/>
          <p:nvPr/>
        </p:nvGrpSpPr>
        <p:grpSpPr>
          <a:xfrm>
            <a:off x="3114097" y="0"/>
            <a:ext cx="5809496" cy="5760000"/>
            <a:chOff x="3084810" y="-335112"/>
            <a:chExt cx="5809496" cy="5760000"/>
          </a:xfrm>
        </p:grpSpPr>
        <p:grpSp>
          <p:nvGrpSpPr>
            <p:cNvPr id="17" name="组合 16">
              <a:extLst>
                <a:ext uri="{FF2B5EF4-FFF2-40B4-BE49-F238E27FC236}">
                  <a16:creationId xmlns:a16="http://schemas.microsoft.com/office/drawing/2014/main" id="{FDD56F46-78C0-48A0-80AE-43E1B08C2906}"/>
                </a:ext>
              </a:extLst>
            </p:cNvPr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>
                <a:extLst>
                  <a:ext uri="{FF2B5EF4-FFF2-40B4-BE49-F238E27FC236}">
                    <a16:creationId xmlns:a16="http://schemas.microsoft.com/office/drawing/2014/main" id="{9E63ACBC-0502-4C24-A228-135B9D7FD2C8}"/>
                  </a:ext>
                </a:extLst>
              </p:cNvPr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图片 12">
                <a:extLst>
                  <a:ext uri="{FF2B5EF4-FFF2-40B4-BE49-F238E27FC236}">
                    <a16:creationId xmlns:a16="http://schemas.microsoft.com/office/drawing/2014/main" id="{2785C2FF-6646-4D8E-A4D4-4477539FA40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t="48492"/>
              <a:stretch/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E3262840-AD48-47F6-A0A1-446DB542520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3585" y="2854318"/>
            <a:ext cx="3676018" cy="2394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339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5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8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1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4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7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0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000"/>
                            </p:stCondLst>
                            <p:childTnLst>
                              <p:par>
                                <p:cTn id="6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3000"/>
                            </p:stCondLst>
                            <p:childTnLst>
                              <p:par>
                                <p:cTn id="7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10" grpId="0" animBg="1"/>
      <p:bldP spid="10" grpId="1" animBg="1"/>
      <p:bldP spid="22" grpId="0" animBg="1"/>
      <p:bldP spid="22" grpId="1" animBg="1"/>
      <p:bldP spid="23" grpId="0" animBg="1"/>
      <p:bldP spid="23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>
            <a:extLst>
              <a:ext uri="{FF2B5EF4-FFF2-40B4-BE49-F238E27FC236}">
                <a16:creationId xmlns:a16="http://schemas.microsoft.com/office/drawing/2014/main" id="{2B7810E6-3F6A-42B8-88B6-473D16B1A2BB}"/>
              </a:ext>
            </a:extLst>
          </p:cNvPr>
          <p:cNvSpPr/>
          <p:nvPr/>
        </p:nvSpPr>
        <p:spPr>
          <a:xfrm>
            <a:off x="3297693" y="4128719"/>
            <a:ext cx="2288055" cy="2288055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椭圆 4">
            <a:extLst>
              <a:ext uri="{FF2B5EF4-FFF2-40B4-BE49-F238E27FC236}">
                <a16:creationId xmlns:a16="http://schemas.microsoft.com/office/drawing/2014/main" id="{3DAE0D1A-C18C-462D-9E2C-4A65C61AECA0}"/>
              </a:ext>
            </a:extLst>
          </p:cNvPr>
          <p:cNvSpPr/>
          <p:nvPr/>
        </p:nvSpPr>
        <p:spPr>
          <a:xfrm>
            <a:off x="66716" y="4312165"/>
            <a:ext cx="2104609" cy="2104609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id="{27020907-42DE-441D-B558-D04CF2D2FE95}"/>
              </a:ext>
            </a:extLst>
          </p:cNvPr>
          <p:cNvSpPr/>
          <p:nvPr/>
        </p:nvSpPr>
        <p:spPr>
          <a:xfrm>
            <a:off x="10441480" y="2696691"/>
            <a:ext cx="1615474" cy="1615474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4" name="组合 23">
            <a:extLst>
              <a:ext uri="{FF2B5EF4-FFF2-40B4-BE49-F238E27FC236}">
                <a16:creationId xmlns:a16="http://schemas.microsoft.com/office/drawing/2014/main" id="{3378732E-4E49-4ADA-9A59-34FF8418106A}"/>
              </a:ext>
            </a:extLst>
          </p:cNvPr>
          <p:cNvGrpSpPr/>
          <p:nvPr/>
        </p:nvGrpSpPr>
        <p:grpSpPr>
          <a:xfrm>
            <a:off x="3297693" y="-487254"/>
            <a:ext cx="5809496" cy="5760000"/>
            <a:chOff x="3084810" y="-335112"/>
            <a:chExt cx="5809496" cy="5760000"/>
          </a:xfrm>
        </p:grpSpPr>
        <p:grpSp>
          <p:nvGrpSpPr>
            <p:cNvPr id="17" name="组合 16">
              <a:extLst>
                <a:ext uri="{FF2B5EF4-FFF2-40B4-BE49-F238E27FC236}">
                  <a16:creationId xmlns:a16="http://schemas.microsoft.com/office/drawing/2014/main" id="{FDD56F46-78C0-48A0-80AE-43E1B08C2906}"/>
                </a:ext>
              </a:extLst>
            </p:cNvPr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>
                <a:extLst>
                  <a:ext uri="{FF2B5EF4-FFF2-40B4-BE49-F238E27FC236}">
                    <a16:creationId xmlns:a16="http://schemas.microsoft.com/office/drawing/2014/main" id="{9E63ACBC-0502-4C24-A228-135B9D7FD2C8}"/>
                  </a:ext>
                </a:extLst>
              </p:cNvPr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图片 12">
                <a:extLst>
                  <a:ext uri="{FF2B5EF4-FFF2-40B4-BE49-F238E27FC236}">
                    <a16:creationId xmlns:a16="http://schemas.microsoft.com/office/drawing/2014/main" id="{2785C2FF-6646-4D8E-A4D4-4477539FA40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48492"/>
              <a:stretch/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E3262840-AD48-47F6-A0A1-446DB542520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10" name="椭圆 9">
            <a:extLst>
              <a:ext uri="{FF2B5EF4-FFF2-40B4-BE49-F238E27FC236}">
                <a16:creationId xmlns:a16="http://schemas.microsoft.com/office/drawing/2014/main" id="{7DA23B47-F7D7-4911-BD6D-B6C2AB13EDAB}"/>
              </a:ext>
            </a:extLst>
          </p:cNvPr>
          <p:cNvSpPr/>
          <p:nvPr/>
        </p:nvSpPr>
        <p:spPr>
          <a:xfrm>
            <a:off x="10020674" y="3202741"/>
            <a:ext cx="1652476" cy="1652476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072D74B1-8805-4ABB-90FA-8A1540D84D7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/>
        </p:blipFill>
        <p:spPr>
          <a:xfrm>
            <a:off x="9418174" y="-61878"/>
            <a:ext cx="2346661" cy="979237"/>
          </a:xfrm>
          <a:prstGeom prst="rect">
            <a:avLst/>
          </a:prstGeom>
        </p:spPr>
      </p:pic>
      <p:sp>
        <p:nvSpPr>
          <p:cNvPr id="22" name="椭圆 21">
            <a:extLst>
              <a:ext uri="{FF2B5EF4-FFF2-40B4-BE49-F238E27FC236}">
                <a16:creationId xmlns:a16="http://schemas.microsoft.com/office/drawing/2014/main" id="{AA96C5E8-266D-475D-A9D2-6DFB0D82BFFF}"/>
              </a:ext>
            </a:extLst>
          </p:cNvPr>
          <p:cNvSpPr/>
          <p:nvPr/>
        </p:nvSpPr>
        <p:spPr>
          <a:xfrm>
            <a:off x="527255" y="605005"/>
            <a:ext cx="1183530" cy="1183530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椭圆 22">
            <a:extLst>
              <a:ext uri="{FF2B5EF4-FFF2-40B4-BE49-F238E27FC236}">
                <a16:creationId xmlns:a16="http://schemas.microsoft.com/office/drawing/2014/main" id="{892D825C-2FA8-4570-B0B4-80F806B35ABE}"/>
              </a:ext>
            </a:extLst>
          </p:cNvPr>
          <p:cNvSpPr/>
          <p:nvPr/>
        </p:nvSpPr>
        <p:spPr>
          <a:xfrm>
            <a:off x="293417" y="386200"/>
            <a:ext cx="717524" cy="717524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5761" y="2298838"/>
            <a:ext cx="5917767" cy="2496430"/>
          </a:xfrm>
          <a:prstGeom prst="rect">
            <a:avLst/>
          </a:prstGeom>
        </p:spPr>
      </p:pic>
      <p:sp>
        <p:nvSpPr>
          <p:cNvPr id="15" name="矩形 18">
            <a:extLst>
              <a:ext uri="{FF2B5EF4-FFF2-40B4-BE49-F238E27FC236}">
                <a16:creationId xmlns:a16="http://schemas.microsoft.com/office/drawing/2014/main" id="{520C6A9A-F776-6A49-A68C-E574A3F16433}"/>
              </a:ext>
            </a:extLst>
          </p:cNvPr>
          <p:cNvSpPr/>
          <p:nvPr/>
        </p:nvSpPr>
        <p:spPr>
          <a:xfrm>
            <a:off x="621000" y="165704"/>
            <a:ext cx="187097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rgbClr val="865B3E"/>
                </a:solidFill>
                <a:latin typeface="UTM Cookies" panose="02040603050506020204" pitchFamily="18" charset="0"/>
                <a:ea typeface="微软雅黑" panose="020B0503020204020204" pitchFamily="34" charset="-122"/>
              </a:rPr>
              <a:t>KHỞI ĐỘNG</a:t>
            </a:r>
            <a:endParaRPr lang="zh-CN" altLang="en-US" sz="2400" b="1" dirty="0">
              <a:solidFill>
                <a:srgbClr val="865B3E"/>
              </a:solidFill>
              <a:latin typeface="UTM Cookies" panose="02040603050506020204" pitchFamily="18" charset="0"/>
              <a:ea typeface="微软雅黑" panose="020B0503020204020204" pitchFamily="34" charset="-122"/>
            </a:endParaRPr>
          </a:p>
        </p:txBody>
      </p:sp>
      <p:pic>
        <p:nvPicPr>
          <p:cNvPr id="18" name="图片 19">
            <a:extLst>
              <a:ext uri="{FF2B5EF4-FFF2-40B4-BE49-F238E27FC236}">
                <a16:creationId xmlns:a16="http://schemas.microsoft.com/office/drawing/2014/main" id="{2F0E173E-534C-CD4F-8D4A-A870A76CD0B2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274" b="93910" l="9370" r="89984">
                        <a14:foregroundMark x1="40065" y1="4487" x2="49758" y2="6090"/>
                        <a14:foregroundMark x1="23425" y1="11218" x2="22940" y2="14423"/>
                        <a14:foregroundMark x1="24071" y1="12073" x2="26010" y2="11645"/>
                        <a14:foregroundMark x1="15186" y1="75962" x2="25687" y2="79594"/>
                        <a14:foregroundMark x1="25687" y1="79594" x2="25687" y2="79594"/>
                        <a14:foregroundMark x1="46527" y1="93162" x2="46527" y2="94017"/>
                        <a14:foregroundMark x1="9370" y1="76603" x2="9370" y2="81944"/>
                        <a14:backgroundMark x1="16142" y1="47917" x2="20866" y2="47917"/>
                        <a14:backgroundMark x1="10236" y1="49219" x2="25197" y2="50260"/>
                        <a14:backgroundMark x1="23622" y1="50521" x2="3937" y2="510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9406"/>
          <a:stretch/>
        </p:blipFill>
        <p:spPr>
          <a:xfrm>
            <a:off x="0" y="-9477"/>
            <a:ext cx="751582" cy="574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319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5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8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1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4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7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0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10" grpId="0" animBg="1"/>
      <p:bldP spid="10" grpId="1" animBg="1"/>
      <p:bldP spid="22" grpId="0" animBg="1"/>
      <p:bldP spid="22" grpId="1" animBg="1"/>
      <p:bldP spid="23" grpId="0" animBg="1"/>
      <p:bldP spid="23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矩形 18">
            <a:extLst>
              <a:ext uri="{FF2B5EF4-FFF2-40B4-BE49-F238E27FC236}">
                <a16:creationId xmlns:a16="http://schemas.microsoft.com/office/drawing/2014/main" id="{6B10E72B-0C43-4B11-BBC4-B87512306745}"/>
              </a:ext>
            </a:extLst>
          </p:cNvPr>
          <p:cNvSpPr/>
          <p:nvPr/>
        </p:nvSpPr>
        <p:spPr>
          <a:xfrm>
            <a:off x="621000" y="165704"/>
            <a:ext cx="17412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rgbClr val="865B3E"/>
                </a:solidFill>
                <a:latin typeface="UTM Cookies" panose="02040603050506020204" pitchFamily="18" charset="0"/>
                <a:ea typeface="微软雅黑" panose="020B0503020204020204" pitchFamily="34" charset="-122"/>
              </a:rPr>
              <a:t>KHỞI ĐỘNG</a:t>
            </a:r>
            <a:endParaRPr lang="zh-CN" altLang="en-US" sz="2400" b="1" dirty="0">
              <a:solidFill>
                <a:srgbClr val="865B3E"/>
              </a:solidFill>
              <a:latin typeface="UTM Cookies" panose="02040603050506020204" pitchFamily="18" charset="0"/>
              <a:ea typeface="微软雅黑" panose="020B0503020204020204" pitchFamily="34" charset="-122"/>
            </a:endParaRPr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id="{495710A2-FA0C-42DD-AB1D-4C007814526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274" b="93910" l="9370" r="89984">
                        <a14:foregroundMark x1="40065" y1="4487" x2="49758" y2="6090"/>
                        <a14:foregroundMark x1="23425" y1="11218" x2="22940" y2="14423"/>
                        <a14:foregroundMark x1="24071" y1="12073" x2="26010" y2="11645"/>
                        <a14:foregroundMark x1="15186" y1="75962" x2="25687" y2="79594"/>
                        <a14:foregroundMark x1="25687" y1="79594" x2="25687" y2="79594"/>
                        <a14:foregroundMark x1="46527" y1="93162" x2="46527" y2="94017"/>
                        <a14:foregroundMark x1="9370" y1="76603" x2="9370" y2="81944"/>
                        <a14:backgroundMark x1="16142" y1="47917" x2="20866" y2="47917"/>
                        <a14:backgroundMark x1="10236" y1="49219" x2="25197" y2="50260"/>
                        <a14:backgroundMark x1="23622" y1="50521" x2="3937" y2="510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9406"/>
          <a:stretch/>
        </p:blipFill>
        <p:spPr>
          <a:xfrm>
            <a:off x="0" y="-9477"/>
            <a:ext cx="751582" cy="574989"/>
          </a:xfrm>
          <a:prstGeom prst="rect">
            <a:avLst/>
          </a:prstGeom>
        </p:spPr>
      </p:pic>
      <p:grpSp>
        <p:nvGrpSpPr>
          <p:cNvPr id="71" name="vong quay"/>
          <p:cNvGrpSpPr/>
          <p:nvPr/>
        </p:nvGrpSpPr>
        <p:grpSpPr>
          <a:xfrm>
            <a:off x="5825983" y="1022931"/>
            <a:ext cx="5042125" cy="5036855"/>
            <a:chOff x="5425622" y="292790"/>
            <a:chExt cx="5834378" cy="5828280"/>
          </a:xfrm>
        </p:grpSpPr>
        <p:pic>
          <p:nvPicPr>
            <p:cNvPr id="72" name="Picture 71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5622" y="292790"/>
              <a:ext cx="5834378" cy="5828280"/>
            </a:xfrm>
            <a:prstGeom prst="rect">
              <a:avLst/>
            </a:prstGeom>
          </p:spPr>
        </p:pic>
        <p:sp>
          <p:nvSpPr>
            <p:cNvPr id="73" name="TextBox 72"/>
            <p:cNvSpPr txBox="1"/>
            <p:nvPr/>
          </p:nvSpPr>
          <p:spPr>
            <a:xfrm rot="14949661">
              <a:off x="6674685" y="126928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32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39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4" name="TextBox 73"/>
            <p:cNvSpPr txBox="1"/>
            <p:nvPr/>
          </p:nvSpPr>
          <p:spPr>
            <a:xfrm rot="12232592">
              <a:off x="5742637" y="2184872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12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5" name="TextBox 74"/>
            <p:cNvSpPr txBox="1"/>
            <p:nvPr/>
          </p:nvSpPr>
          <p:spPr>
            <a:xfrm rot="17590276">
              <a:off x="8020996" y="1266361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25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6" name="TextBox 75"/>
            <p:cNvSpPr txBox="1"/>
            <p:nvPr/>
          </p:nvSpPr>
          <p:spPr>
            <a:xfrm rot="20155085">
              <a:off x="8917980" y="218947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7" name="TextBox 76"/>
            <p:cNvSpPr txBox="1"/>
            <p:nvPr/>
          </p:nvSpPr>
          <p:spPr>
            <a:xfrm rot="9501114">
              <a:off x="5697321" y="3524665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32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41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8" name="TextBox 77"/>
            <p:cNvSpPr txBox="1"/>
            <p:nvPr/>
          </p:nvSpPr>
          <p:spPr>
            <a:xfrm rot="6703311">
              <a:off x="6660976" y="449299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32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9" name="TextBox 78"/>
            <p:cNvSpPr txBox="1"/>
            <p:nvPr/>
          </p:nvSpPr>
          <p:spPr>
            <a:xfrm rot="3829829">
              <a:off x="8019634" y="450023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32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31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80" name="TextBox 79"/>
            <p:cNvSpPr txBox="1"/>
            <p:nvPr/>
          </p:nvSpPr>
          <p:spPr>
            <a:xfrm rot="1321648">
              <a:off x="8940448" y="3556175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32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81" name="Isosceles Triangle 80"/>
          <p:cNvSpPr/>
          <p:nvPr/>
        </p:nvSpPr>
        <p:spPr>
          <a:xfrm rot="16200000">
            <a:off x="10840537" y="2746279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2" name="quay dung"/>
          <p:cNvSpPr/>
          <p:nvPr/>
        </p:nvSpPr>
        <p:spPr>
          <a:xfrm>
            <a:off x="10356716" y="831042"/>
            <a:ext cx="1662316" cy="473597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QUAY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3" name="Rounded Rectangle 82">
            <a:hlinkClick r:id="rId8" action="ppaction://hlinksldjump"/>
          </p:cNvPr>
          <p:cNvSpPr/>
          <p:nvPr/>
        </p:nvSpPr>
        <p:spPr>
          <a:xfrm>
            <a:off x="1424516" y="2589493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lumMod val="50000"/>
                </a:scheme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4" name="Rounded Rectangle 83">
            <a:hlinkClick r:id="rId9" action="ppaction://hlinksldjump"/>
          </p:cNvPr>
          <p:cNvSpPr/>
          <p:nvPr/>
        </p:nvSpPr>
        <p:spPr>
          <a:xfrm>
            <a:off x="2922433" y="2589493"/>
            <a:ext cx="1337688" cy="1337688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6" name="Rounded Rectangle 85">
            <a:hlinkClick r:id="rId10" action="ppaction://hlinksldjump"/>
          </p:cNvPr>
          <p:cNvSpPr/>
          <p:nvPr/>
        </p:nvSpPr>
        <p:spPr>
          <a:xfrm>
            <a:off x="1425274" y="4135566"/>
            <a:ext cx="1337688" cy="1337688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400" b="1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7" name="Rounded Rectangle 86">
            <a:hlinkClick r:id="rId11" action="ppaction://hlinksldjump"/>
          </p:cNvPr>
          <p:cNvSpPr/>
          <p:nvPr/>
        </p:nvSpPr>
        <p:spPr>
          <a:xfrm>
            <a:off x="2923191" y="4135566"/>
            <a:ext cx="1337688" cy="1337688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400" b="1" dirty="0">
                <a:solidFill>
                  <a:schemeClr val="accent4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2" name="Rectangle 91"/>
          <p:cNvSpPr/>
          <p:nvPr/>
        </p:nvSpPr>
        <p:spPr>
          <a:xfrm>
            <a:off x="1276789" y="1365445"/>
            <a:ext cx="3291287" cy="1015663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660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CHỌN</a:t>
            </a:r>
            <a:r>
              <a:rPr kumimoji="0" lang="en-US" sz="6000" b="1" i="0" u="none" strike="noStrike" kern="1200" cap="none" spc="0" normalizeH="0" noProof="0" dirty="0">
                <a:ln w="660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Ô</a:t>
            </a:r>
            <a:endParaRPr kumimoji="0" lang="en-US" sz="6000" b="1" i="0" u="none" strike="noStrike" kern="1200" cap="none" spc="0" normalizeH="0" baseline="0" noProof="0" dirty="0">
              <a:ln w="6600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97" name="Picture 9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6194" y="2941768"/>
            <a:ext cx="1354214" cy="1155064"/>
          </a:xfrm>
          <a:prstGeom prst="rect">
            <a:avLst/>
          </a:prstGeom>
        </p:spPr>
      </p:pic>
      <p:pic>
        <p:nvPicPr>
          <p:cNvPr id="98" name="vongqu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747116" y="-630101"/>
            <a:ext cx="609600" cy="609600"/>
          </a:xfrm>
          <a:prstGeom prst="rect">
            <a:avLst/>
          </a:prstGeom>
        </p:spPr>
      </p:pic>
      <p:sp>
        <p:nvSpPr>
          <p:cNvPr id="99" name="Isosceles Triangle 98"/>
          <p:cNvSpPr/>
          <p:nvPr/>
        </p:nvSpPr>
        <p:spPr>
          <a:xfrm rot="16200000">
            <a:off x="10840537" y="2746279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0" name="Isosceles Triangle 99"/>
          <p:cNvSpPr/>
          <p:nvPr/>
        </p:nvSpPr>
        <p:spPr>
          <a:xfrm rot="16200000">
            <a:off x="10840537" y="2746279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1" name="Isosceles Triangle 100"/>
          <p:cNvSpPr/>
          <p:nvPr/>
        </p:nvSpPr>
        <p:spPr>
          <a:xfrm rot="16200000">
            <a:off x="10840537" y="2746279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2" name="Isosceles Triangle 101"/>
          <p:cNvSpPr/>
          <p:nvPr/>
        </p:nvSpPr>
        <p:spPr>
          <a:xfrm rot="16200000">
            <a:off x="10840537" y="2746279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3" name="Isosceles Triangle 102"/>
          <p:cNvSpPr/>
          <p:nvPr/>
        </p:nvSpPr>
        <p:spPr>
          <a:xfrm rot="16200000">
            <a:off x="10840537" y="2746279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4" name="Isosceles Triangle 103"/>
          <p:cNvSpPr/>
          <p:nvPr/>
        </p:nvSpPr>
        <p:spPr>
          <a:xfrm rot="16200000">
            <a:off x="10840537" y="2746279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5" name="Isosceles Triangle 104"/>
          <p:cNvSpPr/>
          <p:nvPr/>
        </p:nvSpPr>
        <p:spPr>
          <a:xfrm rot="16200000">
            <a:off x="10840537" y="2746279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6" name="Isosceles Triangle 105"/>
          <p:cNvSpPr/>
          <p:nvPr/>
        </p:nvSpPr>
        <p:spPr>
          <a:xfrm rot="16200000">
            <a:off x="10840537" y="2746279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7" name="Isosceles Triangle 106"/>
          <p:cNvSpPr/>
          <p:nvPr/>
        </p:nvSpPr>
        <p:spPr>
          <a:xfrm rot="16200000">
            <a:off x="10840537" y="2746279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8" name="Isosceles Triangle 107"/>
          <p:cNvSpPr/>
          <p:nvPr/>
        </p:nvSpPr>
        <p:spPr>
          <a:xfrm rot="16200000">
            <a:off x="10840537" y="2746279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9" name="Isosceles Triangle 108"/>
          <p:cNvSpPr/>
          <p:nvPr/>
        </p:nvSpPr>
        <p:spPr>
          <a:xfrm rot="16200000">
            <a:off x="10840537" y="2746279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0" name="Isosceles Triangle 109"/>
          <p:cNvSpPr/>
          <p:nvPr/>
        </p:nvSpPr>
        <p:spPr>
          <a:xfrm rot="16200000">
            <a:off x="10840537" y="2746279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1" name="Isosceles Triangle 110"/>
          <p:cNvSpPr/>
          <p:nvPr/>
        </p:nvSpPr>
        <p:spPr>
          <a:xfrm rot="16200000">
            <a:off x="10840537" y="2746279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2" name="Isosceles Triangle 111"/>
          <p:cNvSpPr/>
          <p:nvPr/>
        </p:nvSpPr>
        <p:spPr>
          <a:xfrm rot="16200000">
            <a:off x="10840537" y="2746279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3" name="Isosceles Triangle 112"/>
          <p:cNvSpPr/>
          <p:nvPr/>
        </p:nvSpPr>
        <p:spPr>
          <a:xfrm rot="16200000">
            <a:off x="10840537" y="2746279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4" name="Isosceles Triangle 113"/>
          <p:cNvSpPr/>
          <p:nvPr/>
        </p:nvSpPr>
        <p:spPr>
          <a:xfrm rot="16200000">
            <a:off x="10840537" y="2746279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5" name="Isosceles Triangle 114"/>
          <p:cNvSpPr/>
          <p:nvPr/>
        </p:nvSpPr>
        <p:spPr>
          <a:xfrm rot="16200000">
            <a:off x="10840537" y="2746279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6" name="Isosceles Triangle 115"/>
          <p:cNvSpPr/>
          <p:nvPr/>
        </p:nvSpPr>
        <p:spPr>
          <a:xfrm rot="16200000">
            <a:off x="10840537" y="2746279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7" name="Isosceles Triangle 116"/>
          <p:cNvSpPr/>
          <p:nvPr/>
        </p:nvSpPr>
        <p:spPr>
          <a:xfrm rot="16200000">
            <a:off x="10840537" y="2746279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8" name="Isosceles Triangle 117"/>
          <p:cNvSpPr/>
          <p:nvPr/>
        </p:nvSpPr>
        <p:spPr>
          <a:xfrm rot="16200000">
            <a:off x="10840537" y="2746279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9" name="Heart 118">
            <a:hlinkClick r:id="" action="ppaction://noaction"/>
          </p:cNvPr>
          <p:cNvSpPr/>
          <p:nvPr/>
        </p:nvSpPr>
        <p:spPr>
          <a:xfrm rot="5400000">
            <a:off x="11351621" y="3002082"/>
            <a:ext cx="783772" cy="783770"/>
          </a:xfrm>
          <a:prstGeom prst="hear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" name="Action Button: Forward or Next 1">
            <a:hlinkClick r:id="rId14" action="ppaction://hlinksldjump" highlightClick="1"/>
          </p:cNvPr>
          <p:cNvSpPr/>
          <p:nvPr/>
        </p:nvSpPr>
        <p:spPr>
          <a:xfrm>
            <a:off x="11512674" y="278017"/>
            <a:ext cx="461665" cy="461665"/>
          </a:xfrm>
          <a:prstGeom prst="actionButtonForwardNex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1729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54167E-6 1.85185E-6 L -3.54167E-6 -0.02408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4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" dur="1" fill="hold"/>
                                        <p:tgtEl>
                                          <p:spTgt spid="9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" dur="1" fill="hold"/>
                                        <p:tgtEl>
                                          <p:spTgt spid="9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" dur="1" fill="hold"/>
                                        <p:tgtEl>
                                          <p:spTgt spid="9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8" dur="1" fill="hold"/>
                                        <p:tgtEl>
                                          <p:spTgt spid="9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5" dur="1" fill="hold"/>
                                        <p:tgtEl>
                                          <p:spTgt spid="9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2" dur="1" fill="hold"/>
                                        <p:tgtEl>
                                          <p:spTgt spid="9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9" dur="1" fill="hold"/>
                                        <p:tgtEl>
                                          <p:spTgt spid="9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6" dur="1" fill="hold"/>
                                        <p:tgtEl>
                                          <p:spTgt spid="9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3" dur="1" fill="hold"/>
                                        <p:tgtEl>
                                          <p:spTgt spid="9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0" dur="1" fill="hold"/>
                                        <p:tgtEl>
                                          <p:spTgt spid="9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7" dur="1" fill="hold"/>
                                        <p:tgtEl>
                                          <p:spTgt spid="9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4" dur="1" fill="hold"/>
                                        <p:tgtEl>
                                          <p:spTgt spid="9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1" dur="1" fill="hold"/>
                                        <p:tgtEl>
                                          <p:spTgt spid="9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8" dur="1" fill="hold"/>
                                        <p:tgtEl>
                                          <p:spTgt spid="9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5" dur="1" fill="hold"/>
                                        <p:tgtEl>
                                          <p:spTgt spid="9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2" dur="1" fill="hold"/>
                                        <p:tgtEl>
                                          <p:spTgt spid="9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9" dur="1" fill="hold"/>
                                        <p:tgtEl>
                                          <p:spTgt spid="9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6" dur="1" fill="hold"/>
                                        <p:tgtEl>
                                          <p:spTgt spid="9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3" dur="1" fill="hold"/>
                                        <p:tgtEl>
                                          <p:spTgt spid="9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0" dur="1" fill="hold"/>
                                        <p:tgtEl>
                                          <p:spTgt spid="9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55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7" dur="30406" fill="hold"/>
                                        <p:tgtEl>
                                          <p:spTgt spid="9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2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63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9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1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6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7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8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  <p:seq concurrent="1" nextAc="seek">
              <p:cTn id="179" restart="whenNotActive" fill="hold" evtFilter="cancelBubble" nodeType="interactiveSeq">
                <p:stCondLst>
                  <p:cond evt="onClick" delay="0">
                    <p:tgtEl>
                      <p:spTgt spid="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0" fill="hold">
                      <p:stCondLst>
                        <p:cond delay="0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3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5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7"/>
                  </p:tgtEl>
                </p:cond>
              </p:nextCondLst>
            </p:seq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8"/>
                </p:tgtEl>
              </p:cMediaNode>
            </p:audio>
          </p:childTnLst>
        </p:cTn>
      </p:par>
    </p:tnLst>
    <p:bldLst>
      <p:bldP spid="92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109" grpId="0" animBg="1"/>
      <p:bldP spid="110" grpId="0" animBg="1"/>
      <p:bldP spid="111" grpId="0" animBg="1"/>
      <p:bldP spid="112" grpId="0" animBg="1"/>
      <p:bldP spid="113" grpId="0" animBg="1"/>
      <p:bldP spid="114" grpId="0" animBg="1"/>
      <p:bldP spid="115" grpId="0" animBg="1"/>
      <p:bldP spid="116" grpId="0" animBg="1"/>
      <p:bldP spid="117" grpId="0" animBg="1"/>
      <p:bldP spid="11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矩形 18">
            <a:extLst>
              <a:ext uri="{FF2B5EF4-FFF2-40B4-BE49-F238E27FC236}">
                <a16:creationId xmlns:a16="http://schemas.microsoft.com/office/drawing/2014/main" id="{6B10E72B-0C43-4B11-BBC4-B87512306745}"/>
              </a:ext>
            </a:extLst>
          </p:cNvPr>
          <p:cNvSpPr/>
          <p:nvPr/>
        </p:nvSpPr>
        <p:spPr>
          <a:xfrm>
            <a:off x="621000" y="165704"/>
            <a:ext cx="17412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rgbClr val="865B3E"/>
                </a:solidFill>
                <a:latin typeface="UTM Cookies" panose="02040603050506020204" pitchFamily="18" charset="0"/>
                <a:ea typeface="微软雅黑" panose="020B0503020204020204" pitchFamily="34" charset="-122"/>
              </a:rPr>
              <a:t>KHỞI ĐỘNG</a:t>
            </a:r>
            <a:endParaRPr lang="zh-CN" altLang="en-US" sz="2400" b="1" dirty="0">
              <a:solidFill>
                <a:srgbClr val="865B3E"/>
              </a:solidFill>
              <a:latin typeface="UTM Cookies" panose="02040603050506020204" pitchFamily="18" charset="0"/>
              <a:ea typeface="微软雅黑" panose="020B0503020204020204" pitchFamily="34" charset="-122"/>
            </a:endParaRPr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id="{495710A2-FA0C-42DD-AB1D-4C007814526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274" b="93910" l="9370" r="89984">
                        <a14:foregroundMark x1="40065" y1="4487" x2="49758" y2="6090"/>
                        <a14:foregroundMark x1="23425" y1="11218" x2="22940" y2="14423"/>
                        <a14:foregroundMark x1="24071" y1="12073" x2="26010" y2="11645"/>
                        <a14:foregroundMark x1="15186" y1="75962" x2="25687" y2="79594"/>
                        <a14:foregroundMark x1="25687" y1="79594" x2="25687" y2="79594"/>
                        <a14:foregroundMark x1="46527" y1="93162" x2="46527" y2="94017"/>
                        <a14:foregroundMark x1="9370" y1="76603" x2="9370" y2="81944"/>
                        <a14:backgroundMark x1="16142" y1="47917" x2="20866" y2="47917"/>
                        <a14:backgroundMark x1="10236" y1="49219" x2="25197" y2="50260"/>
                        <a14:backgroundMark x1="23622" y1="50521" x2="3937" y2="510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9406"/>
          <a:stretch/>
        </p:blipFill>
        <p:spPr>
          <a:xfrm>
            <a:off x="0" y="-9477"/>
            <a:ext cx="751582" cy="574989"/>
          </a:xfrm>
          <a:prstGeom prst="rect">
            <a:avLst/>
          </a:prstGeom>
        </p:spPr>
      </p:pic>
      <p:sp>
        <p:nvSpPr>
          <p:cNvPr id="44" name="Snip Diagonal Corner Rectangle 43"/>
          <p:cNvSpPr/>
          <p:nvPr/>
        </p:nvSpPr>
        <p:spPr>
          <a:xfrm>
            <a:off x="908836" y="1250225"/>
            <a:ext cx="10526728" cy="1604597"/>
          </a:xfrm>
          <a:prstGeom prst="snip2DiagRect">
            <a:avLst/>
          </a:prstGeom>
          <a:solidFill>
            <a:schemeClr val="accent5">
              <a:lumMod val="40000"/>
              <a:lumOff val="6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000" dirty="0" err="1">
                <a:solidFill>
                  <a:schemeClr val="accent6">
                    <a:lumMod val="75000"/>
                  </a:schemeClr>
                </a:solidFill>
                <a:latin typeface="UTM Cookies" panose="02040603050506020204" pitchFamily="18" charset="0"/>
              </a:rPr>
              <a:t>Một</a:t>
            </a:r>
            <a:r>
              <a:rPr lang="en-US" sz="4000" dirty="0">
                <a:solidFill>
                  <a:schemeClr val="accent6">
                    <a:lumMod val="75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4000" dirty="0" err="1">
                <a:solidFill>
                  <a:schemeClr val="accent6">
                    <a:lumMod val="75000"/>
                  </a:schemeClr>
                </a:solidFill>
                <a:latin typeface="UTM Cookies" panose="02040603050506020204" pitchFamily="18" charset="0"/>
              </a:rPr>
              <a:t>tiếng</a:t>
            </a:r>
            <a:r>
              <a:rPr lang="en-US" sz="4000" dirty="0">
                <a:solidFill>
                  <a:schemeClr val="accent6">
                    <a:lumMod val="75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4000" dirty="0" err="1">
                <a:solidFill>
                  <a:schemeClr val="accent6">
                    <a:lumMod val="75000"/>
                  </a:schemeClr>
                </a:solidFill>
                <a:latin typeface="UTM Cookies" panose="02040603050506020204" pitchFamily="18" charset="0"/>
              </a:rPr>
              <a:t>thường</a:t>
            </a:r>
            <a:r>
              <a:rPr lang="en-US" sz="4000" dirty="0">
                <a:solidFill>
                  <a:schemeClr val="accent6">
                    <a:lumMod val="75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4000" dirty="0" err="1">
                <a:solidFill>
                  <a:schemeClr val="accent6">
                    <a:lumMod val="75000"/>
                  </a:schemeClr>
                </a:solidFill>
                <a:latin typeface="UTM Cookies" panose="02040603050506020204" pitchFamily="18" charset="0"/>
              </a:rPr>
              <a:t>có</a:t>
            </a:r>
            <a:r>
              <a:rPr lang="en-US" sz="4000" dirty="0">
                <a:solidFill>
                  <a:schemeClr val="accent6">
                    <a:lumMod val="75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4000" dirty="0" err="1">
                <a:solidFill>
                  <a:schemeClr val="accent6">
                    <a:lumMod val="75000"/>
                  </a:schemeClr>
                </a:solidFill>
                <a:latin typeface="UTM Cookies" panose="02040603050506020204" pitchFamily="18" charset="0"/>
              </a:rPr>
              <a:t>bao</a:t>
            </a:r>
            <a:r>
              <a:rPr lang="en-US" sz="4000" dirty="0">
                <a:solidFill>
                  <a:schemeClr val="accent6">
                    <a:lumMod val="75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4000" dirty="0" err="1">
                <a:solidFill>
                  <a:schemeClr val="accent6">
                    <a:lumMod val="75000"/>
                  </a:schemeClr>
                </a:solidFill>
                <a:latin typeface="UTM Cookies" panose="02040603050506020204" pitchFamily="18" charset="0"/>
              </a:rPr>
              <a:t>nhiêu</a:t>
            </a:r>
            <a:r>
              <a:rPr lang="en-US" sz="4000" dirty="0">
                <a:solidFill>
                  <a:schemeClr val="accent6">
                    <a:lumMod val="75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4000" dirty="0" err="1">
                <a:solidFill>
                  <a:schemeClr val="accent6">
                    <a:lumMod val="75000"/>
                  </a:schemeClr>
                </a:solidFill>
                <a:latin typeface="UTM Cookies" panose="02040603050506020204" pitchFamily="18" charset="0"/>
              </a:rPr>
              <a:t>bộ</a:t>
            </a:r>
            <a:r>
              <a:rPr lang="en-US" sz="4000" dirty="0">
                <a:solidFill>
                  <a:schemeClr val="accent6">
                    <a:lumMod val="75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4000" dirty="0" err="1">
                <a:solidFill>
                  <a:schemeClr val="accent6">
                    <a:lumMod val="75000"/>
                  </a:schemeClr>
                </a:solidFill>
                <a:latin typeface="UTM Cookies" panose="02040603050506020204" pitchFamily="18" charset="0"/>
              </a:rPr>
              <a:t>phận</a:t>
            </a:r>
            <a:r>
              <a:rPr lang="en-US" sz="4000" dirty="0">
                <a:solidFill>
                  <a:schemeClr val="accent6">
                    <a:lumMod val="75000"/>
                  </a:schemeClr>
                </a:solidFill>
                <a:latin typeface="UTM Cookies" panose="02040603050506020204" pitchFamily="18" charset="0"/>
              </a:rPr>
              <a:t>?</a:t>
            </a:r>
          </a:p>
        </p:txBody>
      </p:sp>
      <p:sp>
        <p:nvSpPr>
          <p:cNvPr id="45" name="Rectangle 44"/>
          <p:cNvSpPr/>
          <p:nvPr/>
        </p:nvSpPr>
        <p:spPr>
          <a:xfrm>
            <a:off x="1186420" y="2999702"/>
            <a:ext cx="4906798" cy="77081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noProof="0" dirty="0">
                <a:solidFill>
                  <a:schemeClr val="accent2">
                    <a:lumMod val="50000"/>
                  </a:schemeClr>
                </a:solidFill>
                <a:latin typeface="UTM Cookies" panose="02040603050506020204" pitchFamily="18" charset="0"/>
              </a:rPr>
              <a:t>A. 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UTM Cookies" panose="02040603050506020204" pitchFamily="18" charset="0"/>
              </a:rPr>
              <a:t>3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47" name="Cloud 46"/>
          <p:cNvSpPr/>
          <p:nvPr/>
        </p:nvSpPr>
        <p:spPr>
          <a:xfrm>
            <a:off x="13708801" y="5752855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6206815" y="3003891"/>
            <a:ext cx="4906798" cy="77081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200" dirty="0">
                <a:solidFill>
                  <a:schemeClr val="accent2">
                    <a:lumMod val="50000"/>
                  </a:schemeClr>
                </a:solidFill>
                <a:latin typeface="UTM Cookies" panose="02040603050506020204" pitchFamily="18" charset="0"/>
              </a:rPr>
              <a:t>B. 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UTM Cookies" panose="02040603050506020204" pitchFamily="18" charset="0"/>
              </a:rPr>
              <a:t>2</a:t>
            </a:r>
            <a:endParaRPr lang="vi-VN" sz="3200" dirty="0">
              <a:solidFill>
                <a:schemeClr val="accent2">
                  <a:lumMod val="50000"/>
                </a:schemeClr>
              </a:solidFill>
              <a:latin typeface="UTM Cookies" panose="02040603050506020204" pitchFamily="18" charset="0"/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1186420" y="3888874"/>
            <a:ext cx="4906798" cy="77081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schemeClr val="accent2">
                    <a:lumMod val="50000"/>
                  </a:schemeClr>
                </a:solidFill>
                <a:latin typeface="UTM Cookies" panose="02040603050506020204" pitchFamily="18" charset="0"/>
              </a:rPr>
              <a:t>C. 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UTM Cookies" panose="02040603050506020204" pitchFamily="18" charset="0"/>
              </a:rPr>
              <a:t>4</a:t>
            </a:r>
            <a:endParaRPr lang="vi-VN" sz="3200" dirty="0">
              <a:solidFill>
                <a:schemeClr val="accent2">
                  <a:lumMod val="50000"/>
                </a:schemeClr>
              </a:solidFill>
              <a:latin typeface="UTM Cookies" panose="02040603050506020204" pitchFamily="18" charset="0"/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6206815" y="3893063"/>
            <a:ext cx="4906798" cy="77081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schemeClr val="accent2">
                    <a:lumMod val="50000"/>
                  </a:schemeClr>
                </a:solidFill>
                <a:latin typeface="UTM Cookies" panose="02040603050506020204" pitchFamily="18" charset="0"/>
              </a:rPr>
              <a:t>D. 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UTM Cookies" panose="02040603050506020204" pitchFamily="18" charset="0"/>
              </a:rPr>
              <a:t>5</a:t>
            </a:r>
            <a:endParaRPr lang="vi-VN" sz="3200" dirty="0">
              <a:solidFill>
                <a:schemeClr val="accent2">
                  <a:lumMod val="50000"/>
                </a:schemeClr>
              </a:solidFill>
              <a:latin typeface="UTM Cookies" panose="02040603050506020204" pitchFamily="18" charset="0"/>
            </a:endParaRPr>
          </a:p>
        </p:txBody>
      </p:sp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8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5208081" y="3025177"/>
            <a:ext cx="885137" cy="708059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 rotWithShape="1">
          <a:blip r:embed="rId9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288682" y="3922238"/>
            <a:ext cx="804536" cy="704088"/>
          </a:xfrm>
          <a:prstGeom prst="rect">
            <a:avLst/>
          </a:prstGeom>
          <a:noFill/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8871" y="3933835"/>
            <a:ext cx="804742" cy="707197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8871" y="3045147"/>
            <a:ext cx="804742" cy="707197"/>
          </a:xfrm>
          <a:prstGeom prst="rect">
            <a:avLst/>
          </a:prstGeom>
        </p:spPr>
      </p:pic>
      <p:sp>
        <p:nvSpPr>
          <p:cNvPr id="3" name="Action Button: Return 2">
            <a:hlinkClick r:id="rId11" action="ppaction://hlinksldjump" highlightClick="1"/>
          </p:cNvPr>
          <p:cNvSpPr/>
          <p:nvPr/>
        </p:nvSpPr>
        <p:spPr>
          <a:xfrm rot="16200000">
            <a:off x="11227210" y="2999702"/>
            <a:ext cx="645638" cy="645638"/>
          </a:xfrm>
          <a:prstGeom prst="actionButtonReturn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005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0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0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7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6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7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1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2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3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</p:childTnLst>
        </p:cTn>
      </p:par>
    </p:tnLst>
    <p:bldLst>
      <p:bldP spid="44" grpId="0" animBg="1"/>
      <p:bldP spid="45" grpId="0" animBg="1"/>
      <p:bldP spid="47" grpId="0" animBg="1"/>
      <p:bldP spid="48" grpId="0" animBg="1"/>
      <p:bldP spid="49" grpId="0" animBg="1"/>
      <p:bldP spid="5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矩形 18">
            <a:extLst>
              <a:ext uri="{FF2B5EF4-FFF2-40B4-BE49-F238E27FC236}">
                <a16:creationId xmlns:a16="http://schemas.microsoft.com/office/drawing/2014/main" id="{6B10E72B-0C43-4B11-BBC4-B87512306745}"/>
              </a:ext>
            </a:extLst>
          </p:cNvPr>
          <p:cNvSpPr/>
          <p:nvPr/>
        </p:nvSpPr>
        <p:spPr>
          <a:xfrm>
            <a:off x="621000" y="165704"/>
            <a:ext cx="17412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rgbClr val="865B3E"/>
                </a:solidFill>
                <a:latin typeface="UTM Cookies" panose="02040603050506020204" pitchFamily="18" charset="0"/>
                <a:ea typeface="微软雅黑" panose="020B0503020204020204" pitchFamily="34" charset="-122"/>
              </a:rPr>
              <a:t>KHỞI ĐỘNG</a:t>
            </a:r>
            <a:endParaRPr lang="zh-CN" altLang="en-US" sz="2400" b="1" dirty="0">
              <a:solidFill>
                <a:srgbClr val="865B3E"/>
              </a:solidFill>
              <a:latin typeface="UTM Cookies" panose="02040603050506020204" pitchFamily="18" charset="0"/>
              <a:ea typeface="微软雅黑" panose="020B0503020204020204" pitchFamily="34" charset="-122"/>
            </a:endParaRPr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id="{495710A2-FA0C-42DD-AB1D-4C007814526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274" b="93910" l="9370" r="89984">
                        <a14:foregroundMark x1="40065" y1="4487" x2="49758" y2="6090"/>
                        <a14:foregroundMark x1="23425" y1="11218" x2="22940" y2="14423"/>
                        <a14:foregroundMark x1="24071" y1="12073" x2="26010" y2="11645"/>
                        <a14:foregroundMark x1="15186" y1="75962" x2="25687" y2="79594"/>
                        <a14:foregroundMark x1="25687" y1="79594" x2="25687" y2="79594"/>
                        <a14:foregroundMark x1="46527" y1="93162" x2="46527" y2="94017"/>
                        <a14:foregroundMark x1="9370" y1="76603" x2="9370" y2="81944"/>
                        <a14:backgroundMark x1="16142" y1="47917" x2="20866" y2="47917"/>
                        <a14:backgroundMark x1="10236" y1="49219" x2="25197" y2="50260"/>
                        <a14:backgroundMark x1="23622" y1="50521" x2="3937" y2="510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9406"/>
          <a:stretch/>
        </p:blipFill>
        <p:spPr>
          <a:xfrm>
            <a:off x="0" y="-9477"/>
            <a:ext cx="751582" cy="574989"/>
          </a:xfrm>
          <a:prstGeom prst="rect">
            <a:avLst/>
          </a:prstGeom>
        </p:spPr>
      </p:pic>
      <p:sp>
        <p:nvSpPr>
          <p:cNvPr id="44" name="Snip Diagonal Corner Rectangle 43"/>
          <p:cNvSpPr/>
          <p:nvPr/>
        </p:nvSpPr>
        <p:spPr>
          <a:xfrm>
            <a:off x="908836" y="1250225"/>
            <a:ext cx="10526728" cy="1604597"/>
          </a:xfrm>
          <a:prstGeom prst="snip2DiagRect">
            <a:avLst/>
          </a:prstGeom>
          <a:solidFill>
            <a:schemeClr val="accent5">
              <a:lumMod val="40000"/>
              <a:lumOff val="6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000" dirty="0" err="1">
                <a:solidFill>
                  <a:schemeClr val="accent6">
                    <a:lumMod val="75000"/>
                  </a:schemeClr>
                </a:solidFill>
                <a:latin typeface="UTM Cookies" panose="02040603050506020204" pitchFamily="18" charset="0"/>
              </a:rPr>
              <a:t>Dòng</a:t>
            </a:r>
            <a:r>
              <a:rPr lang="en-US" sz="4000" dirty="0">
                <a:solidFill>
                  <a:schemeClr val="accent6">
                    <a:lumMod val="75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4000" dirty="0" err="1">
                <a:solidFill>
                  <a:schemeClr val="accent6">
                    <a:lumMod val="75000"/>
                  </a:schemeClr>
                </a:solidFill>
                <a:latin typeface="UTM Cookies" panose="02040603050506020204" pitchFamily="18" charset="0"/>
              </a:rPr>
              <a:t>nào</a:t>
            </a:r>
            <a:r>
              <a:rPr lang="en-US" sz="4000" dirty="0">
                <a:solidFill>
                  <a:schemeClr val="accent6">
                    <a:lumMod val="75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4000" dirty="0" err="1">
                <a:solidFill>
                  <a:schemeClr val="accent6">
                    <a:lumMod val="75000"/>
                  </a:schemeClr>
                </a:solidFill>
                <a:latin typeface="UTM Cookies" panose="02040603050506020204" pitchFamily="18" charset="0"/>
              </a:rPr>
              <a:t>chỉ</a:t>
            </a:r>
            <a:r>
              <a:rPr lang="en-US" sz="4000" dirty="0">
                <a:solidFill>
                  <a:schemeClr val="accent6">
                    <a:lumMod val="75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4000" dirty="0" err="1">
                <a:solidFill>
                  <a:schemeClr val="accent6">
                    <a:lumMod val="75000"/>
                  </a:schemeClr>
                </a:solidFill>
                <a:latin typeface="UTM Cookies" panose="02040603050506020204" pitchFamily="18" charset="0"/>
              </a:rPr>
              <a:t>chứa</a:t>
            </a:r>
            <a:r>
              <a:rPr lang="en-US" sz="4000" dirty="0">
                <a:solidFill>
                  <a:schemeClr val="accent6">
                    <a:lumMod val="75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4000" dirty="0" err="1">
                <a:solidFill>
                  <a:schemeClr val="accent6">
                    <a:lumMod val="75000"/>
                  </a:schemeClr>
                </a:solidFill>
                <a:latin typeface="UTM Cookies" panose="02040603050506020204" pitchFamily="18" charset="0"/>
              </a:rPr>
              <a:t>các</a:t>
            </a:r>
            <a:r>
              <a:rPr lang="en-US" sz="4000" dirty="0">
                <a:solidFill>
                  <a:schemeClr val="accent6">
                    <a:lumMod val="75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4000" dirty="0" err="1">
                <a:solidFill>
                  <a:schemeClr val="accent6">
                    <a:lumMod val="75000"/>
                  </a:schemeClr>
                </a:solidFill>
                <a:latin typeface="UTM Cookies" panose="02040603050506020204" pitchFamily="18" charset="0"/>
              </a:rPr>
              <a:t>tiếng</a:t>
            </a:r>
            <a:r>
              <a:rPr lang="en-US" sz="4000" dirty="0">
                <a:solidFill>
                  <a:schemeClr val="accent6">
                    <a:lumMod val="75000"/>
                  </a:schemeClr>
                </a:solidFill>
                <a:latin typeface="UTM Cookies" panose="02040603050506020204" pitchFamily="18" charset="0"/>
              </a:rPr>
              <a:t> </a:t>
            </a:r>
          </a:p>
          <a:p>
            <a:pPr algn="ctr">
              <a:defRPr/>
            </a:pPr>
            <a:r>
              <a:rPr lang="en-US" sz="4000" dirty="0" err="1">
                <a:solidFill>
                  <a:schemeClr val="accent6">
                    <a:lumMod val="75000"/>
                  </a:schemeClr>
                </a:solidFill>
                <a:latin typeface="UTM Cookies" panose="02040603050506020204" pitchFamily="18" charset="0"/>
              </a:rPr>
              <a:t>chỉ</a:t>
            </a:r>
            <a:r>
              <a:rPr lang="en-US" sz="4000" dirty="0">
                <a:solidFill>
                  <a:schemeClr val="accent6">
                    <a:lumMod val="75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4000" dirty="0" err="1">
                <a:solidFill>
                  <a:schemeClr val="accent6">
                    <a:lumMod val="75000"/>
                  </a:schemeClr>
                </a:solidFill>
                <a:latin typeface="UTM Cookies" panose="02040603050506020204" pitchFamily="18" charset="0"/>
              </a:rPr>
              <a:t>có</a:t>
            </a:r>
            <a:r>
              <a:rPr lang="en-US" sz="4000" dirty="0">
                <a:solidFill>
                  <a:schemeClr val="accent6">
                    <a:lumMod val="75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4000" dirty="0" err="1">
                <a:solidFill>
                  <a:schemeClr val="accent6">
                    <a:lumMod val="75000"/>
                  </a:schemeClr>
                </a:solidFill>
                <a:latin typeface="UTM Cookies" panose="02040603050506020204" pitchFamily="18" charset="0"/>
              </a:rPr>
              <a:t>vần</a:t>
            </a:r>
            <a:r>
              <a:rPr lang="en-US" sz="4000" dirty="0">
                <a:solidFill>
                  <a:schemeClr val="accent6">
                    <a:lumMod val="75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4000" dirty="0" err="1">
                <a:solidFill>
                  <a:schemeClr val="accent6">
                    <a:lumMod val="75000"/>
                  </a:schemeClr>
                </a:solidFill>
                <a:latin typeface="UTM Cookies" panose="02040603050506020204" pitchFamily="18" charset="0"/>
              </a:rPr>
              <a:t>và</a:t>
            </a:r>
            <a:r>
              <a:rPr lang="en-US" sz="4000" dirty="0">
                <a:solidFill>
                  <a:schemeClr val="accent6">
                    <a:lumMod val="75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4000" dirty="0" err="1">
                <a:solidFill>
                  <a:schemeClr val="accent6">
                    <a:lumMod val="75000"/>
                  </a:schemeClr>
                </a:solidFill>
                <a:latin typeface="UTM Cookies" panose="02040603050506020204" pitchFamily="18" charset="0"/>
              </a:rPr>
              <a:t>thanh</a:t>
            </a:r>
            <a:r>
              <a:rPr lang="en-US" sz="4000" dirty="0">
                <a:solidFill>
                  <a:schemeClr val="accent6">
                    <a:lumMod val="75000"/>
                  </a:schemeClr>
                </a:solidFill>
                <a:latin typeface="UTM Cookies" panose="02040603050506020204" pitchFamily="18" charset="0"/>
              </a:rPr>
              <a:t>?</a:t>
            </a:r>
          </a:p>
        </p:txBody>
      </p:sp>
      <p:sp>
        <p:nvSpPr>
          <p:cNvPr id="45" name="Rectangle 44"/>
          <p:cNvSpPr/>
          <p:nvPr/>
        </p:nvSpPr>
        <p:spPr>
          <a:xfrm>
            <a:off x="6206815" y="3893663"/>
            <a:ext cx="4906798" cy="77081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3200" noProof="0" dirty="0">
                <a:solidFill>
                  <a:schemeClr val="accent2">
                    <a:lumMod val="50000"/>
                  </a:schemeClr>
                </a:solidFill>
                <a:latin typeface="UTM Cookies" panose="02040603050506020204" pitchFamily="18" charset="0"/>
              </a:rPr>
              <a:t>D. </a:t>
            </a:r>
            <a:r>
              <a:rPr lang="vi-VN" sz="3200" dirty="0">
                <a:solidFill>
                  <a:schemeClr val="accent2">
                    <a:lumMod val="50000"/>
                  </a:schemeClr>
                </a:solidFill>
                <a:latin typeface="UTM Cookies" panose="02040603050506020204" pitchFamily="18" charset="0"/>
              </a:rPr>
              <a:t>à, ơi</a:t>
            </a:r>
          </a:p>
        </p:txBody>
      </p:sp>
      <p:sp>
        <p:nvSpPr>
          <p:cNvPr id="47" name="Cloud 46"/>
          <p:cNvSpPr/>
          <p:nvPr/>
        </p:nvSpPr>
        <p:spPr>
          <a:xfrm>
            <a:off x="13708801" y="5752855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6206815" y="3003891"/>
            <a:ext cx="4906798" cy="77081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200" dirty="0">
                <a:solidFill>
                  <a:schemeClr val="accent2">
                    <a:lumMod val="50000"/>
                  </a:schemeClr>
                </a:solidFill>
                <a:latin typeface="UTM Cookies" panose="02040603050506020204" pitchFamily="18" charset="0"/>
              </a:rPr>
              <a:t>B.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UTM Cookies" panose="02040603050506020204" pitchFamily="18" charset="0"/>
              </a:rPr>
              <a:t>yêu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UTM Cookies" panose="02040603050506020204" pitchFamily="18" charset="0"/>
              </a:rPr>
              <a:t>,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UTM Cookies" panose="02040603050506020204" pitchFamily="18" charset="0"/>
              </a:rPr>
              <a:t>nhớ</a:t>
            </a:r>
            <a:endParaRPr lang="vi-VN" sz="3200" dirty="0">
              <a:solidFill>
                <a:schemeClr val="accent2">
                  <a:lumMod val="50000"/>
                </a:schemeClr>
              </a:solidFill>
              <a:latin typeface="UTM Cookies" panose="02040603050506020204" pitchFamily="18" charset="0"/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1186420" y="3888874"/>
            <a:ext cx="4906798" cy="77081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schemeClr val="accent2">
                    <a:lumMod val="50000"/>
                  </a:schemeClr>
                </a:solidFill>
                <a:latin typeface="UTM Cookies" panose="02040603050506020204" pitchFamily="18" charset="0"/>
              </a:rPr>
              <a:t>C.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UTM Cookies" panose="02040603050506020204" pitchFamily="18" charset="0"/>
              </a:rPr>
              <a:t>đi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UTM Cookies" panose="02040603050506020204" pitchFamily="18" charset="0"/>
              </a:rPr>
              <a:t>,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UTM Cookies" panose="02040603050506020204" pitchFamily="18" charset="0"/>
              </a:rPr>
              <a:t>ngủ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UTM Cookies" panose="02040603050506020204" pitchFamily="18" charset="0"/>
              </a:rPr>
              <a:t> </a:t>
            </a:r>
            <a:endParaRPr lang="vi-VN" sz="3200" dirty="0">
              <a:solidFill>
                <a:schemeClr val="accent2">
                  <a:lumMod val="50000"/>
                </a:schemeClr>
              </a:solidFill>
              <a:latin typeface="UTM Cookies" panose="02040603050506020204" pitchFamily="18" charset="0"/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1186420" y="2982049"/>
            <a:ext cx="4906798" cy="77081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UTM Cookies" panose="02040603050506020204" pitchFamily="18" charset="0"/>
              </a:rPr>
              <a:t>A</a:t>
            </a:r>
            <a:r>
              <a:rPr lang="vi-VN" sz="3200" dirty="0">
                <a:solidFill>
                  <a:schemeClr val="accent2">
                    <a:lumMod val="50000"/>
                  </a:schemeClr>
                </a:solidFill>
                <a:latin typeface="UTM Cookies" panose="02040603050506020204" pitchFamily="18" charset="0"/>
              </a:rPr>
              <a:t>.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UTM Cookies" panose="02040603050506020204" pitchFamily="18" charset="0"/>
              </a:rPr>
              <a:t>là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UTM Cookies" panose="02040603050506020204" pitchFamily="18" charset="0"/>
              </a:rPr>
              <a:t>,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UTM Cookies" panose="02040603050506020204" pitchFamily="18" charset="0"/>
              </a:rPr>
              <a:t>vé</a:t>
            </a:r>
            <a:endParaRPr lang="en-US" sz="3200" dirty="0">
              <a:solidFill>
                <a:schemeClr val="accent2">
                  <a:lumMod val="50000"/>
                </a:schemeClr>
              </a:solidFill>
              <a:latin typeface="UTM Cookies" panose="02040603050506020204" pitchFamily="18" charset="0"/>
            </a:endParaRPr>
          </a:p>
        </p:txBody>
      </p:sp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8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10228476" y="3947713"/>
            <a:ext cx="885137" cy="708059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 rotWithShape="1">
          <a:blip r:embed="rId9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288682" y="3922238"/>
            <a:ext cx="804536" cy="704088"/>
          </a:xfrm>
          <a:prstGeom prst="rect">
            <a:avLst/>
          </a:prstGeom>
          <a:noFill/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8476" y="3022821"/>
            <a:ext cx="804742" cy="707197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8871" y="3045147"/>
            <a:ext cx="804742" cy="707197"/>
          </a:xfrm>
          <a:prstGeom prst="rect">
            <a:avLst/>
          </a:prstGeom>
        </p:spPr>
      </p:pic>
      <p:sp>
        <p:nvSpPr>
          <p:cNvPr id="14" name="Action Button: Return 13">
            <a:hlinkClick r:id="rId11" action="ppaction://hlinksldjump" highlightClick="1"/>
          </p:cNvPr>
          <p:cNvSpPr/>
          <p:nvPr/>
        </p:nvSpPr>
        <p:spPr>
          <a:xfrm rot="16200000">
            <a:off x="11227210" y="2999702"/>
            <a:ext cx="645638" cy="645638"/>
          </a:xfrm>
          <a:prstGeom prst="actionButtonReturn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2063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0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0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7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6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7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1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2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3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</p:childTnLst>
        </p:cTn>
      </p:par>
    </p:tnLst>
    <p:bldLst>
      <p:bldP spid="44" grpId="0" animBg="1"/>
      <p:bldP spid="45" grpId="0" animBg="1"/>
      <p:bldP spid="47" grpId="0" animBg="1"/>
      <p:bldP spid="48" grpId="0" animBg="1"/>
      <p:bldP spid="49" grpId="0" animBg="1"/>
      <p:bldP spid="5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矩形 18">
            <a:extLst>
              <a:ext uri="{FF2B5EF4-FFF2-40B4-BE49-F238E27FC236}">
                <a16:creationId xmlns:a16="http://schemas.microsoft.com/office/drawing/2014/main" id="{6B10E72B-0C43-4B11-BBC4-B87512306745}"/>
              </a:ext>
            </a:extLst>
          </p:cNvPr>
          <p:cNvSpPr/>
          <p:nvPr/>
        </p:nvSpPr>
        <p:spPr>
          <a:xfrm>
            <a:off x="621000" y="165704"/>
            <a:ext cx="1817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rgbClr val="865B3E"/>
                </a:solidFill>
                <a:latin typeface="UTM Cookies" panose="02040603050506020204" pitchFamily="18" charset="0"/>
                <a:ea typeface="微软雅黑" panose="020B0503020204020204" pitchFamily="34" charset="-122"/>
              </a:rPr>
              <a:t>KHỞI ĐỘNG</a:t>
            </a:r>
            <a:endParaRPr lang="zh-CN" altLang="en-US" sz="2400" b="1" dirty="0">
              <a:solidFill>
                <a:srgbClr val="865B3E"/>
              </a:solidFill>
              <a:latin typeface="UTM Cookies" panose="02040603050506020204" pitchFamily="18" charset="0"/>
              <a:ea typeface="微软雅黑" panose="020B0503020204020204" pitchFamily="34" charset="-122"/>
            </a:endParaRPr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id="{495710A2-FA0C-42DD-AB1D-4C007814526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274" b="93910" l="9370" r="89984">
                        <a14:foregroundMark x1="40065" y1="4487" x2="49758" y2="6090"/>
                        <a14:foregroundMark x1="23425" y1="11218" x2="22940" y2="14423"/>
                        <a14:foregroundMark x1="24071" y1="12073" x2="26010" y2="11645"/>
                        <a14:foregroundMark x1="15186" y1="75962" x2="25687" y2="79594"/>
                        <a14:foregroundMark x1="25687" y1="79594" x2="25687" y2="79594"/>
                        <a14:foregroundMark x1="46527" y1="93162" x2="46527" y2="94017"/>
                        <a14:foregroundMark x1="9370" y1="76603" x2="9370" y2="81944"/>
                        <a14:backgroundMark x1="16142" y1="47917" x2="20866" y2="47917"/>
                        <a14:backgroundMark x1="10236" y1="49219" x2="25197" y2="50260"/>
                        <a14:backgroundMark x1="23622" y1="50521" x2="3937" y2="510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9406"/>
          <a:stretch/>
        </p:blipFill>
        <p:spPr>
          <a:xfrm>
            <a:off x="0" y="-9477"/>
            <a:ext cx="751582" cy="574989"/>
          </a:xfrm>
          <a:prstGeom prst="rect">
            <a:avLst/>
          </a:prstGeom>
        </p:spPr>
      </p:pic>
      <p:sp>
        <p:nvSpPr>
          <p:cNvPr id="44" name="Snip Diagonal Corner Rectangle 43"/>
          <p:cNvSpPr/>
          <p:nvPr/>
        </p:nvSpPr>
        <p:spPr>
          <a:xfrm>
            <a:off x="908836" y="1250225"/>
            <a:ext cx="10526728" cy="1604597"/>
          </a:xfrm>
          <a:prstGeom prst="snip2DiagRect">
            <a:avLst/>
          </a:prstGeom>
          <a:solidFill>
            <a:schemeClr val="accent5">
              <a:lumMod val="40000"/>
              <a:lumOff val="6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000" dirty="0" err="1">
                <a:solidFill>
                  <a:schemeClr val="accent6">
                    <a:lumMod val="75000"/>
                  </a:schemeClr>
                </a:solidFill>
                <a:latin typeface="UTM Cookies" panose="02040603050506020204" pitchFamily="18" charset="0"/>
              </a:rPr>
              <a:t>Một</a:t>
            </a:r>
            <a:r>
              <a:rPr lang="en-US" sz="4000" dirty="0">
                <a:solidFill>
                  <a:schemeClr val="accent6">
                    <a:lumMod val="75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4000" dirty="0" err="1">
                <a:solidFill>
                  <a:schemeClr val="accent6">
                    <a:lumMod val="75000"/>
                  </a:schemeClr>
                </a:solidFill>
                <a:latin typeface="UTM Cookies" panose="02040603050506020204" pitchFamily="18" charset="0"/>
              </a:rPr>
              <a:t>tiếng</a:t>
            </a:r>
            <a:r>
              <a:rPr lang="en-US" sz="4000" dirty="0">
                <a:solidFill>
                  <a:schemeClr val="accent6">
                    <a:lumMod val="75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4000" dirty="0" err="1">
                <a:solidFill>
                  <a:schemeClr val="accent6">
                    <a:lumMod val="75000"/>
                  </a:schemeClr>
                </a:solidFill>
                <a:latin typeface="UTM Cookies" panose="02040603050506020204" pitchFamily="18" charset="0"/>
              </a:rPr>
              <a:t>bắt</a:t>
            </a:r>
            <a:r>
              <a:rPr lang="en-US" sz="4000" dirty="0">
                <a:solidFill>
                  <a:schemeClr val="accent6">
                    <a:lumMod val="75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4000" dirty="0" err="1">
                <a:solidFill>
                  <a:schemeClr val="accent6">
                    <a:lumMod val="75000"/>
                  </a:schemeClr>
                </a:solidFill>
                <a:latin typeface="UTM Cookies" panose="02040603050506020204" pitchFamily="18" charset="0"/>
              </a:rPr>
              <a:t>buộc</a:t>
            </a:r>
            <a:r>
              <a:rPr lang="en-US" sz="4000" dirty="0">
                <a:solidFill>
                  <a:schemeClr val="accent6">
                    <a:lumMod val="75000"/>
                  </a:schemeClr>
                </a:solidFill>
                <a:latin typeface="UTM Cookies" panose="02040603050506020204" pitchFamily="18" charset="0"/>
              </a:rPr>
              <a:t> </a:t>
            </a:r>
          </a:p>
          <a:p>
            <a:pPr algn="ctr">
              <a:defRPr/>
            </a:pPr>
            <a:r>
              <a:rPr lang="en-US" sz="4000" dirty="0" err="1">
                <a:solidFill>
                  <a:schemeClr val="accent6">
                    <a:lumMod val="75000"/>
                  </a:schemeClr>
                </a:solidFill>
                <a:latin typeface="UTM Cookies" panose="02040603050506020204" pitchFamily="18" charset="0"/>
              </a:rPr>
              <a:t>phải</a:t>
            </a:r>
            <a:r>
              <a:rPr lang="en-US" sz="4000" dirty="0">
                <a:solidFill>
                  <a:schemeClr val="accent6">
                    <a:lumMod val="75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4000" dirty="0" err="1">
                <a:solidFill>
                  <a:schemeClr val="accent6">
                    <a:lumMod val="75000"/>
                  </a:schemeClr>
                </a:solidFill>
                <a:latin typeface="UTM Cookies" panose="02040603050506020204" pitchFamily="18" charset="0"/>
              </a:rPr>
              <a:t>có</a:t>
            </a:r>
            <a:r>
              <a:rPr lang="en-US" sz="4000" dirty="0">
                <a:solidFill>
                  <a:schemeClr val="accent6">
                    <a:lumMod val="75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4000" dirty="0" err="1">
                <a:solidFill>
                  <a:schemeClr val="accent6">
                    <a:lumMod val="75000"/>
                  </a:schemeClr>
                </a:solidFill>
                <a:latin typeface="UTM Cookies" panose="02040603050506020204" pitchFamily="18" charset="0"/>
              </a:rPr>
              <a:t>bộ</a:t>
            </a:r>
            <a:r>
              <a:rPr lang="en-US" sz="4000" dirty="0">
                <a:solidFill>
                  <a:schemeClr val="accent6">
                    <a:lumMod val="75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4000" dirty="0" err="1">
                <a:solidFill>
                  <a:schemeClr val="accent6">
                    <a:lumMod val="75000"/>
                  </a:schemeClr>
                </a:solidFill>
                <a:latin typeface="UTM Cookies" panose="02040603050506020204" pitchFamily="18" charset="0"/>
              </a:rPr>
              <a:t>phận</a:t>
            </a:r>
            <a:r>
              <a:rPr lang="en-US" sz="4000" dirty="0">
                <a:solidFill>
                  <a:schemeClr val="accent6">
                    <a:lumMod val="75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4000" dirty="0" err="1">
                <a:solidFill>
                  <a:schemeClr val="accent6">
                    <a:lumMod val="75000"/>
                  </a:schemeClr>
                </a:solidFill>
                <a:latin typeface="UTM Cookies" panose="02040603050506020204" pitchFamily="18" charset="0"/>
              </a:rPr>
              <a:t>nào</a:t>
            </a:r>
            <a:r>
              <a:rPr lang="en-US" sz="4000" dirty="0">
                <a:solidFill>
                  <a:schemeClr val="accent6">
                    <a:lumMod val="75000"/>
                  </a:schemeClr>
                </a:solidFill>
                <a:latin typeface="UTM Cookies" panose="02040603050506020204" pitchFamily="18" charset="0"/>
              </a:rPr>
              <a:t>?</a:t>
            </a:r>
          </a:p>
        </p:txBody>
      </p:sp>
      <p:sp>
        <p:nvSpPr>
          <p:cNvPr id="45" name="Rectangle 44"/>
          <p:cNvSpPr/>
          <p:nvPr/>
        </p:nvSpPr>
        <p:spPr>
          <a:xfrm>
            <a:off x="6206815" y="2959202"/>
            <a:ext cx="4906798" cy="77081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3200" noProof="0" dirty="0">
                <a:solidFill>
                  <a:schemeClr val="accent2">
                    <a:lumMod val="50000"/>
                  </a:schemeClr>
                </a:solidFill>
                <a:latin typeface="UTM Cookies" panose="02040603050506020204" pitchFamily="18" charset="0"/>
              </a:rPr>
              <a:t>B. </a:t>
            </a:r>
            <a:r>
              <a:rPr lang="en-US" sz="3200" noProof="0" dirty="0" err="1">
                <a:solidFill>
                  <a:schemeClr val="accent2">
                    <a:lumMod val="50000"/>
                  </a:schemeClr>
                </a:solidFill>
                <a:latin typeface="UTM Cookies" panose="02040603050506020204" pitchFamily="18" charset="0"/>
              </a:rPr>
              <a:t>Vần</a:t>
            </a:r>
            <a:r>
              <a:rPr lang="en-US" sz="3200" noProof="0" dirty="0">
                <a:solidFill>
                  <a:schemeClr val="accent2">
                    <a:lumMod val="50000"/>
                  </a:schemeClr>
                </a:solidFill>
                <a:latin typeface="UTM Cookies" panose="02040603050506020204" pitchFamily="18" charset="0"/>
              </a:rPr>
              <a:t>, </a:t>
            </a:r>
            <a:r>
              <a:rPr lang="en-US" sz="3200" noProof="0" dirty="0" err="1">
                <a:solidFill>
                  <a:schemeClr val="accent2">
                    <a:lumMod val="50000"/>
                  </a:schemeClr>
                </a:solidFill>
                <a:latin typeface="UTM Cookies" panose="02040603050506020204" pitchFamily="18" charset="0"/>
              </a:rPr>
              <a:t>thanh</a:t>
            </a:r>
            <a:endParaRPr lang="vi-VN" sz="3200" dirty="0">
              <a:solidFill>
                <a:schemeClr val="accent2">
                  <a:lumMod val="50000"/>
                </a:schemeClr>
              </a:solidFill>
              <a:latin typeface="UTM Cookies" panose="02040603050506020204" pitchFamily="18" charset="0"/>
            </a:endParaRPr>
          </a:p>
        </p:txBody>
      </p:sp>
      <p:sp>
        <p:nvSpPr>
          <p:cNvPr id="47" name="Cloud 46"/>
          <p:cNvSpPr/>
          <p:nvPr/>
        </p:nvSpPr>
        <p:spPr>
          <a:xfrm>
            <a:off x="13708801" y="5752855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6206815" y="3888874"/>
            <a:ext cx="4906798" cy="77081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UTM Cookies" panose="02040603050506020204" pitchFamily="18" charset="0"/>
              </a:rPr>
              <a:t>D.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UTM Cookies" panose="02040603050506020204" pitchFamily="18" charset="0"/>
              </a:rPr>
              <a:t>Âm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UTM Cookies" panose="02040603050506020204" pitchFamily="18" charset="0"/>
              </a:rPr>
              <a:t>đầu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UTM Cookies" panose="02040603050506020204" pitchFamily="18" charset="0"/>
              </a:rPr>
              <a:t>,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UTM Cookies" panose="02040603050506020204" pitchFamily="18" charset="0"/>
              </a:rPr>
              <a:t>vần</a:t>
            </a:r>
            <a:endParaRPr lang="vi-VN" sz="3200" dirty="0">
              <a:solidFill>
                <a:schemeClr val="accent2">
                  <a:lumMod val="50000"/>
                </a:schemeClr>
              </a:solidFill>
              <a:latin typeface="UTM Cookies" panose="02040603050506020204" pitchFamily="18" charset="0"/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1186420" y="3888874"/>
            <a:ext cx="4906798" cy="77081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schemeClr val="accent2">
                    <a:lumMod val="50000"/>
                  </a:schemeClr>
                </a:solidFill>
                <a:latin typeface="UTM Cookies" panose="02040603050506020204" pitchFamily="18" charset="0"/>
              </a:rPr>
              <a:t>C.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UTM Cookies" panose="02040603050506020204" pitchFamily="18" charset="0"/>
              </a:rPr>
              <a:t>Âm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UTM Cookies" panose="02040603050506020204" pitchFamily="18" charset="0"/>
              </a:rPr>
              <a:t>đầu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UTM Cookies" panose="02040603050506020204" pitchFamily="18" charset="0"/>
              </a:rPr>
              <a:t>,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UTM Cookies" panose="02040603050506020204" pitchFamily="18" charset="0"/>
              </a:rPr>
              <a:t>thanh</a:t>
            </a:r>
            <a:endParaRPr lang="vi-VN" sz="3200" dirty="0">
              <a:solidFill>
                <a:schemeClr val="accent2">
                  <a:lumMod val="50000"/>
                </a:schemeClr>
              </a:solidFill>
              <a:latin typeface="UTM Cookies" panose="02040603050506020204" pitchFamily="18" charset="0"/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1186420" y="2982049"/>
            <a:ext cx="4906798" cy="77081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UTM Cookies" panose="02040603050506020204" pitchFamily="18" charset="0"/>
              </a:rPr>
              <a:t>A</a:t>
            </a:r>
            <a:r>
              <a:rPr lang="vi-VN" sz="3200" dirty="0">
                <a:solidFill>
                  <a:schemeClr val="accent2">
                    <a:lumMod val="50000"/>
                  </a:schemeClr>
                </a:solidFill>
                <a:latin typeface="UTM Cookies" panose="02040603050506020204" pitchFamily="18" charset="0"/>
              </a:rPr>
              <a:t>.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UTM Cookies" panose="02040603050506020204" pitchFamily="18" charset="0"/>
              </a:rPr>
              <a:t>vần</a:t>
            </a:r>
            <a:endParaRPr lang="en-US" sz="3200" dirty="0">
              <a:solidFill>
                <a:schemeClr val="accent2">
                  <a:lumMod val="50000"/>
                </a:schemeClr>
              </a:solidFill>
              <a:latin typeface="UTM Cookies" panose="02040603050506020204" pitchFamily="18" charset="0"/>
            </a:endParaRPr>
          </a:p>
        </p:txBody>
      </p:sp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8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10228476" y="3013252"/>
            <a:ext cx="885137" cy="708059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 rotWithShape="1">
          <a:blip r:embed="rId9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288682" y="3922238"/>
            <a:ext cx="804536" cy="704088"/>
          </a:xfrm>
          <a:prstGeom prst="rect">
            <a:avLst/>
          </a:prstGeom>
          <a:noFill/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8476" y="3022821"/>
            <a:ext cx="804742" cy="707197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8871" y="3930130"/>
            <a:ext cx="804742" cy="707197"/>
          </a:xfrm>
          <a:prstGeom prst="rect">
            <a:avLst/>
          </a:prstGeom>
        </p:spPr>
      </p:pic>
      <p:sp>
        <p:nvSpPr>
          <p:cNvPr id="14" name="Action Button: Return 13">
            <a:hlinkClick r:id="rId11" action="ppaction://hlinksldjump" highlightClick="1"/>
          </p:cNvPr>
          <p:cNvSpPr/>
          <p:nvPr/>
        </p:nvSpPr>
        <p:spPr>
          <a:xfrm rot="16200000">
            <a:off x="11227210" y="2999702"/>
            <a:ext cx="645638" cy="645638"/>
          </a:xfrm>
          <a:prstGeom prst="actionButtonReturn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4462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0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0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7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6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7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1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2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3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</p:childTnLst>
        </p:cTn>
      </p:par>
    </p:tnLst>
    <p:bldLst>
      <p:bldP spid="44" grpId="0" animBg="1"/>
      <p:bldP spid="45" grpId="0" animBg="1"/>
      <p:bldP spid="47" grpId="0" animBg="1"/>
      <p:bldP spid="48" grpId="0" animBg="1"/>
      <p:bldP spid="49" grpId="0" animBg="1"/>
      <p:bldP spid="5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矩形 18">
            <a:extLst>
              <a:ext uri="{FF2B5EF4-FFF2-40B4-BE49-F238E27FC236}">
                <a16:creationId xmlns:a16="http://schemas.microsoft.com/office/drawing/2014/main" id="{6B10E72B-0C43-4B11-BBC4-B87512306745}"/>
              </a:ext>
            </a:extLst>
          </p:cNvPr>
          <p:cNvSpPr/>
          <p:nvPr/>
        </p:nvSpPr>
        <p:spPr>
          <a:xfrm>
            <a:off x="621000" y="165704"/>
            <a:ext cx="17412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rgbClr val="865B3E"/>
                </a:solidFill>
                <a:latin typeface="UTM Cookies" panose="02040603050506020204" pitchFamily="18" charset="0"/>
                <a:ea typeface="微软雅黑" panose="020B0503020204020204" pitchFamily="34" charset="-122"/>
              </a:rPr>
              <a:t>KHỞI ĐỘNG</a:t>
            </a:r>
            <a:endParaRPr lang="zh-CN" altLang="en-US" sz="2400" b="1" dirty="0">
              <a:solidFill>
                <a:srgbClr val="865B3E"/>
              </a:solidFill>
              <a:latin typeface="UTM Cookies" panose="02040603050506020204" pitchFamily="18" charset="0"/>
              <a:ea typeface="微软雅黑" panose="020B0503020204020204" pitchFamily="34" charset="-122"/>
            </a:endParaRPr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id="{495710A2-FA0C-42DD-AB1D-4C007814526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274" b="93910" l="9370" r="89984">
                        <a14:foregroundMark x1="40065" y1="4487" x2="49758" y2="6090"/>
                        <a14:foregroundMark x1="23425" y1="11218" x2="22940" y2="14423"/>
                        <a14:foregroundMark x1="24071" y1="12073" x2="26010" y2="11645"/>
                        <a14:foregroundMark x1="15186" y1="75962" x2="25687" y2="79594"/>
                        <a14:foregroundMark x1="25687" y1="79594" x2="25687" y2="79594"/>
                        <a14:foregroundMark x1="46527" y1="93162" x2="46527" y2="94017"/>
                        <a14:foregroundMark x1="9370" y1="76603" x2="9370" y2="81944"/>
                        <a14:backgroundMark x1="16142" y1="47917" x2="20866" y2="47917"/>
                        <a14:backgroundMark x1="10236" y1="49219" x2="25197" y2="50260"/>
                        <a14:backgroundMark x1="23622" y1="50521" x2="3937" y2="510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9406"/>
          <a:stretch/>
        </p:blipFill>
        <p:spPr>
          <a:xfrm>
            <a:off x="0" y="-9477"/>
            <a:ext cx="751582" cy="574989"/>
          </a:xfrm>
          <a:prstGeom prst="rect">
            <a:avLst/>
          </a:prstGeom>
        </p:spPr>
      </p:pic>
      <p:sp>
        <p:nvSpPr>
          <p:cNvPr id="44" name="Snip Diagonal Corner Rectangle 43"/>
          <p:cNvSpPr/>
          <p:nvPr/>
        </p:nvSpPr>
        <p:spPr>
          <a:xfrm>
            <a:off x="908836" y="1250225"/>
            <a:ext cx="10526728" cy="1604597"/>
          </a:xfrm>
          <a:prstGeom prst="snip2DiagRect">
            <a:avLst/>
          </a:prstGeom>
          <a:solidFill>
            <a:schemeClr val="accent5">
              <a:lumMod val="40000"/>
              <a:lumOff val="6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000" dirty="0" err="1">
                <a:solidFill>
                  <a:schemeClr val="accent6">
                    <a:lumMod val="75000"/>
                  </a:schemeClr>
                </a:solidFill>
                <a:latin typeface="UTM Cookies" panose="02040603050506020204" pitchFamily="18" charset="0"/>
              </a:rPr>
              <a:t>Tiếng</a:t>
            </a:r>
            <a:r>
              <a:rPr lang="en-US" sz="4000" dirty="0">
                <a:solidFill>
                  <a:schemeClr val="accent6">
                    <a:lumMod val="75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4000" dirty="0" err="1">
                <a:solidFill>
                  <a:schemeClr val="accent6">
                    <a:lumMod val="75000"/>
                  </a:schemeClr>
                </a:solidFill>
                <a:latin typeface="UTM Cookies" panose="02040603050506020204" pitchFamily="18" charset="0"/>
              </a:rPr>
              <a:t>nào</a:t>
            </a:r>
            <a:r>
              <a:rPr lang="en-US" sz="4000" dirty="0">
                <a:solidFill>
                  <a:schemeClr val="accent6">
                    <a:lumMod val="75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4000" dirty="0" err="1">
                <a:solidFill>
                  <a:schemeClr val="accent6">
                    <a:lumMod val="75000"/>
                  </a:schemeClr>
                </a:solidFill>
                <a:latin typeface="UTM Cookies" panose="02040603050506020204" pitchFamily="18" charset="0"/>
              </a:rPr>
              <a:t>chứa</a:t>
            </a:r>
            <a:r>
              <a:rPr lang="en-US" sz="4000" dirty="0">
                <a:solidFill>
                  <a:schemeClr val="accent6">
                    <a:lumMod val="75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4000" dirty="0" err="1">
                <a:solidFill>
                  <a:schemeClr val="accent6">
                    <a:lumMod val="75000"/>
                  </a:schemeClr>
                </a:solidFill>
                <a:latin typeface="UTM Cookies" panose="02040603050506020204" pitchFamily="18" charset="0"/>
              </a:rPr>
              <a:t>đủ</a:t>
            </a:r>
            <a:r>
              <a:rPr lang="en-US" sz="4000" dirty="0">
                <a:solidFill>
                  <a:schemeClr val="accent6">
                    <a:lumMod val="75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4000" dirty="0" err="1">
                <a:solidFill>
                  <a:schemeClr val="accent6">
                    <a:lumMod val="75000"/>
                  </a:schemeClr>
                </a:solidFill>
                <a:latin typeface="UTM Cookies" panose="02040603050506020204" pitchFamily="18" charset="0"/>
              </a:rPr>
              <a:t>các</a:t>
            </a:r>
            <a:r>
              <a:rPr lang="en-US" sz="4000" dirty="0">
                <a:solidFill>
                  <a:schemeClr val="accent6">
                    <a:lumMod val="75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4000" dirty="0" err="1">
                <a:solidFill>
                  <a:schemeClr val="accent6">
                    <a:lumMod val="75000"/>
                  </a:schemeClr>
                </a:solidFill>
                <a:latin typeface="UTM Cookies" panose="02040603050506020204" pitchFamily="18" charset="0"/>
              </a:rPr>
              <a:t>bộ</a:t>
            </a:r>
            <a:r>
              <a:rPr lang="en-US" sz="4000" dirty="0">
                <a:solidFill>
                  <a:schemeClr val="accent6">
                    <a:lumMod val="75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4000" dirty="0" err="1">
                <a:solidFill>
                  <a:schemeClr val="accent6">
                    <a:lumMod val="75000"/>
                  </a:schemeClr>
                </a:solidFill>
                <a:latin typeface="UTM Cookies" panose="02040603050506020204" pitchFamily="18" charset="0"/>
              </a:rPr>
              <a:t>phận</a:t>
            </a:r>
            <a:r>
              <a:rPr lang="en-US" sz="4000" dirty="0">
                <a:solidFill>
                  <a:schemeClr val="accent6">
                    <a:lumMod val="75000"/>
                  </a:schemeClr>
                </a:solidFill>
                <a:latin typeface="UTM Cookies" panose="02040603050506020204" pitchFamily="18" charset="0"/>
              </a:rPr>
              <a:t> 1 </a:t>
            </a:r>
            <a:r>
              <a:rPr lang="en-US" sz="4000" dirty="0" err="1">
                <a:solidFill>
                  <a:schemeClr val="accent6">
                    <a:lumMod val="75000"/>
                  </a:schemeClr>
                </a:solidFill>
                <a:latin typeface="UTM Cookies" panose="02040603050506020204" pitchFamily="18" charset="0"/>
              </a:rPr>
              <a:t>tiếng</a:t>
            </a:r>
            <a:r>
              <a:rPr lang="en-US" sz="4000" dirty="0">
                <a:solidFill>
                  <a:schemeClr val="accent6">
                    <a:lumMod val="75000"/>
                  </a:schemeClr>
                </a:solidFill>
                <a:latin typeface="UTM Cookies" panose="02040603050506020204" pitchFamily="18" charset="0"/>
              </a:rPr>
              <a:t>?</a:t>
            </a:r>
          </a:p>
        </p:txBody>
      </p:sp>
      <p:sp>
        <p:nvSpPr>
          <p:cNvPr id="45" name="Rectangle 44"/>
          <p:cNvSpPr/>
          <p:nvPr/>
        </p:nvSpPr>
        <p:spPr>
          <a:xfrm>
            <a:off x="1186420" y="3880092"/>
            <a:ext cx="4906798" cy="77081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3200" noProof="0" dirty="0">
                <a:solidFill>
                  <a:schemeClr val="accent2">
                    <a:lumMod val="50000"/>
                  </a:schemeClr>
                </a:solidFill>
                <a:latin typeface="UTM Cookies" panose="02040603050506020204" pitchFamily="18" charset="0"/>
              </a:rPr>
              <a:t>B. </a:t>
            </a:r>
            <a:r>
              <a:rPr lang="en-US" sz="3200" noProof="0" dirty="0" err="1">
                <a:solidFill>
                  <a:schemeClr val="accent2">
                    <a:lumMod val="50000"/>
                  </a:schemeClr>
                </a:solidFill>
                <a:latin typeface="UTM Cookies" panose="02040603050506020204" pitchFamily="18" charset="0"/>
              </a:rPr>
              <a:t>lá</a:t>
            </a:r>
            <a:endParaRPr lang="vi-VN" sz="3200" dirty="0">
              <a:solidFill>
                <a:schemeClr val="accent2">
                  <a:lumMod val="50000"/>
                </a:schemeClr>
              </a:solidFill>
              <a:latin typeface="UTM Cookies" panose="02040603050506020204" pitchFamily="18" charset="0"/>
            </a:endParaRPr>
          </a:p>
        </p:txBody>
      </p:sp>
      <p:sp>
        <p:nvSpPr>
          <p:cNvPr id="47" name="Cloud 46"/>
          <p:cNvSpPr/>
          <p:nvPr/>
        </p:nvSpPr>
        <p:spPr>
          <a:xfrm>
            <a:off x="13708801" y="5752855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6206815" y="3888874"/>
            <a:ext cx="4906798" cy="77081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UTM Cookies" panose="02040603050506020204" pitchFamily="18" charset="0"/>
              </a:rPr>
              <a:t>D. á</a:t>
            </a:r>
            <a:endParaRPr lang="vi-VN" sz="3200" dirty="0">
              <a:solidFill>
                <a:schemeClr val="accent2">
                  <a:lumMod val="50000"/>
                </a:schemeClr>
              </a:solidFill>
              <a:latin typeface="UTM Cookies" panose="02040603050506020204" pitchFamily="18" charset="0"/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6206815" y="2982049"/>
            <a:ext cx="4906798" cy="77081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schemeClr val="accent2">
                    <a:lumMod val="50000"/>
                  </a:schemeClr>
                </a:solidFill>
                <a:latin typeface="UTM Cookies" panose="02040603050506020204" pitchFamily="18" charset="0"/>
              </a:rPr>
              <a:t>C.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UTM Cookies" panose="02040603050506020204" pitchFamily="18" charset="0"/>
              </a:rPr>
              <a:t>ơi</a:t>
            </a:r>
            <a:endParaRPr lang="vi-VN" sz="3200" dirty="0">
              <a:solidFill>
                <a:schemeClr val="accent2">
                  <a:lumMod val="50000"/>
                </a:schemeClr>
              </a:solidFill>
              <a:latin typeface="UTM Cookies" panose="02040603050506020204" pitchFamily="18" charset="0"/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1186420" y="2982049"/>
            <a:ext cx="4906798" cy="77081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UTM Cookies" panose="02040603050506020204" pitchFamily="18" charset="0"/>
              </a:rPr>
              <a:t>A</a:t>
            </a:r>
            <a:r>
              <a:rPr lang="vi-VN" sz="3200" dirty="0">
                <a:solidFill>
                  <a:schemeClr val="accent2">
                    <a:lumMod val="50000"/>
                  </a:schemeClr>
                </a:solidFill>
                <a:latin typeface="UTM Cookies" panose="02040603050506020204" pitchFamily="18" charset="0"/>
              </a:rPr>
              <a:t>.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UTM Cookies" panose="02040603050506020204" pitchFamily="18" charset="0"/>
              </a:rPr>
              <a:t>yêu</a:t>
            </a:r>
            <a:endParaRPr lang="en-US" sz="3200" dirty="0">
              <a:solidFill>
                <a:schemeClr val="accent2">
                  <a:lumMod val="50000"/>
                </a:schemeClr>
              </a:solidFill>
              <a:latin typeface="UTM Cookies" panose="02040603050506020204" pitchFamily="18" charset="0"/>
            </a:endParaRPr>
          </a:p>
        </p:txBody>
      </p:sp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8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5208081" y="3934142"/>
            <a:ext cx="885137" cy="708059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 rotWithShape="1">
          <a:blip r:embed="rId9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10309077" y="3015413"/>
            <a:ext cx="804536" cy="704088"/>
          </a:xfrm>
          <a:prstGeom prst="rect">
            <a:avLst/>
          </a:prstGeom>
          <a:noFill/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8476" y="3022821"/>
            <a:ext cx="804742" cy="707197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8871" y="3930130"/>
            <a:ext cx="804742" cy="707197"/>
          </a:xfrm>
          <a:prstGeom prst="rect">
            <a:avLst/>
          </a:prstGeom>
        </p:spPr>
      </p:pic>
      <p:sp>
        <p:nvSpPr>
          <p:cNvPr id="14" name="Action Button: Return 13">
            <a:hlinkClick r:id="rId11" action="ppaction://hlinksldjump" highlightClick="1"/>
          </p:cNvPr>
          <p:cNvSpPr/>
          <p:nvPr/>
        </p:nvSpPr>
        <p:spPr>
          <a:xfrm rot="16200000">
            <a:off x="11227210" y="2999702"/>
            <a:ext cx="645638" cy="645638"/>
          </a:xfrm>
          <a:prstGeom prst="actionButtonReturn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28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0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0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7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6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7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1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2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3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</p:childTnLst>
        </p:cTn>
      </p:par>
    </p:tnLst>
    <p:bldLst>
      <p:bldP spid="44" grpId="0" animBg="1"/>
      <p:bldP spid="45" grpId="0" animBg="1"/>
      <p:bldP spid="47" grpId="0" animBg="1"/>
      <p:bldP spid="48" grpId="0" animBg="1"/>
      <p:bldP spid="49" grpId="0" animBg="1"/>
      <p:bldP spid="5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2C05A27C-0C40-4CD7-93FB-419E8BBC2C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274" b="93910" l="9370" r="89984">
                        <a14:foregroundMark x1="40065" y1="4487" x2="49758" y2="6090"/>
                        <a14:foregroundMark x1="23425" y1="11218" x2="22940" y2="14423"/>
                        <a14:foregroundMark x1="24071" y1="12073" x2="26010" y2="11645"/>
                        <a14:foregroundMark x1="15186" y1="75962" x2="25687" y2="79594"/>
                        <a14:foregroundMark x1="25687" y1="79594" x2="25687" y2="79594"/>
                        <a14:foregroundMark x1="46527" y1="93162" x2="46527" y2="94017"/>
                        <a14:foregroundMark x1="9370" y1="76603" x2="9370" y2="81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9198" y="-145144"/>
            <a:ext cx="4535365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3467" b="46605"/>
          <a:stretch/>
        </p:blipFill>
        <p:spPr>
          <a:xfrm>
            <a:off x="-1" y="917359"/>
            <a:ext cx="786074" cy="268218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72857"/>
            <a:ext cx="12192000" cy="3980688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D3D5378D-2B37-4113-B3D8-9A2935E980B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5535" y="4718178"/>
            <a:ext cx="6413548" cy="1549970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39251336-69F0-4CDA-8C7B-BC9AA8063F6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/>
        </p:blipFill>
        <p:spPr>
          <a:xfrm>
            <a:off x="9418174" y="-61878"/>
            <a:ext cx="2346661" cy="97923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4797" y="1047263"/>
            <a:ext cx="9729600" cy="2449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773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7103538"/>
  <p:tag name="MH_LIBRARY" val="GRAPHIC"/>
  <p:tag name="MH_TYPE" val="SubTitle"/>
  <p:tag name="MH_ORDER" val="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05155515"/>
  <p:tag name="MH_LIBRARY" val="GRAPHIC"/>
  <p:tag name="MH_TYPE" val="Desc"/>
  <p:tag name="MH_ORDER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05155515"/>
  <p:tag name="MH_LIBRARY" val="GRAPHIC"/>
  <p:tag name="MH_TYPE" val="Other"/>
  <p:tag name="MH_ORDER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05155515"/>
  <p:tag name="MH_LIBRARY" val="GRAPHIC"/>
  <p:tag name="MH_TYPE" val="SubTitle"/>
  <p:tag name="MH_ORDER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05155515"/>
  <p:tag name="MH_LIBRARY" val="GRAPHIC"/>
  <p:tag name="MH_TYPE" val="Other"/>
  <p:tag name="MH_ORDER" val="1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05155515"/>
  <p:tag name="MH_LIBRARY" val="GRAPHIC"/>
  <p:tag name="MH_TYPE" val="Other"/>
  <p:tag name="MH_ORDER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05155515"/>
  <p:tag name="MH_LIBRARY" val="GRAPHIC"/>
  <p:tag name="MH_TYPE" val="Other"/>
  <p:tag name="MH_ORDER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05155515"/>
  <p:tag name="MH_LIBRARY" val="GRAPHIC"/>
  <p:tag name="MH_TYPE" val="SubTitle"/>
  <p:tag name="MH_ORDER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05155515"/>
  <p:tag name="MH_LIBRARY" val="GRAPHIC"/>
  <p:tag name="MH_TYPE" val="SubTitle"/>
  <p:tag name="MH_ORDER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7103538"/>
  <p:tag name="MH_LIBRARY" val="GRAPHIC"/>
  <p:tag name="MH_TYPE" val="Other"/>
  <p:tag name="MH_ORDER" val="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7103538"/>
  <p:tag name="MH_LIBRARY" val="GRAPHIC"/>
  <p:tag name="MH_TYPE" val="SubTitle"/>
  <p:tag name="MH_ORDER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7103538"/>
  <p:tag name="MH_LIBRARY" val="GRAPHIC"/>
  <p:tag name="MH_TYPE" val="Other"/>
  <p:tag name="MH_ORDER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4"/>
  <p:tag name="MH_CATEGORY" val="#BingLLB#"/>
  <p:tag name="MH_LAYOUT" val="SubTitleText"/>
  <p:tag name="MH" val="20160305192655"/>
  <p:tag name="MH_LIBRARY" val="GRAPHIC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2"/>
  <p:tag name="MH_CATEGORY" val="#TuWHP#"/>
  <p:tag name="MH_LAYOUT" val="SubTitleText"/>
  <p:tag name="MH" val="20170503141725"/>
  <p:tag name="MH_LIBRARY" val="GRAPHIC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05172153"/>
  <p:tag name="MH_LIBRARY" val="GRAPHIC"/>
  <p:tag name="MH_TYPE" val="Other"/>
  <p:tag name="MH_ORDER" val="9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05172153"/>
  <p:tag name="MH_LIBRARY" val="GRAPHIC"/>
  <p:tag name="MH_TYPE" val="Other"/>
  <p:tag name="MH_ORDER" val="1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05172153"/>
  <p:tag name="MH_LIBRARY" val="GRAPHIC"/>
  <p:tag name="MH_TYPE" val="Other"/>
  <p:tag name="MH_ORDER" val="7"/>
</p:tagLst>
</file>

<file path=ppt/theme/theme1.xml><?xml version="1.0" encoding="utf-8"?>
<a:theme xmlns:a="http://schemas.openxmlformats.org/drawingml/2006/main" name="第一PPT，www.1ppt.com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0h1cuvot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175593"/>
      </a:accent1>
      <a:accent2>
        <a:srgbClr val="3BB692"/>
      </a:accent2>
      <a:accent3>
        <a:srgbClr val="A1C450"/>
      </a:accent3>
      <a:accent4>
        <a:srgbClr val="EBBA31"/>
      </a:accent4>
      <a:accent5>
        <a:srgbClr val="ED7747"/>
      </a:accent5>
      <a:accent6>
        <a:srgbClr val="EC2B51"/>
      </a:accent6>
      <a:hlink>
        <a:srgbClr val="175593"/>
      </a:hlink>
      <a:folHlink>
        <a:srgbClr val="BFBFBF"/>
      </a:folHlink>
    </a:clrScheme>
    <a:fontScheme name="自定义 6">
      <a:majorFont>
        <a:latin typeface="Arial"/>
        <a:ea typeface="微软雅黑"/>
        <a:cs typeface=""/>
      </a:majorFont>
      <a:minorFont>
        <a:latin typeface="Arial Unicode MS"/>
        <a:ea typeface="黑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PPT mẫu 15</Template>
  <TotalTime>2313</TotalTime>
  <Words>848</Words>
  <Application>Microsoft Macintosh PowerPoint</Application>
  <PresentationFormat>Widescreen</PresentationFormat>
  <Paragraphs>154</Paragraphs>
  <Slides>23</Slides>
  <Notes>18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23</vt:i4>
      </vt:variant>
    </vt:vector>
  </HeadingPairs>
  <TitlesOfParts>
    <vt:vector size="36" baseType="lpstr">
      <vt:lpstr>Arial Unicode MS</vt:lpstr>
      <vt:lpstr>微软雅黑</vt:lpstr>
      <vt:lpstr>Arial</vt:lpstr>
      <vt:lpstr>Calibri</vt:lpstr>
      <vt:lpstr>Calibri Light</vt:lpstr>
      <vt:lpstr>Impact</vt:lpstr>
      <vt:lpstr>Tahoma</vt:lpstr>
      <vt:lpstr>Times New Roman</vt:lpstr>
      <vt:lpstr>UTM Cookies</vt:lpstr>
      <vt:lpstr>UTM Neutra</vt:lpstr>
      <vt:lpstr>第一PPT，www.1ppt.com</vt:lpstr>
      <vt:lpstr>Office Theme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ETC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Microsoft Office User</cp:lastModifiedBy>
  <cp:revision>107</cp:revision>
  <cp:lastPrinted>1601-01-01T00:00:00Z</cp:lastPrinted>
  <dcterms:created xsi:type="dcterms:W3CDTF">2009-02-20T13:46:22Z</dcterms:created>
  <dcterms:modified xsi:type="dcterms:W3CDTF">2021-09-21T02:18:53Z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8</vt:i4>
  </property>
</Properties>
</file>