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1" r:id="rId2"/>
    <p:sldId id="268" r:id="rId3"/>
    <p:sldId id="294" r:id="rId4"/>
    <p:sldId id="327" r:id="rId5"/>
    <p:sldId id="328" r:id="rId6"/>
    <p:sldId id="329" r:id="rId7"/>
    <p:sldId id="313" r:id="rId8"/>
    <p:sldId id="315" r:id="rId9"/>
    <p:sldId id="314" r:id="rId10"/>
    <p:sldId id="317" r:id="rId11"/>
    <p:sldId id="299" r:id="rId12"/>
    <p:sldId id="282" r:id="rId13"/>
    <p:sldId id="300" r:id="rId14"/>
    <p:sldId id="321" r:id="rId15"/>
    <p:sldId id="318" r:id="rId16"/>
    <p:sldId id="319" r:id="rId17"/>
    <p:sldId id="301" r:id="rId18"/>
    <p:sldId id="302" r:id="rId19"/>
    <p:sldId id="305" r:id="rId20"/>
    <p:sldId id="322" r:id="rId21"/>
    <p:sldId id="306" r:id="rId22"/>
    <p:sldId id="307" r:id="rId23"/>
    <p:sldId id="308" r:id="rId24"/>
    <p:sldId id="330" r:id="rId25"/>
    <p:sldId id="310" r:id="rId26"/>
    <p:sldId id="28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19D7BCD-C21D-4B11-AF05-EA9CEF5FEB3B}">
          <p14:sldIdLst>
            <p14:sldId id="291"/>
            <p14:sldId id="268"/>
            <p14:sldId id="294"/>
            <p14:sldId id="327"/>
            <p14:sldId id="328"/>
            <p14:sldId id="329"/>
            <p14:sldId id="313"/>
            <p14:sldId id="315"/>
            <p14:sldId id="314"/>
            <p14:sldId id="317"/>
            <p14:sldId id="299"/>
            <p14:sldId id="282"/>
            <p14:sldId id="300"/>
            <p14:sldId id="321"/>
            <p14:sldId id="318"/>
            <p14:sldId id="319"/>
            <p14:sldId id="301"/>
          </p14:sldIdLst>
        </p14:section>
        <p14:section name="Untitled Section" id="{B413BE64-78D3-4202-9829-200C597DD0AD}">
          <p14:sldIdLst>
            <p14:sldId id="302"/>
            <p14:sldId id="305"/>
            <p14:sldId id="322"/>
            <p14:sldId id="306"/>
            <p14:sldId id="307"/>
            <p14:sldId id="308"/>
            <p14:sldId id="330"/>
            <p14:sldId id="310"/>
          </p14:sldIdLst>
        </p14:section>
        <p14:section name="Untitled Section" id="{048F06B4-74C3-4A35-9EAB-64F77B1F1A1E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35"/>
    <a:srgbClr val="4D3A33"/>
    <a:srgbClr val="B3D4A5"/>
    <a:srgbClr val="FFE3D1"/>
    <a:srgbClr val="595959"/>
    <a:srgbClr val="FFA200"/>
    <a:srgbClr val="E7EFF1"/>
    <a:srgbClr val="F2CB05"/>
    <a:srgbClr val="77BDD9"/>
    <a:srgbClr val="1B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73464" autoAdjust="0"/>
  </p:normalViewPr>
  <p:slideViewPr>
    <p:cSldViewPr snapToGrid="0">
      <p:cViewPr varScale="1">
        <p:scale>
          <a:sx n="70" d="100"/>
          <a:sy n="70" d="100"/>
        </p:scale>
        <p:origin x="38" y="317"/>
      </p:cViewPr>
      <p:guideLst>
        <p:guide orient="horz" pos="3888"/>
        <p:guide pos="384"/>
        <p:guide pos="7296"/>
        <p:guide orient="horz" pos="4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8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F6DAF-FA3C-4A47-A5A0-79BE40B54D2E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3A3-351F-4A6D-9A0B-ACC7DD0ACE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DB0C0-628A-4FC7-BD47-175DD21C36D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79AF4-268A-4314-B4E6-5DF36247A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2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74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0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4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53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1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2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2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87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1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11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42A97-A49F-4F0C-83E4-B54914B9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E00BB5-B1DC-4857-A0B2-DC2DC150C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9AA15-C134-4758-A109-94AC1B0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4C47F-E581-45F5-9146-5157E070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E520E-7BAA-4317-B95A-FF36A72B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6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82CDD-A22F-4340-B4CE-C9A622A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5DA944-8E27-4D18-BA3F-184E54E8E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2D41D-E403-4F7C-85AA-CFF50C1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045915-A849-44D6-BE03-AFFAB504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293E6-D334-416F-9469-DCF0274A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9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C3AB12-5D1D-4F78-AD53-5B09FD1C5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82CB34-6F98-4377-9348-AEEEC3FAB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44AE2-1D32-49D1-9EB0-21C40F3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03FB9-E5A0-4763-AD12-E9A518AC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4B02B9-8B7A-4080-BDA3-055DE824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9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718CE-56FE-4759-8D3E-162FBE37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E569D-6D9B-4BCD-85A7-AB93CEE9A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740C77-36C2-4AF0-8481-1E6F68CB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3FE84-63C0-4FDA-9170-6D7685C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697BA-6CD3-404B-B4D7-7457288C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48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A19EB-B046-49C1-923D-AB30911B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CED22B-1C5C-420C-A182-6A31475E4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79B4A-1BB4-4538-B916-55D4207B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604C5-194E-4FA2-B36B-42BE0506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8628D-CDE7-4885-A011-9EE4CD3C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0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F2B5A-5D54-4AC0-AA0C-AF913026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F6577-4DE0-48C7-9513-371C3E60D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CEFE98-C283-4516-A65F-61675A708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D5332E-6F81-46FB-9D4A-86BEBD49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958D0E-6316-480E-9F56-39EC54C7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63429A-9003-4696-97EB-3643A7CF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8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72DD08-F4BC-46BF-865C-FC05501F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41D40F-C614-4402-9A6D-AE0E05FAE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30C71C-E263-4478-B6ED-06F98E90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BCC02B-58C5-4CCC-AB17-0B7E1AB9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D64143-99B4-4DA9-9AEA-A225421FF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6351FC-E4ED-4C80-A699-DD71C538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B4235C-F5D6-4E3F-84BF-1AFDA74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66DA85-783A-4E27-84DD-9902F50B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76D6BF-EC2E-4ECF-8532-BEEE0383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6E354A-8C84-419B-9940-96DC2FEA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C0AFB0-7F88-4F9D-887B-32AA9EFE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DBD8DA-E0CD-4EC3-8AD3-5C9F5D07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7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EA230B-64AC-4B0D-B7B6-2CF1674C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7E6ED5-AC81-450D-88B1-7D8348DB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BAE84-C3F6-4A56-AF2C-3AAEE2E4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03344" y="-658800"/>
            <a:ext cx="11785313" cy="7128000"/>
            <a:chOff x="417093" y="-599524"/>
            <a:chExt cx="11368220" cy="6807820"/>
          </a:xfrm>
        </p:grpSpPr>
        <p:sp>
          <p:nvSpPr>
            <p:cNvPr id="6" name="圆角矩形 5"/>
            <p:cNvSpPr/>
            <p:nvPr/>
          </p:nvSpPr>
          <p:spPr>
            <a:xfrm>
              <a:off x="558005" y="711039"/>
              <a:ext cx="11227308" cy="5497257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94611" y="728137"/>
              <a:ext cx="10103170" cy="5311721"/>
            </a:xfrm>
            <a:custGeom>
              <a:avLst/>
              <a:gdLst>
                <a:gd name="connsiteX0" fmla="*/ 3679276 w 10103170"/>
                <a:gd name="connsiteY0" fmla="*/ 263867 h 5311721"/>
                <a:gd name="connsiteX1" fmla="*/ 3363174 w 10103170"/>
                <a:gd name="connsiteY1" fmla="*/ 582873 h 5311721"/>
                <a:gd name="connsiteX2" fmla="*/ 3679276 w 10103170"/>
                <a:gd name="connsiteY2" fmla="*/ 901879 h 5311721"/>
                <a:gd name="connsiteX3" fmla="*/ 3995377 w 10103170"/>
                <a:gd name="connsiteY3" fmla="*/ 582873 h 5311721"/>
                <a:gd name="connsiteX4" fmla="*/ 3679276 w 10103170"/>
                <a:gd name="connsiteY4" fmla="*/ 263867 h 5311721"/>
                <a:gd name="connsiteX5" fmla="*/ 2676750 w 10103170"/>
                <a:gd name="connsiteY5" fmla="*/ 263867 h 5311721"/>
                <a:gd name="connsiteX6" fmla="*/ 2360649 w 10103170"/>
                <a:gd name="connsiteY6" fmla="*/ 582873 h 5311721"/>
                <a:gd name="connsiteX7" fmla="*/ 2676750 w 10103170"/>
                <a:gd name="connsiteY7" fmla="*/ 901879 h 5311721"/>
                <a:gd name="connsiteX8" fmla="*/ 2992849 w 10103170"/>
                <a:gd name="connsiteY8" fmla="*/ 582873 h 5311721"/>
                <a:gd name="connsiteX9" fmla="*/ 2676750 w 10103170"/>
                <a:gd name="connsiteY9" fmla="*/ 263867 h 5311721"/>
                <a:gd name="connsiteX10" fmla="*/ 1674222 w 10103170"/>
                <a:gd name="connsiteY10" fmla="*/ 263867 h 5311721"/>
                <a:gd name="connsiteX11" fmla="*/ 1358120 w 10103170"/>
                <a:gd name="connsiteY11" fmla="*/ 582873 h 5311721"/>
                <a:gd name="connsiteX12" fmla="*/ 1674222 w 10103170"/>
                <a:gd name="connsiteY12" fmla="*/ 901879 h 5311721"/>
                <a:gd name="connsiteX13" fmla="*/ 1990323 w 10103170"/>
                <a:gd name="connsiteY13" fmla="*/ 582873 h 5311721"/>
                <a:gd name="connsiteX14" fmla="*/ 1674222 w 10103170"/>
                <a:gd name="connsiteY14" fmla="*/ 263867 h 5311721"/>
                <a:gd name="connsiteX15" fmla="*/ 671694 w 10103170"/>
                <a:gd name="connsiteY15" fmla="*/ 263867 h 5311721"/>
                <a:gd name="connsiteX16" fmla="*/ 355592 w 10103170"/>
                <a:gd name="connsiteY16" fmla="*/ 582873 h 5311721"/>
                <a:gd name="connsiteX17" fmla="*/ 671694 w 10103170"/>
                <a:gd name="connsiteY17" fmla="*/ 901879 h 5311721"/>
                <a:gd name="connsiteX18" fmla="*/ 987795 w 10103170"/>
                <a:gd name="connsiteY18" fmla="*/ 582873 h 5311721"/>
                <a:gd name="connsiteX19" fmla="*/ 671694 w 10103170"/>
                <a:gd name="connsiteY19" fmla="*/ 263867 h 5311721"/>
                <a:gd name="connsiteX20" fmla="*/ 9694444 w 10103170"/>
                <a:gd name="connsiteY20" fmla="*/ 263866 h 5311721"/>
                <a:gd name="connsiteX21" fmla="*/ 9378343 w 10103170"/>
                <a:gd name="connsiteY21" fmla="*/ 582872 h 5311721"/>
                <a:gd name="connsiteX22" fmla="*/ 9694444 w 10103170"/>
                <a:gd name="connsiteY22" fmla="*/ 901878 h 5311721"/>
                <a:gd name="connsiteX23" fmla="*/ 10010546 w 10103170"/>
                <a:gd name="connsiteY23" fmla="*/ 582872 h 5311721"/>
                <a:gd name="connsiteX24" fmla="*/ 9694444 w 10103170"/>
                <a:gd name="connsiteY24" fmla="*/ 263866 h 5311721"/>
                <a:gd name="connsiteX25" fmla="*/ 8691916 w 10103170"/>
                <a:gd name="connsiteY25" fmla="*/ 263866 h 5311721"/>
                <a:gd name="connsiteX26" fmla="*/ 8375815 w 10103170"/>
                <a:gd name="connsiteY26" fmla="*/ 582872 h 5311721"/>
                <a:gd name="connsiteX27" fmla="*/ 8691916 w 10103170"/>
                <a:gd name="connsiteY27" fmla="*/ 901878 h 5311721"/>
                <a:gd name="connsiteX28" fmla="*/ 9008018 w 10103170"/>
                <a:gd name="connsiteY28" fmla="*/ 582872 h 5311721"/>
                <a:gd name="connsiteX29" fmla="*/ 8691916 w 10103170"/>
                <a:gd name="connsiteY29" fmla="*/ 263866 h 5311721"/>
                <a:gd name="connsiteX30" fmla="*/ 7689388 w 10103170"/>
                <a:gd name="connsiteY30" fmla="*/ 263866 h 5311721"/>
                <a:gd name="connsiteX31" fmla="*/ 7373287 w 10103170"/>
                <a:gd name="connsiteY31" fmla="*/ 582872 h 5311721"/>
                <a:gd name="connsiteX32" fmla="*/ 7689388 w 10103170"/>
                <a:gd name="connsiteY32" fmla="*/ 901878 h 5311721"/>
                <a:gd name="connsiteX33" fmla="*/ 8005490 w 10103170"/>
                <a:gd name="connsiteY33" fmla="*/ 582872 h 5311721"/>
                <a:gd name="connsiteX34" fmla="*/ 7689388 w 10103170"/>
                <a:gd name="connsiteY34" fmla="*/ 263866 h 5311721"/>
                <a:gd name="connsiteX35" fmla="*/ 6686860 w 10103170"/>
                <a:gd name="connsiteY35" fmla="*/ 263866 h 5311721"/>
                <a:gd name="connsiteX36" fmla="*/ 6370759 w 10103170"/>
                <a:gd name="connsiteY36" fmla="*/ 582872 h 5311721"/>
                <a:gd name="connsiteX37" fmla="*/ 6686860 w 10103170"/>
                <a:gd name="connsiteY37" fmla="*/ 901879 h 5311721"/>
                <a:gd name="connsiteX38" fmla="*/ 7002962 w 10103170"/>
                <a:gd name="connsiteY38" fmla="*/ 582872 h 5311721"/>
                <a:gd name="connsiteX39" fmla="*/ 6686860 w 10103170"/>
                <a:gd name="connsiteY39" fmla="*/ 263866 h 5311721"/>
                <a:gd name="connsiteX40" fmla="*/ 5684332 w 10103170"/>
                <a:gd name="connsiteY40" fmla="*/ 263866 h 5311721"/>
                <a:gd name="connsiteX41" fmla="*/ 5368231 w 10103170"/>
                <a:gd name="connsiteY41" fmla="*/ 582873 h 5311721"/>
                <a:gd name="connsiteX42" fmla="*/ 5684332 w 10103170"/>
                <a:gd name="connsiteY42" fmla="*/ 901879 h 5311721"/>
                <a:gd name="connsiteX43" fmla="*/ 6000434 w 10103170"/>
                <a:gd name="connsiteY43" fmla="*/ 582873 h 5311721"/>
                <a:gd name="connsiteX44" fmla="*/ 5684332 w 10103170"/>
                <a:gd name="connsiteY44" fmla="*/ 263866 h 5311721"/>
                <a:gd name="connsiteX45" fmla="*/ 4681804 w 10103170"/>
                <a:gd name="connsiteY45" fmla="*/ 263866 h 5311721"/>
                <a:gd name="connsiteX46" fmla="*/ 4365702 w 10103170"/>
                <a:gd name="connsiteY46" fmla="*/ 582873 h 5311721"/>
                <a:gd name="connsiteX47" fmla="*/ 4681804 w 10103170"/>
                <a:gd name="connsiteY47" fmla="*/ 901879 h 5311721"/>
                <a:gd name="connsiteX48" fmla="*/ 4997906 w 10103170"/>
                <a:gd name="connsiteY48" fmla="*/ 582873 h 5311721"/>
                <a:gd name="connsiteX49" fmla="*/ 4681804 w 10103170"/>
                <a:gd name="connsiteY49" fmla="*/ 263866 h 5311721"/>
                <a:gd name="connsiteX50" fmla="*/ 0 w 10103170"/>
                <a:gd name="connsiteY50" fmla="*/ 0 h 5311721"/>
                <a:gd name="connsiteX51" fmla="*/ 10103170 w 10103170"/>
                <a:gd name="connsiteY51" fmla="*/ 0 h 5311721"/>
                <a:gd name="connsiteX52" fmla="*/ 10103170 w 10103170"/>
                <a:gd name="connsiteY52" fmla="*/ 5311721 h 5311721"/>
                <a:gd name="connsiteX53" fmla="*/ 0 w 10103170"/>
                <a:gd name="connsiteY53" fmla="*/ 5311721 h 53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03170" h="5311721">
                  <a:moveTo>
                    <a:pt x="3679276" y="263867"/>
                  </a:moveTo>
                  <a:cubicBezTo>
                    <a:pt x="3504698" y="263867"/>
                    <a:pt x="3363174" y="406691"/>
                    <a:pt x="3363174" y="582873"/>
                  </a:cubicBezTo>
                  <a:cubicBezTo>
                    <a:pt x="3363174" y="759055"/>
                    <a:pt x="3504698" y="901879"/>
                    <a:pt x="3679276" y="901879"/>
                  </a:cubicBezTo>
                  <a:cubicBezTo>
                    <a:pt x="3853854" y="901879"/>
                    <a:pt x="3995377" y="759055"/>
                    <a:pt x="3995377" y="582873"/>
                  </a:cubicBezTo>
                  <a:cubicBezTo>
                    <a:pt x="3995377" y="406691"/>
                    <a:pt x="3853854" y="263867"/>
                    <a:pt x="3679276" y="263867"/>
                  </a:cubicBezTo>
                  <a:close/>
                  <a:moveTo>
                    <a:pt x="2676750" y="263867"/>
                  </a:moveTo>
                  <a:cubicBezTo>
                    <a:pt x="2502172" y="263867"/>
                    <a:pt x="2360649" y="406691"/>
                    <a:pt x="2360649" y="582873"/>
                  </a:cubicBezTo>
                  <a:cubicBezTo>
                    <a:pt x="2360649" y="759055"/>
                    <a:pt x="2502172" y="901879"/>
                    <a:pt x="2676750" y="901879"/>
                  </a:cubicBezTo>
                  <a:cubicBezTo>
                    <a:pt x="2851328" y="901879"/>
                    <a:pt x="2992849" y="759055"/>
                    <a:pt x="2992849" y="582873"/>
                  </a:cubicBezTo>
                  <a:cubicBezTo>
                    <a:pt x="2992849" y="406691"/>
                    <a:pt x="2851328" y="263867"/>
                    <a:pt x="2676750" y="263867"/>
                  </a:cubicBezTo>
                  <a:close/>
                  <a:moveTo>
                    <a:pt x="1674222" y="263867"/>
                  </a:moveTo>
                  <a:cubicBezTo>
                    <a:pt x="1499643" y="263867"/>
                    <a:pt x="1358120" y="406691"/>
                    <a:pt x="1358120" y="582873"/>
                  </a:cubicBezTo>
                  <a:cubicBezTo>
                    <a:pt x="1358120" y="759055"/>
                    <a:pt x="1499643" y="901879"/>
                    <a:pt x="1674222" y="901879"/>
                  </a:cubicBezTo>
                  <a:cubicBezTo>
                    <a:pt x="1848799" y="901879"/>
                    <a:pt x="1990323" y="759055"/>
                    <a:pt x="1990323" y="582873"/>
                  </a:cubicBezTo>
                  <a:cubicBezTo>
                    <a:pt x="1990323" y="406691"/>
                    <a:pt x="1848799" y="263867"/>
                    <a:pt x="1674222" y="263867"/>
                  </a:cubicBezTo>
                  <a:close/>
                  <a:moveTo>
                    <a:pt x="671694" y="263867"/>
                  </a:moveTo>
                  <a:cubicBezTo>
                    <a:pt x="497115" y="263867"/>
                    <a:pt x="355592" y="406691"/>
                    <a:pt x="355592" y="582873"/>
                  </a:cubicBezTo>
                  <a:cubicBezTo>
                    <a:pt x="355592" y="759055"/>
                    <a:pt x="497115" y="901879"/>
                    <a:pt x="671694" y="901879"/>
                  </a:cubicBezTo>
                  <a:cubicBezTo>
                    <a:pt x="846271" y="901879"/>
                    <a:pt x="987795" y="759055"/>
                    <a:pt x="987795" y="582873"/>
                  </a:cubicBezTo>
                  <a:cubicBezTo>
                    <a:pt x="987795" y="406691"/>
                    <a:pt x="846271" y="263867"/>
                    <a:pt x="671694" y="263867"/>
                  </a:cubicBezTo>
                  <a:close/>
                  <a:moveTo>
                    <a:pt x="9694444" y="263866"/>
                  </a:moveTo>
                  <a:cubicBezTo>
                    <a:pt x="9519866" y="263866"/>
                    <a:pt x="9378343" y="406690"/>
                    <a:pt x="9378343" y="582872"/>
                  </a:cubicBezTo>
                  <a:cubicBezTo>
                    <a:pt x="9378343" y="759054"/>
                    <a:pt x="9519866" y="901878"/>
                    <a:pt x="9694444" y="901878"/>
                  </a:cubicBezTo>
                  <a:cubicBezTo>
                    <a:pt x="9869022" y="901878"/>
                    <a:pt x="10010546" y="759054"/>
                    <a:pt x="10010546" y="582872"/>
                  </a:cubicBezTo>
                  <a:cubicBezTo>
                    <a:pt x="10010546" y="406690"/>
                    <a:pt x="9869022" y="263866"/>
                    <a:pt x="9694444" y="263866"/>
                  </a:cubicBezTo>
                  <a:close/>
                  <a:moveTo>
                    <a:pt x="8691916" y="263866"/>
                  </a:moveTo>
                  <a:cubicBezTo>
                    <a:pt x="8517338" y="263866"/>
                    <a:pt x="8375815" y="406690"/>
                    <a:pt x="8375815" y="582872"/>
                  </a:cubicBezTo>
                  <a:cubicBezTo>
                    <a:pt x="8375815" y="759054"/>
                    <a:pt x="8517338" y="901878"/>
                    <a:pt x="8691916" y="901878"/>
                  </a:cubicBezTo>
                  <a:cubicBezTo>
                    <a:pt x="8866494" y="901878"/>
                    <a:pt x="9008018" y="759054"/>
                    <a:pt x="9008018" y="582872"/>
                  </a:cubicBezTo>
                  <a:cubicBezTo>
                    <a:pt x="9008018" y="406690"/>
                    <a:pt x="8866494" y="263866"/>
                    <a:pt x="8691916" y="263866"/>
                  </a:cubicBezTo>
                  <a:close/>
                  <a:moveTo>
                    <a:pt x="7689388" y="263866"/>
                  </a:moveTo>
                  <a:cubicBezTo>
                    <a:pt x="7514810" y="263866"/>
                    <a:pt x="7373287" y="406690"/>
                    <a:pt x="7373287" y="582872"/>
                  </a:cubicBezTo>
                  <a:cubicBezTo>
                    <a:pt x="7373287" y="759054"/>
                    <a:pt x="7514810" y="901878"/>
                    <a:pt x="7689388" y="901878"/>
                  </a:cubicBezTo>
                  <a:cubicBezTo>
                    <a:pt x="7863966" y="901878"/>
                    <a:pt x="8005490" y="759054"/>
                    <a:pt x="8005490" y="582872"/>
                  </a:cubicBezTo>
                  <a:cubicBezTo>
                    <a:pt x="8005490" y="406690"/>
                    <a:pt x="7863966" y="263866"/>
                    <a:pt x="7689388" y="263866"/>
                  </a:cubicBezTo>
                  <a:close/>
                  <a:moveTo>
                    <a:pt x="6686860" y="263866"/>
                  </a:moveTo>
                  <a:cubicBezTo>
                    <a:pt x="6512282" y="263866"/>
                    <a:pt x="6370759" y="406690"/>
                    <a:pt x="6370759" y="582872"/>
                  </a:cubicBezTo>
                  <a:cubicBezTo>
                    <a:pt x="6370759" y="759054"/>
                    <a:pt x="6512282" y="901879"/>
                    <a:pt x="6686860" y="901879"/>
                  </a:cubicBezTo>
                  <a:cubicBezTo>
                    <a:pt x="6861438" y="901879"/>
                    <a:pt x="7002962" y="759054"/>
                    <a:pt x="7002962" y="582872"/>
                  </a:cubicBezTo>
                  <a:cubicBezTo>
                    <a:pt x="7002962" y="406690"/>
                    <a:pt x="6861438" y="263866"/>
                    <a:pt x="6686860" y="263866"/>
                  </a:cubicBezTo>
                  <a:close/>
                  <a:moveTo>
                    <a:pt x="5684332" y="263866"/>
                  </a:moveTo>
                  <a:cubicBezTo>
                    <a:pt x="5509754" y="263866"/>
                    <a:pt x="5368231" y="406691"/>
                    <a:pt x="5368231" y="582873"/>
                  </a:cubicBezTo>
                  <a:cubicBezTo>
                    <a:pt x="5368231" y="759055"/>
                    <a:pt x="5509754" y="901879"/>
                    <a:pt x="5684332" y="901879"/>
                  </a:cubicBezTo>
                  <a:cubicBezTo>
                    <a:pt x="5858910" y="901879"/>
                    <a:pt x="6000434" y="759055"/>
                    <a:pt x="6000434" y="582873"/>
                  </a:cubicBezTo>
                  <a:cubicBezTo>
                    <a:pt x="6000434" y="406691"/>
                    <a:pt x="5858910" y="263866"/>
                    <a:pt x="5684332" y="263866"/>
                  </a:cubicBezTo>
                  <a:close/>
                  <a:moveTo>
                    <a:pt x="4681804" y="263866"/>
                  </a:moveTo>
                  <a:cubicBezTo>
                    <a:pt x="4507226" y="263866"/>
                    <a:pt x="4365702" y="406691"/>
                    <a:pt x="4365702" y="582873"/>
                  </a:cubicBezTo>
                  <a:cubicBezTo>
                    <a:pt x="4365702" y="759055"/>
                    <a:pt x="4507226" y="901879"/>
                    <a:pt x="4681804" y="901879"/>
                  </a:cubicBezTo>
                  <a:cubicBezTo>
                    <a:pt x="4856382" y="901879"/>
                    <a:pt x="4997906" y="759055"/>
                    <a:pt x="4997906" y="582873"/>
                  </a:cubicBezTo>
                  <a:cubicBezTo>
                    <a:pt x="4997906" y="406691"/>
                    <a:pt x="4856382" y="263866"/>
                    <a:pt x="4681804" y="263866"/>
                  </a:cubicBezTo>
                  <a:close/>
                  <a:moveTo>
                    <a:pt x="0" y="0"/>
                  </a:moveTo>
                  <a:lnTo>
                    <a:pt x="10103170" y="0"/>
                  </a:lnTo>
                  <a:lnTo>
                    <a:pt x="10103170" y="5311721"/>
                  </a:lnTo>
                  <a:lnTo>
                    <a:pt x="0" y="5311721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17093" y="711568"/>
              <a:ext cx="11238622" cy="5311721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91941" y="-599524"/>
              <a:ext cx="9187563" cy="1958917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87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EC8C4B-8A40-48FF-8C89-79B66283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BB862-406B-4213-9991-4B08B653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73BED5-ED50-4D12-A5C5-5589B6608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286351-C132-441E-BAE0-78AEF359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F74061-F597-4219-90EE-E867A20C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C37D2B-6FB6-483E-8C61-C7E6359C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7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B5A93-BCCD-4160-88C3-0676121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460C03-EDD6-4775-9C39-D4CC5D0A1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C298EA-B230-45E2-A814-E6CDEF5C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94C32-D61C-43B0-8DEE-F6ADE9BF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E3F38C-6D22-4F8B-84EC-5922CDCD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22E290-2FB5-41E2-8636-76DA679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6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6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715540-6B13-4750-AE7F-EF526478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A8CC81-F4BE-4694-8533-63556185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2A521-9510-4E15-8E77-50D6646CD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5BD8B-3A70-4F1B-8DFD-5F9C554E2C68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A250D-95C6-48B6-8C46-44E57DC7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DBAF9-79B2-49BA-921C-76B01773B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audio" Target="../media/media7.m4a"/><Relationship Id="rId16" Type="http://schemas.openxmlformats.org/officeDocument/2006/relationships/image" Target="../media/image25.png"/><Relationship Id="rId20" Type="http://schemas.openxmlformats.org/officeDocument/2006/relationships/image" Target="../media/image3.png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microsoft.com/office/2007/relationships/hdphoto" Target="../media/hdphoto7.wdp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0.m4a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8.wdp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8.mp3"/><Relationship Id="rId7" Type="http://schemas.openxmlformats.org/officeDocument/2006/relationships/slideLayout" Target="../slideLayouts/slideLayout7.xml"/><Relationship Id="rId2" Type="http://schemas.microsoft.com/office/2007/relationships/media" Target="../media/media17.wma"/><Relationship Id="rId1" Type="http://schemas.openxmlformats.org/officeDocument/2006/relationships/audio" Target="NULL" TargetMode="External"/><Relationship Id="rId6" Type="http://schemas.openxmlformats.org/officeDocument/2006/relationships/audio" Target="../media/media19.mp3"/><Relationship Id="rId11" Type="http://schemas.openxmlformats.org/officeDocument/2006/relationships/image" Target="../media/image3.png"/><Relationship Id="rId5" Type="http://schemas.microsoft.com/office/2007/relationships/media" Target="../media/media19.mp3"/><Relationship Id="rId10" Type="http://schemas.openxmlformats.org/officeDocument/2006/relationships/image" Target="../media/image34.png"/><Relationship Id="rId4" Type="http://schemas.openxmlformats.org/officeDocument/2006/relationships/audio" Target="../media/media18.mp3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microsoft.com/office/2007/relationships/media" Target="../media/media6.m4a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audio" Target="../media/audio1.wav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microsoft.com/office/2007/relationships/hdphoto" Target="../media/hdphoto4.wdp"/><Relationship Id="rId22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</p:grpSp>
      <p:sp>
        <p:nvSpPr>
          <p:cNvPr id="45" name="标题 1"/>
          <p:cNvSpPr>
            <a:spLocks noGrp="1"/>
          </p:cNvSpPr>
          <p:nvPr/>
        </p:nvSpPr>
        <p:spPr>
          <a:xfrm>
            <a:off x="1650182" y="634849"/>
            <a:ext cx="8643013" cy="26252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defTabSz="457200"/>
            <a:endParaRPr lang="en-US" altLang="zh-CN" sz="4800" b="1" dirty="0" smtClean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endParaRPr lang="en-US" altLang="zh-CN" sz="4800" b="1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– 9 – 2021</a:t>
            </a:r>
          </a:p>
          <a:p>
            <a:pPr defTabSz="457200"/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zh-CN" altLang="en-US" sz="2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</a:t>
            </a:r>
            <a:endParaRPr lang="en-US" altLang="zh-CN" sz="2800" b="1" dirty="0" smtClean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zh-CN" altLang="en-US" sz="4800" b="1" spc="200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 </a:t>
            </a:r>
            <a:endParaRPr lang="zh-CN" altLang="en-US" sz="4800" b="1" spc="200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98138" y="3108842"/>
            <a:ext cx="398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Trang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13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4348" y="2613167"/>
            <a:ext cx="5298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endParaRPr lang="zh-CN" altLang="en-US" sz="3200" b="1" spc="200" dirty="0">
              <a:ln w="571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0" y="5771311"/>
            <a:ext cx="48622848" cy="0"/>
          </a:xfrm>
          <a:prstGeom prst="line">
            <a:avLst/>
          </a:prstGeom>
          <a:ln w="12700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06" y="3467815"/>
            <a:ext cx="4239128" cy="2166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5038" y="6032324"/>
            <a:ext cx="822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Các</a:t>
            </a:r>
            <a:r>
              <a:rPr lang="en-US" sz="2400" dirty="0" smtClean="0">
                <a:solidFill>
                  <a:srgbClr val="7030A0"/>
                </a:solidFill>
              </a:rPr>
              <a:t> con </a:t>
            </a:r>
            <a:r>
              <a:rPr lang="en-US" sz="2400" dirty="0" err="1" smtClean="0">
                <a:solidFill>
                  <a:srgbClr val="7030A0"/>
                </a:solidFill>
              </a:rPr>
              <a:t>ghi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thứ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ngày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tháng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và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đầu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bài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vào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vở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Tập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</a:t>
            </a:r>
            <a:r>
              <a:rPr lang="en-US" sz="2400" dirty="0" err="1" smtClean="0">
                <a:solidFill>
                  <a:srgbClr val="7030A0"/>
                </a:solidFill>
              </a:rPr>
              <a:t>àm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</a:t>
            </a:r>
            <a:r>
              <a:rPr lang="en-US" sz="2400" dirty="0" err="1" smtClean="0">
                <a:solidFill>
                  <a:srgbClr val="7030A0"/>
                </a:solidFill>
              </a:rPr>
              <a:t>ăn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nhé</a:t>
            </a:r>
            <a:r>
              <a:rPr lang="en-US" sz="2400" dirty="0" smtClean="0">
                <a:solidFill>
                  <a:srgbClr val="7030A0"/>
                </a:solidFill>
              </a:rPr>
              <a:t>!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204856"/>
            <a:ext cx="487362" cy="437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26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6544">
        <p15:prstTrans prst="peelOff"/>
      </p:transition>
    </mc:Choice>
    <mc:Fallback>
      <p:transition advTm="6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1829" y="2161827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14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1" y="2150817"/>
            <a:ext cx="3918652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676314" y="2146203"/>
            <a:ext cx="563690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7372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08598" y="5469548"/>
              <a:ext cx="1173841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93903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1285" y="2357802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79226" y="427617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25440" y="2357802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6561" y="2323123"/>
            <a:ext cx="1297191" cy="1945012"/>
            <a:chOff x="6824881" y="3596932"/>
            <a:chExt cx="1511251" cy="226597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20" y="3596932"/>
              <a:ext cx="1277485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824881" y="5469548"/>
              <a:ext cx="1511251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6413">
        <p15:prstTrans prst="peelOff"/>
      </p:transition>
    </mc:Choice>
    <mc:Fallback xmlns="">
      <p:transition advTm="6413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692698" y="1604832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Nhân vật trong truyện có thể là ai?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 flipH="1">
            <a:off x="747722" y="3911950"/>
            <a:ext cx="9029970" cy="2307118"/>
          </a:xfrm>
          <a:prstGeom prst="cloudCallout">
            <a:avLst>
              <a:gd name="adj1" fmla="val -53769"/>
              <a:gd name="adj2" fmla="val 29118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truỵên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18" y="3863305"/>
            <a:ext cx="3272867" cy="24044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7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168400" y="1921428"/>
            <a:ext cx="8890000" cy="22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6762" y="3596782"/>
            <a:ext cx="10977941" cy="2460784"/>
            <a:chOff x="1262030" y="3764990"/>
            <a:chExt cx="10977941" cy="2460784"/>
          </a:xfrm>
        </p:grpSpPr>
        <p:sp>
          <p:nvSpPr>
            <p:cNvPr id="49" name="Cloud Callout 48"/>
            <p:cNvSpPr/>
            <p:nvPr/>
          </p:nvSpPr>
          <p:spPr>
            <a:xfrm flipH="1">
              <a:off x="1262030" y="3764990"/>
              <a:ext cx="8684780" cy="1894318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0684" y="4321134"/>
              <a:ext cx="6659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99" y="3846683"/>
              <a:ext cx="1850072" cy="237909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5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2581" y="1771889"/>
            <a:ext cx="9051636" cy="4378037"/>
            <a:chOff x="452581" y="1771889"/>
            <a:chExt cx="9051636" cy="437803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66132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2581" y="3390658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44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64826" y="3763159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4826" y="4304045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08092" y="4876198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990639" y="4198489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47876" y="1568698"/>
            <a:ext cx="1031922" cy="1707589"/>
            <a:chOff x="467872" y="3596933"/>
            <a:chExt cx="1372012" cy="2270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467872" y="5473932"/>
              <a:ext cx="11239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01161" y="1568695"/>
            <a:ext cx="1213166" cy="1730522"/>
            <a:chOff x="5520219" y="3596933"/>
            <a:chExt cx="1612989" cy="23008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520219" y="5423278"/>
              <a:ext cx="1612989" cy="47450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6132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581" y="3390658"/>
            <a:ext cx="9051636" cy="26644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5144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676212" y="3464904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2261" y="3878974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676212" y="4293045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781271" y="3878974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676212" y="4886232"/>
            <a:ext cx="2720139" cy="830997"/>
            <a:chOff x="6781271" y="4137518"/>
            <a:chExt cx="2720139" cy="830997"/>
          </a:xfrm>
        </p:grpSpPr>
        <p:sp>
          <p:nvSpPr>
            <p:cNvPr id="42" name="Rectangle 41"/>
            <p:cNvSpPr/>
            <p:nvPr/>
          </p:nvSpPr>
          <p:spPr>
            <a:xfrm>
              <a:off x="7058928" y="4137518"/>
              <a:ext cx="2442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75011" y="4886232"/>
            <a:ext cx="3135607" cy="1569660"/>
            <a:chOff x="6781271" y="4137518"/>
            <a:chExt cx="3135607" cy="1569660"/>
          </a:xfrm>
        </p:grpSpPr>
        <p:sp>
          <p:nvSpPr>
            <p:cNvPr id="45" name="Rectangle 44"/>
            <p:cNvSpPr/>
            <p:nvPr/>
          </p:nvSpPr>
          <p:spPr>
            <a:xfrm>
              <a:off x="7058928" y="4137518"/>
              <a:ext cx="285795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lão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altLang="en-US" sz="16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chèo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lụt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876762" y="2222527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732" y="3729080"/>
            <a:ext cx="11041131" cy="2625293"/>
            <a:chOff x="444732" y="3729080"/>
            <a:chExt cx="11041131" cy="262529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44732" y="4730936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82107" y="5068857"/>
              <a:ext cx="15969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251" y="3729080"/>
              <a:ext cx="1803612" cy="26252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14720" y="3415190"/>
            <a:ext cx="10444392" cy="2816083"/>
            <a:chOff x="1414720" y="3415190"/>
            <a:chExt cx="10444392" cy="2816083"/>
          </a:xfrm>
        </p:grpSpPr>
        <p:sp>
          <p:nvSpPr>
            <p:cNvPr id="54" name="Cloud Callout 53"/>
            <p:cNvSpPr/>
            <p:nvPr/>
          </p:nvSpPr>
          <p:spPr>
            <a:xfrm flipH="1">
              <a:off x="1414720" y="3415190"/>
              <a:ext cx="7839255" cy="1464816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39702" y="3912522"/>
              <a:ext cx="4931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040" y="3852182"/>
              <a:ext cx="1850072" cy="2379091"/>
            </a:xfrm>
            <a:prstGeom prst="rect">
              <a:avLst/>
            </a:prstGeom>
          </p:spPr>
        </p:pic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6061" y="1436580"/>
            <a:ext cx="10340024" cy="2594831"/>
            <a:chOff x="1466849" y="3629025"/>
            <a:chExt cx="10340024" cy="2594831"/>
          </a:xfrm>
        </p:grpSpPr>
        <p:sp>
          <p:nvSpPr>
            <p:cNvPr id="4" name="Cloud Callout 3"/>
            <p:cNvSpPr/>
            <p:nvPr/>
          </p:nvSpPr>
          <p:spPr>
            <a:xfrm flipH="1">
              <a:off x="1466849" y="3629025"/>
              <a:ext cx="8131731" cy="1767486"/>
            </a:xfrm>
            <a:prstGeom prst="cloudCallout">
              <a:avLst>
                <a:gd name="adj1" fmla="val -53769"/>
                <a:gd name="adj2" fmla="val 37125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1" y="3844765"/>
              <a:ext cx="1850072" cy="237909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70218" y="4262862"/>
              <a:ext cx="5915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l-NL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đâu mà ta biết được tính cách của nhân vật?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1640" y="3581973"/>
            <a:ext cx="10252463" cy="2573173"/>
            <a:chOff x="364694" y="3492475"/>
            <a:chExt cx="10252463" cy="2573173"/>
          </a:xfrm>
        </p:grpSpPr>
        <p:sp>
          <p:nvSpPr>
            <p:cNvPr id="14" name="Cloud Callout 13"/>
            <p:cNvSpPr/>
            <p:nvPr/>
          </p:nvSpPr>
          <p:spPr>
            <a:xfrm flipH="1">
              <a:off x="1741054" y="3492475"/>
              <a:ext cx="8876103" cy="1972062"/>
            </a:xfrm>
            <a:prstGeom prst="cloudCallout">
              <a:avLst>
                <a:gd name="adj1" fmla="val 43006"/>
                <a:gd name="adj2" fmla="val 41296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4" y="3835958"/>
              <a:ext cx="3035044" cy="22296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217523" y="4093585"/>
              <a:ext cx="62696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nl-NL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hành động, lời nói của nhân vật nói lên tính cách của nhân vật ấy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2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0" y="1564452"/>
            <a:ext cx="10427473" cy="4304545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078584" y="1740031"/>
            <a:ext cx="30480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4D3A33"/>
                </a:solidFill>
                <a:latin typeface="Times New Roman" panose="02020603050405020304" pitchFamily="18" charset="0"/>
              </a:rPr>
              <a:t>II. GHI NHỚ</a:t>
            </a:r>
            <a:endParaRPr lang="vi-VN" altLang="en-US" sz="2800" b="1" dirty="0" smtClean="0">
              <a:solidFill>
                <a:srgbClr val="4D3A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3685" y="26661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0" end="779.3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4" y="3408219"/>
            <a:ext cx="3449781" cy="34497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399" y="1046019"/>
            <a:ext cx="9275618" cy="472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5" name="组合 32"/>
          <p:cNvGrpSpPr/>
          <p:nvPr/>
        </p:nvGrpSpPr>
        <p:grpSpPr>
          <a:xfrm>
            <a:off x="0" y="386460"/>
            <a:ext cx="4950691" cy="1485120"/>
            <a:chOff x="1115019" y="1345104"/>
            <a:chExt cx="7095810" cy="3777323"/>
          </a:xfrm>
        </p:grpSpPr>
        <p:pic>
          <p:nvPicPr>
            <p:cNvPr id="6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35"/>
            <p:cNvSpPr txBox="1"/>
            <p:nvPr/>
          </p:nvSpPr>
          <p:spPr>
            <a:xfrm>
              <a:off x="2296011" y="2382581"/>
              <a:ext cx="5914818" cy="273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III.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 end="656.78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6275" y="1436253"/>
            <a:ext cx="10791826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alt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vội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ngõ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liếc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phủi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ở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gù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giọt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mỉm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hắt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04468" y="1635924"/>
            <a:ext cx="398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altLang="zh-CN" sz="4000" dirty="0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zh-CN" altLang="en-US" sz="4000" dirty="0">
              <a:solidFill>
                <a:srgbClr val="FFA200"/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403062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None/>
              <a:defRPr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/>
        </p:nvSpPr>
        <p:spPr>
          <a:xfrm>
            <a:off x="4104468" y="3227380"/>
            <a:ext cx="36926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/>
        </p:nvSpPr>
        <p:spPr>
          <a:xfrm>
            <a:off x="8279074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66" y="4378035"/>
            <a:ext cx="2706133" cy="270613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804272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705077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605883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5" end="2725.56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7" grpId="0"/>
      <p:bldP spid="21" grpId="0"/>
      <p:bldP spid="25" grpId="0"/>
      <p:bldP spid="5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9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4" y="5247886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730248" y="1210096"/>
            <a:ext cx="9042400" cy="2029341"/>
          </a:xfrm>
          <a:prstGeom prst="snip2Diag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Ba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2741351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796095" y="268167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4" name="Chuc mung con rat gi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5208" y="3165083"/>
            <a:ext cx="812800" cy="812800"/>
          </a:xfrm>
          <a:prstGeom prst="rect">
            <a:avLst/>
          </a:prstGeom>
        </p:spPr>
      </p:pic>
      <p:pic>
        <p:nvPicPr>
          <p:cNvPr id="5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3165083"/>
            <a:ext cx="812800" cy="81280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579419" y="395982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6841979" y="3969736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55666" y="4321985"/>
            <a:ext cx="812800" cy="812800"/>
          </a:xfrm>
          <a:prstGeom prst="rect">
            <a:avLst/>
          </a:prstGeom>
        </p:spPr>
      </p:pic>
      <p:pic>
        <p:nvPicPr>
          <p:cNvPr id="21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>
            <a:off x="-965093" y="546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3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75" y="1527003"/>
            <a:ext cx="3095342" cy="45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9600" y="2533960"/>
            <a:ext cx="9232131" cy="2093177"/>
            <a:chOff x="628657" y="2885352"/>
            <a:chExt cx="9232131" cy="2093177"/>
          </a:xfrm>
        </p:grpSpPr>
        <p:sp>
          <p:nvSpPr>
            <p:cNvPr id="16" name="TextBox 15"/>
            <p:cNvSpPr txBox="1"/>
            <p:nvPr/>
          </p:nvSpPr>
          <p:spPr>
            <a:xfrm>
              <a:off x="628657" y="2885352"/>
              <a:ext cx="9232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cháu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657" y="4578419"/>
              <a:ext cx="842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8657" y="2949606"/>
            <a:ext cx="781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627137"/>
            <a:ext cx="81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bữa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98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26634">
        <p15:prstTrans prst="peelOff"/>
      </p:transition>
    </mc:Choice>
    <mc:Fallback>
      <p:transition advTm="26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10310" y="1808016"/>
            <a:ext cx="88645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lỡ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altLang="en-US" sz="28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biết quan tâm đến người khác.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không biết quan tâm đến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2512291"/>
            <a:ext cx="2616592" cy="37986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5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13590">
        <p15:prstTrans prst="peelOff"/>
      </p:transition>
    </mc:Choice>
    <mc:Fallback>
      <p:transition advTm="13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23849" y="720439"/>
            <a:ext cx="5782640" cy="2316162"/>
          </a:xfrm>
          <a:prstGeom prst="cloudCallout">
            <a:avLst>
              <a:gd name="adj1" fmla="val -78022"/>
              <a:gd name="adj2" fmla="val 64595"/>
            </a:avLst>
          </a:prstGeom>
          <a:solidFill>
            <a:srgbClr val="E7EFF1"/>
          </a:solidFill>
          <a:ln>
            <a:solidFill>
              <a:srgbClr val="FFA2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 smtClean="0"/>
              <a:t>Khi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 smtClean="0"/>
              <a:t>nhỏ</a:t>
            </a:r>
            <a:r>
              <a:rPr lang="en-US" sz="2800" b="1" dirty="0" smtClean="0"/>
              <a:t>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46063" y="3080305"/>
            <a:ext cx="7467600" cy="2857500"/>
          </a:xfrm>
          <a:prstGeom prst="roundRect">
            <a:avLst/>
          </a:prstGeom>
          <a:solidFill>
            <a:srgbClr val="FFE3D1"/>
          </a:solidFill>
          <a:ln>
            <a:solidFill>
              <a:srgbClr val="FFE3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Khi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nâng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dậy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phủi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bụi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bẩn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xin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dỗ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(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hoặc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rủ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8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47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19997">
        <p15:prstTrans prst="peelOff"/>
      </p:transition>
    </mc:Choice>
    <mc:Fallback>
      <p:transition advTm="19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08422" y="1513267"/>
            <a:ext cx="5415424" cy="2316163"/>
          </a:xfrm>
          <a:prstGeom prst="cloudCallout">
            <a:avLst>
              <a:gd name="adj1" fmla="val -82564"/>
              <a:gd name="adj2" fmla="val 5175"/>
            </a:avLst>
          </a:prstGeom>
          <a:solidFill>
            <a:srgbClr val="77BDD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không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82334" y="3829430"/>
            <a:ext cx="7467600" cy="2378864"/>
          </a:xfrm>
          <a:prstGeom prst="roundRect">
            <a:avLst/>
          </a:prstGeom>
          <a:ln>
            <a:solidFill>
              <a:srgbClr val="B3D4A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tục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nô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đùa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chẳng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3912"/>
            <a:ext cx="487362" cy="488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357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15453">
        <p15:prstTrans prst="peelOff"/>
      </p:transition>
    </mc:Choice>
    <mc:Fallback>
      <p:transition advTm="15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64"/>
            <a:ext cx="4085816" cy="421529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2189018" y="1694849"/>
            <a:ext cx="8851455" cy="4047107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6848" y="2263161"/>
            <a:ext cx="467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0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8318" y="3123996"/>
            <a:ext cx="6096000" cy="8669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alt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45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10050">
        <p15:prstTrans prst="peelOff"/>
      </p:transition>
    </mc:Choice>
    <mc:Fallback>
      <p:transition advTm="10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5918" r="19556" b="11299"/>
          <a:stretch/>
        </p:blipFill>
        <p:spPr>
          <a:xfrm>
            <a:off x="180073" y="2381666"/>
            <a:ext cx="5048650" cy="44763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90748" y="277041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5854" y="2111867"/>
            <a:ext cx="64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nay,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ghi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nhớ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7526">
        <p15:prstTrans prst="peelOff"/>
      </p:transition>
    </mc:Choice>
    <mc:Fallback>
      <p:transition advTm="7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926831" y="2966846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algn="ctr"/>
            <a:endParaRPr lang="en-US" sz="28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1" y="3844765"/>
            <a:ext cx="1850072" cy="2379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207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8398" y="2161827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grpSp>
        <p:nvGrpSpPr>
          <p:cNvPr id="11" name="组合 32"/>
          <p:cNvGrpSpPr/>
          <p:nvPr/>
        </p:nvGrpSpPr>
        <p:grpSpPr>
          <a:xfrm>
            <a:off x="0" y="210969"/>
            <a:ext cx="4102265" cy="1615562"/>
            <a:chOff x="1115019" y="1345104"/>
            <a:chExt cx="7095810" cy="4109095"/>
          </a:xfrm>
        </p:grpSpPr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35"/>
            <p:cNvSpPr txBox="1"/>
            <p:nvPr/>
          </p:nvSpPr>
          <p:spPr>
            <a:xfrm>
              <a:off x="2296011" y="2382581"/>
              <a:ext cx="5914818" cy="307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I.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" end="1359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4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5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54243" y="484145"/>
            <a:ext cx="84802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50241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7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70" y="2547125"/>
            <a:ext cx="2523963" cy="15607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8119" y="4107836"/>
            <a:ext cx="3186733" cy="2007962"/>
            <a:chOff x="1658119" y="4107836"/>
            <a:chExt cx="3186733" cy="20079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8119" y="4432417"/>
              <a:ext cx="1304177" cy="120260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699495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2962296" y="4107836"/>
              <a:ext cx="1882556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02551" y="4107836"/>
            <a:ext cx="1304178" cy="2007962"/>
            <a:chOff x="4202551" y="4107836"/>
            <a:chExt cx="1304178" cy="2007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2551" y="4432417"/>
              <a:ext cx="1304178" cy="1197989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202551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2" idx="2"/>
              <a:endCxn id="13" idx="0"/>
            </p:cNvCxnSpPr>
            <p:nvPr/>
          </p:nvCxnSpPr>
          <p:spPr>
            <a:xfrm>
              <a:off x="4844852" y="4107836"/>
              <a:ext cx="9788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844852" y="4107836"/>
            <a:ext cx="3206308" cy="1967238"/>
            <a:chOff x="4844852" y="4107836"/>
            <a:chExt cx="3206308" cy="1967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6984" y="4357894"/>
              <a:ext cx="1304176" cy="121605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6746984" y="5643790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2" idx="2"/>
            </p:cNvCxnSpPr>
            <p:nvPr/>
          </p:nvCxnSpPr>
          <p:spPr>
            <a:xfrm>
              <a:off x="4844852" y="4107836"/>
              <a:ext cx="1902132" cy="250058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" end="1534.90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2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57181" y="1666827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01" y="2293603"/>
            <a:ext cx="2526947" cy="1560253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11382" y="3853856"/>
            <a:ext cx="3451493" cy="2114157"/>
            <a:chOff x="1411382" y="3853856"/>
            <a:chExt cx="3451493" cy="2114157"/>
          </a:xfrm>
        </p:grpSpPr>
        <p:sp>
          <p:nvSpPr>
            <p:cNvPr id="17" name="Rounded Rectangle 16"/>
            <p:cNvSpPr/>
            <p:nvPr/>
          </p:nvSpPr>
          <p:spPr>
            <a:xfrm>
              <a:off x="1411382" y="5536729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382" y="4165600"/>
              <a:ext cx="1313340" cy="1309641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>
              <a:stCxn id="26" idx="4"/>
            </p:cNvCxnSpPr>
            <p:nvPr/>
          </p:nvCxnSpPr>
          <p:spPr>
            <a:xfrm flipH="1">
              <a:off x="2715560" y="3853856"/>
              <a:ext cx="2147315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62875" y="3853856"/>
            <a:ext cx="1593343" cy="2114864"/>
            <a:chOff x="4862875" y="3853856"/>
            <a:chExt cx="1593343" cy="21148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8762" y="4185298"/>
              <a:ext cx="1277484" cy="130063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978400" y="5537436"/>
              <a:ext cx="147781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6" idx="4"/>
            </p:cNvCxnSpPr>
            <p:nvPr/>
          </p:nvCxnSpPr>
          <p:spPr>
            <a:xfrm>
              <a:off x="4862875" y="3853856"/>
              <a:ext cx="195523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30228" y="3853856"/>
            <a:ext cx="1632647" cy="2110244"/>
            <a:chOff x="3230228" y="3853856"/>
            <a:chExt cx="1632647" cy="2110244"/>
          </a:xfrm>
        </p:grpSpPr>
        <p:sp>
          <p:nvSpPr>
            <p:cNvPr id="19" name="Rounded Rectangle 18"/>
            <p:cNvSpPr/>
            <p:nvPr/>
          </p:nvSpPr>
          <p:spPr>
            <a:xfrm>
              <a:off x="3230228" y="5532816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/>
            <a:srcRect l="4709"/>
            <a:stretch/>
          </p:blipFill>
          <p:spPr>
            <a:xfrm>
              <a:off x="3246396" y="4163956"/>
              <a:ext cx="1300692" cy="130964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6" idx="4"/>
            </p:cNvCxnSpPr>
            <p:nvPr/>
          </p:nvCxnSpPr>
          <p:spPr>
            <a:xfrm flipH="1">
              <a:off x="4534406" y="3853856"/>
              <a:ext cx="328469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865227" y="3845532"/>
            <a:ext cx="3306868" cy="2100329"/>
            <a:chOff x="4865227" y="3845532"/>
            <a:chExt cx="3306868" cy="2100329"/>
          </a:xfrm>
        </p:grpSpPr>
        <p:sp>
          <p:nvSpPr>
            <p:cNvPr id="18" name="Rounded Rectangle 17"/>
            <p:cNvSpPr/>
            <p:nvPr/>
          </p:nvSpPr>
          <p:spPr>
            <a:xfrm>
              <a:off x="6867919" y="5514577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7919" y="4180837"/>
              <a:ext cx="1269990" cy="129276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4865227" y="3845532"/>
              <a:ext cx="2038489" cy="347217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0.14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.(click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en-US" sz="16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61372" y="2262482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0" y="2150817"/>
            <a:ext cx="4830967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22318" y="2161827"/>
            <a:ext cx="526248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37441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86816" y="5469548"/>
              <a:ext cx="1095623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78938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95942" y="4276170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03714" y="428471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61372" y="4276170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22404" y="4276170"/>
            <a:ext cx="1642258" cy="2007920"/>
            <a:chOff x="6583360" y="3596933"/>
            <a:chExt cx="1913261" cy="23392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18" y="3596933"/>
              <a:ext cx="1277484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583360" y="5344339"/>
              <a:ext cx="1913261" cy="59185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1177.22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 p14:bounceEnd="50000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 p14:bounceEnd="50000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 p14:bounceEnd="50000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C236008-ECE3-4FA8-9A0B-C8131A12EDF2}"/>
  <p:tag name="ISPRING_RESOURCE_FOLDER" val="F:\NAM HOC 2021-2022\BGĐT\Tuần 1\TLV\TLV 2 - Copy\"/>
  <p:tag name="ISPRING_PRESENTATION_PATH" val="F:\NAM HOC 2021-2022\BGĐT\Tuần 1\TLV\TLV 2 - Copy.pptx"/>
  <p:tag name="ISPRING_PROJECT_VERSION" val="9.3"/>
  <p:tag name="ISPRING_PROJECT_FOLDER_UPDATED" val="1"/>
  <p:tag name="ISPRING_SCREEN_RECS_UPDATED" val="F:\NAM HOC 2021-2022\BGĐT\Tuần 1\TLV\TLV 2 - Copy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1183</Words>
  <Application>Microsoft Office PowerPoint</Application>
  <PresentationFormat>Widescreen</PresentationFormat>
  <Paragraphs>161</Paragraphs>
  <Slides>26</Slides>
  <Notes>13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等线</vt:lpstr>
      <vt:lpstr>等线 Light</vt:lpstr>
      <vt:lpstr>Roboto</vt:lpstr>
      <vt:lpstr>Tahoma</vt:lpstr>
      <vt:lpstr>Times New Roman</vt:lpstr>
      <vt:lpstr>字体视界-单纯体</vt:lpstr>
      <vt:lpstr>汉仪立黑简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</cp:lastModifiedBy>
  <cp:revision>153</cp:revision>
  <dcterms:created xsi:type="dcterms:W3CDTF">2020-01-07T06:55:56Z</dcterms:created>
  <dcterms:modified xsi:type="dcterms:W3CDTF">2021-09-06T09:07:54Z</dcterms:modified>
</cp:coreProperties>
</file>