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76" r:id="rId6"/>
    <p:sldId id="277" r:id="rId7"/>
    <p:sldId id="278" r:id="rId8"/>
    <p:sldId id="279" r:id="rId9"/>
    <p:sldId id="281" r:id="rId10"/>
    <p:sldId id="282" r:id="rId11"/>
    <p:sldId id="285" r:id="rId12"/>
    <p:sldId id="286" r:id="rId13"/>
    <p:sldId id="264" r:id="rId14"/>
  </p:sldIdLst>
  <p:sldSz cx="9144000" cy="5143500" type="screen16x9"/>
  <p:notesSz cx="6858000" cy="9144000"/>
  <p:embeddedFontLst>
    <p:embeddedFont>
      <p:font typeface="方正粗圆_GBK" charset="-122"/>
      <p:regular r:id="rId16"/>
    </p:embeddedFont>
    <p:embeddedFont>
      <p:font typeface="微软雅黑" pitchFamily="34" charset="-122"/>
      <p:regular r:id="rId17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宋体" pitchFamily="2" charset="-122"/>
      <p:regular r:id="rId23"/>
    </p:embeddedFont>
  </p:embeddedFontLst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CCE30"/>
    <a:srgbClr val="C9D34D"/>
    <a:srgbClr val="FCA52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2" autoAdjust="0"/>
    <p:restoredTop sz="94660"/>
  </p:normalViewPr>
  <p:slideViewPr>
    <p:cSldViewPr>
      <p:cViewPr>
        <p:scale>
          <a:sx n="118" d="100"/>
          <a:sy n="118" d="100"/>
        </p:scale>
        <p:origin x="0" y="3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2205-D3AB-4355-8948-7409DADABB15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71773-5A0B-472D-BACC-ADA20FE383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5273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59477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49895-6084-4EB9-A1AA-14298AC1E08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07359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49895-6084-4EB9-A1AA-14298AC1E08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07359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49895-6084-4EB9-A1AA-14298AC1E08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07359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6669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35255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365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80997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49895-6084-4EB9-A1AA-14298AC1E08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07359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49895-6084-4EB9-A1AA-14298AC1E08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07359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49895-6084-4EB9-A1AA-14298AC1E08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07359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49895-6084-4EB9-A1AA-14298AC1E08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07359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49895-6084-4EB9-A1AA-14298AC1E08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0735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7855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9426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16079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仅标题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仅标题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仅标题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仅标题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879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088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1019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6829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467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658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757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8519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8909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9" r:id="rId18"/>
    <p:sldLayoutId id="2147483670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6686550" y="987574"/>
            <a:ext cx="2457450" cy="14192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7753350" y="2752724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0" y="3686175"/>
            <a:ext cx="1581150" cy="666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179512" y="38322"/>
            <a:ext cx="2457450" cy="14192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1800" y="1657350"/>
            <a:ext cx="393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TẬP ĐỌC</a:t>
            </a:r>
            <a:endParaRPr lang="zh-CN" alt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ea typeface="方正粗圆_GBK" pitchFamily="65" charset="-122"/>
              <a:cs typeface="Times New Roman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710" t="40370" r="7603" b="8900"/>
          <a:stretch/>
        </p:blipFill>
        <p:spPr>
          <a:xfrm>
            <a:off x="-3810000" y="1943683"/>
            <a:ext cx="4086225" cy="2609267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-9566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8199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21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31656" y="478533"/>
            <a:ext cx="860185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marL="257175" indent="-257175" algn="just">
              <a:spcBef>
                <a:spcPct val="20000"/>
              </a:spcBef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7. Theo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35069" y="1330666"/>
            <a:ext cx="8547265" cy="337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矩形 69"/>
          <p:cNvSpPr>
            <a:spLocks noChangeArrowheads="1"/>
          </p:cNvSpPr>
          <p:nvPr/>
        </p:nvSpPr>
        <p:spPr bwMode="auto">
          <a:xfrm>
            <a:off x="2676251" y="-92124"/>
            <a:ext cx="4032448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4100" b="1" dirty="0" smtClean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N</a:t>
            </a:r>
            <a:r>
              <a:rPr lang="en-US" altLang="zh-CN" sz="4100" b="1" dirty="0" smtClean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Ộ</a:t>
            </a:r>
            <a:r>
              <a:rPr lang="en-US" altLang="zh-CN" sz="4100" b="1" dirty="0" smtClean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I </a:t>
            </a:r>
            <a:r>
              <a:rPr lang="en-US" altLang="zh-CN" sz="4100" b="1" dirty="0" smtClean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DU</a:t>
            </a:r>
            <a:r>
              <a:rPr lang="en-US" altLang="zh-CN" sz="4100" b="1" dirty="0" smtClean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NG </a:t>
            </a:r>
            <a:r>
              <a:rPr lang="en-US" altLang="zh-CN" sz="4100" b="1" dirty="0" smtClean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BÀ</a:t>
            </a:r>
            <a:r>
              <a:rPr lang="en-US" altLang="zh-CN" sz="4100" b="1" dirty="0" smtClean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I</a:t>
            </a:r>
            <a:endParaRPr lang="en-US" altLang="zh-CN" sz="4100" b="1" dirty="0">
              <a:solidFill>
                <a:srgbClr val="F4957F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  <a:sym typeface="微软雅黑" panose="020B0503020204020204" pitchFamily="34" charset="-122"/>
            </a:endParaRPr>
          </a:p>
        </p:txBody>
      </p:sp>
      <p:pic>
        <p:nvPicPr>
          <p:cNvPr id="93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00" y="256319"/>
            <a:ext cx="5404115" cy="905258"/>
          </a:xfrm>
          <a:prstGeom prst="rect">
            <a:avLst/>
          </a:prstGeom>
        </p:spPr>
      </p:pic>
      <p:sp>
        <p:nvSpPr>
          <p:cNvPr id="95" name="五角星 5"/>
          <p:cNvSpPr/>
          <p:nvPr/>
        </p:nvSpPr>
        <p:spPr>
          <a:xfrm rot="21380687">
            <a:off x="397135" y="3658378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96" name="五角星 6"/>
          <p:cNvSpPr/>
          <p:nvPr/>
        </p:nvSpPr>
        <p:spPr>
          <a:xfrm rot="19938392">
            <a:off x="916000" y="4118399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97" name="五角星 7"/>
          <p:cNvSpPr/>
          <p:nvPr/>
        </p:nvSpPr>
        <p:spPr>
          <a:xfrm rot="19938392">
            <a:off x="63872" y="2232574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98" name="五角星 8"/>
          <p:cNvSpPr/>
          <p:nvPr/>
        </p:nvSpPr>
        <p:spPr>
          <a:xfrm rot="19967404">
            <a:off x="8606170" y="2401671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99" name="五角星 9"/>
          <p:cNvSpPr/>
          <p:nvPr/>
        </p:nvSpPr>
        <p:spPr>
          <a:xfrm>
            <a:off x="8421126" y="4140636"/>
            <a:ext cx="253437" cy="25343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100" name="五角星 10"/>
          <p:cNvSpPr/>
          <p:nvPr/>
        </p:nvSpPr>
        <p:spPr>
          <a:xfrm>
            <a:off x="8706179" y="3503093"/>
            <a:ext cx="186345" cy="18634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101" name="五角星 11"/>
          <p:cNvSpPr/>
          <p:nvPr/>
        </p:nvSpPr>
        <p:spPr>
          <a:xfrm>
            <a:off x="9045614" y="3725965"/>
            <a:ext cx="93172" cy="93172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102" name="五角星 12"/>
          <p:cNvSpPr/>
          <p:nvPr/>
        </p:nvSpPr>
        <p:spPr>
          <a:xfrm rot="19922997">
            <a:off x="8726393" y="3100517"/>
            <a:ext cx="143799" cy="14379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Folded Corner 15"/>
          <p:cNvSpPr/>
          <p:nvPr/>
        </p:nvSpPr>
        <p:spPr>
          <a:xfrm>
            <a:off x="1013347" y="1074762"/>
            <a:ext cx="7093424" cy="3449471"/>
          </a:xfrm>
          <a:prstGeom prst="foldedCorner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r>
              <a:rPr lang="en-US" sz="3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sz="3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3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3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1" dur="3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3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100" grpId="0" animBg="1"/>
      <p:bldP spid="100" grpId="1" animBg="1"/>
      <p:bldP spid="101" grpId="0" animBg="1"/>
      <p:bldP spid="102" grpId="0" animBg="1"/>
      <p:bldP spid="102" grpId="1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矩形 69"/>
          <p:cNvSpPr>
            <a:spLocks noChangeArrowheads="1"/>
          </p:cNvSpPr>
          <p:nvPr/>
        </p:nvSpPr>
        <p:spPr bwMode="auto">
          <a:xfrm>
            <a:off x="919924" y="10236"/>
            <a:ext cx="7545101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4100" b="1" dirty="0" smtClean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L</a:t>
            </a:r>
            <a:r>
              <a:rPr lang="en-US" altLang="zh-CN" sz="4100" b="1" dirty="0" smtClean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UY</a:t>
            </a:r>
            <a:r>
              <a:rPr lang="en-US" altLang="zh-CN" sz="4100" b="1" dirty="0" smtClean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ỆN </a:t>
            </a:r>
            <a:r>
              <a:rPr lang="en-US" altLang="zh-CN" sz="4100" b="1" dirty="0" smtClean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Đ</a:t>
            </a:r>
            <a:r>
              <a:rPr lang="en-US" altLang="zh-CN" sz="4100" b="1" dirty="0" smtClean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Ọ</a:t>
            </a:r>
            <a:r>
              <a:rPr lang="en-US" altLang="zh-CN" sz="4100" b="1" dirty="0" smtClean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C</a:t>
            </a:r>
            <a:r>
              <a:rPr lang="en-US" altLang="zh-CN" sz="4100" b="1" dirty="0" smtClean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 DI</a:t>
            </a:r>
            <a:r>
              <a:rPr lang="en-US" altLang="zh-CN" sz="4100" b="1" dirty="0" smtClean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ỄN</a:t>
            </a:r>
            <a:r>
              <a:rPr lang="en-US" altLang="zh-CN" sz="4100" b="1" dirty="0" smtClean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 C</a:t>
            </a:r>
            <a:r>
              <a:rPr lang="en-US" altLang="zh-CN" sz="4100" b="1" dirty="0" smtClean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Ả</a:t>
            </a:r>
            <a:r>
              <a:rPr lang="en-US" altLang="zh-CN" sz="4100" b="1" dirty="0" smtClean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M</a:t>
            </a:r>
            <a:endParaRPr lang="en-US" altLang="zh-CN" sz="4100" b="1" dirty="0">
              <a:solidFill>
                <a:srgbClr val="6C84BE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  <a:sym typeface="微软雅黑" panose="020B0503020204020204" pitchFamily="34" charset="-122"/>
            </a:endParaRPr>
          </a:p>
        </p:txBody>
      </p:sp>
      <p:pic>
        <p:nvPicPr>
          <p:cNvPr id="93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00" y="358679"/>
            <a:ext cx="5404115" cy="905258"/>
          </a:xfrm>
          <a:prstGeom prst="rect">
            <a:avLst/>
          </a:prstGeom>
        </p:spPr>
      </p:pic>
      <p:sp>
        <p:nvSpPr>
          <p:cNvPr id="95" name="五角星 5"/>
          <p:cNvSpPr/>
          <p:nvPr/>
        </p:nvSpPr>
        <p:spPr>
          <a:xfrm rot="21380687">
            <a:off x="397135" y="3658378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96" name="五角星 6"/>
          <p:cNvSpPr/>
          <p:nvPr/>
        </p:nvSpPr>
        <p:spPr>
          <a:xfrm rot="19938392">
            <a:off x="916000" y="4118399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97" name="五角星 7"/>
          <p:cNvSpPr/>
          <p:nvPr/>
        </p:nvSpPr>
        <p:spPr>
          <a:xfrm rot="19938392">
            <a:off x="63872" y="2232574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98" name="五角星 8"/>
          <p:cNvSpPr/>
          <p:nvPr/>
        </p:nvSpPr>
        <p:spPr>
          <a:xfrm rot="19967404">
            <a:off x="8606170" y="2401671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99" name="五角星 9"/>
          <p:cNvSpPr/>
          <p:nvPr/>
        </p:nvSpPr>
        <p:spPr>
          <a:xfrm>
            <a:off x="8421126" y="4140636"/>
            <a:ext cx="253437" cy="25343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100" name="五角星 10"/>
          <p:cNvSpPr/>
          <p:nvPr/>
        </p:nvSpPr>
        <p:spPr>
          <a:xfrm>
            <a:off x="8706179" y="3503093"/>
            <a:ext cx="186345" cy="18634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101" name="五角星 11"/>
          <p:cNvSpPr/>
          <p:nvPr/>
        </p:nvSpPr>
        <p:spPr>
          <a:xfrm>
            <a:off x="9045614" y="3725965"/>
            <a:ext cx="93172" cy="93172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102" name="五角星 12"/>
          <p:cNvSpPr/>
          <p:nvPr/>
        </p:nvSpPr>
        <p:spPr>
          <a:xfrm rot="19922997">
            <a:off x="8726393" y="3100517"/>
            <a:ext cx="143799" cy="14379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6265" y="811308"/>
            <a:ext cx="8799350" cy="39472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Sao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tuếch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3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3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1" dur="3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3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100" grpId="0" animBg="1"/>
      <p:bldP spid="100" grpId="1" animBg="1"/>
      <p:bldP spid="101" grpId="0" animBg="1"/>
      <p:bldP spid="102" grpId="0" animBg="1"/>
      <p:bldP spid="10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4973504" y="-185991"/>
            <a:ext cx="1891984" cy="1392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268224" y="219456"/>
            <a:ext cx="2218944" cy="16337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67" t="88178" r="59600"/>
          <a:stretch/>
        </p:blipFill>
        <p:spPr>
          <a:xfrm>
            <a:off x="390144" y="4535424"/>
            <a:ext cx="3304032" cy="6080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266" t="21926" r="75333" b="56148"/>
          <a:stretch/>
        </p:blipFill>
        <p:spPr>
          <a:xfrm>
            <a:off x="1691680" y="1155958"/>
            <a:ext cx="402336" cy="11277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2276540" y="-1060704"/>
            <a:ext cx="950976" cy="25603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4860032" y="-327398"/>
            <a:ext cx="950976" cy="25603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6732240" y="-868680"/>
            <a:ext cx="950976" cy="256032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07548" y="3059030"/>
            <a:ext cx="7162057" cy="1731243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 ƠN QUÝ THẦY CÔ!</a:t>
            </a:r>
          </a:p>
          <a:p>
            <a:pPr algn="ctr"/>
            <a:r>
              <a:rPr lang="en-US" sz="3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CHÚC CÁC CON CHĂM NGOAN</a:t>
            </a:r>
          </a:p>
          <a:p>
            <a:pPr algn="ctr"/>
            <a:r>
              <a:rPr lang="en-US" sz="3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 GIỎI!</a:t>
            </a:r>
            <a:endParaRPr lang="en-US" sz="3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7068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0" y="0"/>
            <a:ext cx="6803136" cy="34747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3140944" y="243840"/>
            <a:ext cx="5742432" cy="48996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251520" y="771550"/>
            <a:ext cx="3828288" cy="45110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1787664"/>
            <a:ext cx="1948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BÀI CŨ</a:t>
            </a:r>
            <a:endParaRPr lang="zh-CN" altLang="en-US" sz="4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方正粗圆_GBK" pitchFamily="65" charset="-122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0" y="2782153"/>
            <a:ext cx="5105400" cy="13897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 Nung (phần 1)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28937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0" y="0"/>
            <a:ext cx="8978288" cy="51009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15851" y="971550"/>
            <a:ext cx="52469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Thứ tư ngày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tháng 12 năm 2021</a:t>
            </a:r>
            <a:br>
              <a:rPr lang="en-US" sz="28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Tập đọc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t139.jp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2343150"/>
            <a:ext cx="5695950" cy="243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6252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0000" b="64444"/>
          <a:stretch/>
        </p:blipFill>
        <p:spPr>
          <a:xfrm>
            <a:off x="0" y="0"/>
            <a:ext cx="1828800" cy="1828800"/>
          </a:xfrm>
          <a:prstGeom prst="rect">
            <a:avLst/>
          </a:prstGeom>
        </p:spPr>
      </p:pic>
      <p:sp>
        <p:nvSpPr>
          <p:cNvPr id="14" name="矩形 69"/>
          <p:cNvSpPr>
            <a:spLocks noChangeArrowheads="1"/>
          </p:cNvSpPr>
          <p:nvPr/>
        </p:nvSpPr>
        <p:spPr bwMode="auto">
          <a:xfrm>
            <a:off x="2167165" y="0"/>
            <a:ext cx="50652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4000" b="1" dirty="0" smtClean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L</a:t>
            </a:r>
            <a:r>
              <a:rPr lang="en-US" altLang="zh-CN" sz="4000" b="1" dirty="0" smtClean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U</a:t>
            </a:r>
            <a:r>
              <a:rPr lang="en-US" altLang="zh-CN" sz="4000" b="1" dirty="0" smtClean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Y</a:t>
            </a:r>
            <a:r>
              <a:rPr lang="en-US" altLang="zh-CN" sz="4000" b="1" dirty="0" smtClean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Ệ</a:t>
            </a:r>
            <a:r>
              <a:rPr lang="en-US" altLang="zh-CN" sz="4000" b="1" dirty="0" smtClean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N </a:t>
            </a:r>
            <a:r>
              <a:rPr lang="en-US" altLang="zh-CN" sz="4000" b="1" dirty="0" smtClean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Đ</a:t>
            </a:r>
            <a:r>
              <a:rPr lang="en-US" altLang="zh-CN" sz="4000" b="1" dirty="0" smtClean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Ọ</a:t>
            </a:r>
            <a:r>
              <a:rPr lang="en-US" altLang="zh-CN" sz="4000" b="1" dirty="0" smtClean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C</a:t>
            </a:r>
            <a:endParaRPr lang="en-US" altLang="zh-CN" sz="4000" b="1" dirty="0">
              <a:solidFill>
                <a:srgbClr val="6C84BE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  <a:sym typeface="微软雅黑" panose="020B0503020204020204" pitchFamily="34" charset="-122"/>
            </a:endParaRPr>
          </a:p>
        </p:txBody>
      </p:sp>
      <p:pic>
        <p:nvPicPr>
          <p:cNvPr id="15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90" y="438150"/>
            <a:ext cx="4204210" cy="7475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561" y="1114551"/>
            <a:ext cx="86788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7639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矩形 69"/>
          <p:cNvSpPr>
            <a:spLocks noChangeArrowheads="1"/>
          </p:cNvSpPr>
          <p:nvPr/>
        </p:nvSpPr>
        <p:spPr bwMode="auto">
          <a:xfrm>
            <a:off x="2676251" y="-92124"/>
            <a:ext cx="4032448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4100" b="1" dirty="0" smtClean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T</a:t>
            </a:r>
            <a:r>
              <a:rPr lang="en-US" altLang="zh-CN" sz="4100" b="1" dirty="0" smtClean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Ì</a:t>
            </a:r>
            <a:r>
              <a:rPr lang="en-US" altLang="zh-CN" sz="4100" b="1" dirty="0" smtClean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M</a:t>
            </a:r>
            <a:r>
              <a:rPr lang="en-US" altLang="zh-CN" sz="4100" b="1" dirty="0" smtClean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 H</a:t>
            </a:r>
            <a:r>
              <a:rPr lang="en-US" altLang="zh-CN" sz="4100" b="1" dirty="0" smtClean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I</a:t>
            </a:r>
            <a:r>
              <a:rPr lang="en-US" altLang="zh-CN" sz="4100" b="1" dirty="0" smtClean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Ể</a:t>
            </a:r>
            <a:r>
              <a:rPr lang="en-US" altLang="zh-CN" sz="4100" b="1" dirty="0" smtClean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U</a:t>
            </a:r>
            <a:r>
              <a:rPr lang="en-US" altLang="zh-CN" sz="4100" b="1" dirty="0" smtClean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 B</a:t>
            </a:r>
            <a:r>
              <a:rPr lang="en-US" altLang="zh-CN" sz="4100" b="1" dirty="0" smtClean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À</a:t>
            </a:r>
            <a:r>
              <a:rPr lang="en-US" altLang="zh-CN" sz="4100" b="1" dirty="0" smtClean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I</a:t>
            </a:r>
            <a:endParaRPr lang="en-US" altLang="zh-CN" sz="4100" b="1" dirty="0">
              <a:solidFill>
                <a:srgbClr val="F4957F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  <a:sym typeface="微软雅黑" panose="020B0503020204020204" pitchFamily="34" charset="-122"/>
            </a:endParaRPr>
          </a:p>
        </p:txBody>
      </p:sp>
      <p:pic>
        <p:nvPicPr>
          <p:cNvPr id="93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00" y="256319"/>
            <a:ext cx="5404115" cy="905258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21420" y="819150"/>
            <a:ext cx="860185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marL="257175" indent="-257175" algn="just">
              <a:spcBef>
                <a:spcPct val="20000"/>
              </a:spcBef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24834" y="1352550"/>
            <a:ext cx="861436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cạy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lừa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nhũn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五角星 5"/>
          <p:cNvSpPr/>
          <p:nvPr/>
        </p:nvSpPr>
        <p:spPr>
          <a:xfrm rot="21380687">
            <a:off x="397135" y="3658378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96" name="五角星 6"/>
          <p:cNvSpPr/>
          <p:nvPr/>
        </p:nvSpPr>
        <p:spPr>
          <a:xfrm rot="19938392">
            <a:off x="916000" y="4118399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97" name="五角星 7"/>
          <p:cNvSpPr/>
          <p:nvPr/>
        </p:nvSpPr>
        <p:spPr>
          <a:xfrm rot="19938392">
            <a:off x="63872" y="3286864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98" name="五角星 8"/>
          <p:cNvSpPr/>
          <p:nvPr/>
        </p:nvSpPr>
        <p:spPr>
          <a:xfrm rot="19967404">
            <a:off x="8606170" y="2401671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99" name="五角星 9"/>
          <p:cNvSpPr/>
          <p:nvPr/>
        </p:nvSpPr>
        <p:spPr>
          <a:xfrm>
            <a:off x="8421126" y="4140636"/>
            <a:ext cx="253437" cy="25343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100" name="五角星 10"/>
          <p:cNvSpPr/>
          <p:nvPr/>
        </p:nvSpPr>
        <p:spPr>
          <a:xfrm>
            <a:off x="8706179" y="3503093"/>
            <a:ext cx="186345" cy="18634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101" name="五角星 11"/>
          <p:cNvSpPr/>
          <p:nvPr/>
        </p:nvSpPr>
        <p:spPr>
          <a:xfrm>
            <a:off x="9045614" y="3725965"/>
            <a:ext cx="93172" cy="93172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102" name="五角星 12"/>
          <p:cNvSpPr/>
          <p:nvPr/>
        </p:nvSpPr>
        <p:spPr>
          <a:xfrm rot="19922997">
            <a:off x="8726393" y="3100517"/>
            <a:ext cx="143799" cy="14379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93648" y="851817"/>
            <a:ext cx="8601857" cy="51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marL="257175" indent="-257175" algn="just">
              <a:spcBef>
                <a:spcPct val="20000"/>
              </a:spcBef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29092" y="1375549"/>
            <a:ext cx="9010934" cy="312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vớt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3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3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3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3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100" grpId="0" animBg="1"/>
      <p:bldP spid="100" grpId="1" animBg="1"/>
      <p:bldP spid="101" grpId="0" animBg="1"/>
      <p:bldP spid="102" grpId="0" animBg="1"/>
      <p:bldP spid="102" grpId="1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31656" y="478533"/>
            <a:ext cx="860185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marL="257175" indent="-257175" algn="just">
              <a:spcBef>
                <a:spcPct val="20000"/>
              </a:spcBef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24833" y="1269250"/>
            <a:ext cx="8547265" cy="337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nhũn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31656" y="-19050"/>
            <a:ext cx="860185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marL="257175" indent="-257175" algn="just">
              <a:spcBef>
                <a:spcPct val="20000"/>
              </a:spcBef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cộc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tuếch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35069" y="361950"/>
            <a:ext cx="854726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37343" y="971550"/>
            <a:ext cx="860185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marL="257175" indent="-257175" algn="just">
              <a:spcBef>
                <a:spcPct val="20000"/>
              </a:spcBef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5. Theo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40756" y="1352550"/>
            <a:ext cx="854726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sướng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sướng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31656" y="478533"/>
            <a:ext cx="860185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marL="257175" indent="-257175" algn="just">
              <a:spcBef>
                <a:spcPct val="20000"/>
              </a:spcBef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35069" y="1330666"/>
            <a:ext cx="8547265" cy="337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257175" indent="-257175" algn="just">
              <a:spcBef>
                <a:spcPct val="20000"/>
              </a:spcBef>
              <a:buFontTx/>
              <a:buChar char="-"/>
            </a:pP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4357984b4437608ee18cc5b71c8bc1609bc3fd"/>
  <p:tag name="ISPRING_PRESENTATION_TITLE" val="PowerPoint 演示文稿"/>
  <p:tag name="MMPROD_NEXTUNIQUEID" val="10009"/>
  <p:tag name="MMPROD_UIDATA" val="&lt;database version=&quot;10.0&quot;&gt;&lt;object type=&quot;1&quot; unique_id=&quot;10001&quot;&gt;&lt;object type=&quot;2&quot; unique_id=&quot;11404&quot;&gt;&lt;object type=&quot;3&quot; unique_id=&quot;11405&quot;&gt;&lt;property id=&quot;20148&quot; value=&quot;5&quot;/&gt;&lt;property id=&quot;20300&quot; value=&quot;Slide 1&quot;/&gt;&lt;property id=&quot;20307&quot; value=&quot;256&quot;/&gt;&lt;/object&gt;&lt;object type=&quot;3&quot; unique_id=&quot;11407&quot;&gt;&lt;property id=&quot;20148&quot; value=&quot;5&quot;/&gt;&lt;property id=&quot;20300&quot; value=&quot;Slide 2&quot;/&gt;&lt;property id=&quot;20307&quot; value=&quot;258&quot;/&gt;&lt;/object&gt;&lt;object type=&quot;3&quot; unique_id=&quot;11408&quot;&gt;&lt;property id=&quot;20148&quot; value=&quot;5&quot;/&gt;&lt;property id=&quot;20300&quot; value=&quot;Slide 3&quot;/&gt;&lt;property id=&quot;20307&quot; value=&quot;259&quot;/&gt;&lt;/object&gt;&lt;object type=&quot;3&quot; unique_id=&quot;11409&quot;&gt;&lt;property id=&quot;20148&quot; value=&quot;5&quot;/&gt;&lt;property id=&quot;20300&quot; value=&quot;Slide 4&quot;/&gt;&lt;property id=&quot;20307&quot; value=&quot;260&quot;/&gt;&lt;/object&gt;&lt;object type=&quot;3&quot; unique_id=&quot;11410&quot;&gt;&lt;property id=&quot;20148&quot; value=&quot;5&quot;/&gt;&lt;property id=&quot;20300&quot; value=&quot;Slide 5&quot;/&gt;&lt;property id=&quot;20307&quot; value=&quot;261&quot;/&gt;&lt;/object&gt;&lt;object type=&quot;3&quot; unique_id=&quot;11411&quot;&gt;&lt;property id=&quot;20148&quot; value=&quot;5&quot;/&gt;&lt;property id=&quot;20300&quot; value=&quot;Slide 6&quot;/&gt;&lt;property id=&quot;20307&quot; value=&quot;262&quot;/&gt;&lt;/object&gt;&lt;object type=&quot;3&quot; unique_id=&quot;11413&quot;&gt;&lt;property id=&quot;20148&quot; value=&quot;5&quot;/&gt;&lt;property id=&quot;20300&quot; value=&quot;Slide 15&quot;/&gt;&lt;property id=&quot;20307&quot; value=&quot;264&quot;/&gt;&lt;/object&gt;&lt;object type=&quot;3&quot; unique_id=&quot;11783&quot;&gt;&lt;property id=&quot;20148&quot; value=&quot;5&quot;/&gt;&lt;property id=&quot;20300&quot; value=&quot;Slide 7&quot;/&gt;&lt;property id=&quot;20307&quot; value=&quot;276&quot;/&gt;&lt;/object&gt;&lt;object type=&quot;3&quot; unique_id=&quot;11784&quot;&gt;&lt;property id=&quot;20148&quot; value=&quot;5&quot;/&gt;&lt;property id=&quot;20300&quot; value=&quot;Slide 8&quot;/&gt;&lt;property id=&quot;20307&quot; value=&quot;277&quot;/&gt;&lt;/object&gt;&lt;object type=&quot;3&quot; unique_id=&quot;11785&quot;&gt;&lt;property id=&quot;20148&quot; value=&quot;5&quot;/&gt;&lt;property id=&quot;20300&quot; value=&quot;Slide 9&quot;/&gt;&lt;property id=&quot;20307&quot; value=&quot;278&quot;/&gt;&lt;/object&gt;&lt;object type=&quot;3&quot; unique_id=&quot;11786&quot;&gt;&lt;property id=&quot;20148&quot; value=&quot;5&quot;/&gt;&lt;property id=&quot;20300&quot; value=&quot;Slide 10&quot;/&gt;&lt;property id=&quot;20307&quot; value=&quot;279&quot;/&gt;&lt;/object&gt;&lt;object type=&quot;3&quot; unique_id=&quot;11787&quot;&gt;&lt;property id=&quot;20148&quot; value=&quot;5&quot;/&gt;&lt;property id=&quot;20300&quot; value=&quot;Slide 11&quot;/&gt;&lt;property id=&quot;20307&quot; value=&quot;281&quot;/&gt;&lt;/object&gt;&lt;object type=&quot;3&quot; unique_id=&quot;11788&quot;&gt;&lt;property id=&quot;20148&quot; value=&quot;5&quot;/&gt;&lt;property id=&quot;20300&quot; value=&quot;Slide 12&quot;/&gt;&lt;property id=&quot;20307&quot; value=&quot;282&quot;/&gt;&lt;/object&gt;&lt;object type=&quot;3&quot; unique_id=&quot;11791&quot;&gt;&lt;property id=&quot;20148&quot; value=&quot;5&quot;/&gt;&lt;property id=&quot;20300&quot; value=&quot;Slide 13&quot;/&gt;&lt;property id=&quot;20307&quot; value=&quot;285&quot;/&gt;&lt;/object&gt;&lt;object type=&quot;3&quot; unique_id=&quot;11792&quot;&gt;&lt;property id=&quot;20148&quot; value=&quot;5&quot;/&gt;&lt;property id=&quot;20300&quot; value=&quot;Slide 14&quot;/&gt;&lt;property id=&quot;20307&quot; value=&quot;286&quot;/&gt;&lt;/object&gt;&lt;/object&gt;&lt;object type=&quot;8&quot; unique_id=&quot;1144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</TotalTime>
  <Words>578</Words>
  <Application>Microsoft Office PowerPoint</Application>
  <PresentationFormat>On-screen Show (16:9)</PresentationFormat>
  <Paragraphs>64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Times New Roman</vt:lpstr>
      <vt:lpstr>方正粗圆_GBK</vt:lpstr>
      <vt:lpstr>方正卡通简体</vt:lpstr>
      <vt:lpstr>微软雅黑</vt:lpstr>
      <vt:lpstr>Calibri</vt:lpstr>
      <vt:lpstr>宋体</vt:lpstr>
      <vt:lpstr>Office 主题​​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liuqian</dc:creator>
  <cp:lastModifiedBy>PHAM_PHU_DANH</cp:lastModifiedBy>
  <cp:revision>110</cp:revision>
  <dcterms:created xsi:type="dcterms:W3CDTF">2015-10-14T04:09:37Z</dcterms:created>
  <dcterms:modified xsi:type="dcterms:W3CDTF">2021-12-04T10:48:53Z</dcterms:modified>
</cp:coreProperties>
</file>