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8" r:id="rId2"/>
    <p:sldId id="258" r:id="rId3"/>
    <p:sldId id="509" r:id="rId4"/>
    <p:sldId id="257" r:id="rId5"/>
    <p:sldId id="263" r:id="rId6"/>
    <p:sldId id="266" r:id="rId7"/>
    <p:sldId id="272" r:id="rId8"/>
    <p:sldId id="510" r:id="rId9"/>
    <p:sldId id="513" r:id="rId10"/>
    <p:sldId id="271" r:id="rId11"/>
    <p:sldId id="511" r:id="rId12"/>
    <p:sldId id="276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C2"/>
    <a:srgbClr val="F06E8A"/>
    <a:srgbClr val="95C9E1"/>
    <a:srgbClr val="715D55"/>
    <a:srgbClr val="C1C3F3"/>
    <a:srgbClr val="B2D4B9"/>
    <a:srgbClr val="FEE0BC"/>
    <a:srgbClr val="DBEFF8"/>
    <a:srgbClr val="BEDAEF"/>
    <a:srgbClr val="6F6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5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CC763F-DDC6-4B60-83BE-366ACFCF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610485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4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165745-2C34-4AD6-A2EE-899E9F7442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1960" y="458788"/>
            <a:ext cx="9489439" cy="3063875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10CE37E6-DA9F-4115-9D2D-53FD3A29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1781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1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7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A9ED92-12D2-4653-A680-B4CBE06B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4FF76B-B85B-4BE6-9BFD-3D9DF9457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41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AAB8F60-1A40-4959-8931-DF7E40F8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72B5008-2770-4773-8CF8-5C65D680BB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0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B30B9-AF0F-4ADC-8E71-644409ACF9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0000" y="698500"/>
            <a:ext cx="9944100" cy="4394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60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14A0B31-725D-4D4F-94C2-246BC8ABC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495300"/>
            <a:ext cx="11049000" cy="3505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2016A1-639D-4292-8308-4E010177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784725"/>
            <a:ext cx="110490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16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207A7C6-B807-4F7F-9E64-1EF88641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00" y="390525"/>
            <a:ext cx="57785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453F15-2B75-48D9-A1FF-5B7A978BAE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041400"/>
            <a:ext cx="3073400" cy="14351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02CD71B-17E5-4BD8-833F-6B9A3EA37C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8400" y="4406901"/>
            <a:ext cx="3073400" cy="14351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1139E90-7A27-46E5-A527-CF59E28F8E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32700" y="5270500"/>
            <a:ext cx="3073400" cy="14351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4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102F47-CB03-499D-ACFA-E36FA89E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EFB97B-15E0-49C9-A0FD-124F7F473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54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299649-FDF1-47DE-B9AE-8CBA49DE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425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22C7D-7270-4765-8B40-1536C77FF1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8800" y="2619375"/>
            <a:ext cx="2844800" cy="3505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09C148-5EFC-41C3-AF83-438BDCF7BF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5400" y="2619375"/>
            <a:ext cx="2844800" cy="3505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19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AB9D28-5C7E-4279-9B2D-D56471FA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E977F44-52E4-4544-B838-EEBA90651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0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76995B-CA23-4DE7-983C-31D169B68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1336675"/>
            <a:ext cx="4286250" cy="29606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4A9CDDA-29DF-4983-BA86-E9B1E60A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21" y="5133770"/>
            <a:ext cx="4390155" cy="1325563"/>
          </a:xfrm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82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72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24EE5-D2B8-4421-A4F7-7145087C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F8BB493-F93E-4974-9CBE-DB440FC7C5DA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6676C-A8BB-47ED-BCDF-72ABCE6D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B5E5-F6E4-4E6B-8D72-26004B64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895698-0BCC-4A93-AB22-BF7A8DA1F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B2A2-A61F-4E20-B9B9-E0B6BD2D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885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5C2EF-D9ED-41BB-A64E-DB21007711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3325813"/>
            <a:ext cx="10515600" cy="301466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C305-CF00-4BBC-84EC-926C640731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8325" y="639763"/>
            <a:ext cx="4948238" cy="51514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D3096-408C-425F-8C02-B0CF054E4B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75439" y="639762"/>
            <a:ext cx="4948238" cy="51514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17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9820-EE64-4693-8613-6144C950BF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1" y="670560"/>
            <a:ext cx="4947920" cy="47444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6315B5-69CC-4EE4-9E63-49A77455A9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3999" y="670560"/>
            <a:ext cx="4947920" cy="47444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8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0B7A36-7B45-4E1D-8CC1-9EB8107608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081" y="1788160"/>
            <a:ext cx="4947920" cy="47444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954F-32E0-4063-A783-89B576D076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40319" y="690880"/>
            <a:ext cx="4124961" cy="552703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8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03E7DE-B533-4D63-A8F2-A422226329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1" y="670560"/>
            <a:ext cx="4947920" cy="47444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759D-DD3B-40D3-9693-93F2A25B85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3999" y="670560"/>
            <a:ext cx="4947920" cy="47444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2D0B7F-93A3-49B6-A2CA-4BAB01B6FB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8460" y="3429000"/>
            <a:ext cx="9489439" cy="30638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05D955-50EE-4609-B446-FC17CF3A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42AF22-4800-4358-AF53-5DED9E4F0F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1960" y="1690688"/>
            <a:ext cx="9489439" cy="306387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02A68E24-5ED6-4D70-BF08-A0A6BB26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391EB-9B3C-4594-8A04-63BA7DB3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4F257-4213-4DCD-9C65-5B7D2535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4A2E-0DD8-42F7-A502-14C326A2C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F8BB493-F93E-4974-9CBE-DB440FC7C5DA}" type="datetimeFigureOut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CC91-4753-436C-996A-27ACB8133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4129-EDCB-4FA3-B383-3D91C6BED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895698-0BCC-4A93-AB22-BF7A8DA1F3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B332D5-EFBD-4FAC-A07F-F678D965EF77}"/>
              </a:ext>
            </a:extLst>
          </p:cNvPr>
          <p:cNvSpPr/>
          <p:nvPr userDrawn="1"/>
        </p:nvSpPr>
        <p:spPr>
          <a:xfrm>
            <a:off x="-1675986" y="34640"/>
            <a:ext cx="403123" cy="403123"/>
          </a:xfrm>
          <a:prstGeom prst="rect">
            <a:avLst/>
          </a:prstGeom>
          <a:solidFill>
            <a:srgbClr val="FE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40F68-48CB-4269-9926-7993CFE4FC11}"/>
              </a:ext>
            </a:extLst>
          </p:cNvPr>
          <p:cNvSpPr/>
          <p:nvPr userDrawn="1"/>
        </p:nvSpPr>
        <p:spPr>
          <a:xfrm>
            <a:off x="-1675987" y="541001"/>
            <a:ext cx="403123" cy="403123"/>
          </a:xfrm>
          <a:prstGeom prst="rect">
            <a:avLst/>
          </a:prstGeom>
          <a:solidFill>
            <a:srgbClr val="F9B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480CE5-F2FC-4156-8E6E-5EB8451F6199}"/>
              </a:ext>
            </a:extLst>
          </p:cNvPr>
          <p:cNvSpPr/>
          <p:nvPr userDrawn="1"/>
        </p:nvSpPr>
        <p:spPr>
          <a:xfrm>
            <a:off x="-1675988" y="1061884"/>
            <a:ext cx="403123" cy="403123"/>
          </a:xfrm>
          <a:prstGeom prst="rect">
            <a:avLst/>
          </a:prstGeom>
          <a:solidFill>
            <a:srgbClr val="95C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8C511-0400-4F62-87D8-1AA635FA026A}"/>
              </a:ext>
            </a:extLst>
          </p:cNvPr>
          <p:cNvSpPr/>
          <p:nvPr userDrawn="1"/>
        </p:nvSpPr>
        <p:spPr>
          <a:xfrm>
            <a:off x="-1675989" y="1582767"/>
            <a:ext cx="403123" cy="403123"/>
          </a:xfrm>
          <a:prstGeom prst="rect">
            <a:avLst/>
          </a:prstGeom>
          <a:solidFill>
            <a:srgbClr val="C1C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5B231B-0946-4C2C-88FD-9B2AEDF93679}"/>
              </a:ext>
            </a:extLst>
          </p:cNvPr>
          <p:cNvSpPr/>
          <p:nvPr userDrawn="1"/>
        </p:nvSpPr>
        <p:spPr>
          <a:xfrm>
            <a:off x="-1675990" y="2084439"/>
            <a:ext cx="403123" cy="403123"/>
          </a:xfrm>
          <a:prstGeom prst="rect">
            <a:avLst/>
          </a:prstGeom>
          <a:solidFill>
            <a:srgbClr val="B2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51F00-8A39-4F55-9B83-1D2AC406C3AD}"/>
              </a:ext>
            </a:extLst>
          </p:cNvPr>
          <p:cNvSpPr/>
          <p:nvPr userDrawn="1"/>
        </p:nvSpPr>
        <p:spPr>
          <a:xfrm>
            <a:off x="-1675991" y="2568403"/>
            <a:ext cx="403123" cy="403123"/>
          </a:xfrm>
          <a:prstGeom prst="rect">
            <a:avLst/>
          </a:prstGeom>
          <a:solidFill>
            <a:srgbClr val="715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973AE3-B3BB-4AD5-96B4-08F57D58187D}"/>
              </a:ext>
            </a:extLst>
          </p:cNvPr>
          <p:cNvSpPr/>
          <p:nvPr userDrawn="1"/>
        </p:nvSpPr>
        <p:spPr>
          <a:xfrm>
            <a:off x="-1134709" y="555296"/>
            <a:ext cx="403123" cy="403123"/>
          </a:xfrm>
          <a:prstGeom prst="rect">
            <a:avLst/>
          </a:prstGeom>
          <a:solidFill>
            <a:srgbClr val="F0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EC65E-2FD4-48EE-B391-DD775CB4B3A0}"/>
              </a:ext>
            </a:extLst>
          </p:cNvPr>
          <p:cNvSpPr/>
          <p:nvPr userDrawn="1"/>
        </p:nvSpPr>
        <p:spPr>
          <a:xfrm>
            <a:off x="-1134709" y="1061883"/>
            <a:ext cx="403123" cy="403123"/>
          </a:xfrm>
          <a:prstGeom prst="rect">
            <a:avLst/>
          </a:prstGeom>
          <a:solidFill>
            <a:srgbClr val="BED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69DCB5-5F02-442C-B625-067ECFFCA975}"/>
              </a:ext>
            </a:extLst>
          </p:cNvPr>
          <p:cNvSpPr/>
          <p:nvPr userDrawn="1"/>
        </p:nvSpPr>
        <p:spPr>
          <a:xfrm>
            <a:off x="-635320" y="1061883"/>
            <a:ext cx="403123" cy="403123"/>
          </a:xfrm>
          <a:prstGeom prst="rect">
            <a:avLst/>
          </a:prstGeom>
          <a:solidFill>
            <a:srgbClr val="DB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150" y="-136525"/>
            <a:ext cx="402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5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F53EC5-CAD8-4DF9-905A-15E87B6BAB7C}"/>
              </a:ext>
            </a:extLst>
          </p:cNvPr>
          <p:cNvSpPr txBox="1"/>
          <p:nvPr/>
        </p:nvSpPr>
        <p:spPr>
          <a:xfrm>
            <a:off x="962865" y="2712303"/>
            <a:ext cx="4656885" cy="830997"/>
          </a:xfrm>
          <a:prstGeom prst="rect">
            <a:avLst/>
          </a:prstGeom>
          <a:noFill/>
          <a:effectLst>
            <a:glow rad="9017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spc="300" dirty="0">
                <a:ln w="22225">
                  <a:noFill/>
                </a:ln>
                <a:solidFill>
                  <a:srgbClr val="FF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0402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F917B0-3632-4F16-AE82-B6522D0B984C}"/>
              </a:ext>
            </a:extLst>
          </p:cNvPr>
          <p:cNvSpPr txBox="1"/>
          <p:nvPr/>
        </p:nvSpPr>
        <p:spPr>
          <a:xfrm>
            <a:off x="1432560" y="1405058"/>
            <a:ext cx="9753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12763"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………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….…..,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33">
            <a:extLst>
              <a:ext uri="{FF2B5EF4-FFF2-40B4-BE49-F238E27FC236}">
                <a16:creationId xmlns:a16="http://schemas.microsoft.com/office/drawing/2014/main" id="{022BCA55-F76D-4BB0-A7C0-49AEE176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520" y="813375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2b)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50">
            <a:extLst>
              <a:ext uri="{FF2B5EF4-FFF2-40B4-BE49-F238E27FC236}">
                <a16:creationId xmlns:a16="http://schemas.microsoft.com/office/drawing/2014/main" id="{8C14C00A-DB3A-49CD-BB2C-7C1F0143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880" y="1393923"/>
            <a:ext cx="152400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1">
            <a:extLst>
              <a:ext uri="{FF2B5EF4-FFF2-40B4-BE49-F238E27FC236}">
                <a16:creationId xmlns:a16="http://schemas.microsoft.com/office/drawing/2014/main" id="{E8D36611-AD56-48DE-A374-2D650406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420" y="1883448"/>
            <a:ext cx="114808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2">
            <a:extLst>
              <a:ext uri="{FF2B5EF4-FFF2-40B4-BE49-F238E27FC236}">
                <a16:creationId xmlns:a16="http://schemas.microsoft.com/office/drawing/2014/main" id="{F58A52D1-5E34-4AF5-B246-4FAAB141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878412"/>
            <a:ext cx="1011555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3">
            <a:extLst>
              <a:ext uri="{FF2B5EF4-FFF2-40B4-BE49-F238E27FC236}">
                <a16:creationId xmlns:a16="http://schemas.microsoft.com/office/drawing/2014/main" id="{CB930ACF-9BA5-4C65-AA5D-5563DDBBE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130" y="2854293"/>
            <a:ext cx="152400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54">
            <a:extLst>
              <a:ext uri="{FF2B5EF4-FFF2-40B4-BE49-F238E27FC236}">
                <a16:creationId xmlns:a16="http://schemas.microsoft.com/office/drawing/2014/main" id="{E27301B0-D64D-4781-9915-1BF7B82F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790" y="2380448"/>
            <a:ext cx="152400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5">
            <a:extLst>
              <a:ext uri="{FF2B5EF4-FFF2-40B4-BE49-F238E27FC236}">
                <a16:creationId xmlns:a16="http://schemas.microsoft.com/office/drawing/2014/main" id="{4C8BA79F-379B-40C2-9ECD-16A626CA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240" y="3848221"/>
            <a:ext cx="161544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6">
            <a:extLst>
              <a:ext uri="{FF2B5EF4-FFF2-40B4-BE49-F238E27FC236}">
                <a16:creationId xmlns:a16="http://schemas.microsoft.com/office/drawing/2014/main" id="{FF454A8C-214E-4769-B87C-50DF65BD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930" y="2369732"/>
            <a:ext cx="152400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57">
            <a:extLst>
              <a:ext uri="{FF2B5EF4-FFF2-40B4-BE49-F238E27FC236}">
                <a16:creationId xmlns:a16="http://schemas.microsoft.com/office/drawing/2014/main" id="{7BBBDF09-74D9-4F66-B143-2BF14CBA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005" y="3340486"/>
            <a:ext cx="1278255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8">
            <a:extLst>
              <a:ext uri="{FF2B5EF4-FFF2-40B4-BE49-F238E27FC236}">
                <a16:creationId xmlns:a16="http://schemas.microsoft.com/office/drawing/2014/main" id="{E6A031B3-712F-4A92-8D49-E9F23F6D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2908111"/>
            <a:ext cx="137160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F53EC5-CAD8-4DF9-905A-15E87B6BAB7C}"/>
              </a:ext>
            </a:extLst>
          </p:cNvPr>
          <p:cNvSpPr txBox="1"/>
          <p:nvPr/>
        </p:nvSpPr>
        <p:spPr>
          <a:xfrm>
            <a:off x="1044145" y="1988922"/>
            <a:ext cx="5529375" cy="2554545"/>
          </a:xfrm>
          <a:prstGeom prst="rect">
            <a:avLst/>
          </a:prstGeom>
          <a:noFill/>
          <a:effectLst>
            <a:glow rad="9017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CỐ-DẶN DÒ</a:t>
            </a:r>
          </a:p>
          <a:p>
            <a:pPr marL="571500" indent="-571500">
              <a:buFontTx/>
              <a:buChar char="-"/>
            </a:pP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tập </a:t>
            </a: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VBT TV.</a:t>
            </a:r>
          </a:p>
          <a:p>
            <a:pPr marL="571500" indent="-571500">
              <a:buFontTx/>
              <a:buChar char="-"/>
            </a:pP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spc="300" dirty="0" err="1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spc="300" dirty="0">
                <a:ln w="22225">
                  <a:noFill/>
                </a:ln>
                <a:solidFill>
                  <a:srgbClr val="0070C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72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11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8A9C9-42E1-4CC7-AEF2-04D79D023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1954653"/>
            <a:ext cx="3809288" cy="2077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Quệt</a:t>
            </a:r>
            <a:r>
              <a:rPr lang="en-US" sz="4000" dirty="0"/>
              <a:t> </a:t>
            </a:r>
            <a:r>
              <a:rPr lang="en-US" sz="4000" dirty="0" err="1"/>
              <a:t>máu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Hỏng</a:t>
            </a:r>
            <a:r>
              <a:rPr lang="en-US" sz="4000" dirty="0"/>
              <a:t> </a:t>
            </a:r>
            <a:r>
              <a:rPr lang="en-US" sz="4000" dirty="0" err="1"/>
              <a:t>mắt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tàng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53EC5-CAD8-4DF9-905A-15E87B6BAB7C}"/>
              </a:ext>
            </a:extLst>
          </p:cNvPr>
          <p:cNvSpPr txBox="1"/>
          <p:nvPr/>
        </p:nvSpPr>
        <p:spPr>
          <a:xfrm>
            <a:off x="871425" y="1120242"/>
            <a:ext cx="5224575" cy="707886"/>
          </a:xfrm>
          <a:prstGeom prst="rect">
            <a:avLst/>
          </a:prstGeom>
          <a:noFill/>
          <a:effectLst>
            <a:glow rad="9017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n w="22225">
                  <a:noFill/>
                </a:ln>
                <a:solidFill>
                  <a:srgbClr val="FF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1326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F53EC5-CAD8-4DF9-905A-15E87B6BAB7C}"/>
              </a:ext>
            </a:extLst>
          </p:cNvPr>
          <p:cNvSpPr txBox="1"/>
          <p:nvPr/>
        </p:nvSpPr>
        <p:spPr>
          <a:xfrm>
            <a:off x="1724865" y="2476602"/>
            <a:ext cx="3700575" cy="707886"/>
          </a:xfrm>
          <a:prstGeom prst="rect">
            <a:avLst/>
          </a:prstGeom>
          <a:noFill/>
          <a:effectLst>
            <a:glow rad="9017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n w="22225">
                  <a:noFill/>
                </a:ln>
                <a:solidFill>
                  <a:srgbClr val="FF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96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391A73-DF8B-4AEC-BADD-9A8CDAA3B0D3}"/>
              </a:ext>
            </a:extLst>
          </p:cNvPr>
          <p:cNvSpPr txBox="1"/>
          <p:nvPr/>
        </p:nvSpPr>
        <p:spPr>
          <a:xfrm>
            <a:off x="335888" y="2575629"/>
            <a:ext cx="115202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spc="300" dirty="0">
                <a:ln w="2540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TÌM ĐƯỜNG LÊN CÁC VÌ SAO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4BFF4-C485-45AA-BD31-5E926F1679DE}"/>
              </a:ext>
            </a:extLst>
          </p:cNvPr>
          <p:cNvSpPr txBox="1"/>
          <p:nvPr/>
        </p:nvSpPr>
        <p:spPr>
          <a:xfrm>
            <a:off x="3613130" y="1764062"/>
            <a:ext cx="2863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300" dirty="0">
                <a:ln w="2540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82028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CC2FC8D-0494-4EBC-A6E0-D87D286777E9}"/>
              </a:ext>
            </a:extLst>
          </p:cNvPr>
          <p:cNvSpPr/>
          <p:nvPr/>
        </p:nvSpPr>
        <p:spPr>
          <a:xfrm>
            <a:off x="6319640" y="5672830"/>
            <a:ext cx="778109" cy="686635"/>
          </a:xfrm>
          <a:custGeom>
            <a:avLst/>
            <a:gdLst>
              <a:gd name="connsiteX0" fmla="*/ 618146 w 778109"/>
              <a:gd name="connsiteY0" fmla="*/ 204500 h 686635"/>
              <a:gd name="connsiteX1" fmla="*/ 448658 w 778109"/>
              <a:gd name="connsiteY1" fmla="*/ 782 h 686635"/>
              <a:gd name="connsiteX2" fmla="*/ 422108 w 778109"/>
              <a:gd name="connsiteY2" fmla="*/ 241 h 686635"/>
              <a:gd name="connsiteX3" fmla="*/ 226071 w 778109"/>
              <a:gd name="connsiteY3" fmla="*/ 168798 h 686635"/>
              <a:gd name="connsiteX4" fmla="*/ 9694 w 778109"/>
              <a:gd name="connsiteY4" fmla="*/ 273525 h 686635"/>
              <a:gd name="connsiteX5" fmla="*/ 147526 w 778109"/>
              <a:gd name="connsiteY5" fmla="*/ 476919 h 686635"/>
              <a:gd name="connsiteX6" fmla="*/ 234077 w 778109"/>
              <a:gd name="connsiteY6" fmla="*/ 654780 h 686635"/>
              <a:gd name="connsiteX7" fmla="*/ 497494 w 778109"/>
              <a:gd name="connsiteY7" fmla="*/ 601920 h 686635"/>
              <a:gd name="connsiteX8" fmla="*/ 507361 w 778109"/>
              <a:gd name="connsiteY8" fmla="*/ 585324 h 686635"/>
              <a:gd name="connsiteX9" fmla="*/ 533326 w 778109"/>
              <a:gd name="connsiteY9" fmla="*/ 556546 h 686635"/>
              <a:gd name="connsiteX10" fmla="*/ 765498 w 778109"/>
              <a:gd name="connsiteY10" fmla="*/ 463287 h 686635"/>
              <a:gd name="connsiteX11" fmla="*/ 618146 w 778109"/>
              <a:gd name="connsiteY11" fmla="*/ 204500 h 6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8109" h="686635">
                <a:moveTo>
                  <a:pt x="618146" y="204500"/>
                </a:moveTo>
                <a:cubicBezTo>
                  <a:pt x="627602" y="101440"/>
                  <a:pt x="551718" y="10238"/>
                  <a:pt x="448658" y="782"/>
                </a:cubicBezTo>
                <a:cubicBezTo>
                  <a:pt x="439830" y="-19"/>
                  <a:pt x="430958" y="-214"/>
                  <a:pt x="422108" y="241"/>
                </a:cubicBezTo>
                <a:cubicBezTo>
                  <a:pt x="323505" y="-1317"/>
                  <a:pt x="239313" y="71083"/>
                  <a:pt x="226071" y="168798"/>
                </a:cubicBezTo>
                <a:cubicBezTo>
                  <a:pt x="136491" y="149757"/>
                  <a:pt x="44747" y="168798"/>
                  <a:pt x="9694" y="273525"/>
                </a:cubicBezTo>
                <a:cubicBezTo>
                  <a:pt x="-29037" y="386690"/>
                  <a:pt x="52970" y="451819"/>
                  <a:pt x="147526" y="476919"/>
                </a:cubicBezTo>
                <a:cubicBezTo>
                  <a:pt x="141446" y="547609"/>
                  <a:pt x="174703" y="615941"/>
                  <a:pt x="234077" y="654780"/>
                </a:cubicBezTo>
                <a:cubicBezTo>
                  <a:pt x="321407" y="712921"/>
                  <a:pt x="439354" y="689250"/>
                  <a:pt x="497494" y="601920"/>
                </a:cubicBezTo>
                <a:cubicBezTo>
                  <a:pt x="501065" y="596554"/>
                  <a:pt x="504353" y="591014"/>
                  <a:pt x="507361" y="585324"/>
                </a:cubicBezTo>
                <a:cubicBezTo>
                  <a:pt x="516795" y="576474"/>
                  <a:pt x="525472" y="566845"/>
                  <a:pt x="533326" y="556546"/>
                </a:cubicBezTo>
                <a:cubicBezTo>
                  <a:pt x="623772" y="587488"/>
                  <a:pt x="728065" y="569312"/>
                  <a:pt x="765498" y="463287"/>
                </a:cubicBezTo>
                <a:cubicBezTo>
                  <a:pt x="811370" y="337789"/>
                  <a:pt x="723738" y="247343"/>
                  <a:pt x="618146" y="204500"/>
                </a:cubicBezTo>
                <a:close/>
              </a:path>
            </a:pathLst>
          </a:custGeom>
          <a:solidFill>
            <a:srgbClr val="FAC6D2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860FB0-CCB3-43C6-9DD6-66751F01658D}"/>
              </a:ext>
            </a:extLst>
          </p:cNvPr>
          <p:cNvSpPr/>
          <p:nvPr/>
        </p:nvSpPr>
        <p:spPr>
          <a:xfrm>
            <a:off x="6620948" y="5926015"/>
            <a:ext cx="185245" cy="191710"/>
          </a:xfrm>
          <a:custGeom>
            <a:avLst/>
            <a:gdLst>
              <a:gd name="connsiteX0" fmla="*/ 92455 w 185245"/>
              <a:gd name="connsiteY0" fmla="*/ 1 h 191710"/>
              <a:gd name="connsiteX1" fmla="*/ 92455 w 185245"/>
              <a:gd name="connsiteY1" fmla="*/ 191711 h 191710"/>
              <a:gd name="connsiteX2" fmla="*/ 92455 w 185245"/>
              <a:gd name="connsiteY2" fmla="*/ 1 h 1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245" h="191710">
                <a:moveTo>
                  <a:pt x="92455" y="1"/>
                </a:moveTo>
                <a:cubicBezTo>
                  <a:pt x="-30880" y="1"/>
                  <a:pt x="-31096" y="191711"/>
                  <a:pt x="92455" y="191711"/>
                </a:cubicBezTo>
                <a:cubicBezTo>
                  <a:pt x="216006" y="191711"/>
                  <a:pt x="216006" y="1"/>
                  <a:pt x="92455" y="1"/>
                </a:cubicBezTo>
                <a:close/>
              </a:path>
            </a:pathLst>
          </a:custGeom>
          <a:solidFill>
            <a:srgbClr val="FFE1BD"/>
          </a:solidFill>
          <a:ln w="32450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F91665-7BBD-4F63-86F9-0BC0A875F921}"/>
              </a:ext>
            </a:extLst>
          </p:cNvPr>
          <p:cNvSpPr/>
          <p:nvPr/>
        </p:nvSpPr>
        <p:spPr>
          <a:xfrm>
            <a:off x="10655697" y="283956"/>
            <a:ext cx="288895" cy="254288"/>
          </a:xfrm>
          <a:custGeom>
            <a:avLst/>
            <a:gdLst>
              <a:gd name="connsiteX0" fmla="*/ 287006 w 288895"/>
              <a:gd name="connsiteY0" fmla="*/ 130295 h 254288"/>
              <a:gd name="connsiteX1" fmla="*/ 265368 w 288895"/>
              <a:gd name="connsiteY1" fmla="*/ 73388 h 254288"/>
              <a:gd name="connsiteX2" fmla="*/ 190718 w 288895"/>
              <a:gd name="connsiteY2" fmla="*/ 51751 h 254288"/>
              <a:gd name="connsiteX3" fmla="*/ 167782 w 288895"/>
              <a:gd name="connsiteY3" fmla="*/ 54564 h 254288"/>
              <a:gd name="connsiteX4" fmla="*/ 149174 w 288895"/>
              <a:gd name="connsiteY4" fmla="*/ 26435 h 254288"/>
              <a:gd name="connsiteX5" fmla="*/ 78851 w 288895"/>
              <a:gd name="connsiteY5" fmla="*/ 469 h 254288"/>
              <a:gd name="connsiteX6" fmla="*/ 71277 w 288895"/>
              <a:gd name="connsiteY6" fmla="*/ 2200 h 254288"/>
              <a:gd name="connsiteX7" fmla="*/ 58727 w 288895"/>
              <a:gd name="connsiteY7" fmla="*/ 5879 h 254288"/>
              <a:gd name="connsiteX8" fmla="*/ 56781 w 288895"/>
              <a:gd name="connsiteY8" fmla="*/ 5879 h 254288"/>
              <a:gd name="connsiteX9" fmla="*/ 53751 w 288895"/>
              <a:gd name="connsiteY9" fmla="*/ 5879 h 254288"/>
              <a:gd name="connsiteX10" fmla="*/ 46610 w 288895"/>
              <a:gd name="connsiteY10" fmla="*/ 10206 h 254288"/>
              <a:gd name="connsiteX11" fmla="*/ 1172 w 288895"/>
              <a:gd name="connsiteY11" fmla="*/ 87236 h 254288"/>
              <a:gd name="connsiteX12" fmla="*/ 1172 w 288895"/>
              <a:gd name="connsiteY12" fmla="*/ 119477 h 254288"/>
              <a:gd name="connsiteX13" fmla="*/ 1172 w 288895"/>
              <a:gd name="connsiteY13" fmla="*/ 121424 h 254288"/>
              <a:gd name="connsiteX14" fmla="*/ 1172 w 288895"/>
              <a:gd name="connsiteY14" fmla="*/ 124453 h 254288"/>
              <a:gd name="connsiteX15" fmla="*/ 2686 w 288895"/>
              <a:gd name="connsiteY15" fmla="*/ 129214 h 254288"/>
              <a:gd name="connsiteX16" fmla="*/ 80150 w 288895"/>
              <a:gd name="connsiteY16" fmla="*/ 240215 h 254288"/>
              <a:gd name="connsiteX17" fmla="*/ 99623 w 288895"/>
              <a:gd name="connsiteY17" fmla="*/ 249086 h 254288"/>
              <a:gd name="connsiteX18" fmla="*/ 106547 w 288895"/>
              <a:gd name="connsiteY18" fmla="*/ 251034 h 254288"/>
              <a:gd name="connsiteX19" fmla="*/ 121694 w 288895"/>
              <a:gd name="connsiteY19" fmla="*/ 254279 h 254288"/>
              <a:gd name="connsiteX20" fmla="*/ 127536 w 288895"/>
              <a:gd name="connsiteY20" fmla="*/ 254279 h 254288"/>
              <a:gd name="connsiteX21" fmla="*/ 189420 w 288895"/>
              <a:gd name="connsiteY21" fmla="*/ 244975 h 254288"/>
              <a:gd name="connsiteX22" fmla="*/ 284409 w 288895"/>
              <a:gd name="connsiteY22" fmla="*/ 161454 h 254288"/>
              <a:gd name="connsiteX23" fmla="*/ 288087 w 288895"/>
              <a:gd name="connsiteY23" fmla="*/ 136570 h 254288"/>
              <a:gd name="connsiteX24" fmla="*/ 288087 w 288895"/>
              <a:gd name="connsiteY24" fmla="*/ 131594 h 25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895" h="254288">
                <a:moveTo>
                  <a:pt x="287006" y="130295"/>
                </a:moveTo>
                <a:cubicBezTo>
                  <a:pt x="287070" y="109306"/>
                  <a:pt x="279367" y="89037"/>
                  <a:pt x="265368" y="73388"/>
                </a:cubicBezTo>
                <a:cubicBezTo>
                  <a:pt x="246391" y="52941"/>
                  <a:pt x="217678" y="44621"/>
                  <a:pt x="190718" y="51751"/>
                </a:cubicBezTo>
                <a:cubicBezTo>
                  <a:pt x="182993" y="51806"/>
                  <a:pt x="175290" y="52750"/>
                  <a:pt x="167782" y="54564"/>
                </a:cubicBezTo>
                <a:cubicBezTo>
                  <a:pt x="163260" y="44182"/>
                  <a:pt x="156963" y="34665"/>
                  <a:pt x="149174" y="26435"/>
                </a:cubicBezTo>
                <a:cubicBezTo>
                  <a:pt x="131062" y="7300"/>
                  <a:pt x="105055" y="-2299"/>
                  <a:pt x="78851" y="469"/>
                </a:cubicBezTo>
                <a:cubicBezTo>
                  <a:pt x="76254" y="607"/>
                  <a:pt x="73680" y="1193"/>
                  <a:pt x="71277" y="2200"/>
                </a:cubicBezTo>
                <a:cubicBezTo>
                  <a:pt x="67166" y="2200"/>
                  <a:pt x="63055" y="4364"/>
                  <a:pt x="58727" y="5879"/>
                </a:cubicBezTo>
                <a:lnTo>
                  <a:pt x="56781" y="5879"/>
                </a:lnTo>
                <a:lnTo>
                  <a:pt x="53751" y="5879"/>
                </a:lnTo>
                <a:cubicBezTo>
                  <a:pt x="51176" y="6980"/>
                  <a:pt x="48775" y="8437"/>
                  <a:pt x="46610" y="10206"/>
                </a:cubicBezTo>
                <a:cubicBezTo>
                  <a:pt x="18654" y="25778"/>
                  <a:pt x="1280" y="55232"/>
                  <a:pt x="1172" y="87236"/>
                </a:cubicBezTo>
                <a:cubicBezTo>
                  <a:pt x="-560" y="97914"/>
                  <a:pt x="-560" y="108799"/>
                  <a:pt x="1172" y="119477"/>
                </a:cubicBezTo>
                <a:cubicBezTo>
                  <a:pt x="1280" y="120121"/>
                  <a:pt x="1280" y="120779"/>
                  <a:pt x="1172" y="121424"/>
                </a:cubicBezTo>
                <a:lnTo>
                  <a:pt x="1172" y="124453"/>
                </a:lnTo>
                <a:cubicBezTo>
                  <a:pt x="1540" y="126078"/>
                  <a:pt x="2059" y="127671"/>
                  <a:pt x="2686" y="129214"/>
                </a:cubicBezTo>
                <a:cubicBezTo>
                  <a:pt x="12509" y="175133"/>
                  <a:pt x="40444" y="215152"/>
                  <a:pt x="80150" y="240215"/>
                </a:cubicBezTo>
                <a:cubicBezTo>
                  <a:pt x="85732" y="244847"/>
                  <a:pt x="92461" y="247909"/>
                  <a:pt x="99623" y="249086"/>
                </a:cubicBezTo>
                <a:cubicBezTo>
                  <a:pt x="101873" y="249934"/>
                  <a:pt x="104188" y="250586"/>
                  <a:pt x="106547" y="251034"/>
                </a:cubicBezTo>
                <a:cubicBezTo>
                  <a:pt x="111264" y="253290"/>
                  <a:pt x="116457" y="254403"/>
                  <a:pt x="121694" y="254279"/>
                </a:cubicBezTo>
                <a:lnTo>
                  <a:pt x="127536" y="254279"/>
                </a:lnTo>
                <a:cubicBezTo>
                  <a:pt x="148481" y="254007"/>
                  <a:pt x="169318" y="250876"/>
                  <a:pt x="189420" y="244975"/>
                </a:cubicBezTo>
                <a:cubicBezTo>
                  <a:pt x="235139" y="239081"/>
                  <a:pt x="272703" y="206042"/>
                  <a:pt x="284409" y="161454"/>
                </a:cubicBezTo>
                <a:cubicBezTo>
                  <a:pt x="288412" y="153816"/>
                  <a:pt x="289710" y="145042"/>
                  <a:pt x="288087" y="136570"/>
                </a:cubicBezTo>
                <a:lnTo>
                  <a:pt x="288087" y="131594"/>
                </a:lnTo>
                <a:close/>
              </a:path>
            </a:pathLst>
          </a:custGeom>
          <a:solidFill>
            <a:srgbClr val="FFE1BD"/>
          </a:solidFill>
          <a:ln w="21634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6489DF-66CC-47F7-B1F4-C045C84D2127}"/>
              </a:ext>
            </a:extLst>
          </p:cNvPr>
          <p:cNvSpPr/>
          <p:nvPr/>
        </p:nvSpPr>
        <p:spPr>
          <a:xfrm>
            <a:off x="5861709" y="177398"/>
            <a:ext cx="460474" cy="427791"/>
          </a:xfrm>
          <a:custGeom>
            <a:avLst/>
            <a:gdLst>
              <a:gd name="connsiteX0" fmla="*/ 457456 w 460474"/>
              <a:gd name="connsiteY0" fmla="*/ 281860 h 427791"/>
              <a:gd name="connsiteX1" fmla="*/ 440578 w 460474"/>
              <a:gd name="connsiteY1" fmla="*/ 182543 h 427791"/>
              <a:gd name="connsiteX2" fmla="*/ 328062 w 460474"/>
              <a:gd name="connsiteY2" fmla="*/ 122390 h 427791"/>
              <a:gd name="connsiteX3" fmla="*/ 289980 w 460474"/>
              <a:gd name="connsiteY3" fmla="*/ 118928 h 427791"/>
              <a:gd name="connsiteX4" fmla="*/ 269641 w 460474"/>
              <a:gd name="connsiteY4" fmla="*/ 67431 h 427791"/>
              <a:gd name="connsiteX5" fmla="*/ 164698 w 460474"/>
              <a:gd name="connsiteY5" fmla="*/ 570 h 427791"/>
              <a:gd name="connsiteX6" fmla="*/ 151499 w 460474"/>
              <a:gd name="connsiteY6" fmla="*/ 570 h 427791"/>
              <a:gd name="connsiteX7" fmla="*/ 129862 w 460474"/>
              <a:gd name="connsiteY7" fmla="*/ 2085 h 427791"/>
              <a:gd name="connsiteX8" fmla="*/ 126399 w 460474"/>
              <a:gd name="connsiteY8" fmla="*/ 2085 h 427791"/>
              <a:gd name="connsiteX9" fmla="*/ 120990 w 460474"/>
              <a:gd name="connsiteY9" fmla="*/ 2085 h 427791"/>
              <a:gd name="connsiteX10" fmla="*/ 108224 w 460474"/>
              <a:gd name="connsiteY10" fmla="*/ 6412 h 427791"/>
              <a:gd name="connsiteX11" fmla="*/ 9772 w 460474"/>
              <a:gd name="connsiteY11" fmla="*/ 111788 h 427791"/>
              <a:gd name="connsiteX12" fmla="*/ 36 w 460474"/>
              <a:gd name="connsiteY12" fmla="*/ 163935 h 427791"/>
              <a:gd name="connsiteX13" fmla="*/ 36 w 460474"/>
              <a:gd name="connsiteY13" fmla="*/ 167397 h 427791"/>
              <a:gd name="connsiteX14" fmla="*/ 36 w 460474"/>
              <a:gd name="connsiteY14" fmla="*/ 172157 h 427791"/>
              <a:gd name="connsiteX15" fmla="*/ 36 w 460474"/>
              <a:gd name="connsiteY15" fmla="*/ 180596 h 427791"/>
              <a:gd name="connsiteX16" fmla="*/ 86586 w 460474"/>
              <a:gd name="connsiteY16" fmla="*/ 383557 h 427791"/>
              <a:gd name="connsiteX17" fmla="*/ 114931 w 460474"/>
              <a:gd name="connsiteY17" fmla="*/ 405195 h 427791"/>
              <a:gd name="connsiteX18" fmla="*/ 125317 w 460474"/>
              <a:gd name="connsiteY18" fmla="*/ 410604 h 427791"/>
              <a:gd name="connsiteX19" fmla="*/ 148686 w 460474"/>
              <a:gd name="connsiteY19" fmla="*/ 420774 h 427791"/>
              <a:gd name="connsiteX20" fmla="*/ 151499 w 460474"/>
              <a:gd name="connsiteY20" fmla="*/ 420774 h 427791"/>
              <a:gd name="connsiteX21" fmla="*/ 152581 w 460474"/>
              <a:gd name="connsiteY21" fmla="*/ 420774 h 427791"/>
              <a:gd name="connsiteX22" fmla="*/ 157990 w 460474"/>
              <a:gd name="connsiteY22" fmla="*/ 420774 h 427791"/>
              <a:gd name="connsiteX23" fmla="*/ 260986 w 460474"/>
              <a:gd name="connsiteY23" fmla="*/ 426616 h 427791"/>
              <a:gd name="connsiteX24" fmla="*/ 442309 w 460474"/>
              <a:gd name="connsiteY24" fmla="*/ 324486 h 427791"/>
              <a:gd name="connsiteX25" fmla="*/ 456590 w 460474"/>
              <a:gd name="connsiteY25" fmla="*/ 285538 h 427791"/>
              <a:gd name="connsiteX26" fmla="*/ 456590 w 460474"/>
              <a:gd name="connsiteY26" fmla="*/ 281860 h 42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474" h="427791">
                <a:moveTo>
                  <a:pt x="457456" y="281860"/>
                </a:moveTo>
                <a:cubicBezTo>
                  <a:pt x="464531" y="247811"/>
                  <a:pt x="458516" y="212341"/>
                  <a:pt x="440578" y="182543"/>
                </a:cubicBezTo>
                <a:cubicBezTo>
                  <a:pt x="417166" y="143144"/>
                  <a:pt x="373826" y="119978"/>
                  <a:pt x="328062" y="122390"/>
                </a:cubicBezTo>
                <a:cubicBezTo>
                  <a:pt x="315512" y="119961"/>
                  <a:pt x="302768" y="118801"/>
                  <a:pt x="289980" y="118928"/>
                </a:cubicBezTo>
                <a:cubicBezTo>
                  <a:pt x="286193" y="100723"/>
                  <a:pt x="279334" y="83303"/>
                  <a:pt x="269641" y="67431"/>
                </a:cubicBezTo>
                <a:cubicBezTo>
                  <a:pt x="247094" y="29896"/>
                  <a:pt x="208233" y="5134"/>
                  <a:pt x="164698" y="570"/>
                </a:cubicBezTo>
                <a:cubicBezTo>
                  <a:pt x="160327" y="-189"/>
                  <a:pt x="155870" y="-189"/>
                  <a:pt x="151499" y="570"/>
                </a:cubicBezTo>
                <a:cubicBezTo>
                  <a:pt x="144250" y="545"/>
                  <a:pt x="137023" y="1051"/>
                  <a:pt x="129862" y="2085"/>
                </a:cubicBezTo>
                <a:lnTo>
                  <a:pt x="126399" y="2085"/>
                </a:lnTo>
                <a:lnTo>
                  <a:pt x="120990" y="2085"/>
                </a:lnTo>
                <a:cubicBezTo>
                  <a:pt x="116532" y="2872"/>
                  <a:pt x="112227" y="4331"/>
                  <a:pt x="108224" y="6412"/>
                </a:cubicBezTo>
                <a:cubicBezTo>
                  <a:pt x="59150" y="21757"/>
                  <a:pt x="21760" y="61781"/>
                  <a:pt x="9772" y="111788"/>
                </a:cubicBezTo>
                <a:cubicBezTo>
                  <a:pt x="3800" y="128548"/>
                  <a:pt x="511" y="146148"/>
                  <a:pt x="36" y="163935"/>
                </a:cubicBezTo>
                <a:cubicBezTo>
                  <a:pt x="36" y="163935"/>
                  <a:pt x="36" y="166098"/>
                  <a:pt x="36" y="167397"/>
                </a:cubicBezTo>
                <a:lnTo>
                  <a:pt x="36" y="172157"/>
                </a:lnTo>
                <a:cubicBezTo>
                  <a:pt x="-181" y="174966"/>
                  <a:pt x="-181" y="177787"/>
                  <a:pt x="36" y="180596"/>
                </a:cubicBezTo>
                <a:cubicBezTo>
                  <a:pt x="814" y="257052"/>
                  <a:pt x="31951" y="330062"/>
                  <a:pt x="86586" y="383557"/>
                </a:cubicBezTo>
                <a:cubicBezTo>
                  <a:pt x="93986" y="393114"/>
                  <a:pt x="103766" y="400573"/>
                  <a:pt x="114931" y="405195"/>
                </a:cubicBezTo>
                <a:cubicBezTo>
                  <a:pt x="118177" y="407142"/>
                  <a:pt x="121855" y="408873"/>
                  <a:pt x="125317" y="410604"/>
                </a:cubicBezTo>
                <a:cubicBezTo>
                  <a:pt x="132263" y="415691"/>
                  <a:pt x="140247" y="419166"/>
                  <a:pt x="148686" y="420774"/>
                </a:cubicBezTo>
                <a:lnTo>
                  <a:pt x="151499" y="420774"/>
                </a:lnTo>
                <a:lnTo>
                  <a:pt x="152581" y="420774"/>
                </a:lnTo>
                <a:lnTo>
                  <a:pt x="157990" y="420774"/>
                </a:lnTo>
                <a:cubicBezTo>
                  <a:pt x="191896" y="427354"/>
                  <a:pt x="226538" y="429321"/>
                  <a:pt x="260986" y="426616"/>
                </a:cubicBezTo>
                <a:cubicBezTo>
                  <a:pt x="336609" y="432772"/>
                  <a:pt x="408381" y="392346"/>
                  <a:pt x="442309" y="324486"/>
                </a:cubicBezTo>
                <a:cubicBezTo>
                  <a:pt x="451202" y="313414"/>
                  <a:pt x="456222" y="299733"/>
                  <a:pt x="456590" y="285538"/>
                </a:cubicBezTo>
                <a:lnTo>
                  <a:pt x="456590" y="281860"/>
                </a:lnTo>
                <a:close/>
              </a:path>
            </a:pathLst>
          </a:custGeom>
          <a:solidFill>
            <a:srgbClr val="C1C3F3"/>
          </a:solidFill>
          <a:ln w="21634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AC84AE-AC4C-42C7-969D-741A548BE0AC}"/>
              </a:ext>
            </a:extLst>
          </p:cNvPr>
          <p:cNvSpPr/>
          <p:nvPr/>
        </p:nvSpPr>
        <p:spPr>
          <a:xfrm>
            <a:off x="939734" y="928782"/>
            <a:ext cx="6398619" cy="2811827"/>
          </a:xfrm>
          <a:custGeom>
            <a:avLst/>
            <a:gdLst>
              <a:gd name="connsiteX0" fmla="*/ 17183 w 6398619"/>
              <a:gd name="connsiteY0" fmla="*/ 444667 h 2811827"/>
              <a:gd name="connsiteX1" fmla="*/ 17183 w 6398619"/>
              <a:gd name="connsiteY1" fmla="*/ 130704 h 2811827"/>
              <a:gd name="connsiteX2" fmla="*/ 1826525 w 6398619"/>
              <a:gd name="connsiteY2" fmla="*/ 39610 h 2811827"/>
              <a:gd name="connsiteX3" fmla="*/ 4429970 w 6398619"/>
              <a:gd name="connsiteY3" fmla="*/ 39610 h 2811827"/>
              <a:gd name="connsiteX4" fmla="*/ 6317424 w 6398619"/>
              <a:gd name="connsiteY4" fmla="*/ 169436 h 2811827"/>
              <a:gd name="connsiteX5" fmla="*/ 6317424 w 6398619"/>
              <a:gd name="connsiteY5" fmla="*/ 2811828 h 281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8619" h="2811827">
                <a:moveTo>
                  <a:pt x="17183" y="444667"/>
                </a:moveTo>
                <a:cubicBezTo>
                  <a:pt x="17183" y="444667"/>
                  <a:pt x="-21765" y="169868"/>
                  <a:pt x="17183" y="130704"/>
                </a:cubicBezTo>
                <a:cubicBezTo>
                  <a:pt x="56131" y="91540"/>
                  <a:pt x="1383818" y="78774"/>
                  <a:pt x="1826525" y="39610"/>
                </a:cubicBezTo>
                <a:cubicBezTo>
                  <a:pt x="2269232" y="445"/>
                  <a:pt x="4026427" y="-25303"/>
                  <a:pt x="4429970" y="39610"/>
                </a:cubicBezTo>
                <a:cubicBezTo>
                  <a:pt x="4833512" y="104523"/>
                  <a:pt x="6317424" y="169436"/>
                  <a:pt x="6317424" y="169436"/>
                </a:cubicBezTo>
                <a:cubicBezTo>
                  <a:pt x="6317424" y="169436"/>
                  <a:pt x="6499829" y="2707751"/>
                  <a:pt x="6317424" y="2811828"/>
                </a:cubicBezTo>
                <a:close/>
              </a:path>
            </a:pathLst>
          </a:custGeom>
          <a:solidFill>
            <a:srgbClr val="DBEFFA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68FAF-49F6-4C0F-A671-009C3EF2A97A}"/>
              </a:ext>
            </a:extLst>
          </p:cNvPr>
          <p:cNvSpPr/>
          <p:nvPr/>
        </p:nvSpPr>
        <p:spPr>
          <a:xfrm>
            <a:off x="610192" y="845922"/>
            <a:ext cx="6838995" cy="5065345"/>
          </a:xfrm>
          <a:custGeom>
            <a:avLst/>
            <a:gdLst>
              <a:gd name="connsiteX0" fmla="*/ 404065 w 6838995"/>
              <a:gd name="connsiteY0" fmla="*/ 5064081 h 5065345"/>
              <a:gd name="connsiteX1" fmla="*/ -127 w 6838995"/>
              <a:gd name="connsiteY1" fmla="*/ 558469 h 5065345"/>
              <a:gd name="connsiteX2" fmla="*/ 6265710 w 6838995"/>
              <a:gd name="connsiteY2" fmla="*/ 1 h 5065345"/>
              <a:gd name="connsiteX3" fmla="*/ 6565825 w 6838995"/>
              <a:gd name="connsiteY3" fmla="*/ 1894162 h 5065345"/>
              <a:gd name="connsiteX4" fmla="*/ 6816173 w 6838995"/>
              <a:gd name="connsiteY4" fmla="*/ 4486572 h 5065345"/>
              <a:gd name="connsiteX5" fmla="*/ 4332168 w 6838995"/>
              <a:gd name="connsiteY5" fmla="*/ 4775435 h 5065345"/>
              <a:gd name="connsiteX6" fmla="*/ 2137242 w 6838995"/>
              <a:gd name="connsiteY6" fmla="*/ 4967793 h 5065345"/>
              <a:gd name="connsiteX7" fmla="*/ 404065 w 6838995"/>
              <a:gd name="connsiteY7" fmla="*/ 5064081 h 506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8995" h="5065345">
                <a:moveTo>
                  <a:pt x="404065" y="5064081"/>
                </a:moveTo>
                <a:cubicBezTo>
                  <a:pt x="404065" y="5064081"/>
                  <a:pt x="327035" y="3118638"/>
                  <a:pt x="-127" y="558469"/>
                </a:cubicBezTo>
                <a:cubicBezTo>
                  <a:pt x="-127" y="558469"/>
                  <a:pt x="3878859" y="134803"/>
                  <a:pt x="6265710" y="1"/>
                </a:cubicBezTo>
                <a:cubicBezTo>
                  <a:pt x="6265710" y="1"/>
                  <a:pt x="6426478" y="645019"/>
                  <a:pt x="6565825" y="1894162"/>
                </a:cubicBezTo>
                <a:cubicBezTo>
                  <a:pt x="6765324" y="3681650"/>
                  <a:pt x="6893203" y="4390284"/>
                  <a:pt x="6816173" y="4486572"/>
                </a:cubicBezTo>
                <a:cubicBezTo>
                  <a:pt x="6739142" y="4582859"/>
                  <a:pt x="5468362" y="4736920"/>
                  <a:pt x="4332168" y="4775435"/>
                </a:cubicBezTo>
                <a:cubicBezTo>
                  <a:pt x="3195974" y="4813950"/>
                  <a:pt x="3000369" y="4835804"/>
                  <a:pt x="2137242" y="4967793"/>
                </a:cubicBezTo>
                <a:cubicBezTo>
                  <a:pt x="1379275" y="5083772"/>
                  <a:pt x="404065" y="5064081"/>
                  <a:pt x="404065" y="5064081"/>
                </a:cubicBezTo>
                <a:close/>
              </a:path>
            </a:pathLst>
          </a:custGeom>
          <a:solidFill>
            <a:srgbClr val="FFFFFF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72D03F-5E60-4839-B2FB-88372B23AFB6}"/>
              </a:ext>
            </a:extLst>
          </p:cNvPr>
          <p:cNvSpPr/>
          <p:nvPr/>
        </p:nvSpPr>
        <p:spPr>
          <a:xfrm>
            <a:off x="1039948" y="1147551"/>
            <a:ext cx="6091405" cy="4428798"/>
          </a:xfrm>
          <a:custGeom>
            <a:avLst/>
            <a:gdLst>
              <a:gd name="connsiteX0" fmla="*/ 6550 w 6091405"/>
              <a:gd name="connsiteY0" fmla="*/ 603259 h 4428798"/>
              <a:gd name="connsiteX1" fmla="*/ 5577817 w 6091405"/>
              <a:gd name="connsiteY1" fmla="*/ 1 h 4428798"/>
              <a:gd name="connsiteX2" fmla="*/ 6091279 w 6091405"/>
              <a:gd name="connsiteY2" fmla="*/ 3889589 h 4428798"/>
              <a:gd name="connsiteX3" fmla="*/ 3793358 w 6091405"/>
              <a:gd name="connsiteY3" fmla="*/ 4133445 h 4428798"/>
              <a:gd name="connsiteX4" fmla="*/ 352969 w 6091405"/>
              <a:gd name="connsiteY4" fmla="*/ 4428799 h 4428798"/>
              <a:gd name="connsiteX5" fmla="*/ 211675 w 6091405"/>
              <a:gd name="connsiteY5" fmla="*/ 2631574 h 4428798"/>
              <a:gd name="connsiteX6" fmla="*/ 100240 w 6091405"/>
              <a:gd name="connsiteY6" fmla="*/ 1655931 h 4428798"/>
              <a:gd name="connsiteX7" fmla="*/ 6550 w 6091405"/>
              <a:gd name="connsiteY7" fmla="*/ 603259 h 44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1405" h="4428798">
                <a:moveTo>
                  <a:pt x="6550" y="603259"/>
                </a:moveTo>
                <a:cubicBezTo>
                  <a:pt x="6550" y="603259"/>
                  <a:pt x="4217024" y="12767"/>
                  <a:pt x="5577817" y="1"/>
                </a:cubicBezTo>
                <a:cubicBezTo>
                  <a:pt x="5577817" y="1"/>
                  <a:pt x="6014249" y="1925753"/>
                  <a:pt x="6091279" y="3889589"/>
                </a:cubicBezTo>
                <a:cubicBezTo>
                  <a:pt x="6091279" y="3889589"/>
                  <a:pt x="5487805" y="4094930"/>
                  <a:pt x="3793358" y="4133445"/>
                </a:cubicBezTo>
                <a:cubicBezTo>
                  <a:pt x="2098912" y="4171960"/>
                  <a:pt x="352969" y="4428799"/>
                  <a:pt x="352969" y="4428799"/>
                </a:cubicBezTo>
                <a:cubicBezTo>
                  <a:pt x="352969" y="4428799"/>
                  <a:pt x="314454" y="3311862"/>
                  <a:pt x="211675" y="2631574"/>
                </a:cubicBezTo>
                <a:cubicBezTo>
                  <a:pt x="108896" y="1951286"/>
                  <a:pt x="91369" y="1951286"/>
                  <a:pt x="100240" y="1655931"/>
                </a:cubicBezTo>
                <a:cubicBezTo>
                  <a:pt x="109112" y="1360577"/>
                  <a:pt x="-31965" y="770302"/>
                  <a:pt x="6550" y="603259"/>
                </a:cubicBezTo>
                <a:close/>
              </a:path>
            </a:pathLst>
          </a:custGeom>
          <a:solidFill>
            <a:srgbClr val="CCCCCC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0ECC05-100C-4283-9B1F-21A14A9595ED}"/>
              </a:ext>
            </a:extLst>
          </p:cNvPr>
          <p:cNvSpPr/>
          <p:nvPr/>
        </p:nvSpPr>
        <p:spPr>
          <a:xfrm>
            <a:off x="361426" y="275979"/>
            <a:ext cx="497748" cy="477620"/>
          </a:xfrm>
          <a:custGeom>
            <a:avLst/>
            <a:gdLst>
              <a:gd name="connsiteX0" fmla="*/ 266815 w 497748"/>
              <a:gd name="connsiteY0" fmla="*/ 53452 h 477620"/>
              <a:gd name="connsiteX1" fmla="*/ 359857 w 497748"/>
              <a:gd name="connsiteY1" fmla="*/ 4551 h 477620"/>
              <a:gd name="connsiteX2" fmla="*/ 413021 w 497748"/>
              <a:gd name="connsiteY2" fmla="*/ 21161 h 477620"/>
              <a:gd name="connsiteX3" fmla="*/ 416981 w 497748"/>
              <a:gd name="connsiteY3" fmla="*/ 45879 h 477620"/>
              <a:gd name="connsiteX4" fmla="*/ 399021 w 497748"/>
              <a:gd name="connsiteY4" fmla="*/ 149523 h 477620"/>
              <a:gd name="connsiteX5" fmla="*/ 410489 w 497748"/>
              <a:gd name="connsiteY5" fmla="*/ 184360 h 477620"/>
              <a:gd name="connsiteX6" fmla="*/ 485788 w 497748"/>
              <a:gd name="connsiteY6" fmla="*/ 257712 h 477620"/>
              <a:gd name="connsiteX7" fmla="*/ 486373 w 497748"/>
              <a:gd name="connsiteY7" fmla="*/ 313401 h 477620"/>
              <a:gd name="connsiteX8" fmla="*/ 464151 w 497748"/>
              <a:gd name="connsiteY8" fmla="*/ 324789 h 477620"/>
              <a:gd name="connsiteX9" fmla="*/ 360074 w 497748"/>
              <a:gd name="connsiteY9" fmla="*/ 339719 h 477620"/>
              <a:gd name="connsiteX10" fmla="*/ 330430 w 497748"/>
              <a:gd name="connsiteY10" fmla="*/ 361356 h 477620"/>
              <a:gd name="connsiteX11" fmla="*/ 283909 w 497748"/>
              <a:gd name="connsiteY11" fmla="*/ 455696 h 477620"/>
              <a:gd name="connsiteX12" fmla="*/ 231503 w 497748"/>
              <a:gd name="connsiteY12" fmla="*/ 473608 h 477620"/>
              <a:gd name="connsiteX13" fmla="*/ 213586 w 497748"/>
              <a:gd name="connsiteY13" fmla="*/ 455696 h 477620"/>
              <a:gd name="connsiteX14" fmla="*/ 167066 w 497748"/>
              <a:gd name="connsiteY14" fmla="*/ 361356 h 477620"/>
              <a:gd name="connsiteX15" fmla="*/ 137422 w 497748"/>
              <a:gd name="connsiteY15" fmla="*/ 339719 h 477620"/>
              <a:gd name="connsiteX16" fmla="*/ 33345 w 497748"/>
              <a:gd name="connsiteY16" fmla="*/ 324789 h 477620"/>
              <a:gd name="connsiteX17" fmla="*/ 326 w 497748"/>
              <a:gd name="connsiteY17" fmla="*/ 279944 h 477620"/>
              <a:gd name="connsiteX18" fmla="*/ 11707 w 497748"/>
              <a:gd name="connsiteY18" fmla="*/ 257712 h 477620"/>
              <a:gd name="connsiteX19" fmla="*/ 87223 w 497748"/>
              <a:gd name="connsiteY19" fmla="*/ 184360 h 477620"/>
              <a:gd name="connsiteX20" fmla="*/ 98474 w 497748"/>
              <a:gd name="connsiteY20" fmla="*/ 149523 h 477620"/>
              <a:gd name="connsiteX21" fmla="*/ 80731 w 497748"/>
              <a:gd name="connsiteY21" fmla="*/ 45879 h 477620"/>
              <a:gd name="connsiteX22" fmla="*/ 112604 w 497748"/>
              <a:gd name="connsiteY22" fmla="*/ 580 h 477620"/>
              <a:gd name="connsiteX23" fmla="*/ 137638 w 497748"/>
              <a:gd name="connsiteY23" fmla="*/ 4551 h 477620"/>
              <a:gd name="connsiteX24" fmla="*/ 230248 w 497748"/>
              <a:gd name="connsiteY24" fmla="*/ 53452 h 477620"/>
              <a:gd name="connsiteX25" fmla="*/ 266815 w 497748"/>
              <a:gd name="connsiteY25" fmla="*/ 53452 h 47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7748" h="477620">
                <a:moveTo>
                  <a:pt x="266815" y="53452"/>
                </a:moveTo>
                <a:lnTo>
                  <a:pt x="359857" y="4551"/>
                </a:lnTo>
                <a:cubicBezTo>
                  <a:pt x="379115" y="-5541"/>
                  <a:pt x="402916" y="1895"/>
                  <a:pt x="413021" y="21161"/>
                </a:cubicBezTo>
                <a:cubicBezTo>
                  <a:pt x="416981" y="28750"/>
                  <a:pt x="418387" y="37428"/>
                  <a:pt x="416981" y="45879"/>
                </a:cubicBezTo>
                <a:lnTo>
                  <a:pt x="399021" y="149523"/>
                </a:lnTo>
                <a:cubicBezTo>
                  <a:pt x="396879" y="162316"/>
                  <a:pt x="401164" y="175346"/>
                  <a:pt x="410489" y="184360"/>
                </a:cubicBezTo>
                <a:lnTo>
                  <a:pt x="485788" y="257712"/>
                </a:lnTo>
                <a:cubicBezTo>
                  <a:pt x="501324" y="272925"/>
                  <a:pt x="501606" y="297858"/>
                  <a:pt x="486373" y="313401"/>
                </a:cubicBezTo>
                <a:cubicBezTo>
                  <a:pt x="480401" y="319509"/>
                  <a:pt x="472611" y="323505"/>
                  <a:pt x="464151" y="324789"/>
                </a:cubicBezTo>
                <a:lnTo>
                  <a:pt x="360074" y="339719"/>
                </a:lnTo>
                <a:cubicBezTo>
                  <a:pt x="347264" y="341675"/>
                  <a:pt x="336207" y="349748"/>
                  <a:pt x="330430" y="361356"/>
                </a:cubicBezTo>
                <a:lnTo>
                  <a:pt x="283909" y="455696"/>
                </a:lnTo>
                <a:cubicBezTo>
                  <a:pt x="274388" y="475116"/>
                  <a:pt x="250912" y="483135"/>
                  <a:pt x="231503" y="473608"/>
                </a:cubicBezTo>
                <a:cubicBezTo>
                  <a:pt x="223713" y="469787"/>
                  <a:pt x="217416" y="463486"/>
                  <a:pt x="213586" y="455696"/>
                </a:cubicBezTo>
                <a:lnTo>
                  <a:pt x="167066" y="361356"/>
                </a:lnTo>
                <a:cubicBezTo>
                  <a:pt x="161288" y="349748"/>
                  <a:pt x="150231" y="341675"/>
                  <a:pt x="137422" y="339719"/>
                </a:cubicBezTo>
                <a:lnTo>
                  <a:pt x="33345" y="324789"/>
                </a:lnTo>
                <a:cubicBezTo>
                  <a:pt x="11837" y="321526"/>
                  <a:pt x="-2942" y="301448"/>
                  <a:pt x="326" y="279944"/>
                </a:cubicBezTo>
                <a:cubicBezTo>
                  <a:pt x="1602" y="271495"/>
                  <a:pt x="5605" y="263690"/>
                  <a:pt x="11707" y="257712"/>
                </a:cubicBezTo>
                <a:lnTo>
                  <a:pt x="87223" y="184360"/>
                </a:lnTo>
                <a:cubicBezTo>
                  <a:pt x="96375" y="175244"/>
                  <a:pt x="100573" y="162270"/>
                  <a:pt x="98474" y="149523"/>
                </a:cubicBezTo>
                <a:lnTo>
                  <a:pt x="80731" y="45879"/>
                </a:lnTo>
                <a:cubicBezTo>
                  <a:pt x="77031" y="24569"/>
                  <a:pt x="91290" y="4289"/>
                  <a:pt x="112604" y="580"/>
                </a:cubicBezTo>
                <a:cubicBezTo>
                  <a:pt x="121150" y="-908"/>
                  <a:pt x="129957" y="489"/>
                  <a:pt x="137638" y="4551"/>
                </a:cubicBezTo>
                <a:lnTo>
                  <a:pt x="230248" y="53452"/>
                </a:lnTo>
                <a:cubicBezTo>
                  <a:pt x="241694" y="59492"/>
                  <a:pt x="255369" y="59492"/>
                  <a:pt x="266815" y="53452"/>
                </a:cubicBezTo>
                <a:close/>
              </a:path>
            </a:pathLst>
          </a:custGeom>
          <a:solidFill>
            <a:srgbClr val="FFE1BD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07EB8C-3586-49CA-AE6F-34248F482A58}"/>
              </a:ext>
            </a:extLst>
          </p:cNvPr>
          <p:cNvSpPr/>
          <p:nvPr/>
        </p:nvSpPr>
        <p:spPr>
          <a:xfrm>
            <a:off x="-2996373" y="177967"/>
            <a:ext cx="21637" cy="21637"/>
          </a:xfrm>
          <a:custGeom>
            <a:avLst/>
            <a:gdLst/>
            <a:ahLst/>
            <a:cxnLst/>
            <a:rect l="l" t="t" r="r" b="b"/>
            <a:pathLst>
              <a:path w="21637" h="21637"/>
            </a:pathLst>
          </a:custGeom>
          <a:solidFill>
            <a:srgbClr val="F06E88"/>
          </a:solidFill>
          <a:ln w="32450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0D877F-A2B2-4795-A079-4B9C796F55C8}"/>
              </a:ext>
            </a:extLst>
          </p:cNvPr>
          <p:cNvGrpSpPr/>
          <p:nvPr/>
        </p:nvGrpSpPr>
        <p:grpSpPr>
          <a:xfrm>
            <a:off x="2836331" y="4588623"/>
            <a:ext cx="2490002" cy="2062436"/>
            <a:chOff x="5333704" y="4176148"/>
            <a:chExt cx="2490002" cy="20624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2C3F8D-3AC4-4C34-9076-519F82D26D20}"/>
                </a:ext>
              </a:extLst>
            </p:cNvPr>
            <p:cNvSpPr/>
            <p:nvPr/>
          </p:nvSpPr>
          <p:spPr>
            <a:xfrm>
              <a:off x="5333704" y="4176148"/>
              <a:ext cx="2490002" cy="2062436"/>
            </a:xfrm>
            <a:custGeom>
              <a:avLst/>
              <a:gdLst>
                <a:gd name="connsiteX0" fmla="*/ 1987040 w 2490002"/>
                <a:gd name="connsiteY0" fmla="*/ 560810 h 2062436"/>
                <a:gd name="connsiteX1" fmla="*/ 1905249 w 2490002"/>
                <a:gd name="connsiteY1" fmla="*/ 129377 h 2062436"/>
                <a:gd name="connsiteX2" fmla="*/ 1473815 w 2490002"/>
                <a:gd name="connsiteY2" fmla="*/ 211167 h 2062436"/>
                <a:gd name="connsiteX3" fmla="*/ 1420998 w 2490002"/>
                <a:gd name="connsiteY3" fmla="*/ 360229 h 2062436"/>
                <a:gd name="connsiteX4" fmla="*/ 1420998 w 2490002"/>
                <a:gd name="connsiteY4" fmla="*/ 376025 h 2062436"/>
                <a:gd name="connsiteX5" fmla="*/ 1317137 w 2490002"/>
                <a:gd name="connsiteY5" fmla="*/ 363691 h 2062436"/>
                <a:gd name="connsiteX6" fmla="*/ 1151392 w 2490002"/>
                <a:gd name="connsiteY6" fmla="*/ 357849 h 2062436"/>
                <a:gd name="connsiteX7" fmla="*/ 1155071 w 2490002"/>
                <a:gd name="connsiteY7" fmla="*/ 337509 h 2062436"/>
                <a:gd name="connsiteX8" fmla="*/ 871726 w 2490002"/>
                <a:gd name="connsiteY8" fmla="*/ 1152 h 2062436"/>
                <a:gd name="connsiteX9" fmla="*/ 535368 w 2490002"/>
                <a:gd name="connsiteY9" fmla="*/ 284497 h 2062436"/>
                <a:gd name="connsiteX10" fmla="*/ 574099 w 2490002"/>
                <a:gd name="connsiteY10" fmla="*/ 463224 h 2062436"/>
                <a:gd name="connsiteX11" fmla="*/ 1999 w 2490002"/>
                <a:gd name="connsiteY11" fmla="*/ 1103699 h 2062436"/>
                <a:gd name="connsiteX12" fmla="*/ 1172598 w 2490002"/>
                <a:gd name="connsiteY12" fmla="*/ 2055757 h 2062436"/>
                <a:gd name="connsiteX13" fmla="*/ 2487735 w 2490002"/>
                <a:gd name="connsiteY13" fmla="*/ 1315749 h 2062436"/>
                <a:gd name="connsiteX14" fmla="*/ 1987040 w 2490002"/>
                <a:gd name="connsiteY14" fmla="*/ 560810 h 206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0002" h="2062436">
                  <a:moveTo>
                    <a:pt x="1987040" y="560810"/>
                  </a:moveTo>
                  <a:cubicBezTo>
                    <a:pt x="2083586" y="419083"/>
                    <a:pt x="2046976" y="225924"/>
                    <a:pt x="1905249" y="129377"/>
                  </a:cubicBezTo>
                  <a:cubicBezTo>
                    <a:pt x="1763522" y="32829"/>
                    <a:pt x="1570363" y="69462"/>
                    <a:pt x="1473815" y="211167"/>
                  </a:cubicBezTo>
                  <a:cubicBezTo>
                    <a:pt x="1443631" y="255459"/>
                    <a:pt x="1425455" y="306827"/>
                    <a:pt x="1420998" y="360229"/>
                  </a:cubicBezTo>
                  <a:cubicBezTo>
                    <a:pt x="1420998" y="365638"/>
                    <a:pt x="1420998" y="370615"/>
                    <a:pt x="1420998" y="376025"/>
                  </a:cubicBezTo>
                  <a:cubicBezTo>
                    <a:pt x="1386810" y="371264"/>
                    <a:pt x="1352190" y="366504"/>
                    <a:pt x="1317137" y="363691"/>
                  </a:cubicBezTo>
                  <a:cubicBezTo>
                    <a:pt x="1260880" y="358714"/>
                    <a:pt x="1205920" y="357632"/>
                    <a:pt x="1151392" y="357849"/>
                  </a:cubicBezTo>
                  <a:cubicBezTo>
                    <a:pt x="1151392" y="350925"/>
                    <a:pt x="1154639" y="344433"/>
                    <a:pt x="1155071" y="337509"/>
                  </a:cubicBezTo>
                  <a:cubicBezTo>
                    <a:pt x="1169720" y="166377"/>
                    <a:pt x="1042858" y="15800"/>
                    <a:pt x="871726" y="1152"/>
                  </a:cubicBezTo>
                  <a:cubicBezTo>
                    <a:pt x="700593" y="-13497"/>
                    <a:pt x="550017" y="113365"/>
                    <a:pt x="535368" y="284497"/>
                  </a:cubicBezTo>
                  <a:cubicBezTo>
                    <a:pt x="529851" y="346619"/>
                    <a:pt x="543353" y="408957"/>
                    <a:pt x="574099" y="463224"/>
                  </a:cubicBezTo>
                  <a:cubicBezTo>
                    <a:pt x="249534" y="590670"/>
                    <a:pt x="26018" y="822193"/>
                    <a:pt x="1999" y="1103699"/>
                  </a:cubicBezTo>
                  <a:cubicBezTo>
                    <a:pt x="-37814" y="1571073"/>
                    <a:pt x="486251" y="1997336"/>
                    <a:pt x="1172598" y="2055757"/>
                  </a:cubicBezTo>
                  <a:cubicBezTo>
                    <a:pt x="1858944" y="2114179"/>
                    <a:pt x="2447705" y="1782906"/>
                    <a:pt x="2487735" y="1315749"/>
                  </a:cubicBezTo>
                  <a:cubicBezTo>
                    <a:pt x="2513051" y="1020611"/>
                    <a:pt x="2311821" y="741485"/>
                    <a:pt x="1987040" y="560810"/>
                  </a:cubicBezTo>
                  <a:close/>
                </a:path>
              </a:pathLst>
            </a:custGeom>
            <a:solidFill>
              <a:srgbClr val="FFFFFF"/>
            </a:solidFill>
            <a:ln w="43267" cap="flat">
              <a:solidFill>
                <a:srgbClr val="7363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303C259-FA06-4180-949A-971829EC0BE0}"/>
                </a:ext>
              </a:extLst>
            </p:cNvPr>
            <p:cNvSpPr/>
            <p:nvPr/>
          </p:nvSpPr>
          <p:spPr>
            <a:xfrm>
              <a:off x="6801782" y="5094844"/>
              <a:ext cx="170072" cy="170072"/>
            </a:xfrm>
            <a:custGeom>
              <a:avLst/>
              <a:gdLst>
                <a:gd name="connsiteX0" fmla="*/ 170072 w 170072"/>
                <a:gd name="connsiteY0" fmla="*/ 85036 h 170072"/>
                <a:gd name="connsiteX1" fmla="*/ 85036 w 170072"/>
                <a:gd name="connsiteY1" fmla="*/ 170072 h 170072"/>
                <a:gd name="connsiteX2" fmla="*/ 0 w 170072"/>
                <a:gd name="connsiteY2" fmla="*/ 85036 h 170072"/>
                <a:gd name="connsiteX3" fmla="*/ 85036 w 170072"/>
                <a:gd name="connsiteY3" fmla="*/ 0 h 170072"/>
                <a:gd name="connsiteX4" fmla="*/ 170072 w 170072"/>
                <a:gd name="connsiteY4" fmla="*/ 85036 h 1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2" h="170072">
                  <a:moveTo>
                    <a:pt x="170072" y="85036"/>
                  </a:moveTo>
                  <a:cubicBezTo>
                    <a:pt x="170072" y="132000"/>
                    <a:pt x="132000" y="170072"/>
                    <a:pt x="85036" y="170072"/>
                  </a:cubicBezTo>
                  <a:cubicBezTo>
                    <a:pt x="38072" y="170072"/>
                    <a:pt x="0" y="132000"/>
                    <a:pt x="0" y="85036"/>
                  </a:cubicBezTo>
                  <a:cubicBezTo>
                    <a:pt x="0" y="38072"/>
                    <a:pt x="38072" y="0"/>
                    <a:pt x="85036" y="0"/>
                  </a:cubicBezTo>
                  <a:cubicBezTo>
                    <a:pt x="132001" y="0"/>
                    <a:pt x="170072" y="38072"/>
                    <a:pt x="170072" y="85036"/>
                  </a:cubicBezTo>
                  <a:close/>
                </a:path>
              </a:pathLst>
            </a:custGeom>
            <a:solidFill>
              <a:srgbClr val="736357"/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9145B4-C468-4A62-84DB-E3AF290CDCD1}"/>
                </a:ext>
              </a:extLst>
            </p:cNvPr>
            <p:cNvSpPr/>
            <p:nvPr/>
          </p:nvSpPr>
          <p:spPr>
            <a:xfrm>
              <a:off x="6205665" y="5043996"/>
              <a:ext cx="170072" cy="170072"/>
            </a:xfrm>
            <a:custGeom>
              <a:avLst/>
              <a:gdLst>
                <a:gd name="connsiteX0" fmla="*/ 170072 w 170072"/>
                <a:gd name="connsiteY0" fmla="*/ 85036 h 170072"/>
                <a:gd name="connsiteX1" fmla="*/ 85036 w 170072"/>
                <a:gd name="connsiteY1" fmla="*/ 170072 h 170072"/>
                <a:gd name="connsiteX2" fmla="*/ 0 w 170072"/>
                <a:gd name="connsiteY2" fmla="*/ 85036 h 170072"/>
                <a:gd name="connsiteX3" fmla="*/ 85036 w 170072"/>
                <a:gd name="connsiteY3" fmla="*/ 0 h 170072"/>
                <a:gd name="connsiteX4" fmla="*/ 170072 w 170072"/>
                <a:gd name="connsiteY4" fmla="*/ 85036 h 1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2" h="170072">
                  <a:moveTo>
                    <a:pt x="170072" y="85036"/>
                  </a:moveTo>
                  <a:cubicBezTo>
                    <a:pt x="170072" y="132000"/>
                    <a:pt x="132000" y="170072"/>
                    <a:pt x="85036" y="170072"/>
                  </a:cubicBezTo>
                  <a:cubicBezTo>
                    <a:pt x="38072" y="170072"/>
                    <a:pt x="0" y="132000"/>
                    <a:pt x="0" y="85036"/>
                  </a:cubicBezTo>
                  <a:cubicBezTo>
                    <a:pt x="0" y="38072"/>
                    <a:pt x="38072" y="0"/>
                    <a:pt x="85036" y="0"/>
                  </a:cubicBezTo>
                  <a:cubicBezTo>
                    <a:pt x="132001" y="0"/>
                    <a:pt x="170072" y="38072"/>
                    <a:pt x="170072" y="85036"/>
                  </a:cubicBezTo>
                  <a:close/>
                </a:path>
              </a:pathLst>
            </a:custGeom>
            <a:solidFill>
              <a:srgbClr val="736357"/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E3E7B1-770C-4FF7-BCB1-0D709A856564}"/>
                </a:ext>
              </a:extLst>
            </p:cNvPr>
            <p:cNvSpPr/>
            <p:nvPr/>
          </p:nvSpPr>
          <p:spPr>
            <a:xfrm rot="292800">
              <a:off x="6433227" y="5238228"/>
              <a:ext cx="255540" cy="129826"/>
            </a:xfrm>
            <a:custGeom>
              <a:avLst/>
              <a:gdLst>
                <a:gd name="connsiteX0" fmla="*/ 231612 w 255540"/>
                <a:gd name="connsiteY0" fmla="*/ 0 h 129826"/>
                <a:gd name="connsiteX1" fmla="*/ 255414 w 255540"/>
                <a:gd name="connsiteY1" fmla="*/ 0 h 129826"/>
                <a:gd name="connsiteX2" fmla="*/ 255414 w 255540"/>
                <a:gd name="connsiteY2" fmla="*/ 129826 h 129826"/>
                <a:gd name="connsiteX3" fmla="*/ 231612 w 255540"/>
                <a:gd name="connsiteY3" fmla="*/ 129826 h 129826"/>
                <a:gd name="connsiteX4" fmla="*/ 23675 w 255540"/>
                <a:gd name="connsiteY4" fmla="*/ 129826 h 129826"/>
                <a:gd name="connsiteX5" fmla="*/ -127 w 255540"/>
                <a:gd name="connsiteY5" fmla="*/ 129826 h 129826"/>
                <a:gd name="connsiteX6" fmla="*/ -127 w 255540"/>
                <a:gd name="connsiteY6" fmla="*/ 0 h 129826"/>
                <a:gd name="connsiteX7" fmla="*/ 23675 w 255540"/>
                <a:gd name="connsiteY7" fmla="*/ 0 h 1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40" h="129826">
                  <a:moveTo>
                    <a:pt x="231612" y="0"/>
                  </a:moveTo>
                  <a:cubicBezTo>
                    <a:pt x="244758" y="0"/>
                    <a:pt x="255414" y="0"/>
                    <a:pt x="255414" y="0"/>
                  </a:cubicBezTo>
                  <a:lnTo>
                    <a:pt x="255414" y="129826"/>
                  </a:lnTo>
                  <a:cubicBezTo>
                    <a:pt x="255414" y="129826"/>
                    <a:pt x="244758" y="129826"/>
                    <a:pt x="231612" y="129826"/>
                  </a:cubicBezTo>
                  <a:lnTo>
                    <a:pt x="23675" y="129826"/>
                  </a:lnTo>
                  <a:cubicBezTo>
                    <a:pt x="10529" y="129826"/>
                    <a:pt x="-127" y="129826"/>
                    <a:pt x="-127" y="129826"/>
                  </a:cubicBezTo>
                  <a:lnTo>
                    <a:pt x="-127" y="0"/>
                  </a:lnTo>
                  <a:cubicBezTo>
                    <a:pt x="-127" y="0"/>
                    <a:pt x="10529" y="0"/>
                    <a:pt x="23675" y="0"/>
                  </a:cubicBezTo>
                  <a:close/>
                </a:path>
              </a:pathLst>
            </a:custGeom>
            <a:solidFill>
              <a:srgbClr val="736357"/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88A4BE-A526-4B42-9A0D-9E91AB7AAE74}"/>
                </a:ext>
              </a:extLst>
            </p:cNvPr>
            <p:cNvSpPr/>
            <p:nvPr/>
          </p:nvSpPr>
          <p:spPr>
            <a:xfrm>
              <a:off x="6938749" y="5354929"/>
              <a:ext cx="450496" cy="450496"/>
            </a:xfrm>
            <a:custGeom>
              <a:avLst/>
              <a:gdLst>
                <a:gd name="connsiteX0" fmla="*/ 450496 w 450496"/>
                <a:gd name="connsiteY0" fmla="*/ 225248 h 450496"/>
                <a:gd name="connsiteX1" fmla="*/ 225248 w 450496"/>
                <a:gd name="connsiteY1" fmla="*/ 450496 h 450496"/>
                <a:gd name="connsiteX2" fmla="*/ 0 w 450496"/>
                <a:gd name="connsiteY2" fmla="*/ 225248 h 450496"/>
                <a:gd name="connsiteX3" fmla="*/ 225248 w 450496"/>
                <a:gd name="connsiteY3" fmla="*/ 0 h 450496"/>
                <a:gd name="connsiteX4" fmla="*/ 450496 w 450496"/>
                <a:gd name="connsiteY4" fmla="*/ 225248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6" h="450496">
                  <a:moveTo>
                    <a:pt x="450496" y="225248"/>
                  </a:moveTo>
                  <a:cubicBezTo>
                    <a:pt x="450496" y="349650"/>
                    <a:pt x="349649" y="450496"/>
                    <a:pt x="225248" y="450496"/>
                  </a:cubicBezTo>
                  <a:cubicBezTo>
                    <a:pt x="100847" y="450496"/>
                    <a:pt x="0" y="349650"/>
                    <a:pt x="0" y="225248"/>
                  </a:cubicBezTo>
                  <a:cubicBezTo>
                    <a:pt x="0" y="100847"/>
                    <a:pt x="100847" y="0"/>
                    <a:pt x="225248" y="0"/>
                  </a:cubicBezTo>
                  <a:cubicBezTo>
                    <a:pt x="349649" y="0"/>
                    <a:pt x="450496" y="100847"/>
                    <a:pt x="450496" y="225248"/>
                  </a:cubicBezTo>
                  <a:close/>
                </a:path>
              </a:pathLst>
            </a:custGeom>
            <a:solidFill>
              <a:srgbClr val="FFDCE2"/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836202-1712-43CC-A0B1-747E9781807F}"/>
                </a:ext>
              </a:extLst>
            </p:cNvPr>
            <p:cNvSpPr/>
            <p:nvPr/>
          </p:nvSpPr>
          <p:spPr>
            <a:xfrm>
              <a:off x="5724443" y="5251285"/>
              <a:ext cx="450496" cy="450496"/>
            </a:xfrm>
            <a:custGeom>
              <a:avLst/>
              <a:gdLst>
                <a:gd name="connsiteX0" fmla="*/ 450496 w 450496"/>
                <a:gd name="connsiteY0" fmla="*/ 225248 h 450496"/>
                <a:gd name="connsiteX1" fmla="*/ 225248 w 450496"/>
                <a:gd name="connsiteY1" fmla="*/ 450496 h 450496"/>
                <a:gd name="connsiteX2" fmla="*/ 0 w 450496"/>
                <a:gd name="connsiteY2" fmla="*/ 225248 h 450496"/>
                <a:gd name="connsiteX3" fmla="*/ 225248 w 450496"/>
                <a:gd name="connsiteY3" fmla="*/ 0 h 450496"/>
                <a:gd name="connsiteX4" fmla="*/ 450496 w 450496"/>
                <a:gd name="connsiteY4" fmla="*/ 225248 h 4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6" h="450496">
                  <a:moveTo>
                    <a:pt x="450496" y="225248"/>
                  </a:moveTo>
                  <a:cubicBezTo>
                    <a:pt x="450496" y="349649"/>
                    <a:pt x="349649" y="450496"/>
                    <a:pt x="225248" y="450496"/>
                  </a:cubicBezTo>
                  <a:cubicBezTo>
                    <a:pt x="100847" y="450496"/>
                    <a:pt x="0" y="349649"/>
                    <a:pt x="0" y="225248"/>
                  </a:cubicBezTo>
                  <a:cubicBezTo>
                    <a:pt x="0" y="100847"/>
                    <a:pt x="100847" y="0"/>
                    <a:pt x="225248" y="0"/>
                  </a:cubicBezTo>
                  <a:cubicBezTo>
                    <a:pt x="349649" y="0"/>
                    <a:pt x="450496" y="100847"/>
                    <a:pt x="450496" y="225248"/>
                  </a:cubicBezTo>
                  <a:close/>
                </a:path>
              </a:pathLst>
            </a:custGeom>
            <a:solidFill>
              <a:srgbClr val="FFDCE2"/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A7D7345-03D3-4C5E-9ACD-819271C3D77E}"/>
              </a:ext>
            </a:extLst>
          </p:cNvPr>
          <p:cNvSpPr/>
          <p:nvPr/>
        </p:nvSpPr>
        <p:spPr>
          <a:xfrm>
            <a:off x="7955804" y="2593689"/>
            <a:ext cx="3670032" cy="830998"/>
          </a:xfrm>
          <a:custGeom>
            <a:avLst/>
            <a:gdLst>
              <a:gd name="connsiteX0" fmla="*/ 3643818 w 3670032"/>
              <a:gd name="connsiteY0" fmla="*/ 924920 h 1000759"/>
              <a:gd name="connsiteX1" fmla="*/ 3606169 w 3670032"/>
              <a:gd name="connsiteY1" fmla="*/ 76074 h 1000759"/>
              <a:gd name="connsiteX2" fmla="*/ 32275 w 3670032"/>
              <a:gd name="connsiteY2" fmla="*/ 115887 h 1000759"/>
              <a:gd name="connsiteX3" fmla="*/ 32275 w 3670032"/>
              <a:gd name="connsiteY3" fmla="*/ 987885 h 1000759"/>
              <a:gd name="connsiteX4" fmla="*/ 3643818 w 3670032"/>
              <a:gd name="connsiteY4" fmla="*/ 924920 h 100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032" h="1000759">
                <a:moveTo>
                  <a:pt x="3643818" y="924920"/>
                </a:moveTo>
                <a:cubicBezTo>
                  <a:pt x="3645982" y="924920"/>
                  <a:pt x="3721065" y="203736"/>
                  <a:pt x="3606169" y="76074"/>
                </a:cubicBezTo>
                <a:cubicBezTo>
                  <a:pt x="3491273" y="-51589"/>
                  <a:pt x="155392" y="-5068"/>
                  <a:pt x="32275" y="115887"/>
                </a:cubicBezTo>
                <a:cubicBezTo>
                  <a:pt x="-37615" y="184695"/>
                  <a:pt x="26433" y="924270"/>
                  <a:pt x="32275" y="987885"/>
                </a:cubicBezTo>
                <a:cubicBezTo>
                  <a:pt x="32275" y="988101"/>
                  <a:pt x="1648176" y="1042845"/>
                  <a:pt x="3643818" y="924920"/>
                </a:cubicBezTo>
                <a:close/>
              </a:path>
            </a:pathLst>
          </a:custGeom>
          <a:solidFill>
            <a:srgbClr val="FFE1BD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CFFE434-C9F1-4B97-BD6B-BD7F77917695}"/>
              </a:ext>
            </a:extLst>
          </p:cNvPr>
          <p:cNvSpPr/>
          <p:nvPr/>
        </p:nvSpPr>
        <p:spPr>
          <a:xfrm>
            <a:off x="7955804" y="3867638"/>
            <a:ext cx="3670032" cy="830998"/>
          </a:xfrm>
          <a:custGeom>
            <a:avLst/>
            <a:gdLst>
              <a:gd name="connsiteX0" fmla="*/ 3643818 w 3670032"/>
              <a:gd name="connsiteY0" fmla="*/ 925213 h 1000890"/>
              <a:gd name="connsiteX1" fmla="*/ 3606169 w 3670032"/>
              <a:gd name="connsiteY1" fmla="*/ 76150 h 1000890"/>
              <a:gd name="connsiteX2" fmla="*/ 32275 w 3670032"/>
              <a:gd name="connsiteY2" fmla="*/ 116180 h 1000890"/>
              <a:gd name="connsiteX3" fmla="*/ 32275 w 3670032"/>
              <a:gd name="connsiteY3" fmla="*/ 988178 h 1000890"/>
              <a:gd name="connsiteX4" fmla="*/ 3643818 w 3670032"/>
              <a:gd name="connsiteY4" fmla="*/ 925213 h 100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032" h="1000890">
                <a:moveTo>
                  <a:pt x="3643818" y="925213"/>
                </a:moveTo>
                <a:cubicBezTo>
                  <a:pt x="3645982" y="925213"/>
                  <a:pt x="3721065" y="204029"/>
                  <a:pt x="3606169" y="76150"/>
                </a:cubicBezTo>
                <a:cubicBezTo>
                  <a:pt x="3491273" y="-51728"/>
                  <a:pt x="155392" y="-4991"/>
                  <a:pt x="32275" y="116180"/>
                </a:cubicBezTo>
                <a:cubicBezTo>
                  <a:pt x="-37615" y="184988"/>
                  <a:pt x="26433" y="924780"/>
                  <a:pt x="32275" y="988178"/>
                </a:cubicBezTo>
                <a:cubicBezTo>
                  <a:pt x="32275" y="988178"/>
                  <a:pt x="1648176" y="1042922"/>
                  <a:pt x="3643818" y="925213"/>
                </a:cubicBezTo>
                <a:close/>
              </a:path>
            </a:pathLst>
          </a:custGeom>
          <a:solidFill>
            <a:srgbClr val="B2D6B8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A80563D-1237-47FA-9D73-F9177ED587C9}"/>
              </a:ext>
            </a:extLst>
          </p:cNvPr>
          <p:cNvSpPr/>
          <p:nvPr/>
        </p:nvSpPr>
        <p:spPr>
          <a:xfrm>
            <a:off x="7955804" y="5141972"/>
            <a:ext cx="3670032" cy="784043"/>
          </a:xfrm>
          <a:custGeom>
            <a:avLst/>
            <a:gdLst>
              <a:gd name="connsiteX0" fmla="*/ 3643818 w 3670032"/>
              <a:gd name="connsiteY0" fmla="*/ 924904 h 1000774"/>
              <a:gd name="connsiteX1" fmla="*/ 3606169 w 3670032"/>
              <a:gd name="connsiteY1" fmla="*/ 76058 h 1000774"/>
              <a:gd name="connsiteX2" fmla="*/ 32275 w 3670032"/>
              <a:gd name="connsiteY2" fmla="*/ 116088 h 1000774"/>
              <a:gd name="connsiteX3" fmla="*/ 32275 w 3670032"/>
              <a:gd name="connsiteY3" fmla="*/ 988086 h 1000774"/>
              <a:gd name="connsiteX4" fmla="*/ 3643818 w 3670032"/>
              <a:gd name="connsiteY4" fmla="*/ 924904 h 100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032" h="1000774">
                <a:moveTo>
                  <a:pt x="3643818" y="924904"/>
                </a:moveTo>
                <a:cubicBezTo>
                  <a:pt x="3645982" y="924904"/>
                  <a:pt x="3721065" y="203721"/>
                  <a:pt x="3606169" y="76058"/>
                </a:cubicBezTo>
                <a:cubicBezTo>
                  <a:pt x="3491273" y="-51604"/>
                  <a:pt x="155392" y="-5083"/>
                  <a:pt x="32275" y="116088"/>
                </a:cubicBezTo>
                <a:cubicBezTo>
                  <a:pt x="-37615" y="184679"/>
                  <a:pt x="26433" y="924472"/>
                  <a:pt x="32275" y="988086"/>
                </a:cubicBezTo>
                <a:cubicBezTo>
                  <a:pt x="32275" y="988086"/>
                  <a:pt x="1648176" y="1042829"/>
                  <a:pt x="3643818" y="924904"/>
                </a:cubicBezTo>
                <a:close/>
              </a:path>
            </a:pathLst>
          </a:custGeom>
          <a:solidFill>
            <a:srgbClr val="DBEFFA"/>
          </a:solidFill>
          <a:ln w="43267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B4ACF64-4A32-4FD3-9BF9-E2E1B67D2F69}"/>
              </a:ext>
            </a:extLst>
          </p:cNvPr>
          <p:cNvGrpSpPr/>
          <p:nvPr/>
        </p:nvGrpSpPr>
        <p:grpSpPr>
          <a:xfrm>
            <a:off x="-249687" y="5141081"/>
            <a:ext cx="4278416" cy="1915502"/>
            <a:chOff x="-249687" y="5141081"/>
            <a:chExt cx="4278416" cy="191550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F496A6-BB67-43E6-B0F2-32ADCF3D02E5}"/>
                </a:ext>
              </a:extLst>
            </p:cNvPr>
            <p:cNvSpPr/>
            <p:nvPr/>
          </p:nvSpPr>
          <p:spPr>
            <a:xfrm>
              <a:off x="-204465" y="5141081"/>
              <a:ext cx="4233194" cy="1761874"/>
            </a:xfrm>
            <a:custGeom>
              <a:avLst/>
              <a:gdLst>
                <a:gd name="connsiteX0" fmla="*/ 4233067 w 4233194"/>
                <a:gd name="connsiteY0" fmla="*/ 1761875 h 1761874"/>
                <a:gd name="connsiteX1" fmla="*/ 3135756 w 4233194"/>
                <a:gd name="connsiteY1" fmla="*/ 820831 h 1761874"/>
                <a:gd name="connsiteX2" fmla="*/ 2947789 w 4233194"/>
                <a:gd name="connsiteY2" fmla="*/ 853092 h 1761874"/>
                <a:gd name="connsiteX3" fmla="*/ 1482486 w 4233194"/>
                <a:gd name="connsiteY3" fmla="*/ 47197 h 1761874"/>
                <a:gd name="connsiteX4" fmla="*/ 748320 w 4233194"/>
                <a:gd name="connsiteY4" fmla="*/ 666576 h 1761874"/>
                <a:gd name="connsiteX5" fmla="*/ -127 w 4233194"/>
                <a:gd name="connsiteY5" fmla="*/ 277098 h 1761874"/>
                <a:gd name="connsiteX6" fmla="*/ -127 w 4233194"/>
                <a:gd name="connsiteY6" fmla="*/ 1761875 h 176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3194" h="1761874">
                  <a:moveTo>
                    <a:pt x="4233067" y="1761875"/>
                  </a:moveTo>
                  <a:cubicBezTo>
                    <a:pt x="4189921" y="1198993"/>
                    <a:pt x="3698638" y="777686"/>
                    <a:pt x="3135756" y="820831"/>
                  </a:cubicBezTo>
                  <a:cubicBezTo>
                    <a:pt x="3072228" y="825699"/>
                    <a:pt x="3009305" y="836496"/>
                    <a:pt x="2947789" y="853092"/>
                  </a:cubicBezTo>
                  <a:cubicBezTo>
                    <a:pt x="2765687" y="225925"/>
                    <a:pt x="2109654" y="-134883"/>
                    <a:pt x="1482486" y="47197"/>
                  </a:cubicBezTo>
                  <a:cubicBezTo>
                    <a:pt x="1161145" y="140499"/>
                    <a:pt x="894396" y="365553"/>
                    <a:pt x="748320" y="666576"/>
                  </a:cubicBezTo>
                  <a:cubicBezTo>
                    <a:pt x="569268" y="431807"/>
                    <a:pt x="294903" y="289020"/>
                    <a:pt x="-127" y="277098"/>
                  </a:cubicBezTo>
                  <a:lnTo>
                    <a:pt x="-127" y="1761875"/>
                  </a:lnTo>
                  <a:close/>
                </a:path>
              </a:pathLst>
            </a:custGeom>
            <a:solidFill>
              <a:srgbClr val="DBE7D1"/>
            </a:solidFill>
            <a:ln w="43267" cap="flat">
              <a:solidFill>
                <a:srgbClr val="7363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02AF016-5E0D-4707-BA01-507548056DD0}"/>
                </a:ext>
              </a:extLst>
            </p:cNvPr>
            <p:cNvSpPr/>
            <p:nvPr/>
          </p:nvSpPr>
          <p:spPr>
            <a:xfrm>
              <a:off x="-204465" y="5141081"/>
              <a:ext cx="4233194" cy="1761874"/>
            </a:xfrm>
            <a:custGeom>
              <a:avLst/>
              <a:gdLst>
                <a:gd name="connsiteX0" fmla="*/ 4233067 w 4233194"/>
                <a:gd name="connsiteY0" fmla="*/ 1761875 h 1761874"/>
                <a:gd name="connsiteX1" fmla="*/ 3135756 w 4233194"/>
                <a:gd name="connsiteY1" fmla="*/ 820831 h 1761874"/>
                <a:gd name="connsiteX2" fmla="*/ 2947789 w 4233194"/>
                <a:gd name="connsiteY2" fmla="*/ 853092 h 1761874"/>
                <a:gd name="connsiteX3" fmla="*/ 1482486 w 4233194"/>
                <a:gd name="connsiteY3" fmla="*/ 47197 h 1761874"/>
                <a:gd name="connsiteX4" fmla="*/ 748320 w 4233194"/>
                <a:gd name="connsiteY4" fmla="*/ 666576 h 1761874"/>
                <a:gd name="connsiteX5" fmla="*/ -127 w 4233194"/>
                <a:gd name="connsiteY5" fmla="*/ 277098 h 1761874"/>
                <a:gd name="connsiteX6" fmla="*/ -127 w 4233194"/>
                <a:gd name="connsiteY6" fmla="*/ 1761875 h 176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3194" h="1761874">
                  <a:moveTo>
                    <a:pt x="4233067" y="1761875"/>
                  </a:moveTo>
                  <a:cubicBezTo>
                    <a:pt x="4189921" y="1198993"/>
                    <a:pt x="3698638" y="777686"/>
                    <a:pt x="3135756" y="820831"/>
                  </a:cubicBezTo>
                  <a:cubicBezTo>
                    <a:pt x="3072228" y="825699"/>
                    <a:pt x="3009305" y="836496"/>
                    <a:pt x="2947789" y="853092"/>
                  </a:cubicBezTo>
                  <a:cubicBezTo>
                    <a:pt x="2765687" y="225925"/>
                    <a:pt x="2109654" y="-134883"/>
                    <a:pt x="1482486" y="47197"/>
                  </a:cubicBezTo>
                  <a:cubicBezTo>
                    <a:pt x="1161145" y="140499"/>
                    <a:pt x="894396" y="365553"/>
                    <a:pt x="748320" y="666576"/>
                  </a:cubicBezTo>
                  <a:cubicBezTo>
                    <a:pt x="569268" y="431807"/>
                    <a:pt x="294903" y="289020"/>
                    <a:pt x="-127" y="277098"/>
                  </a:cubicBezTo>
                  <a:lnTo>
                    <a:pt x="-127" y="1761875"/>
                  </a:lnTo>
                  <a:close/>
                </a:path>
              </a:pathLst>
            </a:custGeom>
            <a:noFill/>
            <a:ln w="43267" cap="flat">
              <a:solidFill>
                <a:srgbClr val="73635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C7923C-AE93-43A7-8C99-2E514433D321}"/>
                </a:ext>
              </a:extLst>
            </p:cNvPr>
            <p:cNvSpPr/>
            <p:nvPr/>
          </p:nvSpPr>
          <p:spPr>
            <a:xfrm>
              <a:off x="-249687" y="5683024"/>
              <a:ext cx="3849341" cy="1373559"/>
            </a:xfrm>
            <a:custGeom>
              <a:avLst/>
              <a:gdLst>
                <a:gd name="connsiteX0" fmla="*/ 3849215 w 3849341"/>
                <a:gd name="connsiteY0" fmla="*/ 1373127 h 1373559"/>
                <a:gd name="connsiteX1" fmla="*/ 2923123 w 3849341"/>
                <a:gd name="connsiteY1" fmla="*/ 637446 h 1373559"/>
                <a:gd name="connsiteX2" fmla="*/ 2680348 w 3849341"/>
                <a:gd name="connsiteY2" fmla="*/ 665143 h 1373559"/>
                <a:gd name="connsiteX3" fmla="*/ 1648014 w 3849341"/>
                <a:gd name="connsiteY3" fmla="*/ 1 h 1373559"/>
                <a:gd name="connsiteX4" fmla="*/ 680378 w 3849341"/>
                <a:gd name="connsiteY4" fmla="*/ 519305 h 1373559"/>
                <a:gd name="connsiteX5" fmla="*/ -127 w 3849341"/>
                <a:gd name="connsiteY5" fmla="*/ 216378 h 1373559"/>
                <a:gd name="connsiteX6" fmla="*/ -127 w 3849341"/>
                <a:gd name="connsiteY6" fmla="*/ 1373560 h 13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9341" h="1373559">
                  <a:moveTo>
                    <a:pt x="3849215" y="1373127"/>
                  </a:moveTo>
                  <a:cubicBezTo>
                    <a:pt x="3812863" y="962012"/>
                    <a:pt x="3412134" y="637446"/>
                    <a:pt x="2923123" y="637446"/>
                  </a:cubicBezTo>
                  <a:cubicBezTo>
                    <a:pt x="2841419" y="637425"/>
                    <a:pt x="2759953" y="646708"/>
                    <a:pt x="2680348" y="665143"/>
                  </a:cubicBezTo>
                  <a:cubicBezTo>
                    <a:pt x="2550522" y="280857"/>
                    <a:pt x="2137675" y="1"/>
                    <a:pt x="1648014" y="1"/>
                  </a:cubicBezTo>
                  <a:cubicBezTo>
                    <a:pt x="1222401" y="1"/>
                    <a:pt x="854777" y="212050"/>
                    <a:pt x="680378" y="519305"/>
                  </a:cubicBezTo>
                  <a:cubicBezTo>
                    <a:pt x="522423" y="342092"/>
                    <a:pt x="277268" y="225465"/>
                    <a:pt x="-127" y="216378"/>
                  </a:cubicBezTo>
                  <a:lnTo>
                    <a:pt x="-127" y="1373560"/>
                  </a:lnTo>
                  <a:close/>
                </a:path>
              </a:pathLst>
            </a:custGeom>
            <a:solidFill>
              <a:srgbClr val="B2D6B8">
                <a:alpha val="40000"/>
              </a:srgbClr>
            </a:solidFill>
            <a:ln w="21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3CDE7A6-766B-4229-9650-D5863A1C26AB}"/>
              </a:ext>
            </a:extLst>
          </p:cNvPr>
          <p:cNvSpPr txBox="1"/>
          <p:nvPr/>
        </p:nvSpPr>
        <p:spPr>
          <a:xfrm>
            <a:off x="8897983" y="27042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Nghe-viết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8B0EF-2CC9-49A4-B542-567BC48626B4}"/>
              </a:ext>
            </a:extLst>
          </p:cNvPr>
          <p:cNvSpPr txBox="1"/>
          <p:nvPr/>
        </p:nvSpPr>
        <p:spPr>
          <a:xfrm>
            <a:off x="8495631" y="3986531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Chấm-chữa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C5EE5-9D3A-44E5-B20C-DA9472B9F8CC}"/>
              </a:ext>
            </a:extLst>
          </p:cNvPr>
          <p:cNvSpPr txBox="1"/>
          <p:nvPr/>
        </p:nvSpPr>
        <p:spPr>
          <a:xfrm>
            <a:off x="8424294" y="5229163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7778E327-386F-48C9-93B6-67DDF3AB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281" y="2297488"/>
            <a:ext cx="710514" cy="464009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8735282-822C-4FE5-9A3B-3E6A872D9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611" y="2819287"/>
            <a:ext cx="592011" cy="46400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6240CD-2D1F-470E-80DD-89DF079B2BE9}"/>
              </a:ext>
            </a:extLst>
          </p:cNvPr>
          <p:cNvSpPr/>
          <p:nvPr/>
        </p:nvSpPr>
        <p:spPr>
          <a:xfrm>
            <a:off x="11282861" y="2087123"/>
            <a:ext cx="685551" cy="390348"/>
          </a:xfrm>
          <a:custGeom>
            <a:avLst/>
            <a:gdLst>
              <a:gd name="connsiteX0" fmla="*/ 57542 w 685551"/>
              <a:gd name="connsiteY0" fmla="*/ 390349 h 390348"/>
              <a:gd name="connsiteX1" fmla="*/ 42395 w 685551"/>
              <a:gd name="connsiteY1" fmla="*/ 388401 h 390348"/>
              <a:gd name="connsiteX2" fmla="*/ 1889 w 685551"/>
              <a:gd name="connsiteY2" fmla="*/ 317798 h 390348"/>
              <a:gd name="connsiteX3" fmla="*/ 1933 w 685551"/>
              <a:gd name="connsiteY3" fmla="*/ 317646 h 390348"/>
              <a:gd name="connsiteX4" fmla="*/ 45208 w 685551"/>
              <a:gd name="connsiteY4" fmla="*/ 162071 h 390348"/>
              <a:gd name="connsiteX5" fmla="*/ 83291 w 685551"/>
              <a:gd name="connsiteY5" fmla="*/ 122258 h 390348"/>
              <a:gd name="connsiteX6" fmla="*/ 137385 w 685551"/>
              <a:gd name="connsiteY6" fmla="*/ 132861 h 390348"/>
              <a:gd name="connsiteX7" fmla="*/ 198835 w 685551"/>
              <a:gd name="connsiteY7" fmla="*/ 183276 h 390348"/>
              <a:gd name="connsiteX8" fmla="*/ 227397 w 685551"/>
              <a:gd name="connsiteY8" fmla="*/ 95427 h 390348"/>
              <a:gd name="connsiteX9" fmla="*/ 299840 w 685551"/>
              <a:gd name="connsiteY9" fmla="*/ 58329 h 390348"/>
              <a:gd name="connsiteX10" fmla="*/ 320439 w 685551"/>
              <a:gd name="connsiteY10" fmla="*/ 70111 h 390348"/>
              <a:gd name="connsiteX11" fmla="*/ 390978 w 685551"/>
              <a:gd name="connsiteY11" fmla="*/ 132644 h 390348"/>
              <a:gd name="connsiteX12" fmla="*/ 404176 w 685551"/>
              <a:gd name="connsiteY12" fmla="*/ 48690 h 390348"/>
              <a:gd name="connsiteX13" fmla="*/ 439879 w 685551"/>
              <a:gd name="connsiteY13" fmla="*/ 4116 h 390348"/>
              <a:gd name="connsiteX14" fmla="*/ 496353 w 685551"/>
              <a:gd name="connsiteY14" fmla="*/ 12122 h 390348"/>
              <a:gd name="connsiteX15" fmla="*/ 662963 w 685551"/>
              <a:gd name="connsiteY15" fmla="*/ 140434 h 390348"/>
              <a:gd name="connsiteX16" fmla="*/ 673457 w 685551"/>
              <a:gd name="connsiteY16" fmla="*/ 221250 h 390348"/>
              <a:gd name="connsiteX17" fmla="*/ 592641 w 685551"/>
              <a:gd name="connsiteY17" fmla="*/ 231745 h 390348"/>
              <a:gd name="connsiteX18" fmla="*/ 503061 w 685551"/>
              <a:gd name="connsiteY18" fmla="*/ 162720 h 390348"/>
              <a:gd name="connsiteX19" fmla="*/ 488564 w 685551"/>
              <a:gd name="connsiteY19" fmla="*/ 254464 h 390348"/>
              <a:gd name="connsiteX20" fmla="*/ 422784 w 685551"/>
              <a:gd name="connsiteY20" fmla="*/ 302392 h 390348"/>
              <a:gd name="connsiteX21" fmla="*/ 393574 w 685551"/>
              <a:gd name="connsiteY21" fmla="*/ 288652 h 390348"/>
              <a:gd name="connsiteX22" fmla="*/ 308538 w 685551"/>
              <a:gd name="connsiteY22" fmla="*/ 213569 h 390348"/>
              <a:gd name="connsiteX23" fmla="*/ 280841 w 685551"/>
              <a:gd name="connsiteY23" fmla="*/ 298605 h 390348"/>
              <a:gd name="connsiteX24" fmla="*/ 207901 w 685551"/>
              <a:gd name="connsiteY24" fmla="*/ 335432 h 390348"/>
              <a:gd name="connsiteX25" fmla="*/ 189314 w 685551"/>
              <a:gd name="connsiteY25" fmla="*/ 325219 h 390348"/>
              <a:gd name="connsiteX26" fmla="*/ 131326 w 685551"/>
              <a:gd name="connsiteY26" fmla="*/ 278482 h 390348"/>
              <a:gd name="connsiteX27" fmla="*/ 112284 w 685551"/>
              <a:gd name="connsiteY27" fmla="*/ 347939 h 390348"/>
              <a:gd name="connsiteX28" fmla="*/ 57542 w 685551"/>
              <a:gd name="connsiteY28" fmla="*/ 390349 h 39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5551" h="390348">
                <a:moveTo>
                  <a:pt x="57542" y="390349"/>
                </a:moveTo>
                <a:cubicBezTo>
                  <a:pt x="52435" y="390349"/>
                  <a:pt x="47350" y="389678"/>
                  <a:pt x="42395" y="388401"/>
                </a:cubicBezTo>
                <a:cubicBezTo>
                  <a:pt x="11712" y="380092"/>
                  <a:pt x="-6420" y="348480"/>
                  <a:pt x="1889" y="317798"/>
                </a:cubicBezTo>
                <a:cubicBezTo>
                  <a:pt x="1910" y="317754"/>
                  <a:pt x="1910" y="317690"/>
                  <a:pt x="1933" y="317646"/>
                </a:cubicBezTo>
                <a:lnTo>
                  <a:pt x="45208" y="162071"/>
                </a:lnTo>
                <a:cubicBezTo>
                  <a:pt x="50422" y="143253"/>
                  <a:pt x="64725" y="128301"/>
                  <a:pt x="83291" y="122258"/>
                </a:cubicBezTo>
                <a:cubicBezTo>
                  <a:pt x="101942" y="116366"/>
                  <a:pt x="122324" y="120360"/>
                  <a:pt x="137385" y="132861"/>
                </a:cubicBezTo>
                <a:lnTo>
                  <a:pt x="198835" y="183276"/>
                </a:lnTo>
                <a:lnTo>
                  <a:pt x="227397" y="95427"/>
                </a:lnTo>
                <a:cubicBezTo>
                  <a:pt x="237155" y="65176"/>
                  <a:pt x="269591" y="48567"/>
                  <a:pt x="299840" y="58329"/>
                </a:cubicBezTo>
                <a:cubicBezTo>
                  <a:pt x="307456" y="60783"/>
                  <a:pt x="314467" y="64797"/>
                  <a:pt x="320439" y="70111"/>
                </a:cubicBezTo>
                <a:lnTo>
                  <a:pt x="390978" y="132644"/>
                </a:lnTo>
                <a:lnTo>
                  <a:pt x="404176" y="48690"/>
                </a:lnTo>
                <a:cubicBezTo>
                  <a:pt x="407422" y="28595"/>
                  <a:pt x="420990" y="11679"/>
                  <a:pt x="439879" y="4116"/>
                </a:cubicBezTo>
                <a:cubicBezTo>
                  <a:pt x="458789" y="-3476"/>
                  <a:pt x="480298" y="-425"/>
                  <a:pt x="496353" y="12122"/>
                </a:cubicBezTo>
                <a:lnTo>
                  <a:pt x="662963" y="140434"/>
                </a:lnTo>
                <a:cubicBezTo>
                  <a:pt x="688171" y="159853"/>
                  <a:pt x="692867" y="196036"/>
                  <a:pt x="673457" y="221250"/>
                </a:cubicBezTo>
                <a:cubicBezTo>
                  <a:pt x="654049" y="246465"/>
                  <a:pt x="617848" y="251164"/>
                  <a:pt x="592641" y="231745"/>
                </a:cubicBezTo>
                <a:lnTo>
                  <a:pt x="503061" y="162720"/>
                </a:lnTo>
                <a:lnTo>
                  <a:pt x="488564" y="254464"/>
                </a:lnTo>
                <a:cubicBezTo>
                  <a:pt x="483630" y="285860"/>
                  <a:pt x="454182" y="307325"/>
                  <a:pt x="422784" y="302392"/>
                </a:cubicBezTo>
                <a:cubicBezTo>
                  <a:pt x="411923" y="300704"/>
                  <a:pt x="401796" y="295922"/>
                  <a:pt x="393574" y="288652"/>
                </a:cubicBezTo>
                <a:lnTo>
                  <a:pt x="308538" y="213569"/>
                </a:lnTo>
                <a:lnTo>
                  <a:pt x="280841" y="298605"/>
                </a:lnTo>
                <a:cubicBezTo>
                  <a:pt x="270866" y="328919"/>
                  <a:pt x="238216" y="345407"/>
                  <a:pt x="207901" y="335432"/>
                </a:cubicBezTo>
                <a:cubicBezTo>
                  <a:pt x="201129" y="333204"/>
                  <a:pt x="194832" y="329742"/>
                  <a:pt x="189314" y="325219"/>
                </a:cubicBezTo>
                <a:lnTo>
                  <a:pt x="131326" y="278482"/>
                </a:lnTo>
                <a:lnTo>
                  <a:pt x="112284" y="347939"/>
                </a:lnTo>
                <a:cubicBezTo>
                  <a:pt x="105468" y="372649"/>
                  <a:pt x="83182" y="389916"/>
                  <a:pt x="57542" y="390349"/>
                </a:cubicBezTo>
                <a:close/>
              </a:path>
            </a:pathLst>
          </a:custGeom>
          <a:solidFill>
            <a:srgbClr val="FFB8CA"/>
          </a:solidFill>
          <a:ln w="32450" cap="flat">
            <a:solidFill>
              <a:srgbClr val="73635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9372B-00B2-4C45-B8A7-6995686E8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7021">
            <a:off x="1153677" y="1323433"/>
            <a:ext cx="6034315" cy="41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34A05CB-108B-43E4-8D64-84F97A0B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265" y="2807905"/>
            <a:ext cx="457507" cy="396506"/>
          </a:xfrm>
          <a:prstGeom prst="rect">
            <a:avLst/>
          </a:prstGeom>
        </p:spPr>
      </p:pic>
      <p:sp>
        <p:nvSpPr>
          <p:cNvPr id="19" name="Text Box 132">
            <a:extLst>
              <a:ext uri="{FF2B5EF4-FFF2-40B4-BE49-F238E27FC236}">
                <a16:creationId xmlns:a16="http://schemas.microsoft.com/office/drawing/2014/main" id="{1D0CBA30-22E0-4D7A-A95D-2F331439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7" y="875011"/>
            <a:ext cx="11946325" cy="4278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bay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ó, Xi-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</a:p>
        </p:txBody>
      </p:sp>
      <p:sp>
        <p:nvSpPr>
          <p:cNvPr id="20" name="AutoShape 147">
            <a:extLst>
              <a:ext uri="{FF2B5EF4-FFF2-40B4-BE49-F238E27FC236}">
                <a16:creationId xmlns:a16="http://schemas.microsoft.com/office/drawing/2014/main" id="{0C0A5B6D-C788-4D39-985B-D4A315B2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365754"/>
            <a:ext cx="41910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9">
            <a:extLst>
              <a:ext uri="{FF2B5EF4-FFF2-40B4-BE49-F238E27FC236}">
                <a16:creationId xmlns:a16="http://schemas.microsoft.com/office/drawing/2014/main" id="{E6A1A791-354A-4240-9D3A-EFD3D5A2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287" y="5485144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2" name="AutoShape 150">
            <a:extLst>
              <a:ext uri="{FF2B5EF4-FFF2-40B4-BE49-F238E27FC236}">
                <a16:creationId xmlns:a16="http://schemas.microsoft.com/office/drawing/2014/main" id="{30363AC6-124C-4DFA-8D05-AA6E74DD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820" y="5391879"/>
            <a:ext cx="60198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51">
            <a:extLst>
              <a:ext uri="{FF2B5EF4-FFF2-40B4-BE49-F238E27FC236}">
                <a16:creationId xmlns:a16="http://schemas.microsoft.com/office/drawing/2014/main" id="{3C6EAE06-5040-4238-AA0D-4D593B544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290" y="5511269"/>
            <a:ext cx="5744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7CC70F-71DE-4769-AC58-740D639713C2}"/>
              </a:ext>
            </a:extLst>
          </p:cNvPr>
          <p:cNvGrpSpPr/>
          <p:nvPr/>
        </p:nvGrpSpPr>
        <p:grpSpPr>
          <a:xfrm>
            <a:off x="468575" y="139200"/>
            <a:ext cx="11520225" cy="825783"/>
            <a:chOff x="2991928" y="1806400"/>
            <a:chExt cx="11520225" cy="8257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D7F37A-02D2-40BD-AF4D-9EB34E1AF41C}"/>
                </a:ext>
              </a:extLst>
            </p:cNvPr>
            <p:cNvSpPr txBox="1"/>
            <p:nvPr/>
          </p:nvSpPr>
          <p:spPr>
            <a:xfrm>
              <a:off x="2991928" y="1806400"/>
              <a:ext cx="115202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spc="300" dirty="0">
                  <a:ln w="254000">
                    <a:solidFill>
                      <a:schemeClr val="bg1"/>
                    </a:solidFill>
                  </a:ln>
                  <a:solidFill>
                    <a:srgbClr val="F9B2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TÌM ĐƯỜNG LÊN CÁC VÌ SAO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1CA8E8-C1C7-45D0-891C-E603DE1DC3A7}"/>
                </a:ext>
              </a:extLst>
            </p:cNvPr>
            <p:cNvSpPr txBox="1"/>
            <p:nvPr/>
          </p:nvSpPr>
          <p:spPr>
            <a:xfrm>
              <a:off x="2991928" y="1862742"/>
              <a:ext cx="1152022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spc="300" dirty="0">
                  <a:ln w="44450"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TÌM ĐƯỜNG LÊN CÁC VÌ SAO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D93320-594E-41EF-B7DD-016A7048E961}"/>
              </a:ext>
            </a:extLst>
          </p:cNvPr>
          <p:cNvSpPr/>
          <p:nvPr/>
        </p:nvSpPr>
        <p:spPr>
          <a:xfrm>
            <a:off x="2205866" y="932860"/>
            <a:ext cx="2463607" cy="462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3D6226-88A1-47FF-9C7B-79AC47AA0B5E}"/>
              </a:ext>
            </a:extLst>
          </p:cNvPr>
          <p:cNvSpPr/>
          <p:nvPr/>
        </p:nvSpPr>
        <p:spPr>
          <a:xfrm>
            <a:off x="2097792" y="1941538"/>
            <a:ext cx="1616866" cy="472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170FCD-6711-4949-8622-DFE1C583140E}"/>
              </a:ext>
            </a:extLst>
          </p:cNvPr>
          <p:cNvSpPr/>
          <p:nvPr/>
        </p:nvSpPr>
        <p:spPr>
          <a:xfrm>
            <a:off x="5199987" y="1884388"/>
            <a:ext cx="1142295" cy="472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A86C05-BE3C-42C0-A51D-5FB71AD18CAE}"/>
              </a:ext>
            </a:extLst>
          </p:cNvPr>
          <p:cNvSpPr/>
          <p:nvPr/>
        </p:nvSpPr>
        <p:spPr>
          <a:xfrm>
            <a:off x="5219037" y="4126490"/>
            <a:ext cx="1086513" cy="472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4D79D3-9664-4CFE-813F-0189080A7BD1}"/>
              </a:ext>
            </a:extLst>
          </p:cNvPr>
          <p:cNvSpPr/>
          <p:nvPr/>
        </p:nvSpPr>
        <p:spPr>
          <a:xfrm>
            <a:off x="238110" y="5291461"/>
            <a:ext cx="3476548" cy="1427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1" grpId="1"/>
      <p:bldP spid="22" grpId="0" animBg="1"/>
      <p:bldP spid="23" grpId="0"/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333BAF6-4D14-4C45-A6FF-E9070701AD76}"/>
              </a:ext>
            </a:extLst>
          </p:cNvPr>
          <p:cNvSpPr txBox="1">
            <a:spLocks/>
          </p:cNvSpPr>
          <p:nvPr/>
        </p:nvSpPr>
        <p:spPr>
          <a:xfrm>
            <a:off x="4665980" y="1125110"/>
            <a:ext cx="7526020" cy="1901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CHÍNH TẢ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4EC1D-258E-40FC-8CB1-A632F7BE2FEB}"/>
              </a:ext>
            </a:extLst>
          </p:cNvPr>
          <p:cNvSpPr txBox="1"/>
          <p:nvPr/>
        </p:nvSpPr>
        <p:spPr>
          <a:xfrm>
            <a:off x="177798" y="922413"/>
            <a:ext cx="3019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15cm.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169C4-B8C3-4D38-A780-9394C1077BF6}"/>
              </a:ext>
            </a:extLst>
          </p:cNvPr>
          <p:cNvSpPr txBox="1"/>
          <p:nvPr/>
        </p:nvSpPr>
        <p:spPr>
          <a:xfrm>
            <a:off x="549123" y="4024028"/>
            <a:ext cx="4661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chỗ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2B62C-9AE9-4910-8F1A-52D5EFAF9715}"/>
              </a:ext>
            </a:extLst>
          </p:cNvPr>
          <p:cNvSpPr txBox="1"/>
          <p:nvPr/>
        </p:nvSpPr>
        <p:spPr>
          <a:xfrm>
            <a:off x="7335520" y="4919008"/>
            <a:ext cx="4439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LỖI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bài.</a:t>
            </a:r>
          </a:p>
        </p:txBody>
      </p:sp>
    </p:spTree>
    <p:extLst>
      <p:ext uri="{BB962C8B-B14F-4D97-AF65-F5344CB8AC3E}">
        <p14:creationId xmlns:p14="http://schemas.microsoft.com/office/powerpoint/2010/main" val="12983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F53EC5-CAD8-4DF9-905A-15E87B6BAB7C}"/>
              </a:ext>
            </a:extLst>
          </p:cNvPr>
          <p:cNvSpPr txBox="1"/>
          <p:nvPr/>
        </p:nvSpPr>
        <p:spPr>
          <a:xfrm>
            <a:off x="1310641" y="2105561"/>
            <a:ext cx="4156710" cy="1323439"/>
          </a:xfrm>
          <a:prstGeom prst="rect">
            <a:avLst/>
          </a:prstGeom>
          <a:noFill/>
          <a:effectLst>
            <a:glow rad="901700">
              <a:schemeClr val="bg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ln w="22225">
                  <a:noFill/>
                </a:ln>
                <a:solidFill>
                  <a:srgbClr val="FF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HÀNH-LUYỆN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7756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Box 134">
            <a:extLst>
              <a:ext uri="{FF2B5EF4-FFF2-40B4-BE49-F238E27FC236}">
                <a16:creationId xmlns:a16="http://schemas.microsoft.com/office/drawing/2014/main" id="{B8FB0286-9FED-4C08-AC3B-DECF5F37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793" y="712757"/>
            <a:ext cx="6932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1" name="Text Box 135">
            <a:extLst>
              <a:ext uri="{FF2B5EF4-FFF2-40B4-BE49-F238E27FC236}">
                <a16:creationId xmlns:a16="http://schemas.microsoft.com/office/drawing/2014/main" id="{2E1BB4A0-F3D7-4D6E-8801-44D6AE6E3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60415"/>
            <a:ext cx="5745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</p:txBody>
      </p:sp>
      <p:sp>
        <p:nvSpPr>
          <p:cNvPr id="142" name="Text Box 136">
            <a:extLst>
              <a:ext uri="{FF2B5EF4-FFF2-40B4-BE49-F238E27FC236}">
                <a16:creationId xmlns:a16="http://schemas.microsoft.com/office/drawing/2014/main" id="{30DA5002-63DE-495C-92E0-A1A92B83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730" y="1234728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 Box 137">
            <a:extLst>
              <a:ext uri="{FF2B5EF4-FFF2-40B4-BE49-F238E27FC236}">
                <a16:creationId xmlns:a16="http://schemas.microsoft.com/office/drawing/2014/main" id="{12A71346-6AB5-42CA-BE8D-69B6FB0A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360" y="3167765"/>
            <a:ext cx="545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 Box 138">
            <a:extLst>
              <a:ext uri="{FF2B5EF4-FFF2-40B4-BE49-F238E27FC236}">
                <a16:creationId xmlns:a16="http://schemas.microsoft.com/office/drawing/2014/main" id="{2FE7DBD2-5B88-4BEB-9AE8-3D53F097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730" y="3167764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 Box 273">
            <a:extLst>
              <a:ext uri="{FF2B5EF4-FFF2-40B4-BE49-F238E27FC236}">
                <a16:creationId xmlns:a16="http://schemas.microsoft.com/office/drawing/2014/main" id="{1D7811AE-8B3A-4D64-AA32-222E228F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1822063"/>
            <a:ext cx="206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9" name="Text Box 274">
            <a:extLst>
              <a:ext uri="{FF2B5EF4-FFF2-40B4-BE49-F238E27FC236}">
                <a16:creationId xmlns:a16="http://schemas.microsoft.com/office/drawing/2014/main" id="{B054FCDF-8AE2-4DE2-AD85-BEC46C2B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1881"/>
            <a:ext cx="202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0" name="Text Box 275">
            <a:extLst>
              <a:ext uri="{FF2B5EF4-FFF2-40B4-BE49-F238E27FC236}">
                <a16:creationId xmlns:a16="http://schemas.microsoft.com/office/drawing/2014/main" id="{A460BE0B-1750-480C-96CF-C915834B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680" y="1766063"/>
            <a:ext cx="195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1" name="Text Box 276">
            <a:extLst>
              <a:ext uri="{FF2B5EF4-FFF2-40B4-BE49-F238E27FC236}">
                <a16:creationId xmlns:a16="http://schemas.microsoft.com/office/drawing/2014/main" id="{A4D6A6BF-3EF1-49C1-BF0F-9C162F97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030" y="1788894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2" name="Text Box 277">
            <a:extLst>
              <a:ext uri="{FF2B5EF4-FFF2-40B4-BE49-F238E27FC236}">
                <a16:creationId xmlns:a16="http://schemas.microsoft.com/office/drawing/2014/main" id="{63B74B97-8DDA-42B8-BB51-9C4D7FC4F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52" y="2480756"/>
            <a:ext cx="1767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3" name="Text Box 278">
            <a:extLst>
              <a:ext uri="{FF2B5EF4-FFF2-40B4-BE49-F238E27FC236}">
                <a16:creationId xmlns:a16="http://schemas.microsoft.com/office/drawing/2014/main" id="{575016D9-F9DB-4381-A677-36EA9C7E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49" y="2488376"/>
            <a:ext cx="15811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4" name="Text Box 280">
            <a:extLst>
              <a:ext uri="{FF2B5EF4-FFF2-40B4-BE49-F238E27FC236}">
                <a16:creationId xmlns:a16="http://schemas.microsoft.com/office/drawing/2014/main" id="{254891BF-EC23-4405-802A-513BE6B3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340" y="2516633"/>
            <a:ext cx="1927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5" name="Text Box 281">
            <a:extLst>
              <a:ext uri="{FF2B5EF4-FFF2-40B4-BE49-F238E27FC236}">
                <a16:creationId xmlns:a16="http://schemas.microsoft.com/office/drawing/2014/main" id="{1D0B86CD-15C7-4842-9E87-F65C04C1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3710940"/>
            <a:ext cx="2095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6" name="Text Box 282">
            <a:extLst>
              <a:ext uri="{FF2B5EF4-FFF2-40B4-BE49-F238E27FC236}">
                <a16:creationId xmlns:a16="http://schemas.microsoft.com/office/drawing/2014/main" id="{449647E8-70FD-44C8-8BE6-F45E51FF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704151"/>
            <a:ext cx="1884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7" name="Text Box 283">
            <a:extLst>
              <a:ext uri="{FF2B5EF4-FFF2-40B4-BE49-F238E27FC236}">
                <a16:creationId xmlns:a16="http://schemas.microsoft.com/office/drawing/2014/main" id="{524AEDAB-5160-45B2-B662-E60CC422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99" y="4257040"/>
            <a:ext cx="18180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8" name="Text Box 284">
            <a:extLst>
              <a:ext uri="{FF2B5EF4-FFF2-40B4-BE49-F238E27FC236}">
                <a16:creationId xmlns:a16="http://schemas.microsoft.com/office/drawing/2014/main" id="{E6BEC860-4668-417C-AE36-7ACA55D6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985" y="3735239"/>
            <a:ext cx="1791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9" name="Text Box 285">
            <a:extLst>
              <a:ext uri="{FF2B5EF4-FFF2-40B4-BE49-F238E27FC236}">
                <a16:creationId xmlns:a16="http://schemas.microsoft.com/office/drawing/2014/main" id="{251DA617-4BC2-4BA8-9971-742260DD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430" y="373174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0" name="Text Box 286">
            <a:extLst>
              <a:ext uri="{FF2B5EF4-FFF2-40B4-BE49-F238E27FC236}">
                <a16:creationId xmlns:a16="http://schemas.microsoft.com/office/drawing/2014/main" id="{E592DD33-DA71-4DC6-B262-F0B66F9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530" y="3759329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1" name="Text Box 287">
            <a:extLst>
              <a:ext uri="{FF2B5EF4-FFF2-40B4-BE49-F238E27FC236}">
                <a16:creationId xmlns:a16="http://schemas.microsoft.com/office/drawing/2014/main" id="{23D50BCB-1FF3-416D-A6CD-A672691E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5704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604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PowerPointHub-Fluff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E0BC"/>
      </a:accent1>
      <a:accent2>
        <a:srgbClr val="F9B2C2"/>
      </a:accent2>
      <a:accent3>
        <a:srgbClr val="95C9E1"/>
      </a:accent3>
      <a:accent4>
        <a:srgbClr val="C1C3F3"/>
      </a:accent4>
      <a:accent5>
        <a:srgbClr val="B2D4B9"/>
      </a:accent5>
      <a:accent6>
        <a:srgbClr val="715D5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10651</TotalTime>
  <Words>459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Itim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MĂNG NON KÍNH TẶNG</dc:title>
  <dc:creator>TRA BANG</dc:creator>
  <cp:lastModifiedBy>LÊ TRANG</cp:lastModifiedBy>
  <cp:revision>8</cp:revision>
  <dcterms:created xsi:type="dcterms:W3CDTF">2021-10-07T14:08:19Z</dcterms:created>
  <dcterms:modified xsi:type="dcterms:W3CDTF">2021-12-03T01:19:33Z</dcterms:modified>
</cp:coreProperties>
</file>