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19"/>
  </p:notesMasterIdLst>
  <p:sldIdLst>
    <p:sldId id="449" r:id="rId2"/>
    <p:sldId id="450" r:id="rId3"/>
    <p:sldId id="403" r:id="rId4"/>
    <p:sldId id="407" r:id="rId5"/>
    <p:sldId id="406" r:id="rId6"/>
    <p:sldId id="402" r:id="rId7"/>
    <p:sldId id="423" r:id="rId8"/>
    <p:sldId id="410" r:id="rId9"/>
    <p:sldId id="384" r:id="rId10"/>
    <p:sldId id="404" r:id="rId11"/>
    <p:sldId id="381" r:id="rId12"/>
    <p:sldId id="412" r:id="rId13"/>
    <p:sldId id="387" r:id="rId14"/>
    <p:sldId id="260" r:id="rId15"/>
    <p:sldId id="424" r:id="rId16"/>
    <p:sldId id="428" r:id="rId17"/>
    <p:sldId id="427" r:id="rId18"/>
    <p:sldId id="413" r:id="rId19"/>
    <p:sldId id="31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28" r:id="rId66"/>
    <p:sldId id="329" r:id="rId67"/>
    <p:sldId id="353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54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433" r:id="rId103"/>
    <p:sldId id="434" r:id="rId104"/>
    <p:sldId id="435" r:id="rId105"/>
    <p:sldId id="436" r:id="rId106"/>
    <p:sldId id="437" r:id="rId107"/>
    <p:sldId id="439" r:id="rId108"/>
    <p:sldId id="440" r:id="rId109"/>
    <p:sldId id="441" r:id="rId110"/>
    <p:sldId id="442" r:id="rId111"/>
    <p:sldId id="443" r:id="rId112"/>
    <p:sldId id="444" r:id="rId113"/>
    <p:sldId id="429" r:id="rId114"/>
    <p:sldId id="431" r:id="rId115"/>
    <p:sldId id="430" r:id="rId116"/>
    <p:sldId id="378" r:id="rId117"/>
    <p:sldId id="418" r:id="rId1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84586" autoAdjust="0"/>
  </p:normalViewPr>
  <p:slideViewPr>
    <p:cSldViewPr>
      <p:cViewPr>
        <p:scale>
          <a:sx n="89" d="100"/>
          <a:sy n="89" d="100"/>
        </p:scale>
        <p:origin x="121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726A9-CFFD-4D22-BC73-3B40D8596347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F41C6-72BC-48FE-818A-12BF8D916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0E0D5-767C-4E77-82C7-FD1AE5E9E7B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5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F41C6-72BC-48FE-818A-12BF8D916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F41C6-72BC-48FE-818A-12BF8D916A8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4A7C-92B3-433E-9A9D-74D08B0BCB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86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6D7A-6EF7-4AF7-B1CA-5FE169055B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68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6D52-6466-4D79-98EA-244C0ED673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35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nice作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0378" cy="6858000"/>
            <a:chOff x="0" y="0"/>
            <a:chExt cx="12190344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9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CD05-4FF6-486E-8BC1-AB1BA60921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99C4D-351E-41C9-9AD1-E119953AC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0C5D-EF97-4D4E-8DD3-A60FBD01F0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2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72F8-4661-40E4-969D-66A81B0ABB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16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A7AE-8005-466B-9892-176C7B183E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865-8EC4-46EF-A6A4-7B9F9240D9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21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F21E-B233-49DB-9EBD-1610D2C10D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05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B8CD-6B4B-4B1B-AAAB-98422DD650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80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B79F-D82C-470E-85F5-08C09B8CA2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03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E415-3424-4BA9-BC5D-0C6F31CB9F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23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8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642A-47B3-4BBE-9D80-E991ED955C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4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image" Target="../media/image18.jpeg"/><Relationship Id="rId4" Type="http://schemas.openxmlformats.org/officeDocument/2006/relationships/image" Target="../media/image27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 hidden="1"/>
          <p:cNvSpPr txBox="1">
            <a:spLocks noChangeArrowheads="1"/>
          </p:cNvSpPr>
          <p:nvPr/>
        </p:nvSpPr>
        <p:spPr bwMode="auto">
          <a:xfrm>
            <a:off x="2598457" y="1954216"/>
            <a:ext cx="145694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5" name="矩形 6" hidden="1"/>
          <p:cNvSpPr>
            <a:spLocks noChangeArrowheads="1"/>
          </p:cNvSpPr>
          <p:nvPr/>
        </p:nvSpPr>
        <p:spPr bwMode="auto">
          <a:xfrm>
            <a:off x="2598459" y="3025778"/>
            <a:ext cx="110342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6" name="矩形 7" hidden="1"/>
          <p:cNvSpPr>
            <a:spLocks noChangeArrowheads="1"/>
          </p:cNvSpPr>
          <p:nvPr/>
        </p:nvSpPr>
        <p:spPr bwMode="auto">
          <a:xfrm>
            <a:off x="2652022" y="4240213"/>
            <a:ext cx="110342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7" name="矩形 8" hidden="1"/>
          <p:cNvSpPr>
            <a:spLocks noChangeArrowheads="1"/>
          </p:cNvSpPr>
          <p:nvPr/>
        </p:nvSpPr>
        <p:spPr bwMode="auto">
          <a:xfrm>
            <a:off x="2652022" y="5526088"/>
            <a:ext cx="110342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48606" y="5132255"/>
            <a:ext cx="1430504" cy="1230321"/>
            <a:chOff x="1879193" y="3693481"/>
            <a:chExt cx="2036165" cy="1313078"/>
          </a:xfrm>
        </p:grpSpPr>
        <p:grpSp>
          <p:nvGrpSpPr>
            <p:cNvPr id="21" name="组合 20"/>
            <p:cNvGrpSpPr/>
            <p:nvPr/>
          </p:nvGrpSpPr>
          <p:grpSpPr>
            <a:xfrm>
              <a:off x="1879193" y="3693481"/>
              <a:ext cx="369487" cy="1313078"/>
              <a:chOff x="6232267" y="1600338"/>
              <a:chExt cx="172034" cy="611372"/>
            </a:xfrm>
          </p:grpSpPr>
          <p:grpSp>
            <p:nvGrpSpPr>
              <p:cNvPr id="24" name="组合 23"/>
              <p:cNvGrpSpPr/>
              <p:nvPr/>
            </p:nvGrpSpPr>
            <p:grpSpPr>
              <a:xfrm rot="13239352">
                <a:off x="6232830" y="1656637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30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 rot="19551582">
                <a:off x="6232267" y="1600338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26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Freeform 46"/>
            <p:cNvSpPr>
              <a:spLocks noEditPoints="1"/>
            </p:cNvSpPr>
            <p:nvPr/>
          </p:nvSpPr>
          <p:spPr bwMode="auto">
            <a:xfrm rot="3956175" flipH="1">
              <a:off x="2415675" y="3436496"/>
              <a:ext cx="1081418" cy="1917949"/>
            </a:xfrm>
            <a:custGeom>
              <a:avLst/>
              <a:gdLst>
                <a:gd name="T0" fmla="*/ 332 w 337"/>
                <a:gd name="T1" fmla="*/ 82 h 372"/>
                <a:gd name="T2" fmla="*/ 165 w 337"/>
                <a:gd name="T3" fmla="*/ 275 h 372"/>
                <a:gd name="T4" fmla="*/ 3 w 337"/>
                <a:gd name="T5" fmla="*/ 356 h 372"/>
                <a:gd name="T6" fmla="*/ 150 w 337"/>
                <a:gd name="T7" fmla="*/ 202 h 372"/>
                <a:gd name="T8" fmla="*/ 54 w 337"/>
                <a:gd name="T9" fmla="*/ 366 h 372"/>
                <a:gd name="T10" fmla="*/ 95 w 337"/>
                <a:gd name="T11" fmla="*/ 211 h 372"/>
                <a:gd name="T12" fmla="*/ 5 w 337"/>
                <a:gd name="T13" fmla="*/ 346 h 372"/>
                <a:gd name="T14" fmla="*/ 261 w 337"/>
                <a:gd name="T15" fmla="*/ 94 h 372"/>
                <a:gd name="T16" fmla="*/ 8 w 337"/>
                <a:gd name="T17" fmla="*/ 352 h 372"/>
                <a:gd name="T18" fmla="*/ 214 w 337"/>
                <a:gd name="T19" fmla="*/ 72 h 372"/>
                <a:gd name="T20" fmla="*/ 140 w 337"/>
                <a:gd name="T21" fmla="*/ 257 h 372"/>
                <a:gd name="T22" fmla="*/ 229 w 337"/>
                <a:gd name="T23" fmla="*/ 72 h 372"/>
                <a:gd name="T24" fmla="*/ 82 w 337"/>
                <a:gd name="T25" fmla="*/ 328 h 372"/>
                <a:gd name="T26" fmla="*/ 49 w 337"/>
                <a:gd name="T27" fmla="*/ 322 h 372"/>
                <a:gd name="T28" fmla="*/ 273 w 337"/>
                <a:gd name="T29" fmla="*/ 109 h 372"/>
                <a:gd name="T30" fmla="*/ 31 w 337"/>
                <a:gd name="T31" fmla="*/ 327 h 372"/>
                <a:gd name="T32" fmla="*/ 115 w 337"/>
                <a:gd name="T33" fmla="*/ 241 h 372"/>
                <a:gd name="T34" fmla="*/ 123 w 337"/>
                <a:gd name="T35" fmla="*/ 254 h 372"/>
                <a:gd name="T36" fmla="*/ 246 w 337"/>
                <a:gd name="T37" fmla="*/ 190 h 372"/>
                <a:gd name="T38" fmla="*/ 85 w 337"/>
                <a:gd name="T39" fmla="*/ 278 h 372"/>
                <a:gd name="T40" fmla="*/ 108 w 337"/>
                <a:gd name="T41" fmla="*/ 224 h 372"/>
                <a:gd name="T42" fmla="*/ 270 w 337"/>
                <a:gd name="T43" fmla="*/ 89 h 372"/>
                <a:gd name="T44" fmla="*/ 148 w 337"/>
                <a:gd name="T45" fmla="*/ 233 h 372"/>
                <a:gd name="T46" fmla="*/ 91 w 337"/>
                <a:gd name="T47" fmla="*/ 290 h 372"/>
                <a:gd name="T48" fmla="*/ 329 w 337"/>
                <a:gd name="T49" fmla="*/ 82 h 372"/>
                <a:gd name="T50" fmla="*/ 317 w 337"/>
                <a:gd name="T51" fmla="*/ 52 h 372"/>
                <a:gd name="T52" fmla="*/ 302 w 337"/>
                <a:gd name="T53" fmla="*/ 18 h 372"/>
                <a:gd name="T54" fmla="*/ 109 w 337"/>
                <a:gd name="T55" fmla="*/ 268 h 372"/>
                <a:gd name="T56" fmla="*/ 48 w 337"/>
                <a:gd name="T57" fmla="*/ 311 h 372"/>
                <a:gd name="T58" fmla="*/ 59 w 337"/>
                <a:gd name="T59" fmla="*/ 253 h 372"/>
                <a:gd name="T60" fmla="*/ 76 w 337"/>
                <a:gd name="T61" fmla="*/ 260 h 372"/>
                <a:gd name="T62" fmla="*/ 55 w 337"/>
                <a:gd name="T63" fmla="*/ 280 h 372"/>
                <a:gd name="T64" fmla="*/ 292 w 337"/>
                <a:gd name="T65" fmla="*/ 49 h 372"/>
                <a:gd name="T66" fmla="*/ 319 w 337"/>
                <a:gd name="T67" fmla="*/ 84 h 372"/>
                <a:gd name="T68" fmla="*/ 260 w 337"/>
                <a:gd name="T69" fmla="*/ 122 h 372"/>
                <a:gd name="T70" fmla="*/ 257 w 337"/>
                <a:gd name="T71" fmla="*/ 129 h 372"/>
                <a:gd name="T72" fmla="*/ 214 w 337"/>
                <a:gd name="T73" fmla="*/ 219 h 372"/>
                <a:gd name="T74" fmla="*/ 180 w 337"/>
                <a:gd name="T75" fmla="*/ 251 h 372"/>
                <a:gd name="T76" fmla="*/ 128 w 337"/>
                <a:gd name="T77" fmla="*/ 210 h 372"/>
                <a:gd name="T78" fmla="*/ 102 w 337"/>
                <a:gd name="T79" fmla="*/ 230 h 372"/>
                <a:gd name="T80" fmla="*/ 76 w 337"/>
                <a:gd name="T81" fmla="*/ 334 h 372"/>
                <a:gd name="T82" fmla="*/ 285 w 337"/>
                <a:gd name="T83" fmla="*/ 31 h 372"/>
                <a:gd name="T84" fmla="*/ 132 w 337"/>
                <a:gd name="T85" fmla="*/ 177 h 372"/>
                <a:gd name="T86" fmla="*/ 34 w 337"/>
                <a:gd name="T87" fmla="*/ 318 h 372"/>
                <a:gd name="T88" fmla="*/ 68 w 337"/>
                <a:gd name="T89" fmla="*/ 265 h 372"/>
                <a:gd name="T90" fmla="*/ 57 w 337"/>
                <a:gd name="T91" fmla="*/ 292 h 372"/>
                <a:gd name="T92" fmla="*/ 88 w 337"/>
                <a:gd name="T93" fmla="*/ 295 h 372"/>
                <a:gd name="T94" fmla="*/ 267 w 337"/>
                <a:gd name="T95" fmla="*/ 67 h 372"/>
                <a:gd name="T96" fmla="*/ 84 w 337"/>
                <a:gd name="T97" fmla="*/ 337 h 372"/>
                <a:gd name="T98" fmla="*/ 209 w 337"/>
                <a:gd name="T99" fmla="*/ 236 h 372"/>
                <a:gd name="T100" fmla="*/ 133 w 337"/>
                <a:gd name="T101" fmla="*/ 257 h 372"/>
                <a:gd name="T102" fmla="*/ 261 w 337"/>
                <a:gd name="T103" fmla="*/ 116 h 372"/>
                <a:gd name="T104" fmla="*/ 214 w 337"/>
                <a:gd name="T105" fmla="*/ 234 h 372"/>
                <a:gd name="T106" fmla="*/ 247 w 337"/>
                <a:gd name="T107" fmla="*/ 149 h 372"/>
                <a:gd name="T108" fmla="*/ 48 w 337"/>
                <a:gd name="T109" fmla="*/ 281 h 372"/>
                <a:gd name="T110" fmla="*/ 71 w 337"/>
                <a:gd name="T111" fmla="*/ 295 h 372"/>
                <a:gd name="T112" fmla="*/ 268 w 337"/>
                <a:gd name="T113" fmla="*/ 132 h 372"/>
                <a:gd name="T114" fmla="*/ 261 w 337"/>
                <a:gd name="T115" fmla="*/ 143 h 372"/>
                <a:gd name="T116" fmla="*/ 274 w 337"/>
                <a:gd name="T117" fmla="*/ 146 h 372"/>
                <a:gd name="T118" fmla="*/ 260 w 337"/>
                <a:gd name="T119" fmla="*/ 58 h 372"/>
                <a:gd name="T120" fmla="*/ 285 w 337"/>
                <a:gd name="T121" fmla="*/ 82 h 372"/>
                <a:gd name="T122" fmla="*/ 256 w 337"/>
                <a:gd name="T123" fmla="*/ 173 h 372"/>
                <a:gd name="T124" fmla="*/ 230 w 337"/>
                <a:gd name="T125" fmla="*/ 1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372">
                  <a:moveTo>
                    <a:pt x="246" y="92"/>
                  </a:move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82"/>
                  </a:lnTo>
                  <a:lnTo>
                    <a:pt x="332" y="82"/>
                  </a:lnTo>
                  <a:lnTo>
                    <a:pt x="337" y="96"/>
                  </a:lnTo>
                  <a:lnTo>
                    <a:pt x="337" y="96"/>
                  </a:lnTo>
                  <a:lnTo>
                    <a:pt x="337" y="102"/>
                  </a:lnTo>
                  <a:lnTo>
                    <a:pt x="337" y="102"/>
                  </a:lnTo>
                  <a:lnTo>
                    <a:pt x="335" y="103"/>
                  </a:lnTo>
                  <a:lnTo>
                    <a:pt x="334" y="103"/>
                  </a:lnTo>
                  <a:lnTo>
                    <a:pt x="334" y="103"/>
                  </a:lnTo>
                  <a:lnTo>
                    <a:pt x="331" y="105"/>
                  </a:lnTo>
                  <a:lnTo>
                    <a:pt x="331" y="105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08" y="115"/>
                  </a:lnTo>
                  <a:lnTo>
                    <a:pt x="308" y="115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87" y="12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65" y="170"/>
                  </a:lnTo>
                  <a:lnTo>
                    <a:pt x="265" y="170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27" y="233"/>
                  </a:lnTo>
                  <a:lnTo>
                    <a:pt x="227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75" y="273"/>
                  </a:lnTo>
                  <a:lnTo>
                    <a:pt x="165" y="275"/>
                  </a:lnTo>
                  <a:lnTo>
                    <a:pt x="165" y="275"/>
                  </a:lnTo>
                  <a:lnTo>
                    <a:pt x="156" y="275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39" y="267"/>
                  </a:lnTo>
                  <a:lnTo>
                    <a:pt x="136" y="264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6" y="261"/>
                  </a:lnTo>
                  <a:lnTo>
                    <a:pt x="121" y="273"/>
                  </a:lnTo>
                  <a:lnTo>
                    <a:pt x="121" y="273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1" y="338"/>
                  </a:lnTo>
                  <a:lnTo>
                    <a:pt x="101" y="33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4" y="349"/>
                  </a:lnTo>
                  <a:lnTo>
                    <a:pt x="92" y="351"/>
                  </a:lnTo>
                  <a:lnTo>
                    <a:pt x="92" y="351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85" y="361"/>
                  </a:lnTo>
                  <a:lnTo>
                    <a:pt x="79" y="366"/>
                  </a:lnTo>
                  <a:lnTo>
                    <a:pt x="79" y="366"/>
                  </a:lnTo>
                  <a:lnTo>
                    <a:pt x="74" y="371"/>
                  </a:lnTo>
                  <a:lnTo>
                    <a:pt x="74" y="371"/>
                  </a:lnTo>
                  <a:lnTo>
                    <a:pt x="71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55" y="369"/>
                  </a:lnTo>
                  <a:lnTo>
                    <a:pt x="55" y="369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27" y="362"/>
                  </a:lnTo>
                  <a:lnTo>
                    <a:pt x="27" y="362"/>
                  </a:lnTo>
                  <a:lnTo>
                    <a:pt x="17" y="361"/>
                  </a:lnTo>
                  <a:lnTo>
                    <a:pt x="17" y="361"/>
                  </a:lnTo>
                  <a:lnTo>
                    <a:pt x="8" y="359"/>
                  </a:lnTo>
                  <a:lnTo>
                    <a:pt x="8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51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4" y="202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6" y="179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6" y="177"/>
                  </a:lnTo>
                  <a:lnTo>
                    <a:pt x="149" y="184"/>
                  </a:lnTo>
                  <a:lnTo>
                    <a:pt x="149" y="184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2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7"/>
                  </a:lnTo>
                  <a:lnTo>
                    <a:pt x="153" y="217"/>
                  </a:lnTo>
                  <a:lnTo>
                    <a:pt x="155" y="219"/>
                  </a:lnTo>
                  <a:lnTo>
                    <a:pt x="155" y="219"/>
                  </a:lnTo>
                  <a:lnTo>
                    <a:pt x="157" y="221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67" y="226"/>
                  </a:lnTo>
                  <a:lnTo>
                    <a:pt x="167" y="226"/>
                  </a:lnTo>
                  <a:lnTo>
                    <a:pt x="175" y="22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4" y="98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2"/>
                  </a:lnTo>
                  <a:lnTo>
                    <a:pt x="246" y="92"/>
                  </a:lnTo>
                  <a:close/>
                  <a:moveTo>
                    <a:pt x="54" y="254"/>
                  </a:moveTo>
                  <a:lnTo>
                    <a:pt x="54" y="254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4" y="254"/>
                  </a:lnTo>
                  <a:close/>
                  <a:moveTo>
                    <a:pt x="67" y="369"/>
                  </a:moveTo>
                  <a:lnTo>
                    <a:pt x="67" y="369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55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1" y="371"/>
                  </a:lnTo>
                  <a:lnTo>
                    <a:pt x="72" y="369"/>
                  </a:lnTo>
                  <a:lnTo>
                    <a:pt x="72" y="369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5"/>
                  </a:lnTo>
                  <a:lnTo>
                    <a:pt x="86" y="355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69" y="369"/>
                  </a:lnTo>
                  <a:lnTo>
                    <a:pt x="67" y="369"/>
                  </a:lnTo>
                  <a:lnTo>
                    <a:pt x="67" y="369"/>
                  </a:lnTo>
                  <a:close/>
                  <a:moveTo>
                    <a:pt x="94" y="211"/>
                  </a:moveTo>
                  <a:lnTo>
                    <a:pt x="94" y="211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9" y="210"/>
                  </a:lnTo>
                  <a:lnTo>
                    <a:pt x="89" y="210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2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6" y="219"/>
                  </a:lnTo>
                  <a:lnTo>
                    <a:pt x="95" y="217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5" y="211"/>
                  </a:lnTo>
                  <a:lnTo>
                    <a:pt x="94" y="211"/>
                  </a:lnTo>
                  <a:lnTo>
                    <a:pt x="94" y="211"/>
                  </a:lnTo>
                  <a:close/>
                  <a:moveTo>
                    <a:pt x="27" y="317"/>
                  </a:moveTo>
                  <a:lnTo>
                    <a:pt x="27" y="317"/>
                  </a:lnTo>
                  <a:lnTo>
                    <a:pt x="25" y="315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38" y="273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5" y="180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67" y="196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38" y="241"/>
                  </a:lnTo>
                  <a:lnTo>
                    <a:pt x="38" y="241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2" y="280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8" y="327"/>
                  </a:lnTo>
                  <a:lnTo>
                    <a:pt x="8" y="32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8" y="341"/>
                  </a:lnTo>
                  <a:lnTo>
                    <a:pt x="13" y="338"/>
                  </a:lnTo>
                  <a:lnTo>
                    <a:pt x="13" y="338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31"/>
                  </a:lnTo>
                  <a:lnTo>
                    <a:pt x="24" y="331"/>
                  </a:lnTo>
                  <a:lnTo>
                    <a:pt x="27" y="317"/>
                  </a:lnTo>
                  <a:lnTo>
                    <a:pt x="27" y="317"/>
                  </a:lnTo>
                  <a:close/>
                  <a:moveTo>
                    <a:pt x="219" y="180"/>
                  </a:moveTo>
                  <a:lnTo>
                    <a:pt x="219" y="180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20" y="176"/>
                  </a:lnTo>
                  <a:lnTo>
                    <a:pt x="220" y="176"/>
                  </a:lnTo>
                  <a:lnTo>
                    <a:pt x="221" y="175"/>
                  </a:lnTo>
                  <a:lnTo>
                    <a:pt x="221" y="175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6" y="165"/>
                  </a:lnTo>
                  <a:lnTo>
                    <a:pt x="226" y="165"/>
                  </a:lnTo>
                  <a:lnTo>
                    <a:pt x="233" y="148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4" y="106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57" y="105"/>
                  </a:lnTo>
                  <a:lnTo>
                    <a:pt x="257" y="105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38" y="121"/>
                  </a:lnTo>
                  <a:lnTo>
                    <a:pt x="238" y="12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192" y="203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7" y="223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5" y="229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0" y="190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7"/>
                  </a:lnTo>
                  <a:lnTo>
                    <a:pt x="211" y="187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9" y="180"/>
                  </a:lnTo>
                  <a:lnTo>
                    <a:pt x="219" y="180"/>
                  </a:lnTo>
                  <a:close/>
                  <a:moveTo>
                    <a:pt x="8" y="352"/>
                  </a:move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64" y="364"/>
                  </a:lnTo>
                  <a:lnTo>
                    <a:pt x="64" y="364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5" y="351"/>
                  </a:lnTo>
                  <a:lnTo>
                    <a:pt x="85" y="351"/>
                  </a:lnTo>
                  <a:lnTo>
                    <a:pt x="86" y="351"/>
                  </a:lnTo>
                  <a:lnTo>
                    <a:pt x="86" y="351"/>
                  </a:lnTo>
                  <a:lnTo>
                    <a:pt x="82" y="351"/>
                  </a:lnTo>
                  <a:lnTo>
                    <a:pt x="82" y="351"/>
                  </a:lnTo>
                  <a:lnTo>
                    <a:pt x="75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49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42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1" y="342"/>
                  </a:lnTo>
                  <a:lnTo>
                    <a:pt x="21" y="342"/>
                  </a:lnTo>
                  <a:lnTo>
                    <a:pt x="17" y="345"/>
                  </a:lnTo>
                  <a:lnTo>
                    <a:pt x="17" y="345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8" y="352"/>
                  </a:lnTo>
                  <a:lnTo>
                    <a:pt x="8" y="352"/>
                  </a:lnTo>
                  <a:close/>
                  <a:moveTo>
                    <a:pt x="210" y="71"/>
                  </a:moveTo>
                  <a:lnTo>
                    <a:pt x="210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3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30" y="67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1" y="64"/>
                  </a:lnTo>
                  <a:lnTo>
                    <a:pt x="231" y="64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87" y="15"/>
                  </a:lnTo>
                  <a:lnTo>
                    <a:pt x="287" y="15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0" y="71"/>
                  </a:lnTo>
                  <a:lnTo>
                    <a:pt x="210" y="71"/>
                  </a:lnTo>
                  <a:close/>
                  <a:moveTo>
                    <a:pt x="132" y="254"/>
                  </a:moveTo>
                  <a:lnTo>
                    <a:pt x="132" y="254"/>
                  </a:lnTo>
                  <a:lnTo>
                    <a:pt x="135" y="254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7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70" y="268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9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9" y="260"/>
                  </a:lnTo>
                  <a:lnTo>
                    <a:pt x="156" y="257"/>
                  </a:lnTo>
                  <a:lnTo>
                    <a:pt x="156" y="257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46" y="250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close/>
                  <a:moveTo>
                    <a:pt x="254" y="89"/>
                  </a:moveTo>
                  <a:lnTo>
                    <a:pt x="254" y="89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close/>
                  <a:moveTo>
                    <a:pt x="294" y="106"/>
                  </a:moveTo>
                  <a:lnTo>
                    <a:pt x="294" y="106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2" y="111"/>
                  </a:lnTo>
                  <a:lnTo>
                    <a:pt x="314" y="109"/>
                  </a:lnTo>
                  <a:lnTo>
                    <a:pt x="314" y="109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15" y="101"/>
                  </a:lnTo>
                  <a:lnTo>
                    <a:pt x="315" y="101"/>
                  </a:lnTo>
                  <a:lnTo>
                    <a:pt x="307" y="99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4" y="106"/>
                  </a:lnTo>
                  <a:lnTo>
                    <a:pt x="294" y="10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2" y="314"/>
                  </a:lnTo>
                  <a:lnTo>
                    <a:pt x="82" y="314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4"/>
                  </a:lnTo>
                  <a:lnTo>
                    <a:pt x="84" y="314"/>
                  </a:lnTo>
                  <a:close/>
                  <a:moveTo>
                    <a:pt x="250" y="116"/>
                  </a:moveTo>
                  <a:lnTo>
                    <a:pt x="250" y="116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37" y="143"/>
                  </a:lnTo>
                  <a:lnTo>
                    <a:pt x="237" y="143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0" y="116"/>
                  </a:lnTo>
                  <a:lnTo>
                    <a:pt x="250" y="116"/>
                  </a:lnTo>
                  <a:close/>
                  <a:moveTo>
                    <a:pt x="136" y="260"/>
                  </a:moveTo>
                  <a:lnTo>
                    <a:pt x="136" y="260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45" y="270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5" y="268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36" y="260"/>
                  </a:lnTo>
                  <a:lnTo>
                    <a:pt x="136" y="260"/>
                  </a:lnTo>
                  <a:close/>
                  <a:moveTo>
                    <a:pt x="51" y="324"/>
                  </a:moveTo>
                  <a:lnTo>
                    <a:pt x="51" y="324"/>
                  </a:lnTo>
                  <a:lnTo>
                    <a:pt x="51" y="321"/>
                  </a:lnTo>
                  <a:lnTo>
                    <a:pt x="51" y="321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7" y="315"/>
                  </a:lnTo>
                  <a:lnTo>
                    <a:pt x="47" y="315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4"/>
                  </a:lnTo>
                  <a:lnTo>
                    <a:pt x="51" y="324"/>
                  </a:lnTo>
                  <a:close/>
                  <a:moveTo>
                    <a:pt x="74" y="271"/>
                  </a:moveTo>
                  <a:lnTo>
                    <a:pt x="74" y="27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close/>
                  <a:moveTo>
                    <a:pt x="271" y="123"/>
                  </a:moveTo>
                  <a:lnTo>
                    <a:pt x="271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3"/>
                  </a:lnTo>
                  <a:lnTo>
                    <a:pt x="271" y="123"/>
                  </a:lnTo>
                  <a:close/>
                  <a:moveTo>
                    <a:pt x="292" y="35"/>
                  </a:moveTo>
                  <a:lnTo>
                    <a:pt x="292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1" y="34"/>
                  </a:lnTo>
                  <a:lnTo>
                    <a:pt x="291" y="34"/>
                  </a:lnTo>
                  <a:lnTo>
                    <a:pt x="292" y="35"/>
                  </a:lnTo>
                  <a:lnTo>
                    <a:pt x="292" y="35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77" y="105"/>
                  </a:lnTo>
                  <a:lnTo>
                    <a:pt x="277" y="105"/>
                  </a:lnTo>
                  <a:lnTo>
                    <a:pt x="275" y="106"/>
                  </a:lnTo>
                  <a:lnTo>
                    <a:pt x="275" y="106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96" y="322"/>
                  </a:moveTo>
                  <a:lnTo>
                    <a:pt x="96" y="322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2" y="337"/>
                  </a:lnTo>
                  <a:lnTo>
                    <a:pt x="92" y="337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8" y="324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2"/>
                  </a:lnTo>
                  <a:close/>
                  <a:moveTo>
                    <a:pt x="74" y="254"/>
                  </a:moveTo>
                  <a:lnTo>
                    <a:pt x="74" y="254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4" y="254"/>
                  </a:lnTo>
                  <a:lnTo>
                    <a:pt x="74" y="254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5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1" y="210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1" y="327"/>
                  </a:move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1" y="327"/>
                  </a:lnTo>
                  <a:lnTo>
                    <a:pt x="31" y="327"/>
                  </a:lnTo>
                  <a:close/>
                  <a:moveTo>
                    <a:pt x="307" y="10"/>
                  </a:moveTo>
                  <a:lnTo>
                    <a:pt x="307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13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05" y="7"/>
                  </a:lnTo>
                  <a:lnTo>
                    <a:pt x="304" y="7"/>
                  </a:lnTo>
                  <a:lnTo>
                    <a:pt x="304" y="7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106" y="250"/>
                  </a:moveTo>
                  <a:lnTo>
                    <a:pt x="106" y="250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6" y="250"/>
                  </a:lnTo>
                  <a:lnTo>
                    <a:pt x="106" y="250"/>
                  </a:lnTo>
                  <a:close/>
                  <a:moveTo>
                    <a:pt x="112" y="251"/>
                  </a:moveTo>
                  <a:lnTo>
                    <a:pt x="112" y="251"/>
                  </a:lnTo>
                  <a:lnTo>
                    <a:pt x="112" y="251"/>
                  </a:lnTo>
                  <a:lnTo>
                    <a:pt x="112" y="251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6" y="247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2" y="251"/>
                  </a:lnTo>
                  <a:lnTo>
                    <a:pt x="112" y="251"/>
                  </a:lnTo>
                  <a:close/>
                  <a:moveTo>
                    <a:pt x="300" y="3"/>
                  </a:moveTo>
                  <a:lnTo>
                    <a:pt x="300" y="3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7" y="4"/>
                  </a:lnTo>
                  <a:lnTo>
                    <a:pt x="300" y="3"/>
                  </a:lnTo>
                  <a:lnTo>
                    <a:pt x="300" y="3"/>
                  </a:lnTo>
                  <a:close/>
                  <a:moveTo>
                    <a:pt x="122" y="248"/>
                  </a:moveTo>
                  <a:lnTo>
                    <a:pt x="122" y="248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274" y="113"/>
                  </a:moveTo>
                  <a:lnTo>
                    <a:pt x="274" y="113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3"/>
                  </a:lnTo>
                  <a:lnTo>
                    <a:pt x="274" y="113"/>
                  </a:lnTo>
                  <a:close/>
                  <a:moveTo>
                    <a:pt x="129" y="248"/>
                  </a:moveTo>
                  <a:lnTo>
                    <a:pt x="129" y="248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1" y="256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5" y="253"/>
                  </a:lnTo>
                  <a:lnTo>
                    <a:pt x="125" y="253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8"/>
                  </a:lnTo>
                  <a:close/>
                  <a:moveTo>
                    <a:pt x="59" y="291"/>
                  </a:moveTo>
                  <a:lnTo>
                    <a:pt x="59" y="291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1"/>
                  </a:lnTo>
                  <a:lnTo>
                    <a:pt x="59" y="291"/>
                  </a:lnTo>
                  <a:close/>
                  <a:moveTo>
                    <a:pt x="88" y="261"/>
                  </a:moveTo>
                  <a:lnTo>
                    <a:pt x="88" y="261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71"/>
                  </a:lnTo>
                  <a:lnTo>
                    <a:pt x="88" y="271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1"/>
                  </a:lnTo>
                  <a:lnTo>
                    <a:pt x="88" y="261"/>
                  </a:lnTo>
                  <a:close/>
                  <a:moveTo>
                    <a:pt x="92" y="175"/>
                  </a:move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3" y="169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5"/>
                  </a:lnTo>
                  <a:close/>
                  <a:moveTo>
                    <a:pt x="92" y="220"/>
                  </a:moveTo>
                  <a:lnTo>
                    <a:pt x="92" y="220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2" y="220"/>
                  </a:lnTo>
                  <a:lnTo>
                    <a:pt x="92" y="220"/>
                  </a:lnTo>
                  <a:close/>
                  <a:moveTo>
                    <a:pt x="247" y="187"/>
                  </a:moveTo>
                  <a:lnTo>
                    <a:pt x="247" y="187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94"/>
                  </a:lnTo>
                  <a:lnTo>
                    <a:pt x="244" y="194"/>
                  </a:lnTo>
                  <a:lnTo>
                    <a:pt x="243" y="196"/>
                  </a:lnTo>
                  <a:lnTo>
                    <a:pt x="244" y="197"/>
                  </a:lnTo>
                  <a:lnTo>
                    <a:pt x="244" y="197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7"/>
                  </a:lnTo>
                  <a:lnTo>
                    <a:pt x="247" y="187"/>
                  </a:lnTo>
                  <a:close/>
                  <a:moveTo>
                    <a:pt x="115" y="209"/>
                  </a:moveTo>
                  <a:lnTo>
                    <a:pt x="115" y="209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5" y="209"/>
                  </a:lnTo>
                  <a:lnTo>
                    <a:pt x="115" y="209"/>
                  </a:lnTo>
                  <a:close/>
                  <a:moveTo>
                    <a:pt x="103" y="187"/>
                  </a:move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103" y="187"/>
                  </a:lnTo>
                  <a:lnTo>
                    <a:pt x="103" y="187"/>
                  </a:lnTo>
                  <a:close/>
                  <a:moveTo>
                    <a:pt x="271" y="143"/>
                  </a:moveTo>
                  <a:lnTo>
                    <a:pt x="271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71" y="145"/>
                  </a:lnTo>
                  <a:lnTo>
                    <a:pt x="271" y="145"/>
                  </a:lnTo>
                  <a:lnTo>
                    <a:pt x="271" y="143"/>
                  </a:lnTo>
                  <a:lnTo>
                    <a:pt x="271" y="143"/>
                  </a:lnTo>
                  <a:close/>
                  <a:moveTo>
                    <a:pt x="85" y="281"/>
                  </a:moveTo>
                  <a:lnTo>
                    <a:pt x="85" y="281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5" y="281"/>
                  </a:lnTo>
                  <a:lnTo>
                    <a:pt x="85" y="281"/>
                  </a:lnTo>
                  <a:close/>
                  <a:moveTo>
                    <a:pt x="85" y="204"/>
                  </a:moveTo>
                  <a:lnTo>
                    <a:pt x="85" y="204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5" y="204"/>
                  </a:lnTo>
                  <a:lnTo>
                    <a:pt x="85" y="204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7" y="256"/>
                  </a:lnTo>
                  <a:lnTo>
                    <a:pt x="170" y="256"/>
                  </a:lnTo>
                  <a:lnTo>
                    <a:pt x="170" y="256"/>
                  </a:lnTo>
                  <a:close/>
                  <a:moveTo>
                    <a:pt x="89" y="216"/>
                  </a:moveTo>
                  <a:lnTo>
                    <a:pt x="89" y="216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9" y="216"/>
                  </a:lnTo>
                  <a:lnTo>
                    <a:pt x="89" y="216"/>
                  </a:lnTo>
                  <a:close/>
                  <a:moveTo>
                    <a:pt x="108" y="224"/>
                  </a:moveTo>
                  <a:lnTo>
                    <a:pt x="108" y="224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3" y="224"/>
                  </a:lnTo>
                  <a:lnTo>
                    <a:pt x="103" y="229"/>
                  </a:lnTo>
                  <a:lnTo>
                    <a:pt x="103" y="229"/>
                  </a:lnTo>
                  <a:lnTo>
                    <a:pt x="108" y="224"/>
                  </a:lnTo>
                  <a:lnTo>
                    <a:pt x="108" y="224"/>
                  </a:lnTo>
                  <a:close/>
                  <a:moveTo>
                    <a:pt x="265" y="157"/>
                  </a:moveTo>
                  <a:lnTo>
                    <a:pt x="265" y="157"/>
                  </a:lnTo>
                  <a:lnTo>
                    <a:pt x="264" y="157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0" y="163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5" y="157"/>
                  </a:lnTo>
                  <a:lnTo>
                    <a:pt x="265" y="157"/>
                  </a:lnTo>
                  <a:close/>
                  <a:moveTo>
                    <a:pt x="86" y="298"/>
                  </a:moveTo>
                  <a:lnTo>
                    <a:pt x="86" y="298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6" y="307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109" y="231"/>
                  </a:move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1"/>
                  </a:lnTo>
                  <a:lnTo>
                    <a:pt x="109" y="231"/>
                  </a:lnTo>
                  <a:close/>
                  <a:moveTo>
                    <a:pt x="268" y="91"/>
                  </a:moveTo>
                  <a:lnTo>
                    <a:pt x="268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0" y="89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68" y="91"/>
                  </a:lnTo>
                  <a:close/>
                  <a:moveTo>
                    <a:pt x="71" y="261"/>
                  </a:moveTo>
                  <a:lnTo>
                    <a:pt x="71" y="261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1"/>
                  </a:lnTo>
                  <a:lnTo>
                    <a:pt x="71" y="261"/>
                  </a:lnTo>
                  <a:close/>
                  <a:moveTo>
                    <a:pt x="176" y="258"/>
                  </a:moveTo>
                  <a:lnTo>
                    <a:pt x="176" y="258"/>
                  </a:lnTo>
                  <a:lnTo>
                    <a:pt x="184" y="257"/>
                  </a:lnTo>
                  <a:lnTo>
                    <a:pt x="190" y="256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76" y="258"/>
                  </a:lnTo>
                  <a:lnTo>
                    <a:pt x="176" y="258"/>
                  </a:lnTo>
                  <a:close/>
                  <a:moveTo>
                    <a:pt x="116" y="211"/>
                  </a:moveTo>
                  <a:lnTo>
                    <a:pt x="116" y="211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6" y="211"/>
                  </a:lnTo>
                  <a:lnTo>
                    <a:pt x="116" y="211"/>
                  </a:lnTo>
                  <a:close/>
                  <a:moveTo>
                    <a:pt x="125" y="194"/>
                  </a:moveTo>
                  <a:lnTo>
                    <a:pt x="125" y="194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6" y="199"/>
                  </a:lnTo>
                  <a:lnTo>
                    <a:pt x="125" y="194"/>
                  </a:lnTo>
                  <a:lnTo>
                    <a:pt x="125" y="194"/>
                  </a:lnTo>
                  <a:close/>
                  <a:moveTo>
                    <a:pt x="148" y="233"/>
                  </a:moveTo>
                  <a:lnTo>
                    <a:pt x="148" y="233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close/>
                  <a:moveTo>
                    <a:pt x="101" y="202"/>
                  </a:moveTo>
                  <a:lnTo>
                    <a:pt x="101" y="202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1" y="202"/>
                  </a:lnTo>
                  <a:lnTo>
                    <a:pt x="101" y="202"/>
                  </a:lnTo>
                  <a:close/>
                  <a:moveTo>
                    <a:pt x="49" y="297"/>
                  </a:moveTo>
                  <a:lnTo>
                    <a:pt x="49" y="297"/>
                  </a:lnTo>
                  <a:lnTo>
                    <a:pt x="49" y="297"/>
                  </a:lnTo>
                  <a:lnTo>
                    <a:pt x="49" y="297"/>
                  </a:lnTo>
                  <a:lnTo>
                    <a:pt x="51" y="295"/>
                  </a:lnTo>
                  <a:lnTo>
                    <a:pt x="51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9" y="297"/>
                  </a:lnTo>
                  <a:lnTo>
                    <a:pt x="49" y="297"/>
                  </a:ln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8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8"/>
                  </a:lnTo>
                  <a:close/>
                  <a:moveTo>
                    <a:pt x="44" y="291"/>
                  </a:moveTo>
                  <a:lnTo>
                    <a:pt x="44" y="291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4" y="291"/>
                  </a:lnTo>
                  <a:lnTo>
                    <a:pt x="44" y="291"/>
                  </a:lnTo>
                  <a:close/>
                  <a:moveTo>
                    <a:pt x="91" y="290"/>
                  </a:moveTo>
                  <a:lnTo>
                    <a:pt x="91" y="290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297"/>
                  </a:lnTo>
                  <a:lnTo>
                    <a:pt x="91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1" y="290"/>
                  </a:lnTo>
                  <a:lnTo>
                    <a:pt x="91" y="290"/>
                  </a:lnTo>
                  <a:close/>
                  <a:moveTo>
                    <a:pt x="64" y="292"/>
                  </a:moveTo>
                  <a:lnTo>
                    <a:pt x="64" y="292"/>
                  </a:lnTo>
                  <a:lnTo>
                    <a:pt x="64" y="292"/>
                  </a:lnTo>
                  <a:lnTo>
                    <a:pt x="64" y="29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88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92"/>
                  </a:lnTo>
                  <a:lnTo>
                    <a:pt x="64" y="292"/>
                  </a:lnTo>
                  <a:close/>
                  <a:moveTo>
                    <a:pt x="280" y="40"/>
                  </a:moveTo>
                  <a:lnTo>
                    <a:pt x="280" y="40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3" y="35"/>
                  </a:lnTo>
                  <a:lnTo>
                    <a:pt x="280" y="40"/>
                  </a:lnTo>
                  <a:lnTo>
                    <a:pt x="280" y="40"/>
                  </a:lnTo>
                  <a:close/>
                  <a:moveTo>
                    <a:pt x="82" y="258"/>
                  </a:move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2" y="258"/>
                  </a:lnTo>
                  <a:lnTo>
                    <a:pt x="82" y="258"/>
                  </a:lnTo>
                  <a:close/>
                  <a:moveTo>
                    <a:pt x="329" y="82"/>
                  </a:moveTo>
                  <a:lnTo>
                    <a:pt x="329" y="82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32" y="96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2" y="89"/>
                  </a:lnTo>
                  <a:lnTo>
                    <a:pt x="329" y="82"/>
                  </a:lnTo>
                  <a:lnTo>
                    <a:pt x="329" y="82"/>
                  </a:lnTo>
                  <a:close/>
                  <a:moveTo>
                    <a:pt x="95" y="210"/>
                  </a:moveTo>
                  <a:lnTo>
                    <a:pt x="95" y="210"/>
                  </a:lnTo>
                  <a:lnTo>
                    <a:pt x="96" y="207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5" y="210"/>
                  </a:lnTo>
                  <a:close/>
                  <a:moveTo>
                    <a:pt x="41" y="308"/>
                  </a:moveTo>
                  <a:lnTo>
                    <a:pt x="41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1" y="308"/>
                  </a:lnTo>
                  <a:lnTo>
                    <a:pt x="41" y="308"/>
                  </a:lnTo>
                  <a:close/>
                  <a:moveTo>
                    <a:pt x="79" y="241"/>
                  </a:moveTo>
                  <a:lnTo>
                    <a:pt x="79" y="241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9" y="241"/>
                  </a:lnTo>
                  <a:lnTo>
                    <a:pt x="79" y="241"/>
                  </a:lnTo>
                  <a:close/>
                  <a:moveTo>
                    <a:pt x="101" y="275"/>
                  </a:moveTo>
                  <a:lnTo>
                    <a:pt x="101" y="275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101" y="275"/>
                  </a:lnTo>
                  <a:lnTo>
                    <a:pt x="101" y="275"/>
                  </a:lnTo>
                  <a:close/>
                  <a:moveTo>
                    <a:pt x="319" y="59"/>
                  </a:moveTo>
                  <a:lnTo>
                    <a:pt x="319" y="59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9" y="59"/>
                  </a:lnTo>
                  <a:lnTo>
                    <a:pt x="319" y="59"/>
                  </a:lnTo>
                  <a:close/>
                  <a:moveTo>
                    <a:pt x="297" y="22"/>
                  </a:moveTo>
                  <a:lnTo>
                    <a:pt x="297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7" y="22"/>
                  </a:lnTo>
                  <a:lnTo>
                    <a:pt x="297" y="22"/>
                  </a:lnTo>
                  <a:close/>
                  <a:moveTo>
                    <a:pt x="69" y="226"/>
                  </a:moveTo>
                  <a:lnTo>
                    <a:pt x="69" y="226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21"/>
                  </a:lnTo>
                  <a:lnTo>
                    <a:pt x="69" y="226"/>
                  </a:lnTo>
                  <a:lnTo>
                    <a:pt x="69" y="226"/>
                  </a:lnTo>
                  <a:close/>
                  <a:moveTo>
                    <a:pt x="297" y="47"/>
                  </a:moveTo>
                  <a:lnTo>
                    <a:pt x="297" y="47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98" y="45"/>
                  </a:lnTo>
                  <a:lnTo>
                    <a:pt x="297" y="47"/>
                  </a:lnTo>
                  <a:lnTo>
                    <a:pt x="297" y="47"/>
                  </a:lnTo>
                  <a:close/>
                  <a:moveTo>
                    <a:pt x="76" y="247"/>
                  </a:moveTo>
                  <a:lnTo>
                    <a:pt x="76" y="247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6" y="247"/>
                  </a:lnTo>
                  <a:lnTo>
                    <a:pt x="76" y="247"/>
                  </a:lnTo>
                  <a:close/>
                  <a:moveTo>
                    <a:pt x="302" y="18"/>
                  </a:moveTo>
                  <a:lnTo>
                    <a:pt x="302" y="18"/>
                  </a:lnTo>
                  <a:lnTo>
                    <a:pt x="301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18"/>
                  </a:lnTo>
                  <a:lnTo>
                    <a:pt x="302" y="18"/>
                  </a:lnTo>
                  <a:close/>
                  <a:moveTo>
                    <a:pt x="277" y="84"/>
                  </a:moveTo>
                  <a:lnTo>
                    <a:pt x="277" y="84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77" y="84"/>
                  </a:lnTo>
                  <a:close/>
                  <a:moveTo>
                    <a:pt x="278" y="139"/>
                  </a:moveTo>
                  <a:lnTo>
                    <a:pt x="278" y="139"/>
                  </a:lnTo>
                  <a:lnTo>
                    <a:pt x="283" y="130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78" y="139"/>
                  </a:lnTo>
                  <a:lnTo>
                    <a:pt x="278" y="139"/>
                  </a:lnTo>
                  <a:close/>
                  <a:moveTo>
                    <a:pt x="280" y="31"/>
                  </a:moveTo>
                  <a:lnTo>
                    <a:pt x="280" y="31"/>
                  </a:lnTo>
                  <a:lnTo>
                    <a:pt x="277" y="32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5" y="34"/>
                  </a:lnTo>
                  <a:lnTo>
                    <a:pt x="280" y="31"/>
                  </a:lnTo>
                  <a:lnTo>
                    <a:pt x="280" y="31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35" y="169"/>
                  </a:moveTo>
                  <a:lnTo>
                    <a:pt x="135" y="169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9" y="172"/>
                  </a:lnTo>
                  <a:lnTo>
                    <a:pt x="139" y="172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3"/>
                  </a:lnTo>
                  <a:lnTo>
                    <a:pt x="139" y="170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5" y="169"/>
                  </a:lnTo>
                  <a:close/>
                  <a:moveTo>
                    <a:pt x="52" y="300"/>
                  </a:move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4" y="305"/>
                  </a:lnTo>
                  <a:lnTo>
                    <a:pt x="54" y="305"/>
                  </a:lnTo>
                  <a:lnTo>
                    <a:pt x="55" y="302"/>
                  </a:lnTo>
                  <a:lnTo>
                    <a:pt x="55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2" y="300"/>
                  </a:lnTo>
                  <a:lnTo>
                    <a:pt x="52" y="300"/>
                  </a:lnTo>
                  <a:close/>
                  <a:moveTo>
                    <a:pt x="138" y="224"/>
                  </a:moveTo>
                  <a:lnTo>
                    <a:pt x="138" y="224"/>
                  </a:lnTo>
                  <a:lnTo>
                    <a:pt x="135" y="227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8" y="224"/>
                  </a:lnTo>
                  <a:lnTo>
                    <a:pt x="138" y="224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5"/>
                  </a:lnTo>
                  <a:lnTo>
                    <a:pt x="52" y="315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11"/>
                  </a:lnTo>
                  <a:lnTo>
                    <a:pt x="49" y="308"/>
                  </a:lnTo>
                  <a:lnTo>
                    <a:pt x="49" y="308"/>
                  </a:lnTo>
                  <a:lnTo>
                    <a:pt x="48" y="310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2" y="332"/>
                  </a:moveTo>
                  <a:lnTo>
                    <a:pt x="52" y="332"/>
                  </a:lnTo>
                  <a:lnTo>
                    <a:pt x="55" y="334"/>
                  </a:lnTo>
                  <a:lnTo>
                    <a:pt x="55" y="334"/>
                  </a:lnTo>
                  <a:lnTo>
                    <a:pt x="55" y="331"/>
                  </a:lnTo>
                  <a:lnTo>
                    <a:pt x="55" y="331"/>
                  </a:lnTo>
                  <a:lnTo>
                    <a:pt x="54" y="331"/>
                  </a:lnTo>
                  <a:lnTo>
                    <a:pt x="54" y="331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2" y="332"/>
                  </a:lnTo>
                  <a:lnTo>
                    <a:pt x="52" y="332"/>
                  </a:lnTo>
                  <a:close/>
                  <a:moveTo>
                    <a:pt x="58" y="322"/>
                  </a:moveTo>
                  <a:lnTo>
                    <a:pt x="58" y="322"/>
                  </a:lnTo>
                  <a:lnTo>
                    <a:pt x="59" y="322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1" y="321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8" y="322"/>
                  </a:lnTo>
                  <a:lnTo>
                    <a:pt x="58" y="322"/>
                  </a:lnTo>
                  <a:close/>
                  <a:moveTo>
                    <a:pt x="69" y="318"/>
                  </a:moveTo>
                  <a:lnTo>
                    <a:pt x="69" y="318"/>
                  </a:lnTo>
                  <a:lnTo>
                    <a:pt x="68" y="321"/>
                  </a:lnTo>
                  <a:lnTo>
                    <a:pt x="68" y="321"/>
                  </a:lnTo>
                  <a:lnTo>
                    <a:pt x="71" y="322"/>
                  </a:lnTo>
                  <a:lnTo>
                    <a:pt x="71" y="322"/>
                  </a:lnTo>
                  <a:lnTo>
                    <a:pt x="71" y="319"/>
                  </a:lnTo>
                  <a:lnTo>
                    <a:pt x="69" y="318"/>
                  </a:lnTo>
                  <a:lnTo>
                    <a:pt x="69" y="318"/>
                  </a:lnTo>
                  <a:close/>
                  <a:moveTo>
                    <a:pt x="307" y="52"/>
                  </a:moveTo>
                  <a:lnTo>
                    <a:pt x="307" y="52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07" y="52"/>
                  </a:lnTo>
                  <a:lnTo>
                    <a:pt x="307" y="52"/>
                  </a:lnTo>
                  <a:close/>
                  <a:moveTo>
                    <a:pt x="59" y="253"/>
                  </a:moveTo>
                  <a:lnTo>
                    <a:pt x="59" y="253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59" y="253"/>
                  </a:lnTo>
                  <a:lnTo>
                    <a:pt x="59" y="253"/>
                  </a:lnTo>
                  <a:close/>
                  <a:moveTo>
                    <a:pt x="81" y="236"/>
                  </a:moveTo>
                  <a:lnTo>
                    <a:pt x="81" y="236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6"/>
                  </a:lnTo>
                  <a:lnTo>
                    <a:pt x="81" y="236"/>
                  </a:lnTo>
                  <a:close/>
                  <a:moveTo>
                    <a:pt x="121" y="183"/>
                  </a:moveTo>
                  <a:lnTo>
                    <a:pt x="121" y="183"/>
                  </a:lnTo>
                  <a:lnTo>
                    <a:pt x="122" y="183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21" y="182"/>
                  </a:lnTo>
                  <a:lnTo>
                    <a:pt x="121" y="183"/>
                  </a:lnTo>
                  <a:lnTo>
                    <a:pt x="121" y="183"/>
                  </a:lnTo>
                  <a:close/>
                  <a:moveTo>
                    <a:pt x="291" y="21"/>
                  </a:moveTo>
                  <a:lnTo>
                    <a:pt x="291" y="21"/>
                  </a:lnTo>
                  <a:lnTo>
                    <a:pt x="287" y="22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8" y="22"/>
                  </a:lnTo>
                  <a:lnTo>
                    <a:pt x="291" y="21"/>
                  </a:lnTo>
                  <a:lnTo>
                    <a:pt x="291" y="21"/>
                  </a:lnTo>
                  <a:close/>
                  <a:moveTo>
                    <a:pt x="135" y="179"/>
                  </a:moveTo>
                  <a:lnTo>
                    <a:pt x="135" y="179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5" y="179"/>
                  </a:lnTo>
                  <a:lnTo>
                    <a:pt x="135" y="179"/>
                  </a:lnTo>
                  <a:close/>
                  <a:moveTo>
                    <a:pt x="79" y="230"/>
                  </a:moveTo>
                  <a:lnTo>
                    <a:pt x="79" y="230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30"/>
                  </a:lnTo>
                  <a:lnTo>
                    <a:pt x="79" y="230"/>
                  </a:lnTo>
                  <a:close/>
                  <a:moveTo>
                    <a:pt x="76" y="260"/>
                  </a:moveTo>
                  <a:lnTo>
                    <a:pt x="76" y="260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9" y="263"/>
                  </a:lnTo>
                  <a:lnTo>
                    <a:pt x="79" y="263"/>
                  </a:lnTo>
                  <a:lnTo>
                    <a:pt x="79" y="260"/>
                  </a:lnTo>
                  <a:lnTo>
                    <a:pt x="79" y="260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76" y="260"/>
                  </a:lnTo>
                  <a:lnTo>
                    <a:pt x="76" y="260"/>
                  </a:lnTo>
                  <a:close/>
                  <a:moveTo>
                    <a:pt x="84" y="219"/>
                  </a:moveTo>
                  <a:lnTo>
                    <a:pt x="84" y="219"/>
                  </a:lnTo>
                  <a:lnTo>
                    <a:pt x="82" y="220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5" y="221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4" y="219"/>
                  </a:lnTo>
                  <a:lnTo>
                    <a:pt x="84" y="219"/>
                  </a:lnTo>
                  <a:close/>
                  <a:moveTo>
                    <a:pt x="96" y="335"/>
                  </a:moveTo>
                  <a:lnTo>
                    <a:pt x="96" y="335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5" y="339"/>
                  </a:lnTo>
                  <a:lnTo>
                    <a:pt x="96" y="335"/>
                  </a:lnTo>
                  <a:lnTo>
                    <a:pt x="96" y="335"/>
                  </a:lnTo>
                  <a:close/>
                  <a:moveTo>
                    <a:pt x="81" y="270"/>
                  </a:moveTo>
                  <a:lnTo>
                    <a:pt x="81" y="270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1" y="270"/>
                  </a:lnTo>
                  <a:lnTo>
                    <a:pt x="81" y="270"/>
                  </a:lnTo>
                  <a:close/>
                  <a:moveTo>
                    <a:pt x="69" y="335"/>
                  </a:moveTo>
                  <a:lnTo>
                    <a:pt x="69" y="335"/>
                  </a:lnTo>
                  <a:lnTo>
                    <a:pt x="68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69" y="335"/>
                  </a:lnTo>
                  <a:close/>
                  <a:moveTo>
                    <a:pt x="54" y="287"/>
                  </a:moveTo>
                  <a:lnTo>
                    <a:pt x="54" y="287"/>
                  </a:lnTo>
                  <a:lnTo>
                    <a:pt x="54" y="287"/>
                  </a:lnTo>
                  <a:lnTo>
                    <a:pt x="54" y="287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2" y="285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4" y="287"/>
                  </a:lnTo>
                  <a:close/>
                  <a:moveTo>
                    <a:pt x="78" y="317"/>
                  </a:moveTo>
                  <a:lnTo>
                    <a:pt x="78" y="317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81" y="314"/>
                  </a:lnTo>
                  <a:lnTo>
                    <a:pt x="81" y="314"/>
                  </a:lnTo>
                  <a:lnTo>
                    <a:pt x="79" y="314"/>
                  </a:lnTo>
                  <a:lnTo>
                    <a:pt x="79" y="314"/>
                  </a:lnTo>
                  <a:lnTo>
                    <a:pt x="78" y="317"/>
                  </a:lnTo>
                  <a:lnTo>
                    <a:pt x="78" y="317"/>
                  </a:lnTo>
                  <a:close/>
                  <a:moveTo>
                    <a:pt x="256" y="72"/>
                  </a:moveTo>
                  <a:lnTo>
                    <a:pt x="256" y="72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0" y="69"/>
                  </a:lnTo>
                  <a:lnTo>
                    <a:pt x="250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56" y="72"/>
                  </a:lnTo>
                  <a:lnTo>
                    <a:pt x="256" y="72"/>
                  </a:lnTo>
                  <a:close/>
                  <a:moveTo>
                    <a:pt x="301" y="61"/>
                  </a:moveTo>
                  <a:lnTo>
                    <a:pt x="301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2" y="58"/>
                  </a:lnTo>
                  <a:lnTo>
                    <a:pt x="301" y="61"/>
                  </a:lnTo>
                  <a:lnTo>
                    <a:pt x="301" y="61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92" y="48"/>
                  </a:moveTo>
                  <a:lnTo>
                    <a:pt x="292" y="48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2" y="49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close/>
                  <a:moveTo>
                    <a:pt x="123" y="230"/>
                  </a:moveTo>
                  <a:lnTo>
                    <a:pt x="123" y="230"/>
                  </a:lnTo>
                  <a:lnTo>
                    <a:pt x="125" y="227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3" y="230"/>
                  </a:lnTo>
                  <a:close/>
                  <a:moveTo>
                    <a:pt x="236" y="203"/>
                  </a:moveTo>
                  <a:lnTo>
                    <a:pt x="236" y="203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6" y="203"/>
                  </a:lnTo>
                  <a:close/>
                  <a:moveTo>
                    <a:pt x="129" y="236"/>
                  </a:moveTo>
                  <a:lnTo>
                    <a:pt x="129" y="236"/>
                  </a:lnTo>
                  <a:lnTo>
                    <a:pt x="132" y="234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29" y="234"/>
                  </a:lnTo>
                  <a:lnTo>
                    <a:pt x="129" y="236"/>
                  </a:lnTo>
                  <a:lnTo>
                    <a:pt x="129" y="236"/>
                  </a:lnTo>
                  <a:close/>
                  <a:moveTo>
                    <a:pt x="307" y="32"/>
                  </a:moveTo>
                  <a:lnTo>
                    <a:pt x="307" y="32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8" y="41"/>
                  </a:lnTo>
                  <a:lnTo>
                    <a:pt x="308" y="41"/>
                  </a:lnTo>
                  <a:lnTo>
                    <a:pt x="307" y="32"/>
                  </a:lnTo>
                  <a:lnTo>
                    <a:pt x="307" y="32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4" y="328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283" y="71"/>
                  </a:moveTo>
                  <a:lnTo>
                    <a:pt x="283" y="71"/>
                  </a:lnTo>
                  <a:lnTo>
                    <a:pt x="285" y="69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3" y="71"/>
                  </a:lnTo>
                  <a:lnTo>
                    <a:pt x="283" y="71"/>
                  </a:lnTo>
                  <a:close/>
                  <a:moveTo>
                    <a:pt x="319" y="79"/>
                  </a:moveTo>
                  <a:lnTo>
                    <a:pt x="319" y="79"/>
                  </a:lnTo>
                  <a:lnTo>
                    <a:pt x="319" y="84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79"/>
                  </a:lnTo>
                  <a:lnTo>
                    <a:pt x="319" y="79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207" y="231"/>
                  </a:move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7" y="231"/>
                  </a:lnTo>
                  <a:lnTo>
                    <a:pt x="207" y="231"/>
                  </a:lnTo>
                  <a:close/>
                  <a:moveTo>
                    <a:pt x="246" y="157"/>
                  </a:moveTo>
                  <a:lnTo>
                    <a:pt x="246" y="157"/>
                  </a:lnTo>
                  <a:lnTo>
                    <a:pt x="243" y="159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6" y="157"/>
                  </a:lnTo>
                  <a:lnTo>
                    <a:pt x="246" y="157"/>
                  </a:lnTo>
                  <a:close/>
                  <a:moveTo>
                    <a:pt x="298" y="13"/>
                  </a:moveTo>
                  <a:lnTo>
                    <a:pt x="298" y="13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98" y="13"/>
                  </a:lnTo>
                  <a:lnTo>
                    <a:pt x="298" y="13"/>
                  </a:lnTo>
                  <a:close/>
                  <a:moveTo>
                    <a:pt x="184" y="238"/>
                  </a:moveTo>
                  <a:lnTo>
                    <a:pt x="184" y="238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87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4" y="238"/>
                  </a:lnTo>
                  <a:lnTo>
                    <a:pt x="184" y="238"/>
                  </a:lnTo>
                  <a:close/>
                  <a:moveTo>
                    <a:pt x="258" y="123"/>
                  </a:moveTo>
                  <a:lnTo>
                    <a:pt x="258" y="123"/>
                  </a:lnTo>
                  <a:lnTo>
                    <a:pt x="260" y="123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1" y="121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8" y="123"/>
                  </a:lnTo>
                  <a:close/>
                  <a:moveTo>
                    <a:pt x="145" y="200"/>
                  </a:moveTo>
                  <a:lnTo>
                    <a:pt x="145" y="200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0"/>
                  </a:lnTo>
                  <a:lnTo>
                    <a:pt x="145" y="200"/>
                  </a:lnTo>
                  <a:close/>
                  <a:moveTo>
                    <a:pt x="278" y="78"/>
                  </a:moveTo>
                  <a:lnTo>
                    <a:pt x="278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78"/>
                  </a:lnTo>
                  <a:lnTo>
                    <a:pt x="278" y="78"/>
                  </a:lnTo>
                  <a:close/>
                  <a:moveTo>
                    <a:pt x="207" y="213"/>
                  </a:moveTo>
                  <a:lnTo>
                    <a:pt x="207" y="213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3"/>
                  </a:lnTo>
                  <a:lnTo>
                    <a:pt x="207" y="213"/>
                  </a:lnTo>
                  <a:close/>
                  <a:moveTo>
                    <a:pt x="105" y="213"/>
                  </a:moveTo>
                  <a:lnTo>
                    <a:pt x="105" y="213"/>
                  </a:lnTo>
                  <a:lnTo>
                    <a:pt x="109" y="210"/>
                  </a:lnTo>
                  <a:lnTo>
                    <a:pt x="109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5" y="213"/>
                  </a:lnTo>
                  <a:close/>
                  <a:moveTo>
                    <a:pt x="237" y="159"/>
                  </a:moveTo>
                  <a:lnTo>
                    <a:pt x="237" y="159"/>
                  </a:lnTo>
                  <a:lnTo>
                    <a:pt x="240" y="157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38" y="156"/>
                  </a:lnTo>
                  <a:lnTo>
                    <a:pt x="237" y="159"/>
                  </a:lnTo>
                  <a:lnTo>
                    <a:pt x="237" y="159"/>
                  </a:lnTo>
                  <a:close/>
                  <a:moveTo>
                    <a:pt x="254" y="132"/>
                  </a:moveTo>
                  <a:lnTo>
                    <a:pt x="254" y="132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6" y="130"/>
                  </a:lnTo>
                  <a:lnTo>
                    <a:pt x="254" y="132"/>
                  </a:lnTo>
                  <a:lnTo>
                    <a:pt x="254" y="132"/>
                  </a:lnTo>
                  <a:close/>
                  <a:moveTo>
                    <a:pt x="254" y="51"/>
                  </a:moveTo>
                  <a:lnTo>
                    <a:pt x="254" y="51"/>
                  </a:lnTo>
                  <a:lnTo>
                    <a:pt x="257" y="49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1"/>
                  </a:lnTo>
                  <a:lnTo>
                    <a:pt x="254" y="51"/>
                  </a:lnTo>
                  <a:close/>
                  <a:moveTo>
                    <a:pt x="219" y="79"/>
                  </a:moveTo>
                  <a:lnTo>
                    <a:pt x="219" y="79"/>
                  </a:lnTo>
                  <a:lnTo>
                    <a:pt x="227" y="82"/>
                  </a:lnTo>
                  <a:lnTo>
                    <a:pt x="227" y="82"/>
                  </a:lnTo>
                  <a:lnTo>
                    <a:pt x="219" y="79"/>
                  </a:lnTo>
                  <a:lnTo>
                    <a:pt x="219" y="79"/>
                  </a:lnTo>
                  <a:close/>
                  <a:moveTo>
                    <a:pt x="265" y="54"/>
                  </a:move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5" y="54"/>
                  </a:lnTo>
                  <a:lnTo>
                    <a:pt x="265" y="5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9" y="243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122" y="234"/>
                  </a:moveTo>
                  <a:lnTo>
                    <a:pt x="122" y="234"/>
                  </a:lnTo>
                  <a:lnTo>
                    <a:pt x="122" y="236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close/>
                  <a:moveTo>
                    <a:pt x="142" y="183"/>
                  </a:moveTo>
                  <a:lnTo>
                    <a:pt x="142" y="183"/>
                  </a:lnTo>
                  <a:lnTo>
                    <a:pt x="140" y="179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9"/>
                  </a:lnTo>
                  <a:lnTo>
                    <a:pt x="142" y="183"/>
                  </a:lnTo>
                  <a:lnTo>
                    <a:pt x="142" y="183"/>
                  </a:lnTo>
                  <a:close/>
                  <a:moveTo>
                    <a:pt x="217" y="216"/>
                  </a:moveTo>
                  <a:lnTo>
                    <a:pt x="217" y="216"/>
                  </a:lnTo>
                  <a:lnTo>
                    <a:pt x="214" y="219"/>
                  </a:lnTo>
                  <a:lnTo>
                    <a:pt x="214" y="219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6" y="219"/>
                  </a:lnTo>
                  <a:lnTo>
                    <a:pt x="217" y="216"/>
                  </a:lnTo>
                  <a:lnTo>
                    <a:pt x="217" y="216"/>
                  </a:lnTo>
                  <a:close/>
                  <a:moveTo>
                    <a:pt x="267" y="74"/>
                  </a:moveTo>
                  <a:lnTo>
                    <a:pt x="267" y="74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1" y="7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67" y="74"/>
                  </a:lnTo>
                  <a:lnTo>
                    <a:pt x="267" y="74"/>
                  </a:lnTo>
                  <a:close/>
                  <a:moveTo>
                    <a:pt x="281" y="98"/>
                  </a:moveTo>
                  <a:lnTo>
                    <a:pt x="281" y="98"/>
                  </a:lnTo>
                  <a:lnTo>
                    <a:pt x="278" y="99"/>
                  </a:lnTo>
                  <a:lnTo>
                    <a:pt x="278" y="99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1" y="99"/>
                  </a:lnTo>
                  <a:lnTo>
                    <a:pt x="281" y="98"/>
                  </a:lnTo>
                  <a:lnTo>
                    <a:pt x="281" y="98"/>
                  </a:lnTo>
                  <a:close/>
                  <a:moveTo>
                    <a:pt x="224" y="206"/>
                  </a:moveTo>
                  <a:lnTo>
                    <a:pt x="224" y="206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4" y="206"/>
                  </a:lnTo>
                  <a:lnTo>
                    <a:pt x="224" y="206"/>
                  </a:lnTo>
                  <a:close/>
                  <a:moveTo>
                    <a:pt x="312" y="68"/>
                  </a:moveTo>
                  <a:lnTo>
                    <a:pt x="312" y="68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2" y="65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180" y="251"/>
                  </a:moveTo>
                  <a:lnTo>
                    <a:pt x="180" y="251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0" y="251"/>
                  </a:lnTo>
                  <a:lnTo>
                    <a:pt x="180" y="251"/>
                  </a:lnTo>
                  <a:close/>
                  <a:moveTo>
                    <a:pt x="268" y="41"/>
                  </a:moveTo>
                  <a:lnTo>
                    <a:pt x="268" y="41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7" y="42"/>
                  </a:lnTo>
                  <a:lnTo>
                    <a:pt x="268" y="41"/>
                  </a:lnTo>
                  <a:lnTo>
                    <a:pt x="268" y="41"/>
                  </a:lnTo>
                  <a:close/>
                  <a:moveTo>
                    <a:pt x="304" y="92"/>
                  </a:moveTo>
                  <a:lnTo>
                    <a:pt x="304" y="92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close/>
                  <a:moveTo>
                    <a:pt x="324" y="98"/>
                  </a:moveTo>
                  <a:lnTo>
                    <a:pt x="324" y="98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4" y="98"/>
                  </a:lnTo>
                  <a:lnTo>
                    <a:pt x="324" y="98"/>
                  </a:lnTo>
                  <a:close/>
                  <a:moveTo>
                    <a:pt x="302" y="112"/>
                  </a:moveTo>
                  <a:lnTo>
                    <a:pt x="302" y="112"/>
                  </a:lnTo>
                  <a:lnTo>
                    <a:pt x="298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76" y="227"/>
                  </a:moveTo>
                  <a:lnTo>
                    <a:pt x="76" y="227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6" y="227"/>
                  </a:lnTo>
                  <a:close/>
                  <a:moveTo>
                    <a:pt x="128" y="210"/>
                  </a:moveTo>
                  <a:lnTo>
                    <a:pt x="128" y="210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27" y="359"/>
                  </a:moveTo>
                  <a:lnTo>
                    <a:pt x="27" y="359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22" y="358"/>
                  </a:lnTo>
                  <a:lnTo>
                    <a:pt x="27" y="359"/>
                  </a:lnTo>
                  <a:lnTo>
                    <a:pt x="27" y="359"/>
                  </a:lnTo>
                  <a:close/>
                  <a:moveTo>
                    <a:pt x="209" y="209"/>
                  </a:moveTo>
                  <a:lnTo>
                    <a:pt x="209" y="209"/>
                  </a:lnTo>
                  <a:lnTo>
                    <a:pt x="206" y="210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7" y="210"/>
                  </a:lnTo>
                  <a:lnTo>
                    <a:pt x="209" y="209"/>
                  </a:lnTo>
                  <a:lnTo>
                    <a:pt x="209" y="209"/>
                  </a:lnTo>
                  <a:close/>
                  <a:moveTo>
                    <a:pt x="103" y="214"/>
                  </a:moveTo>
                  <a:lnTo>
                    <a:pt x="103" y="214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4"/>
                  </a:lnTo>
                  <a:lnTo>
                    <a:pt x="103" y="214"/>
                  </a:lnTo>
                  <a:close/>
                  <a:moveTo>
                    <a:pt x="314" y="76"/>
                  </a:moveTo>
                  <a:lnTo>
                    <a:pt x="314" y="76"/>
                  </a:lnTo>
                  <a:lnTo>
                    <a:pt x="315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4" y="76"/>
                  </a:lnTo>
                  <a:lnTo>
                    <a:pt x="314" y="76"/>
                  </a:lnTo>
                  <a:close/>
                  <a:moveTo>
                    <a:pt x="86" y="346"/>
                  </a:moveTo>
                  <a:lnTo>
                    <a:pt x="86" y="346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91" y="344"/>
                  </a:lnTo>
                  <a:lnTo>
                    <a:pt x="91" y="344"/>
                  </a:lnTo>
                  <a:lnTo>
                    <a:pt x="86" y="346"/>
                  </a:lnTo>
                  <a:lnTo>
                    <a:pt x="86" y="346"/>
                  </a:lnTo>
                  <a:close/>
                  <a:moveTo>
                    <a:pt x="102" y="248"/>
                  </a:moveTo>
                  <a:lnTo>
                    <a:pt x="102" y="248"/>
                  </a:lnTo>
                  <a:lnTo>
                    <a:pt x="102" y="24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close/>
                  <a:moveTo>
                    <a:pt x="102" y="230"/>
                  </a:moveTo>
                  <a:lnTo>
                    <a:pt x="102" y="230"/>
                  </a:lnTo>
                  <a:lnTo>
                    <a:pt x="101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2" y="231"/>
                  </a:lnTo>
                  <a:lnTo>
                    <a:pt x="102" y="230"/>
                  </a:lnTo>
                  <a:lnTo>
                    <a:pt x="102" y="230"/>
                  </a:lnTo>
                  <a:close/>
                  <a:moveTo>
                    <a:pt x="298" y="82"/>
                  </a:moveTo>
                  <a:lnTo>
                    <a:pt x="298" y="8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2"/>
                  </a:lnTo>
                  <a:lnTo>
                    <a:pt x="298" y="82"/>
                  </a:lnTo>
                  <a:close/>
                  <a:moveTo>
                    <a:pt x="65" y="302"/>
                  </a:moveTo>
                  <a:lnTo>
                    <a:pt x="65" y="302"/>
                  </a:lnTo>
                  <a:lnTo>
                    <a:pt x="65" y="301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5" y="302"/>
                  </a:lnTo>
                  <a:lnTo>
                    <a:pt x="65" y="302"/>
                  </a:lnTo>
                  <a:close/>
                  <a:moveTo>
                    <a:pt x="224" y="184"/>
                  </a:moveTo>
                  <a:lnTo>
                    <a:pt x="224" y="184"/>
                  </a:lnTo>
                  <a:lnTo>
                    <a:pt x="227" y="183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6" y="183"/>
                  </a:lnTo>
                  <a:lnTo>
                    <a:pt x="224" y="184"/>
                  </a:lnTo>
                  <a:lnTo>
                    <a:pt x="224" y="184"/>
                  </a:lnTo>
                  <a:close/>
                  <a:moveTo>
                    <a:pt x="47" y="327"/>
                  </a:moveTo>
                  <a:lnTo>
                    <a:pt x="47" y="327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7" y="327"/>
                  </a:lnTo>
                  <a:close/>
                  <a:moveTo>
                    <a:pt x="314" y="84"/>
                  </a:moveTo>
                  <a:lnTo>
                    <a:pt x="314" y="84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2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4"/>
                  </a:lnTo>
                  <a:lnTo>
                    <a:pt x="314" y="84"/>
                  </a:lnTo>
                  <a:close/>
                  <a:moveTo>
                    <a:pt x="76" y="334"/>
                  </a:moveTo>
                  <a:lnTo>
                    <a:pt x="76" y="334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4"/>
                  </a:lnTo>
                  <a:lnTo>
                    <a:pt x="76" y="334"/>
                  </a:lnTo>
                  <a:close/>
                  <a:moveTo>
                    <a:pt x="219" y="194"/>
                  </a:moveTo>
                  <a:lnTo>
                    <a:pt x="219" y="194"/>
                  </a:lnTo>
                  <a:lnTo>
                    <a:pt x="220" y="194"/>
                  </a:lnTo>
                  <a:lnTo>
                    <a:pt x="221" y="192"/>
                  </a:lnTo>
                  <a:lnTo>
                    <a:pt x="221" y="192"/>
                  </a:lnTo>
                  <a:lnTo>
                    <a:pt x="220" y="193"/>
                  </a:lnTo>
                  <a:lnTo>
                    <a:pt x="219" y="194"/>
                  </a:lnTo>
                  <a:lnTo>
                    <a:pt x="219" y="194"/>
                  </a:lnTo>
                  <a:close/>
                  <a:moveTo>
                    <a:pt x="81" y="283"/>
                  </a:moveTo>
                  <a:lnTo>
                    <a:pt x="81" y="283"/>
                  </a:lnTo>
                  <a:lnTo>
                    <a:pt x="82" y="287"/>
                  </a:lnTo>
                  <a:lnTo>
                    <a:pt x="82" y="287"/>
                  </a:lnTo>
                  <a:lnTo>
                    <a:pt x="84" y="285"/>
                  </a:lnTo>
                  <a:lnTo>
                    <a:pt x="82" y="285"/>
                  </a:lnTo>
                  <a:lnTo>
                    <a:pt x="82" y="285"/>
                  </a:lnTo>
                  <a:lnTo>
                    <a:pt x="81" y="283"/>
                  </a:lnTo>
                  <a:lnTo>
                    <a:pt x="81" y="283"/>
                  </a:lnTo>
                  <a:close/>
                  <a:moveTo>
                    <a:pt x="177" y="251"/>
                  </a:moveTo>
                  <a:lnTo>
                    <a:pt x="177" y="251"/>
                  </a:lnTo>
                  <a:lnTo>
                    <a:pt x="173" y="251"/>
                  </a:lnTo>
                  <a:lnTo>
                    <a:pt x="173" y="251"/>
                  </a:lnTo>
                  <a:lnTo>
                    <a:pt x="175" y="253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7" y="251"/>
                  </a:lnTo>
                  <a:close/>
                  <a:moveTo>
                    <a:pt x="115" y="213"/>
                  </a:moveTo>
                  <a:lnTo>
                    <a:pt x="115" y="213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5" y="213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2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2"/>
                  </a:ln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85" y="226"/>
                  </a:moveTo>
                  <a:lnTo>
                    <a:pt x="85" y="226"/>
                  </a:lnTo>
                  <a:lnTo>
                    <a:pt x="85" y="227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5" y="226"/>
                  </a:lnTo>
                  <a:close/>
                  <a:moveTo>
                    <a:pt x="285" y="31"/>
                  </a:moveTo>
                  <a:lnTo>
                    <a:pt x="285" y="31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88" y="30"/>
                  </a:lnTo>
                  <a:lnTo>
                    <a:pt x="285" y="31"/>
                  </a:lnTo>
                  <a:lnTo>
                    <a:pt x="285" y="31"/>
                  </a:lnTo>
                  <a:close/>
                  <a:moveTo>
                    <a:pt x="300" y="76"/>
                  </a:moveTo>
                  <a:lnTo>
                    <a:pt x="300" y="76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6"/>
                  </a:lnTo>
                  <a:close/>
                  <a:moveTo>
                    <a:pt x="79" y="298"/>
                  </a:moveTo>
                  <a:lnTo>
                    <a:pt x="79" y="298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297"/>
                  </a:lnTo>
                  <a:lnTo>
                    <a:pt x="79" y="298"/>
                  </a:lnTo>
                  <a:lnTo>
                    <a:pt x="79" y="298"/>
                  </a:lnTo>
                  <a:close/>
                  <a:moveTo>
                    <a:pt x="101" y="284"/>
                  </a:moveTo>
                  <a:lnTo>
                    <a:pt x="101" y="284"/>
                  </a:lnTo>
                  <a:lnTo>
                    <a:pt x="101" y="285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1" y="284"/>
                  </a:lnTo>
                  <a:lnTo>
                    <a:pt x="101" y="284"/>
                  </a:lnTo>
                  <a:close/>
                  <a:moveTo>
                    <a:pt x="192" y="246"/>
                  </a:moveTo>
                  <a:lnTo>
                    <a:pt x="192" y="246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7"/>
                  </a:lnTo>
                  <a:lnTo>
                    <a:pt x="192" y="246"/>
                  </a:lnTo>
                  <a:lnTo>
                    <a:pt x="192" y="246"/>
                  </a:lnTo>
                  <a:close/>
                  <a:moveTo>
                    <a:pt x="68" y="338"/>
                  </a:moveTo>
                  <a:lnTo>
                    <a:pt x="68" y="338"/>
                  </a:lnTo>
                  <a:lnTo>
                    <a:pt x="71" y="339"/>
                  </a:lnTo>
                  <a:lnTo>
                    <a:pt x="72" y="339"/>
                  </a:lnTo>
                  <a:lnTo>
                    <a:pt x="72" y="339"/>
                  </a:lnTo>
                  <a:lnTo>
                    <a:pt x="71" y="338"/>
                  </a:lnTo>
                  <a:lnTo>
                    <a:pt x="68" y="338"/>
                  </a:lnTo>
                  <a:lnTo>
                    <a:pt x="68" y="338"/>
                  </a:lnTo>
                  <a:close/>
                  <a:moveTo>
                    <a:pt x="112" y="209"/>
                  </a:moveTo>
                  <a:lnTo>
                    <a:pt x="112" y="209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  <a:moveTo>
                    <a:pt x="132" y="177"/>
                  </a:moveTo>
                  <a:lnTo>
                    <a:pt x="132" y="177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2" y="177"/>
                  </a:lnTo>
                  <a:lnTo>
                    <a:pt x="132" y="177"/>
                  </a:lnTo>
                  <a:close/>
                  <a:moveTo>
                    <a:pt x="180" y="237"/>
                  </a:moveTo>
                  <a:lnTo>
                    <a:pt x="180" y="237"/>
                  </a:lnTo>
                  <a:lnTo>
                    <a:pt x="179" y="237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0" y="237"/>
                  </a:lnTo>
                  <a:close/>
                  <a:moveTo>
                    <a:pt x="133" y="216"/>
                  </a:moveTo>
                  <a:lnTo>
                    <a:pt x="133" y="216"/>
                  </a:lnTo>
                  <a:lnTo>
                    <a:pt x="133" y="217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16"/>
                  </a:lnTo>
                  <a:lnTo>
                    <a:pt x="133" y="216"/>
                  </a:lnTo>
                  <a:close/>
                  <a:moveTo>
                    <a:pt x="318" y="84"/>
                  </a:moveTo>
                  <a:lnTo>
                    <a:pt x="318" y="84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8" y="84"/>
                  </a:lnTo>
                  <a:lnTo>
                    <a:pt x="318" y="84"/>
                  </a:lnTo>
                  <a:close/>
                  <a:moveTo>
                    <a:pt x="202" y="244"/>
                  </a:moveTo>
                  <a:lnTo>
                    <a:pt x="202" y="244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2" y="243"/>
                  </a:lnTo>
                  <a:lnTo>
                    <a:pt x="202" y="244"/>
                  </a:lnTo>
                  <a:lnTo>
                    <a:pt x="202" y="244"/>
                  </a:lnTo>
                  <a:close/>
                  <a:moveTo>
                    <a:pt x="67" y="284"/>
                  </a:moveTo>
                  <a:lnTo>
                    <a:pt x="67" y="284"/>
                  </a:lnTo>
                  <a:lnTo>
                    <a:pt x="67" y="283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7" y="284"/>
                  </a:lnTo>
                  <a:lnTo>
                    <a:pt x="67" y="284"/>
                  </a:lnTo>
                  <a:close/>
                  <a:moveTo>
                    <a:pt x="34" y="318"/>
                  </a:moveTo>
                  <a:lnTo>
                    <a:pt x="34" y="318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5"/>
                  </a:lnTo>
                  <a:lnTo>
                    <a:pt x="34" y="318"/>
                  </a:lnTo>
                  <a:lnTo>
                    <a:pt x="34" y="318"/>
                  </a:lnTo>
                  <a:close/>
                  <a:moveTo>
                    <a:pt x="106" y="216"/>
                  </a:moveTo>
                  <a:lnTo>
                    <a:pt x="106" y="216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6" y="216"/>
                  </a:lnTo>
                  <a:lnTo>
                    <a:pt x="106" y="216"/>
                  </a:lnTo>
                  <a:close/>
                  <a:moveTo>
                    <a:pt x="129" y="170"/>
                  </a:moveTo>
                  <a:lnTo>
                    <a:pt x="129" y="170"/>
                  </a:lnTo>
                  <a:lnTo>
                    <a:pt x="126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9" y="170"/>
                  </a:lnTo>
                  <a:lnTo>
                    <a:pt x="129" y="170"/>
                  </a:lnTo>
                  <a:close/>
                  <a:moveTo>
                    <a:pt x="237" y="162"/>
                  </a:moveTo>
                  <a:lnTo>
                    <a:pt x="237" y="162"/>
                  </a:lnTo>
                  <a:lnTo>
                    <a:pt x="236" y="163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7" y="162"/>
                  </a:lnTo>
                  <a:close/>
                  <a:moveTo>
                    <a:pt x="47" y="307"/>
                  </a:moveTo>
                  <a:lnTo>
                    <a:pt x="47" y="307"/>
                  </a:lnTo>
                  <a:lnTo>
                    <a:pt x="48" y="304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7"/>
                  </a:lnTo>
                  <a:lnTo>
                    <a:pt x="47" y="307"/>
                  </a:lnTo>
                  <a:close/>
                  <a:moveTo>
                    <a:pt x="253" y="184"/>
                  </a:move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84"/>
                  </a:lnTo>
                  <a:close/>
                  <a:moveTo>
                    <a:pt x="118" y="172"/>
                  </a:move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2"/>
                  </a:lnTo>
                  <a:lnTo>
                    <a:pt x="118" y="172"/>
                  </a:lnTo>
                  <a:close/>
                  <a:moveTo>
                    <a:pt x="105" y="277"/>
                  </a:moveTo>
                  <a:lnTo>
                    <a:pt x="105" y="277"/>
                  </a:lnTo>
                  <a:lnTo>
                    <a:pt x="103" y="280"/>
                  </a:lnTo>
                  <a:lnTo>
                    <a:pt x="103" y="281"/>
                  </a:lnTo>
                  <a:lnTo>
                    <a:pt x="103" y="281"/>
                  </a:lnTo>
                  <a:lnTo>
                    <a:pt x="105" y="277"/>
                  </a:lnTo>
                  <a:lnTo>
                    <a:pt x="105" y="277"/>
                  </a:lnTo>
                  <a:close/>
                  <a:moveTo>
                    <a:pt x="68" y="265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8" y="265"/>
                  </a:lnTo>
                  <a:close/>
                  <a:moveTo>
                    <a:pt x="312" y="91"/>
                  </a:moveTo>
                  <a:lnTo>
                    <a:pt x="312" y="91"/>
                  </a:lnTo>
                  <a:lnTo>
                    <a:pt x="315" y="91"/>
                  </a:lnTo>
                  <a:lnTo>
                    <a:pt x="315" y="91"/>
                  </a:lnTo>
                  <a:lnTo>
                    <a:pt x="314" y="89"/>
                  </a:lnTo>
                  <a:lnTo>
                    <a:pt x="312" y="91"/>
                  </a:lnTo>
                  <a:lnTo>
                    <a:pt x="312" y="91"/>
                  </a:lnTo>
                  <a:close/>
                  <a:moveTo>
                    <a:pt x="261" y="82"/>
                  </a:moveTo>
                  <a:lnTo>
                    <a:pt x="261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82"/>
                  </a:lnTo>
                  <a:lnTo>
                    <a:pt x="261" y="82"/>
                  </a:lnTo>
                  <a:close/>
                  <a:moveTo>
                    <a:pt x="271" y="74"/>
                  </a:moveTo>
                  <a:lnTo>
                    <a:pt x="271" y="74"/>
                  </a:lnTo>
                  <a:lnTo>
                    <a:pt x="271" y="71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1" y="74"/>
                  </a:lnTo>
                  <a:lnTo>
                    <a:pt x="271" y="74"/>
                  </a:lnTo>
                  <a:close/>
                  <a:moveTo>
                    <a:pt x="287" y="105"/>
                  </a:moveTo>
                  <a:lnTo>
                    <a:pt x="287" y="105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7" y="105"/>
                  </a:lnTo>
                  <a:close/>
                  <a:moveTo>
                    <a:pt x="265" y="135"/>
                  </a:moveTo>
                  <a:lnTo>
                    <a:pt x="265" y="135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6"/>
                  </a:lnTo>
                  <a:lnTo>
                    <a:pt x="265" y="135"/>
                  </a:lnTo>
                  <a:lnTo>
                    <a:pt x="265" y="135"/>
                  </a:lnTo>
                  <a:close/>
                  <a:moveTo>
                    <a:pt x="103" y="236"/>
                  </a:moveTo>
                  <a:lnTo>
                    <a:pt x="103" y="236"/>
                  </a:lnTo>
                  <a:lnTo>
                    <a:pt x="102" y="236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close/>
                  <a:moveTo>
                    <a:pt x="57" y="292"/>
                  </a:moveTo>
                  <a:lnTo>
                    <a:pt x="57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5" y="291"/>
                  </a:lnTo>
                  <a:lnTo>
                    <a:pt x="57" y="292"/>
                  </a:lnTo>
                  <a:lnTo>
                    <a:pt x="57" y="292"/>
                  </a:lnTo>
                  <a:close/>
                  <a:moveTo>
                    <a:pt x="92" y="288"/>
                  </a:moveTo>
                  <a:lnTo>
                    <a:pt x="92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91" y="287"/>
                  </a:lnTo>
                  <a:lnTo>
                    <a:pt x="92" y="288"/>
                  </a:lnTo>
                  <a:lnTo>
                    <a:pt x="92" y="288"/>
                  </a:lnTo>
                  <a:close/>
                  <a:moveTo>
                    <a:pt x="122" y="190"/>
                  </a:moveTo>
                  <a:lnTo>
                    <a:pt x="122" y="190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2" y="190"/>
                  </a:lnTo>
                  <a:lnTo>
                    <a:pt x="122" y="190"/>
                  </a:lnTo>
                  <a:close/>
                  <a:moveTo>
                    <a:pt x="101" y="241"/>
                  </a:moveTo>
                  <a:lnTo>
                    <a:pt x="101" y="241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1"/>
                  </a:lnTo>
                  <a:lnTo>
                    <a:pt x="101" y="241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2" y="265"/>
                  </a:ln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7" y="270"/>
                  </a:moveTo>
                  <a:lnTo>
                    <a:pt x="67" y="270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7" y="270"/>
                  </a:lnTo>
                  <a:close/>
                  <a:moveTo>
                    <a:pt x="59" y="315"/>
                  </a:moveTo>
                  <a:lnTo>
                    <a:pt x="59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59" y="315"/>
                  </a:lnTo>
                  <a:lnTo>
                    <a:pt x="59" y="315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88" y="291"/>
                  </a:moveTo>
                  <a:lnTo>
                    <a:pt x="88" y="291"/>
                  </a:lnTo>
                  <a:lnTo>
                    <a:pt x="88" y="294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8" y="291"/>
                  </a:lnTo>
                  <a:close/>
                  <a:moveTo>
                    <a:pt x="304" y="49"/>
                  </a:moveTo>
                  <a:lnTo>
                    <a:pt x="304" y="49"/>
                  </a:lnTo>
                  <a:lnTo>
                    <a:pt x="305" y="48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9"/>
                  </a:lnTo>
                  <a:lnTo>
                    <a:pt x="304" y="49"/>
                  </a:lnTo>
                  <a:close/>
                  <a:moveTo>
                    <a:pt x="273" y="94"/>
                  </a:moveTo>
                  <a:lnTo>
                    <a:pt x="273" y="94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3" y="92"/>
                  </a:lnTo>
                  <a:lnTo>
                    <a:pt x="273" y="94"/>
                  </a:lnTo>
                  <a:lnTo>
                    <a:pt x="273" y="94"/>
                  </a:lnTo>
                  <a:close/>
                  <a:moveTo>
                    <a:pt x="88" y="230"/>
                  </a:moveTo>
                  <a:lnTo>
                    <a:pt x="88" y="230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8" y="23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8" y="233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231" y="170"/>
                  </a:moveTo>
                  <a:lnTo>
                    <a:pt x="231" y="170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1" y="170"/>
                  </a:lnTo>
                  <a:close/>
                  <a:moveTo>
                    <a:pt x="111" y="219"/>
                  </a:move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8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1" y="219"/>
                  </a:lnTo>
                  <a:lnTo>
                    <a:pt x="111" y="219"/>
                  </a:lnTo>
                  <a:close/>
                  <a:moveTo>
                    <a:pt x="295" y="58"/>
                  </a:moveTo>
                  <a:lnTo>
                    <a:pt x="295" y="58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95" y="58"/>
                  </a:lnTo>
                  <a:lnTo>
                    <a:pt x="295" y="58"/>
                  </a:lnTo>
                  <a:close/>
                  <a:moveTo>
                    <a:pt x="267" y="67"/>
                  </a:moveTo>
                  <a:lnTo>
                    <a:pt x="267" y="67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7" y="67"/>
                  </a:lnTo>
                  <a:close/>
                  <a:moveTo>
                    <a:pt x="91" y="300"/>
                  </a:moveTo>
                  <a:lnTo>
                    <a:pt x="91" y="300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close/>
                  <a:moveTo>
                    <a:pt x="111" y="183"/>
                  </a:moveTo>
                  <a:lnTo>
                    <a:pt x="111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1" y="183"/>
                  </a:lnTo>
                  <a:lnTo>
                    <a:pt x="111" y="183"/>
                  </a:lnTo>
                  <a:close/>
                  <a:moveTo>
                    <a:pt x="155" y="237"/>
                  </a:moveTo>
                  <a:lnTo>
                    <a:pt x="155" y="237"/>
                  </a:lnTo>
                  <a:lnTo>
                    <a:pt x="153" y="237"/>
                  </a:lnTo>
                  <a:lnTo>
                    <a:pt x="153" y="237"/>
                  </a:lnTo>
                  <a:lnTo>
                    <a:pt x="155" y="238"/>
                  </a:lnTo>
                  <a:lnTo>
                    <a:pt x="155" y="238"/>
                  </a:lnTo>
                  <a:lnTo>
                    <a:pt x="155" y="237"/>
                  </a:lnTo>
                  <a:lnTo>
                    <a:pt x="155" y="237"/>
                  </a:lnTo>
                  <a:close/>
                  <a:moveTo>
                    <a:pt x="95" y="236"/>
                  </a:moveTo>
                  <a:lnTo>
                    <a:pt x="95" y="236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5" y="236"/>
                  </a:lnTo>
                  <a:lnTo>
                    <a:pt x="95" y="236"/>
                  </a:lnTo>
                  <a:close/>
                  <a:moveTo>
                    <a:pt x="75" y="283"/>
                  </a:moveTo>
                  <a:lnTo>
                    <a:pt x="75" y="283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close/>
                  <a:moveTo>
                    <a:pt x="61" y="308"/>
                  </a:moveTo>
                  <a:lnTo>
                    <a:pt x="61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1" y="308"/>
                  </a:lnTo>
                  <a:lnTo>
                    <a:pt x="61" y="308"/>
                  </a:lnTo>
                  <a:close/>
                  <a:moveTo>
                    <a:pt x="84" y="337"/>
                  </a:moveTo>
                  <a:lnTo>
                    <a:pt x="84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4" y="337"/>
                  </a:lnTo>
                  <a:lnTo>
                    <a:pt x="84" y="337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5" y="81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7" y="81"/>
                  </a:lnTo>
                  <a:close/>
                  <a:moveTo>
                    <a:pt x="318" y="42"/>
                  </a:move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8" y="42"/>
                  </a:lnTo>
                  <a:lnTo>
                    <a:pt x="318" y="42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40" y="184"/>
                  </a:lnTo>
                  <a:lnTo>
                    <a:pt x="240" y="184"/>
                  </a:lnTo>
                  <a:close/>
                  <a:moveTo>
                    <a:pt x="79" y="291"/>
                  </a:moveTo>
                  <a:lnTo>
                    <a:pt x="79" y="291"/>
                  </a:lnTo>
                  <a:lnTo>
                    <a:pt x="79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9" y="291"/>
                  </a:lnTo>
                  <a:lnTo>
                    <a:pt x="79" y="291"/>
                  </a:lnTo>
                  <a:close/>
                  <a:moveTo>
                    <a:pt x="57" y="307"/>
                  </a:moveTo>
                  <a:lnTo>
                    <a:pt x="57" y="307"/>
                  </a:lnTo>
                  <a:lnTo>
                    <a:pt x="57" y="308"/>
                  </a:lnTo>
                  <a:lnTo>
                    <a:pt x="57" y="308"/>
                  </a:lnTo>
                  <a:lnTo>
                    <a:pt x="58" y="308"/>
                  </a:lnTo>
                  <a:lnTo>
                    <a:pt x="57" y="307"/>
                  </a:lnTo>
                  <a:lnTo>
                    <a:pt x="57" y="307"/>
                  </a:lnTo>
                  <a:close/>
                  <a:moveTo>
                    <a:pt x="98" y="244"/>
                  </a:moveTo>
                  <a:lnTo>
                    <a:pt x="98" y="244"/>
                  </a:lnTo>
                  <a:lnTo>
                    <a:pt x="96" y="246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8" y="244"/>
                  </a:lnTo>
                  <a:lnTo>
                    <a:pt x="98" y="244"/>
                  </a:lnTo>
                  <a:close/>
                  <a:moveTo>
                    <a:pt x="210" y="236"/>
                  </a:move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6"/>
                  </a:lnTo>
                  <a:lnTo>
                    <a:pt x="210" y="236"/>
                  </a:lnTo>
                  <a:close/>
                  <a:moveTo>
                    <a:pt x="119" y="250"/>
                  </a:moveTo>
                  <a:lnTo>
                    <a:pt x="119" y="250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9" y="250"/>
                  </a:lnTo>
                  <a:close/>
                  <a:moveTo>
                    <a:pt x="119" y="234"/>
                  </a:moveTo>
                  <a:lnTo>
                    <a:pt x="119" y="234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4"/>
                  </a:lnTo>
                  <a:lnTo>
                    <a:pt x="119" y="234"/>
                  </a:lnTo>
                  <a:close/>
                  <a:moveTo>
                    <a:pt x="290" y="62"/>
                  </a:moveTo>
                  <a:lnTo>
                    <a:pt x="290" y="62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256" y="57"/>
                  </a:moveTo>
                  <a:lnTo>
                    <a:pt x="256" y="57"/>
                  </a:lnTo>
                  <a:lnTo>
                    <a:pt x="257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6" y="57"/>
                  </a:lnTo>
                  <a:lnTo>
                    <a:pt x="256" y="57"/>
                  </a:lnTo>
                  <a:close/>
                  <a:moveTo>
                    <a:pt x="275" y="145"/>
                  </a:move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5" y="145"/>
                  </a:lnTo>
                  <a:lnTo>
                    <a:pt x="275" y="145"/>
                  </a:lnTo>
                  <a:close/>
                  <a:moveTo>
                    <a:pt x="297" y="40"/>
                  </a:moveTo>
                  <a:lnTo>
                    <a:pt x="297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40"/>
                  </a:lnTo>
                  <a:lnTo>
                    <a:pt x="297" y="4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5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5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65" y="297"/>
                  </a:moveTo>
                  <a:lnTo>
                    <a:pt x="65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5" y="297"/>
                  </a:lnTo>
                  <a:lnTo>
                    <a:pt x="65" y="297"/>
                  </a:lnTo>
                  <a:close/>
                  <a:moveTo>
                    <a:pt x="308" y="89"/>
                  </a:moveTo>
                  <a:lnTo>
                    <a:pt x="308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8" y="89"/>
                  </a:lnTo>
                  <a:close/>
                  <a:moveTo>
                    <a:pt x="128" y="224"/>
                  </a:moveTo>
                  <a:lnTo>
                    <a:pt x="128" y="224"/>
                  </a:lnTo>
                  <a:lnTo>
                    <a:pt x="128" y="22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4"/>
                  </a:lnTo>
                  <a:lnTo>
                    <a:pt x="128" y="224"/>
                  </a:lnTo>
                  <a:close/>
                  <a:moveTo>
                    <a:pt x="170" y="247"/>
                  </a:moveTo>
                  <a:lnTo>
                    <a:pt x="170" y="247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0" y="247"/>
                  </a:lnTo>
                  <a:close/>
                  <a:moveTo>
                    <a:pt x="247" y="68"/>
                  </a:moveTo>
                  <a:lnTo>
                    <a:pt x="247" y="68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7" y="68"/>
                  </a:lnTo>
                  <a:lnTo>
                    <a:pt x="247" y="68"/>
                  </a:lnTo>
                  <a:close/>
                  <a:moveTo>
                    <a:pt x="64" y="274"/>
                  </a:moveTo>
                  <a:lnTo>
                    <a:pt x="64" y="274"/>
                  </a:lnTo>
                  <a:lnTo>
                    <a:pt x="65" y="274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4" y="274"/>
                  </a:lnTo>
                  <a:lnTo>
                    <a:pt x="64" y="274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71" y="315"/>
                  </a:moveTo>
                  <a:lnTo>
                    <a:pt x="71" y="315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5"/>
                  </a:lnTo>
                  <a:lnTo>
                    <a:pt x="71" y="315"/>
                  </a:lnTo>
                  <a:close/>
                  <a:moveTo>
                    <a:pt x="54" y="335"/>
                  </a:moveTo>
                  <a:lnTo>
                    <a:pt x="54" y="335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4" y="335"/>
                  </a:lnTo>
                  <a:lnTo>
                    <a:pt x="54" y="335"/>
                  </a:lnTo>
                  <a:close/>
                  <a:moveTo>
                    <a:pt x="291" y="92"/>
                  </a:moveTo>
                  <a:lnTo>
                    <a:pt x="291" y="92"/>
                  </a:lnTo>
                  <a:lnTo>
                    <a:pt x="291" y="94"/>
                  </a:lnTo>
                  <a:lnTo>
                    <a:pt x="291" y="94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1" y="92"/>
                  </a:lnTo>
                  <a:lnTo>
                    <a:pt x="291" y="92"/>
                  </a:lnTo>
                  <a:close/>
                  <a:moveTo>
                    <a:pt x="281" y="91"/>
                  </a:moveTo>
                  <a:lnTo>
                    <a:pt x="281" y="9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1" y="91"/>
                  </a:lnTo>
                  <a:lnTo>
                    <a:pt x="281" y="91"/>
                  </a:lnTo>
                  <a:close/>
                  <a:moveTo>
                    <a:pt x="67" y="327"/>
                  </a:moveTo>
                  <a:lnTo>
                    <a:pt x="67" y="327"/>
                  </a:lnTo>
                  <a:lnTo>
                    <a:pt x="67" y="325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7" y="327"/>
                  </a:lnTo>
                  <a:lnTo>
                    <a:pt x="67" y="327"/>
                  </a:lnTo>
                  <a:close/>
                  <a:moveTo>
                    <a:pt x="85" y="342"/>
                  </a:moveTo>
                  <a:lnTo>
                    <a:pt x="85" y="342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2"/>
                  </a:lnTo>
                  <a:lnTo>
                    <a:pt x="85" y="342"/>
                  </a:lnTo>
                  <a:close/>
                  <a:moveTo>
                    <a:pt x="214" y="234"/>
                  </a:moveTo>
                  <a:lnTo>
                    <a:pt x="214" y="234"/>
                  </a:lnTo>
                  <a:lnTo>
                    <a:pt x="213" y="236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14" y="234"/>
                  </a:lnTo>
                  <a:lnTo>
                    <a:pt x="214" y="234"/>
                  </a:lnTo>
                  <a:close/>
                  <a:moveTo>
                    <a:pt x="126" y="236"/>
                  </a:moveTo>
                  <a:lnTo>
                    <a:pt x="126" y="236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6" y="236"/>
                  </a:lnTo>
                  <a:lnTo>
                    <a:pt x="126" y="236"/>
                  </a:lnTo>
                  <a:close/>
                  <a:moveTo>
                    <a:pt x="216" y="203"/>
                  </a:moveTo>
                  <a:lnTo>
                    <a:pt x="216" y="203"/>
                  </a:lnTo>
                  <a:lnTo>
                    <a:pt x="214" y="203"/>
                  </a:lnTo>
                  <a:lnTo>
                    <a:pt x="214" y="204"/>
                  </a:lnTo>
                  <a:lnTo>
                    <a:pt x="214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6" y="203"/>
                  </a:lnTo>
                  <a:close/>
                  <a:moveTo>
                    <a:pt x="59" y="337"/>
                  </a:moveTo>
                  <a:lnTo>
                    <a:pt x="59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1" y="337"/>
                  </a:lnTo>
                  <a:lnTo>
                    <a:pt x="61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64" y="311"/>
                  </a:moveTo>
                  <a:lnTo>
                    <a:pt x="64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1"/>
                  </a:lnTo>
                  <a:lnTo>
                    <a:pt x="64" y="311"/>
                  </a:lnTo>
                  <a:close/>
                  <a:moveTo>
                    <a:pt x="223" y="189"/>
                  </a:moveTo>
                  <a:lnTo>
                    <a:pt x="223" y="189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3" y="187"/>
                  </a:lnTo>
                  <a:lnTo>
                    <a:pt x="223" y="189"/>
                  </a:lnTo>
                  <a:lnTo>
                    <a:pt x="223" y="189"/>
                  </a:lnTo>
                  <a:close/>
                  <a:moveTo>
                    <a:pt x="143" y="243"/>
                  </a:moveTo>
                  <a:lnTo>
                    <a:pt x="143" y="243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3" y="243"/>
                  </a:lnTo>
                  <a:lnTo>
                    <a:pt x="143" y="243"/>
                  </a:lnTo>
                  <a:close/>
                  <a:moveTo>
                    <a:pt x="236" y="71"/>
                  </a:moveTo>
                  <a:lnTo>
                    <a:pt x="236" y="71"/>
                  </a:lnTo>
                  <a:lnTo>
                    <a:pt x="236" y="69"/>
                  </a:lnTo>
                  <a:lnTo>
                    <a:pt x="234" y="69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6" y="71"/>
                  </a:lnTo>
                  <a:close/>
                  <a:moveTo>
                    <a:pt x="246" y="152"/>
                  </a:moveTo>
                  <a:lnTo>
                    <a:pt x="246" y="152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close/>
                  <a:moveTo>
                    <a:pt x="149" y="244"/>
                  </a:moveTo>
                  <a:lnTo>
                    <a:pt x="149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9" y="244"/>
                  </a:lnTo>
                  <a:lnTo>
                    <a:pt x="149" y="244"/>
                  </a:lnTo>
                  <a:close/>
                  <a:moveTo>
                    <a:pt x="65" y="241"/>
                  </a:moveTo>
                  <a:lnTo>
                    <a:pt x="65" y="241"/>
                  </a:lnTo>
                  <a:lnTo>
                    <a:pt x="65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1"/>
                  </a:lnTo>
                  <a:lnTo>
                    <a:pt x="65" y="241"/>
                  </a:lnTo>
                  <a:close/>
                  <a:moveTo>
                    <a:pt x="99" y="206"/>
                  </a:move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99" y="206"/>
                  </a:lnTo>
                  <a:lnTo>
                    <a:pt x="99" y="206"/>
                  </a:lnTo>
                  <a:close/>
                  <a:moveTo>
                    <a:pt x="224" y="213"/>
                  </a:moveTo>
                  <a:lnTo>
                    <a:pt x="224" y="213"/>
                  </a:lnTo>
                  <a:lnTo>
                    <a:pt x="223" y="213"/>
                  </a:lnTo>
                  <a:lnTo>
                    <a:pt x="223" y="214"/>
                  </a:lnTo>
                  <a:lnTo>
                    <a:pt x="223" y="214"/>
                  </a:lnTo>
                  <a:lnTo>
                    <a:pt x="224" y="213"/>
                  </a:lnTo>
                  <a:lnTo>
                    <a:pt x="224" y="213"/>
                  </a:lnTo>
                  <a:close/>
                  <a:moveTo>
                    <a:pt x="254" y="76"/>
                  </a:moveTo>
                  <a:lnTo>
                    <a:pt x="254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4" y="76"/>
                  </a:lnTo>
                  <a:lnTo>
                    <a:pt x="254" y="76"/>
                  </a:lnTo>
                  <a:close/>
                  <a:moveTo>
                    <a:pt x="264" y="79"/>
                  </a:moveTo>
                  <a:lnTo>
                    <a:pt x="264" y="79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4" y="79"/>
                  </a:lnTo>
                  <a:lnTo>
                    <a:pt x="264" y="79"/>
                  </a:lnTo>
                  <a:close/>
                  <a:moveTo>
                    <a:pt x="290" y="81"/>
                  </a:moveTo>
                  <a:lnTo>
                    <a:pt x="290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0" y="81"/>
                  </a:lnTo>
                  <a:lnTo>
                    <a:pt x="290" y="81"/>
                  </a:lnTo>
                  <a:close/>
                  <a:moveTo>
                    <a:pt x="49" y="278"/>
                  </a:moveTo>
                  <a:lnTo>
                    <a:pt x="49" y="278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9" y="278"/>
                  </a:lnTo>
                  <a:lnTo>
                    <a:pt x="49" y="278"/>
                  </a:lnTo>
                  <a:close/>
                  <a:moveTo>
                    <a:pt x="159" y="244"/>
                  </a:moveTo>
                  <a:lnTo>
                    <a:pt x="159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59" y="244"/>
                  </a:lnTo>
                  <a:lnTo>
                    <a:pt x="159" y="244"/>
                  </a:lnTo>
                  <a:close/>
                  <a:moveTo>
                    <a:pt x="182" y="246"/>
                  </a:moveTo>
                  <a:lnTo>
                    <a:pt x="182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219" y="197"/>
                  </a:moveTo>
                  <a:lnTo>
                    <a:pt x="219" y="197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17" y="197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9" y="197"/>
                  </a:lnTo>
                  <a:lnTo>
                    <a:pt x="219" y="197"/>
                  </a:lnTo>
                  <a:close/>
                  <a:moveTo>
                    <a:pt x="85" y="329"/>
                  </a:moveTo>
                  <a:lnTo>
                    <a:pt x="85" y="329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  <a:moveTo>
                    <a:pt x="271" y="68"/>
                  </a:moveTo>
                  <a:lnTo>
                    <a:pt x="271" y="68"/>
                  </a:lnTo>
                  <a:lnTo>
                    <a:pt x="273" y="68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1" y="68"/>
                  </a:lnTo>
                  <a:lnTo>
                    <a:pt x="271" y="68"/>
                  </a:lnTo>
                  <a:close/>
                  <a:moveTo>
                    <a:pt x="115" y="221"/>
                  </a:move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5" y="221"/>
                  </a:lnTo>
                  <a:lnTo>
                    <a:pt x="115" y="221"/>
                  </a:lnTo>
                  <a:close/>
                  <a:moveTo>
                    <a:pt x="58" y="254"/>
                  </a:moveTo>
                  <a:lnTo>
                    <a:pt x="58" y="254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8" y="254"/>
                  </a:lnTo>
                  <a:close/>
                  <a:moveTo>
                    <a:pt x="71" y="297"/>
                  </a:moveTo>
                  <a:lnTo>
                    <a:pt x="71" y="297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71" y="297"/>
                  </a:lnTo>
                  <a:lnTo>
                    <a:pt x="71" y="297"/>
                  </a:lnTo>
                  <a:close/>
                  <a:moveTo>
                    <a:pt x="281" y="76"/>
                  </a:moveTo>
                  <a:lnTo>
                    <a:pt x="281" y="76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1" y="76"/>
                  </a:lnTo>
                  <a:lnTo>
                    <a:pt x="281" y="76"/>
                  </a:lnTo>
                  <a:close/>
                  <a:moveTo>
                    <a:pt x="143" y="240"/>
                  </a:moveTo>
                  <a:lnTo>
                    <a:pt x="143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38"/>
                  </a:lnTo>
                  <a:lnTo>
                    <a:pt x="143" y="240"/>
                  </a:lnTo>
                  <a:lnTo>
                    <a:pt x="143" y="240"/>
                  </a:lnTo>
                  <a:close/>
                  <a:moveTo>
                    <a:pt x="99" y="236"/>
                  </a:move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close/>
                  <a:moveTo>
                    <a:pt x="204" y="234"/>
                  </a:move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4" y="234"/>
                  </a:lnTo>
                  <a:lnTo>
                    <a:pt x="204" y="234"/>
                  </a:lnTo>
                  <a:close/>
                  <a:moveTo>
                    <a:pt x="112" y="196"/>
                  </a:moveTo>
                  <a:lnTo>
                    <a:pt x="112" y="196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4"/>
                  </a:lnTo>
                  <a:lnTo>
                    <a:pt x="112" y="196"/>
                  </a:lnTo>
                  <a:lnTo>
                    <a:pt x="112" y="196"/>
                  </a:lnTo>
                  <a:close/>
                  <a:moveTo>
                    <a:pt x="264" y="74"/>
                  </a:moveTo>
                  <a:lnTo>
                    <a:pt x="264" y="74"/>
                  </a:lnTo>
                  <a:lnTo>
                    <a:pt x="264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4" y="74"/>
                  </a:lnTo>
                  <a:lnTo>
                    <a:pt x="264" y="74"/>
                  </a:lnTo>
                  <a:close/>
                  <a:moveTo>
                    <a:pt x="268" y="132"/>
                  </a:moveTo>
                  <a:lnTo>
                    <a:pt x="268" y="132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8" y="132"/>
                  </a:lnTo>
                  <a:lnTo>
                    <a:pt x="268" y="132"/>
                  </a:lnTo>
                  <a:close/>
                  <a:moveTo>
                    <a:pt x="261" y="130"/>
                  </a:moveTo>
                  <a:lnTo>
                    <a:pt x="261" y="130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0"/>
                  </a:lnTo>
                  <a:lnTo>
                    <a:pt x="261" y="130"/>
                  </a:lnTo>
                  <a:close/>
                  <a:moveTo>
                    <a:pt x="129" y="229"/>
                  </a:moveTo>
                  <a:lnTo>
                    <a:pt x="129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9"/>
                  </a:lnTo>
                  <a:close/>
                  <a:moveTo>
                    <a:pt x="231" y="71"/>
                  </a:move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close/>
                  <a:moveTo>
                    <a:pt x="79" y="335"/>
                  </a:moveTo>
                  <a:lnTo>
                    <a:pt x="79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4"/>
                  </a:lnTo>
                  <a:lnTo>
                    <a:pt x="81" y="334"/>
                  </a:lnTo>
                  <a:lnTo>
                    <a:pt x="79" y="335"/>
                  </a:lnTo>
                  <a:lnTo>
                    <a:pt x="79" y="335"/>
                  </a:lnTo>
                  <a:close/>
                  <a:moveTo>
                    <a:pt x="72" y="328"/>
                  </a:moveTo>
                  <a:lnTo>
                    <a:pt x="72" y="328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2" y="328"/>
                  </a:lnTo>
                  <a:lnTo>
                    <a:pt x="72" y="328"/>
                  </a:lnTo>
                  <a:close/>
                  <a:moveTo>
                    <a:pt x="301" y="88"/>
                  </a:moveTo>
                  <a:lnTo>
                    <a:pt x="301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1" y="88"/>
                  </a:lnTo>
                  <a:lnTo>
                    <a:pt x="301" y="88"/>
                  </a:lnTo>
                  <a:close/>
                  <a:moveTo>
                    <a:pt x="264" y="112"/>
                  </a:moveTo>
                  <a:lnTo>
                    <a:pt x="264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261" y="143"/>
                  </a:moveTo>
                  <a:lnTo>
                    <a:pt x="261" y="143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1" y="143"/>
                  </a:lnTo>
                  <a:lnTo>
                    <a:pt x="261" y="143"/>
                  </a:lnTo>
                  <a:lnTo>
                    <a:pt x="261" y="143"/>
                  </a:lnTo>
                  <a:close/>
                  <a:moveTo>
                    <a:pt x="82" y="302"/>
                  </a:move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2"/>
                  </a:lnTo>
                  <a:close/>
                  <a:moveTo>
                    <a:pt x="89" y="304"/>
                  </a:moveTo>
                  <a:lnTo>
                    <a:pt x="89" y="304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4"/>
                  </a:lnTo>
                  <a:lnTo>
                    <a:pt x="89" y="304"/>
                  </a:lnTo>
                  <a:close/>
                  <a:moveTo>
                    <a:pt x="153" y="233"/>
                  </a:moveTo>
                  <a:lnTo>
                    <a:pt x="153" y="233"/>
                  </a:lnTo>
                  <a:lnTo>
                    <a:pt x="153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3" y="233"/>
                  </a:lnTo>
                  <a:lnTo>
                    <a:pt x="153" y="233"/>
                  </a:lnTo>
                  <a:close/>
                  <a:moveTo>
                    <a:pt x="298" y="57"/>
                  </a:moveTo>
                  <a:lnTo>
                    <a:pt x="298" y="57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298" y="57"/>
                  </a:lnTo>
                  <a:lnTo>
                    <a:pt x="298" y="57"/>
                  </a:lnTo>
                  <a:close/>
                  <a:moveTo>
                    <a:pt x="112" y="256"/>
                  </a:moveTo>
                  <a:lnTo>
                    <a:pt x="112" y="256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78" y="322"/>
                  </a:moveTo>
                  <a:lnTo>
                    <a:pt x="78" y="322"/>
                  </a:lnTo>
                  <a:lnTo>
                    <a:pt x="79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2"/>
                  </a:lnTo>
                  <a:lnTo>
                    <a:pt x="78" y="322"/>
                  </a:lnTo>
                  <a:close/>
                  <a:moveTo>
                    <a:pt x="274" y="146"/>
                  </a:moveTo>
                  <a:lnTo>
                    <a:pt x="274" y="146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4" y="146"/>
                  </a:lnTo>
                  <a:lnTo>
                    <a:pt x="274" y="146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1" y="64"/>
                  </a:lnTo>
                  <a:lnTo>
                    <a:pt x="271" y="64"/>
                  </a:lnTo>
                  <a:close/>
                  <a:moveTo>
                    <a:pt x="72" y="234"/>
                  </a:moveTo>
                  <a:lnTo>
                    <a:pt x="72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4"/>
                  </a:lnTo>
                  <a:close/>
                  <a:moveTo>
                    <a:pt x="169" y="237"/>
                  </a:move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7"/>
                  </a:lnTo>
                  <a:close/>
                  <a:moveTo>
                    <a:pt x="237" y="192"/>
                  </a:moveTo>
                  <a:lnTo>
                    <a:pt x="237" y="192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7" y="192"/>
                  </a:lnTo>
                  <a:lnTo>
                    <a:pt x="237" y="192"/>
                  </a:lnTo>
                  <a:close/>
                  <a:moveTo>
                    <a:pt x="40" y="295"/>
                  </a:moveTo>
                  <a:lnTo>
                    <a:pt x="40" y="295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close/>
                  <a:moveTo>
                    <a:pt x="109" y="244"/>
                  </a:moveTo>
                  <a:lnTo>
                    <a:pt x="109" y="244"/>
                  </a:lnTo>
                  <a:lnTo>
                    <a:pt x="109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9" y="244"/>
                  </a:lnTo>
                  <a:close/>
                  <a:moveTo>
                    <a:pt x="260" y="58"/>
                  </a:moveTo>
                  <a:lnTo>
                    <a:pt x="260" y="58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0" y="58"/>
                  </a:lnTo>
                  <a:lnTo>
                    <a:pt x="260" y="58"/>
                  </a:lnTo>
                  <a:close/>
                  <a:moveTo>
                    <a:pt x="244" y="148"/>
                  </a:move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4" y="148"/>
                  </a:lnTo>
                  <a:lnTo>
                    <a:pt x="244" y="148"/>
                  </a:lnTo>
                  <a:close/>
                  <a:moveTo>
                    <a:pt x="85" y="236"/>
                  </a:moveTo>
                  <a:lnTo>
                    <a:pt x="85" y="236"/>
                  </a:lnTo>
                  <a:lnTo>
                    <a:pt x="84" y="237"/>
                  </a:lnTo>
                  <a:lnTo>
                    <a:pt x="84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5" y="236"/>
                  </a:lnTo>
                  <a:close/>
                  <a:moveTo>
                    <a:pt x="318" y="86"/>
                  </a:moveTo>
                  <a:lnTo>
                    <a:pt x="318" y="86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18" y="86"/>
                  </a:lnTo>
                  <a:lnTo>
                    <a:pt x="318" y="86"/>
                  </a:lnTo>
                  <a:close/>
                  <a:moveTo>
                    <a:pt x="302" y="15"/>
                  </a:moveTo>
                  <a:lnTo>
                    <a:pt x="302" y="15"/>
                  </a:lnTo>
                  <a:lnTo>
                    <a:pt x="302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2" y="15"/>
                  </a:lnTo>
                  <a:close/>
                  <a:moveTo>
                    <a:pt x="150" y="243"/>
                  </a:moveTo>
                  <a:lnTo>
                    <a:pt x="150" y="243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0" y="243"/>
                  </a:lnTo>
                  <a:lnTo>
                    <a:pt x="150" y="243"/>
                  </a:lnTo>
                  <a:close/>
                  <a:moveTo>
                    <a:pt x="109" y="258"/>
                  </a:moveTo>
                  <a:lnTo>
                    <a:pt x="109" y="258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58"/>
                  </a:lnTo>
                  <a:lnTo>
                    <a:pt x="109" y="258"/>
                  </a:lnTo>
                  <a:close/>
                  <a:moveTo>
                    <a:pt x="285" y="82"/>
                  </a:move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close/>
                  <a:moveTo>
                    <a:pt x="65" y="338"/>
                  </a:moveTo>
                  <a:lnTo>
                    <a:pt x="65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5" y="338"/>
                  </a:lnTo>
                  <a:lnTo>
                    <a:pt x="65" y="338"/>
                  </a:lnTo>
                  <a:close/>
                  <a:moveTo>
                    <a:pt x="238" y="72"/>
                  </a:moveTo>
                  <a:lnTo>
                    <a:pt x="23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8" y="72"/>
                  </a:lnTo>
                  <a:lnTo>
                    <a:pt x="238" y="72"/>
                  </a:lnTo>
                  <a:close/>
                  <a:moveTo>
                    <a:pt x="301" y="51"/>
                  </a:moveTo>
                  <a:lnTo>
                    <a:pt x="301" y="51"/>
                  </a:lnTo>
                  <a:lnTo>
                    <a:pt x="302" y="51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51"/>
                  </a:lnTo>
                  <a:lnTo>
                    <a:pt x="301" y="51"/>
                  </a:lnTo>
                  <a:close/>
                  <a:moveTo>
                    <a:pt x="45" y="334"/>
                  </a:move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4"/>
                  </a:lnTo>
                  <a:lnTo>
                    <a:pt x="45" y="334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256" y="173"/>
                  </a:moveTo>
                  <a:lnTo>
                    <a:pt x="256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3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41" y="328"/>
                  </a:lnTo>
                  <a:lnTo>
                    <a:pt x="41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85" y="250"/>
                  </a:moveTo>
                  <a:lnTo>
                    <a:pt x="85" y="250"/>
                  </a:lnTo>
                  <a:lnTo>
                    <a:pt x="84" y="250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50"/>
                  </a:lnTo>
                  <a:lnTo>
                    <a:pt x="85" y="250"/>
                  </a:lnTo>
                  <a:close/>
                  <a:moveTo>
                    <a:pt x="116" y="226"/>
                  </a:move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close/>
                  <a:moveTo>
                    <a:pt x="79" y="221"/>
                  </a:moveTo>
                  <a:lnTo>
                    <a:pt x="79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close/>
                  <a:moveTo>
                    <a:pt x="61" y="283"/>
                  </a:move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3"/>
                  </a:lnTo>
                  <a:lnTo>
                    <a:pt x="61" y="283"/>
                  </a:lnTo>
                  <a:close/>
                  <a:moveTo>
                    <a:pt x="160" y="236"/>
                  </a:move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close/>
                  <a:moveTo>
                    <a:pt x="229" y="177"/>
                  </a:move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7"/>
                  </a:lnTo>
                  <a:close/>
                  <a:moveTo>
                    <a:pt x="290" y="89"/>
                  </a:move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close/>
                  <a:moveTo>
                    <a:pt x="112" y="206"/>
                  </a:moveTo>
                  <a:lnTo>
                    <a:pt x="112" y="206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1" y="206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112" y="206"/>
                  </a:lnTo>
                  <a:lnTo>
                    <a:pt x="112" y="206"/>
                  </a:lnTo>
                  <a:close/>
                  <a:moveTo>
                    <a:pt x="334" y="101"/>
                  </a:moveTo>
                  <a:lnTo>
                    <a:pt x="334" y="101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101"/>
                  </a:lnTo>
                  <a:lnTo>
                    <a:pt x="334" y="101"/>
                  </a:lnTo>
                  <a:close/>
                  <a:moveTo>
                    <a:pt x="75" y="183"/>
                  </a:moveTo>
                  <a:lnTo>
                    <a:pt x="75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87644" y="5528820"/>
            <a:ext cx="784021" cy="996951"/>
            <a:chOff x="4256088" y="1033463"/>
            <a:chExt cx="784225" cy="747713"/>
          </a:xfrm>
        </p:grpSpPr>
        <p:sp>
          <p:nvSpPr>
            <p:cNvPr id="35" name="Freeform 102"/>
            <p:cNvSpPr>
              <a:spLocks/>
            </p:cNvSpPr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05"/>
            <p:cNvSpPr>
              <a:spLocks/>
            </p:cNvSpPr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06"/>
            <p:cNvSpPr>
              <a:spLocks/>
            </p:cNvSpPr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4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2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Freeform 123"/>
          <p:cNvSpPr>
            <a:spLocks noEditPoints="1"/>
          </p:cNvSpPr>
          <p:nvPr/>
        </p:nvSpPr>
        <p:spPr bwMode="auto">
          <a:xfrm>
            <a:off x="6964873" y="5611450"/>
            <a:ext cx="1079219" cy="100753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8438" y="3586705"/>
            <a:ext cx="785613" cy="1284816"/>
            <a:chOff x="2105026" y="2144713"/>
            <a:chExt cx="941388" cy="1106488"/>
          </a:xfrm>
        </p:grpSpPr>
        <p:sp>
          <p:nvSpPr>
            <p:cNvPr id="46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805939" y="3318256"/>
            <a:ext cx="1214140" cy="1460511"/>
            <a:chOff x="6072188" y="1752600"/>
            <a:chExt cx="982663" cy="842963"/>
          </a:xfrm>
        </p:grpSpPr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97"/>
            <p:cNvSpPr>
              <a:spLocks/>
            </p:cNvSpPr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98"/>
            <p:cNvSpPr>
              <a:spLocks/>
            </p:cNvSpPr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06"/>
            <p:cNvSpPr>
              <a:spLocks/>
            </p:cNvSpPr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13"/>
            <p:cNvSpPr>
              <a:spLocks/>
            </p:cNvSpPr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21"/>
            <p:cNvSpPr>
              <a:spLocks/>
            </p:cNvSpPr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3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189"/>
          <p:cNvGrpSpPr>
            <a:grpSpLocks noChangeAspect="1"/>
          </p:cNvGrpSpPr>
          <p:nvPr/>
        </p:nvGrpSpPr>
        <p:grpSpPr bwMode="auto">
          <a:xfrm rot="19076758">
            <a:off x="7298040" y="4764510"/>
            <a:ext cx="606172" cy="933285"/>
            <a:chOff x="387" y="1666"/>
            <a:chExt cx="531" cy="613"/>
          </a:xfrm>
          <a:solidFill>
            <a:srgbClr val="FFFFFF"/>
          </a:solidFill>
        </p:grpSpPr>
        <p:sp>
          <p:nvSpPr>
            <p:cNvPr id="59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Group 189"/>
          <p:cNvGrpSpPr>
            <a:grpSpLocks noChangeAspect="1"/>
          </p:cNvGrpSpPr>
          <p:nvPr/>
        </p:nvGrpSpPr>
        <p:grpSpPr bwMode="auto">
          <a:xfrm rot="583418">
            <a:off x="1755440" y="5710201"/>
            <a:ext cx="573041" cy="882276"/>
            <a:chOff x="387" y="1666"/>
            <a:chExt cx="531" cy="613"/>
          </a:xfrm>
          <a:solidFill>
            <a:srgbClr val="FFFFFF"/>
          </a:solidFill>
        </p:grpSpPr>
        <p:sp>
          <p:nvSpPr>
            <p:cNvPr id="62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Group 189"/>
          <p:cNvGrpSpPr>
            <a:grpSpLocks noChangeAspect="1"/>
          </p:cNvGrpSpPr>
          <p:nvPr/>
        </p:nvGrpSpPr>
        <p:grpSpPr bwMode="auto">
          <a:xfrm rot="1607822">
            <a:off x="5983476" y="6046605"/>
            <a:ext cx="358227" cy="551540"/>
            <a:chOff x="387" y="1666"/>
            <a:chExt cx="531" cy="613"/>
          </a:xfrm>
          <a:solidFill>
            <a:srgbClr val="FFFFFF"/>
          </a:solidFill>
        </p:grpSpPr>
        <p:sp>
          <p:nvSpPr>
            <p:cNvPr id="65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7" name="Freeform 2519"/>
          <p:cNvSpPr>
            <a:spLocks noEditPoints="1"/>
          </p:cNvSpPr>
          <p:nvPr/>
        </p:nvSpPr>
        <p:spPr bwMode="auto">
          <a:xfrm rot="17100000">
            <a:off x="2737015" y="5726601"/>
            <a:ext cx="747184" cy="1064936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8" name="Freeform 2527"/>
          <p:cNvSpPr>
            <a:spLocks noEditPoints="1"/>
          </p:cNvSpPr>
          <p:nvPr/>
        </p:nvSpPr>
        <p:spPr bwMode="auto">
          <a:xfrm>
            <a:off x="449342" y="2007453"/>
            <a:ext cx="374552" cy="1195917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9" name="Freeform 2547"/>
          <p:cNvSpPr>
            <a:spLocks noEditPoints="1"/>
          </p:cNvSpPr>
          <p:nvPr/>
        </p:nvSpPr>
        <p:spPr bwMode="auto">
          <a:xfrm>
            <a:off x="4696308" y="5376574"/>
            <a:ext cx="654527" cy="1074957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561" y="-462921"/>
            <a:ext cx="11427025" cy="1015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398872" y="-128158"/>
            <a:ext cx="6493713" cy="665547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ĐẾN VỚI LỚP HỌC</a:t>
            </a:r>
          </a:p>
          <a:p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71" y="3835487"/>
            <a:ext cx="152122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22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679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231775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360" name="Picture 8" descr="pillowcase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196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1" name="Picture 9" descr="Embroidered Pillow Ca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2" name="Picture 10" descr="Embroidered Pillow Cas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19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4" name="Picture 12" descr="snoozing clown and kid in c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43050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-9906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4211638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0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1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-9906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6522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3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4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5" name="Oval 29"/>
          <p:cNvSpPr>
            <a:spLocks noChangeArrowheads="1"/>
          </p:cNvSpPr>
          <p:nvPr/>
        </p:nvSpPr>
        <p:spPr bwMode="auto">
          <a:xfrm>
            <a:off x="6151563" y="19050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6" name="Oval 30"/>
          <p:cNvSpPr>
            <a:spLocks noChangeArrowheads="1"/>
          </p:cNvSpPr>
          <p:nvPr/>
        </p:nvSpPr>
        <p:spPr bwMode="auto">
          <a:xfrm>
            <a:off x="568801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6527" name="Oval 31"/>
          <p:cNvSpPr>
            <a:spLocks noChangeArrowheads="1"/>
          </p:cNvSpPr>
          <p:nvPr/>
        </p:nvSpPr>
        <p:spPr bwMode="auto">
          <a:xfrm>
            <a:off x="51816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107555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7556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7524" name="Freeform 6"/>
          <p:cNvSpPr>
            <a:spLocks/>
          </p:cNvSpPr>
          <p:nvPr/>
        </p:nvSpPr>
        <p:spPr bwMode="auto">
          <a:xfrm>
            <a:off x="41148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5" name="Freeform 7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6" name="Freeform 8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7" name="Line 9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8" name="Line 10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9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7530" name="Line 12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1" name="Line 13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2" name="Line 14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3" name="Line 15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4" name="Line 16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Line 17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Line 18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7" name="Line 19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8" name="Line 20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9" name="Line 21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0" name="Text Box 22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7541" name="Text Box 23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7542" name="Text Box 24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7543" name="Text Box 25"/>
          <p:cNvSpPr txBox="1">
            <a:spLocks noChangeArrowheads="1"/>
          </p:cNvSpPr>
          <p:nvPr/>
        </p:nvSpPr>
        <p:spPr bwMode="auto">
          <a:xfrm>
            <a:off x="510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7544" name="Text Box 26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7545" name="Text Box 27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7546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7547" name="Text Box 29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7548" name="Text Box 30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7549" name="Oval 31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0" name="Oval 32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1" name="Oval 33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2" name="Oval 34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3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54" name="Oval 36"/>
          <p:cNvSpPr>
            <a:spLocks noChangeArrowheads="1"/>
          </p:cNvSpPr>
          <p:nvPr/>
        </p:nvSpPr>
        <p:spPr bwMode="auto">
          <a:xfrm>
            <a:off x="5181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8547" name="Group 3"/>
          <p:cNvGrpSpPr>
            <a:grpSpLocks/>
          </p:cNvGrpSpPr>
          <p:nvPr/>
        </p:nvGrpSpPr>
        <p:grpSpPr bwMode="auto">
          <a:xfrm rot="10800000">
            <a:off x="1752600" y="4038600"/>
            <a:ext cx="2819400" cy="339725"/>
            <a:chOff x="1776" y="3072"/>
            <a:chExt cx="1776" cy="214"/>
          </a:xfrm>
        </p:grpSpPr>
        <p:sp>
          <p:nvSpPr>
            <p:cNvPr id="108579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8580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8548" name="Freeform 6"/>
          <p:cNvSpPr>
            <a:spLocks/>
          </p:cNvSpPr>
          <p:nvPr/>
        </p:nvSpPr>
        <p:spPr bwMode="auto">
          <a:xfrm>
            <a:off x="41148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Freeform 7"/>
          <p:cNvSpPr>
            <a:spLocks/>
          </p:cNvSpPr>
          <p:nvPr/>
        </p:nvSpPr>
        <p:spPr bwMode="auto">
          <a:xfrm>
            <a:off x="1981200" y="3886200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0" name="Line 8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1" name="Line 9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2" name="Text Box 10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8553" name="Line 11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4" name="Line 12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5" name="Line 13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6" name="Line 14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7" name="Line 15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8" name="Line 16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9" name="Line 17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0" name="Line 18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1" name="Line 19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2" name="Line 20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3" name="Text Box 21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8564" name="Text Box 22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8565" name="Text Box 23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8566" name="Text Box 24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8567" name="Text Box 25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8568" name="Text Box 26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8569" name="Text Box 27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8570" name="Text Box 28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8571" name="Text Box 29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8572" name="Oval 30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3" name="Oval 31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4" name="Oval 32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5" name="Oval 33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6" name="Freeform 34"/>
          <p:cNvSpPr>
            <a:spLocks/>
          </p:cNvSpPr>
          <p:nvPr/>
        </p:nvSpPr>
        <p:spPr bwMode="auto">
          <a:xfrm>
            <a:off x="1270000" y="0"/>
            <a:ext cx="2311400" cy="4038600"/>
          </a:xfrm>
          <a:custGeom>
            <a:avLst/>
            <a:gdLst>
              <a:gd name="T0" fmla="*/ 2147483646 w 1456"/>
              <a:gd name="T1" fmla="*/ 0 h 2544"/>
              <a:gd name="T2" fmla="*/ 2147483646 w 1456"/>
              <a:gd name="T3" fmla="*/ 2147483646 h 2544"/>
              <a:gd name="T4" fmla="*/ 2147483646 w 1456"/>
              <a:gd name="T5" fmla="*/ 2147483646 h 2544"/>
              <a:gd name="T6" fmla="*/ 2147483646 w 1456"/>
              <a:gd name="T7" fmla="*/ 2147483646 h 2544"/>
              <a:gd name="T8" fmla="*/ 2147483646 w 1456"/>
              <a:gd name="T9" fmla="*/ 2147483646 h 2544"/>
              <a:gd name="T10" fmla="*/ 2147483646 w 1456"/>
              <a:gd name="T11" fmla="*/ 2147483646 h 2544"/>
              <a:gd name="T12" fmla="*/ 2147483646 w 1456"/>
              <a:gd name="T13" fmla="*/ 2147483646 h 2544"/>
              <a:gd name="T14" fmla="*/ 2147483646 w 1456"/>
              <a:gd name="T15" fmla="*/ 2147483646 h 2544"/>
              <a:gd name="T16" fmla="*/ 2147483646 w 1456"/>
              <a:gd name="T17" fmla="*/ 2147483646 h 2544"/>
              <a:gd name="T18" fmla="*/ 2147483646 w 1456"/>
              <a:gd name="T19" fmla="*/ 2147483646 h 2544"/>
              <a:gd name="T20" fmla="*/ 2147483646 w 1456"/>
              <a:gd name="T21" fmla="*/ 2147483646 h 2544"/>
              <a:gd name="T22" fmla="*/ 2147483646 w 1456"/>
              <a:gd name="T23" fmla="*/ 2147483646 h 2544"/>
              <a:gd name="T24" fmla="*/ 2147483646 w 1456"/>
              <a:gd name="T25" fmla="*/ 2147483646 h 25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6"/>
              <a:gd name="T40" fmla="*/ 0 h 2544"/>
              <a:gd name="T41" fmla="*/ 1456 w 1456"/>
              <a:gd name="T42" fmla="*/ 2544 h 25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6" h="2544">
                <a:moveTo>
                  <a:pt x="1456" y="0"/>
                </a:moveTo>
                <a:cubicBezTo>
                  <a:pt x="1416" y="12"/>
                  <a:pt x="1376" y="24"/>
                  <a:pt x="1312" y="48"/>
                </a:cubicBezTo>
                <a:cubicBezTo>
                  <a:pt x="1248" y="72"/>
                  <a:pt x="1176" y="104"/>
                  <a:pt x="1072" y="144"/>
                </a:cubicBezTo>
                <a:cubicBezTo>
                  <a:pt x="968" y="184"/>
                  <a:pt x="784" y="240"/>
                  <a:pt x="688" y="288"/>
                </a:cubicBezTo>
                <a:cubicBezTo>
                  <a:pt x="592" y="336"/>
                  <a:pt x="560" y="376"/>
                  <a:pt x="496" y="432"/>
                </a:cubicBezTo>
                <a:cubicBezTo>
                  <a:pt x="432" y="488"/>
                  <a:pt x="376" y="528"/>
                  <a:pt x="304" y="624"/>
                </a:cubicBezTo>
                <a:cubicBezTo>
                  <a:pt x="232" y="720"/>
                  <a:pt x="112" y="872"/>
                  <a:pt x="64" y="1008"/>
                </a:cubicBezTo>
                <a:cubicBezTo>
                  <a:pt x="16" y="1144"/>
                  <a:pt x="24" y="1320"/>
                  <a:pt x="16" y="1440"/>
                </a:cubicBezTo>
                <a:cubicBezTo>
                  <a:pt x="8" y="1560"/>
                  <a:pt x="0" y="1608"/>
                  <a:pt x="16" y="1728"/>
                </a:cubicBezTo>
                <a:cubicBezTo>
                  <a:pt x="32" y="1848"/>
                  <a:pt x="80" y="2064"/>
                  <a:pt x="112" y="2160"/>
                </a:cubicBezTo>
                <a:cubicBezTo>
                  <a:pt x="144" y="2256"/>
                  <a:pt x="160" y="2256"/>
                  <a:pt x="208" y="2304"/>
                </a:cubicBezTo>
                <a:cubicBezTo>
                  <a:pt x="256" y="2352"/>
                  <a:pt x="352" y="2408"/>
                  <a:pt x="400" y="2448"/>
                </a:cubicBezTo>
                <a:cubicBezTo>
                  <a:pt x="448" y="2488"/>
                  <a:pt x="472" y="2516"/>
                  <a:pt x="496" y="2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7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8578" name="Oval 36"/>
          <p:cNvSpPr>
            <a:spLocks noChangeArrowheads="1"/>
          </p:cNvSpPr>
          <p:nvPr/>
        </p:nvSpPr>
        <p:spPr bwMode="auto">
          <a:xfrm>
            <a:off x="5181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 rot="3647323">
            <a:off x="4094163" y="3221037"/>
            <a:ext cx="2819400" cy="339725"/>
            <a:chOff x="1776" y="3072"/>
            <a:chExt cx="1776" cy="214"/>
          </a:xfrm>
        </p:grpSpPr>
        <p:sp>
          <p:nvSpPr>
            <p:cNvPr id="109601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9602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9572" name="Freeform 6"/>
          <p:cNvSpPr>
            <a:spLocks/>
          </p:cNvSpPr>
          <p:nvPr/>
        </p:nvSpPr>
        <p:spPr bwMode="auto">
          <a:xfrm>
            <a:off x="3048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3" name="Line 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4" name="Line 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9576" name="Line 1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7" name="Line 1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8" name="Line 1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9" name="Line 1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0" name="Line 1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1" name="Line 1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2" name="Line 1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3" name="Line 1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4" name="Line 1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5" name="Line 1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6" name="Text Box 2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9587" name="Text Box 2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9588" name="Text Box 2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9589" name="Text Box 2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9590" name="Text Box 2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9591" name="Text Box 2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9592" name="Text Box 2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9593" name="Text Box 2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9594" name="Text Box 2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9595" name="Oval 29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6" name="Oval 30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7" name="Oval 31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8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599" name="Oval 33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9600" name="Oval 34"/>
          <p:cNvSpPr>
            <a:spLocks noChangeArrowheads="1"/>
          </p:cNvSpPr>
          <p:nvPr/>
        </p:nvSpPr>
        <p:spPr bwMode="auto">
          <a:xfrm>
            <a:off x="5181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 rot="-3657521">
            <a:off x="6392863" y="1209675"/>
            <a:ext cx="106362" cy="2986088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 rot="1742479">
            <a:off x="7467600" y="3313113"/>
            <a:ext cx="457200" cy="746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0618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0619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0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1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2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3" name="Freeform 31"/>
          <p:cNvSpPr>
            <a:spLocks/>
          </p:cNvSpPr>
          <p:nvPr/>
        </p:nvSpPr>
        <p:spPr bwMode="auto">
          <a:xfrm>
            <a:off x="1968500" y="800100"/>
            <a:ext cx="5803900" cy="4127500"/>
          </a:xfrm>
          <a:custGeom>
            <a:avLst/>
            <a:gdLst>
              <a:gd name="T0" fmla="*/ 2147483646 w 3656"/>
              <a:gd name="T1" fmla="*/ 2147483646 h 2600"/>
              <a:gd name="T2" fmla="*/ 2147483646 w 3656"/>
              <a:gd name="T3" fmla="*/ 2147483646 h 2600"/>
              <a:gd name="T4" fmla="*/ 2147483646 w 3656"/>
              <a:gd name="T5" fmla="*/ 2147483646 h 2600"/>
              <a:gd name="T6" fmla="*/ 2147483646 w 3656"/>
              <a:gd name="T7" fmla="*/ 2147483646 h 2600"/>
              <a:gd name="T8" fmla="*/ 2147483646 w 3656"/>
              <a:gd name="T9" fmla="*/ 2147483646 h 2600"/>
              <a:gd name="T10" fmla="*/ 2147483646 w 3656"/>
              <a:gd name="T11" fmla="*/ 2147483646 h 2600"/>
              <a:gd name="T12" fmla="*/ 2147483646 w 3656"/>
              <a:gd name="T13" fmla="*/ 2147483646 h 2600"/>
              <a:gd name="T14" fmla="*/ 2147483646 w 3656"/>
              <a:gd name="T15" fmla="*/ 2147483646 h 2600"/>
              <a:gd name="T16" fmla="*/ 2147483646 w 3656"/>
              <a:gd name="T17" fmla="*/ 2147483646 h 2600"/>
              <a:gd name="T18" fmla="*/ 2147483646 w 3656"/>
              <a:gd name="T19" fmla="*/ 2147483646 h 2600"/>
              <a:gd name="T20" fmla="*/ 2147483646 w 3656"/>
              <a:gd name="T21" fmla="*/ 2147483646 h 2600"/>
              <a:gd name="T22" fmla="*/ 2147483646 w 3656"/>
              <a:gd name="T23" fmla="*/ 2147483646 h 2600"/>
              <a:gd name="T24" fmla="*/ 2147483646 w 3656"/>
              <a:gd name="T25" fmla="*/ 2147483646 h 2600"/>
              <a:gd name="T26" fmla="*/ 2147483646 w 3656"/>
              <a:gd name="T27" fmla="*/ 2147483646 h 2600"/>
              <a:gd name="T28" fmla="*/ 2147483646 w 3656"/>
              <a:gd name="T29" fmla="*/ 2147483646 h 2600"/>
              <a:gd name="T30" fmla="*/ 2147483646 w 3656"/>
              <a:gd name="T31" fmla="*/ 2147483646 h 2600"/>
              <a:gd name="T32" fmla="*/ 2147483646 w 3656"/>
              <a:gd name="T33" fmla="*/ 2147483646 h 2600"/>
              <a:gd name="T34" fmla="*/ 2147483646 w 3656"/>
              <a:gd name="T35" fmla="*/ 2147483646 h 2600"/>
              <a:gd name="T36" fmla="*/ 2147483646 w 3656"/>
              <a:gd name="T37" fmla="*/ 2147483646 h 2600"/>
              <a:gd name="T38" fmla="*/ 2147483646 w 3656"/>
              <a:gd name="T39" fmla="*/ 2147483646 h 2600"/>
              <a:gd name="T40" fmla="*/ 2147483646 w 3656"/>
              <a:gd name="T41" fmla="*/ 2147483646 h 2600"/>
              <a:gd name="T42" fmla="*/ 2147483646 w 3656"/>
              <a:gd name="T43" fmla="*/ 2147483646 h 2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656"/>
              <a:gd name="T67" fmla="*/ 0 h 2600"/>
              <a:gd name="T68" fmla="*/ 3656 w 3656"/>
              <a:gd name="T69" fmla="*/ 2600 h 26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656" h="2600">
                <a:moveTo>
                  <a:pt x="2024" y="744"/>
                </a:moveTo>
                <a:cubicBezTo>
                  <a:pt x="2056" y="648"/>
                  <a:pt x="2088" y="552"/>
                  <a:pt x="2072" y="456"/>
                </a:cubicBezTo>
                <a:cubicBezTo>
                  <a:pt x="2056" y="360"/>
                  <a:pt x="2000" y="240"/>
                  <a:pt x="1928" y="168"/>
                </a:cubicBezTo>
                <a:cubicBezTo>
                  <a:pt x="1856" y="96"/>
                  <a:pt x="1792" y="48"/>
                  <a:pt x="1640" y="24"/>
                </a:cubicBezTo>
                <a:cubicBezTo>
                  <a:pt x="1488" y="0"/>
                  <a:pt x="1216" y="8"/>
                  <a:pt x="1016" y="24"/>
                </a:cubicBezTo>
                <a:cubicBezTo>
                  <a:pt x="816" y="40"/>
                  <a:pt x="592" y="64"/>
                  <a:pt x="440" y="120"/>
                </a:cubicBezTo>
                <a:cubicBezTo>
                  <a:pt x="288" y="176"/>
                  <a:pt x="176" y="224"/>
                  <a:pt x="104" y="360"/>
                </a:cubicBezTo>
                <a:cubicBezTo>
                  <a:pt x="32" y="496"/>
                  <a:pt x="16" y="768"/>
                  <a:pt x="8" y="936"/>
                </a:cubicBezTo>
                <a:cubicBezTo>
                  <a:pt x="0" y="1104"/>
                  <a:pt x="8" y="1200"/>
                  <a:pt x="56" y="1368"/>
                </a:cubicBezTo>
                <a:cubicBezTo>
                  <a:pt x="104" y="1536"/>
                  <a:pt x="168" y="1784"/>
                  <a:pt x="296" y="1944"/>
                </a:cubicBezTo>
                <a:cubicBezTo>
                  <a:pt x="424" y="2104"/>
                  <a:pt x="608" y="2224"/>
                  <a:pt x="824" y="2328"/>
                </a:cubicBezTo>
                <a:cubicBezTo>
                  <a:pt x="1040" y="2432"/>
                  <a:pt x="1352" y="2536"/>
                  <a:pt x="1592" y="2568"/>
                </a:cubicBezTo>
                <a:cubicBezTo>
                  <a:pt x="1832" y="2600"/>
                  <a:pt x="2080" y="2536"/>
                  <a:pt x="2264" y="2520"/>
                </a:cubicBezTo>
                <a:cubicBezTo>
                  <a:pt x="2448" y="2504"/>
                  <a:pt x="2568" y="2520"/>
                  <a:pt x="2696" y="2472"/>
                </a:cubicBezTo>
                <a:cubicBezTo>
                  <a:pt x="2824" y="2424"/>
                  <a:pt x="2928" y="2304"/>
                  <a:pt x="3032" y="2232"/>
                </a:cubicBezTo>
                <a:cubicBezTo>
                  <a:pt x="3136" y="2160"/>
                  <a:pt x="3248" y="2104"/>
                  <a:pt x="3320" y="2040"/>
                </a:cubicBezTo>
                <a:cubicBezTo>
                  <a:pt x="3392" y="1976"/>
                  <a:pt x="3432" y="1896"/>
                  <a:pt x="3464" y="1848"/>
                </a:cubicBezTo>
                <a:cubicBezTo>
                  <a:pt x="3496" y="1800"/>
                  <a:pt x="3496" y="1792"/>
                  <a:pt x="3512" y="1752"/>
                </a:cubicBezTo>
                <a:cubicBezTo>
                  <a:pt x="3528" y="1712"/>
                  <a:pt x="3544" y="1616"/>
                  <a:pt x="3560" y="1608"/>
                </a:cubicBezTo>
                <a:cubicBezTo>
                  <a:pt x="3576" y="1600"/>
                  <a:pt x="3600" y="1648"/>
                  <a:pt x="3608" y="1704"/>
                </a:cubicBezTo>
                <a:cubicBezTo>
                  <a:pt x="3616" y="1760"/>
                  <a:pt x="3600" y="1856"/>
                  <a:pt x="3608" y="1944"/>
                </a:cubicBezTo>
                <a:cubicBezTo>
                  <a:pt x="3616" y="2032"/>
                  <a:pt x="3640" y="2184"/>
                  <a:pt x="3656" y="22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24" name="Oval 32"/>
          <p:cNvSpPr>
            <a:spLocks noChangeArrowheads="1"/>
          </p:cNvSpPr>
          <p:nvPr/>
        </p:nvSpPr>
        <p:spPr bwMode="auto">
          <a:xfrm>
            <a:off x="56388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0625" name="Oval 33"/>
          <p:cNvSpPr>
            <a:spLocks noChangeArrowheads="1"/>
          </p:cNvSpPr>
          <p:nvPr/>
        </p:nvSpPr>
        <p:spPr bwMode="auto">
          <a:xfrm>
            <a:off x="51816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 rot="-5066166">
            <a:off x="6623050" y="727075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 rot="333835">
            <a:off x="8001000" y="2266950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1643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4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5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6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7" name="Oval 31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1648" name="Freeform 32"/>
          <p:cNvSpPr>
            <a:spLocks/>
          </p:cNvSpPr>
          <p:nvPr/>
        </p:nvSpPr>
        <p:spPr bwMode="auto">
          <a:xfrm>
            <a:off x="2616200" y="762000"/>
            <a:ext cx="5613400" cy="3987800"/>
          </a:xfrm>
          <a:custGeom>
            <a:avLst/>
            <a:gdLst>
              <a:gd name="T0" fmla="*/ 2147483646 w 3536"/>
              <a:gd name="T1" fmla="*/ 2147483646 h 2512"/>
              <a:gd name="T2" fmla="*/ 2147483646 w 3536"/>
              <a:gd name="T3" fmla="*/ 2147483646 h 2512"/>
              <a:gd name="T4" fmla="*/ 2147483646 w 3536"/>
              <a:gd name="T5" fmla="*/ 2147483646 h 2512"/>
              <a:gd name="T6" fmla="*/ 2147483646 w 3536"/>
              <a:gd name="T7" fmla="*/ 2147483646 h 2512"/>
              <a:gd name="T8" fmla="*/ 2147483646 w 3536"/>
              <a:gd name="T9" fmla="*/ 0 h 2512"/>
              <a:gd name="T10" fmla="*/ 2147483646 w 3536"/>
              <a:gd name="T11" fmla="*/ 2147483646 h 2512"/>
              <a:gd name="T12" fmla="*/ 2147483646 w 3536"/>
              <a:gd name="T13" fmla="*/ 2147483646 h 2512"/>
              <a:gd name="T14" fmla="*/ 2147483646 w 3536"/>
              <a:gd name="T15" fmla="*/ 2147483646 h 2512"/>
              <a:gd name="T16" fmla="*/ 2147483646 w 3536"/>
              <a:gd name="T17" fmla="*/ 2147483646 h 2512"/>
              <a:gd name="T18" fmla="*/ 2147483646 w 3536"/>
              <a:gd name="T19" fmla="*/ 2147483646 h 2512"/>
              <a:gd name="T20" fmla="*/ 2147483646 w 3536"/>
              <a:gd name="T21" fmla="*/ 2147483646 h 2512"/>
              <a:gd name="T22" fmla="*/ 2147483646 w 3536"/>
              <a:gd name="T23" fmla="*/ 2147483646 h 2512"/>
              <a:gd name="T24" fmla="*/ 2147483646 w 3536"/>
              <a:gd name="T25" fmla="*/ 2147483646 h 2512"/>
              <a:gd name="T26" fmla="*/ 2147483646 w 3536"/>
              <a:gd name="T27" fmla="*/ 2147483646 h 2512"/>
              <a:gd name="T28" fmla="*/ 2147483646 w 3536"/>
              <a:gd name="T29" fmla="*/ 2147483646 h 2512"/>
              <a:gd name="T30" fmla="*/ 2147483646 w 3536"/>
              <a:gd name="T31" fmla="*/ 2147483646 h 2512"/>
              <a:gd name="T32" fmla="*/ 2147483646 w 3536"/>
              <a:gd name="T33" fmla="*/ 2147483646 h 2512"/>
              <a:gd name="T34" fmla="*/ 2147483646 w 3536"/>
              <a:gd name="T35" fmla="*/ 2147483646 h 2512"/>
              <a:gd name="T36" fmla="*/ 2147483646 w 3536"/>
              <a:gd name="T37" fmla="*/ 2147483646 h 2512"/>
              <a:gd name="T38" fmla="*/ 2147483646 w 3536"/>
              <a:gd name="T39" fmla="*/ 2147483646 h 2512"/>
              <a:gd name="T40" fmla="*/ 2147483646 w 3536"/>
              <a:gd name="T41" fmla="*/ 2147483646 h 2512"/>
              <a:gd name="T42" fmla="*/ 2147483646 w 3536"/>
              <a:gd name="T43" fmla="*/ 2147483646 h 2512"/>
              <a:gd name="T44" fmla="*/ 2147483646 w 3536"/>
              <a:gd name="T45" fmla="*/ 2147483646 h 2512"/>
              <a:gd name="T46" fmla="*/ 2147483646 w 3536"/>
              <a:gd name="T47" fmla="*/ 2147483646 h 2512"/>
              <a:gd name="T48" fmla="*/ 2147483646 w 3536"/>
              <a:gd name="T49" fmla="*/ 2147483646 h 2512"/>
              <a:gd name="T50" fmla="*/ 2147483646 w 3536"/>
              <a:gd name="T51" fmla="*/ 2147483646 h 25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36"/>
              <a:gd name="T79" fmla="*/ 0 h 2512"/>
              <a:gd name="T80" fmla="*/ 3536 w 3536"/>
              <a:gd name="T81" fmla="*/ 2512 h 251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36" h="2512">
                <a:moveTo>
                  <a:pt x="1656" y="768"/>
                </a:moveTo>
                <a:cubicBezTo>
                  <a:pt x="1668" y="668"/>
                  <a:pt x="1680" y="568"/>
                  <a:pt x="1656" y="480"/>
                </a:cubicBezTo>
                <a:cubicBezTo>
                  <a:pt x="1632" y="392"/>
                  <a:pt x="1568" y="304"/>
                  <a:pt x="1512" y="240"/>
                </a:cubicBezTo>
                <a:cubicBezTo>
                  <a:pt x="1456" y="176"/>
                  <a:pt x="1424" y="136"/>
                  <a:pt x="1320" y="96"/>
                </a:cubicBezTo>
                <a:cubicBezTo>
                  <a:pt x="1216" y="56"/>
                  <a:pt x="1024" y="0"/>
                  <a:pt x="888" y="0"/>
                </a:cubicBezTo>
                <a:cubicBezTo>
                  <a:pt x="752" y="0"/>
                  <a:pt x="624" y="32"/>
                  <a:pt x="504" y="96"/>
                </a:cubicBezTo>
                <a:cubicBezTo>
                  <a:pt x="384" y="160"/>
                  <a:pt x="248" y="264"/>
                  <a:pt x="168" y="384"/>
                </a:cubicBezTo>
                <a:cubicBezTo>
                  <a:pt x="88" y="504"/>
                  <a:pt x="48" y="680"/>
                  <a:pt x="24" y="816"/>
                </a:cubicBezTo>
                <a:cubicBezTo>
                  <a:pt x="0" y="952"/>
                  <a:pt x="16" y="1064"/>
                  <a:pt x="24" y="1200"/>
                </a:cubicBezTo>
                <a:cubicBezTo>
                  <a:pt x="32" y="1336"/>
                  <a:pt x="8" y="1488"/>
                  <a:pt x="72" y="1632"/>
                </a:cubicBezTo>
                <a:cubicBezTo>
                  <a:pt x="136" y="1776"/>
                  <a:pt x="224" y="1928"/>
                  <a:pt x="408" y="2064"/>
                </a:cubicBezTo>
                <a:cubicBezTo>
                  <a:pt x="592" y="2200"/>
                  <a:pt x="936" y="2384"/>
                  <a:pt x="1176" y="2448"/>
                </a:cubicBezTo>
                <a:cubicBezTo>
                  <a:pt x="1416" y="2512"/>
                  <a:pt x="1648" y="2464"/>
                  <a:pt x="1848" y="2448"/>
                </a:cubicBezTo>
                <a:cubicBezTo>
                  <a:pt x="2048" y="2432"/>
                  <a:pt x="2224" y="2392"/>
                  <a:pt x="2376" y="2352"/>
                </a:cubicBezTo>
                <a:cubicBezTo>
                  <a:pt x="2528" y="2312"/>
                  <a:pt x="2632" y="2296"/>
                  <a:pt x="2760" y="2208"/>
                </a:cubicBezTo>
                <a:cubicBezTo>
                  <a:pt x="2888" y="2120"/>
                  <a:pt x="3056" y="1944"/>
                  <a:pt x="3144" y="1824"/>
                </a:cubicBezTo>
                <a:cubicBezTo>
                  <a:pt x="3232" y="1704"/>
                  <a:pt x="3256" y="1592"/>
                  <a:pt x="3288" y="1488"/>
                </a:cubicBezTo>
                <a:cubicBezTo>
                  <a:pt x="3320" y="1384"/>
                  <a:pt x="3320" y="1264"/>
                  <a:pt x="3336" y="1200"/>
                </a:cubicBezTo>
                <a:cubicBezTo>
                  <a:pt x="3352" y="1136"/>
                  <a:pt x="3368" y="1144"/>
                  <a:pt x="3384" y="1104"/>
                </a:cubicBezTo>
                <a:cubicBezTo>
                  <a:pt x="3400" y="1064"/>
                  <a:pt x="3424" y="968"/>
                  <a:pt x="3432" y="960"/>
                </a:cubicBezTo>
                <a:cubicBezTo>
                  <a:pt x="3440" y="952"/>
                  <a:pt x="3416" y="1016"/>
                  <a:pt x="3432" y="1056"/>
                </a:cubicBezTo>
                <a:cubicBezTo>
                  <a:pt x="3448" y="1096"/>
                  <a:pt x="3520" y="1144"/>
                  <a:pt x="3528" y="1200"/>
                </a:cubicBezTo>
                <a:cubicBezTo>
                  <a:pt x="3536" y="1256"/>
                  <a:pt x="3488" y="1336"/>
                  <a:pt x="3480" y="1392"/>
                </a:cubicBezTo>
                <a:cubicBezTo>
                  <a:pt x="3472" y="1448"/>
                  <a:pt x="3488" y="1496"/>
                  <a:pt x="3480" y="1536"/>
                </a:cubicBezTo>
                <a:cubicBezTo>
                  <a:pt x="3472" y="1576"/>
                  <a:pt x="3440" y="1592"/>
                  <a:pt x="3432" y="1632"/>
                </a:cubicBezTo>
                <a:cubicBezTo>
                  <a:pt x="3424" y="1672"/>
                  <a:pt x="3428" y="1724"/>
                  <a:pt x="3432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49" name="Oval 33"/>
          <p:cNvSpPr>
            <a:spLocks noChangeArrowheads="1"/>
          </p:cNvSpPr>
          <p:nvPr/>
        </p:nvSpPr>
        <p:spPr bwMode="auto">
          <a:xfrm>
            <a:off x="5181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43" name="Freeform 3"/>
          <p:cNvSpPr>
            <a:spLocks/>
          </p:cNvSpPr>
          <p:nvPr/>
        </p:nvSpPr>
        <p:spPr bwMode="auto">
          <a:xfrm>
            <a:off x="1600200" y="1066800"/>
            <a:ext cx="3733800" cy="3505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67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68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12669" name="Group 29"/>
          <p:cNvGrpSpPr>
            <a:grpSpLocks/>
          </p:cNvGrpSpPr>
          <p:nvPr/>
        </p:nvGrpSpPr>
        <p:grpSpPr bwMode="auto">
          <a:xfrm>
            <a:off x="1981200" y="1600200"/>
            <a:ext cx="2819400" cy="339725"/>
            <a:chOff x="1776" y="3072"/>
            <a:chExt cx="1776" cy="214"/>
          </a:xfrm>
        </p:grpSpPr>
        <p:sp>
          <p:nvSpPr>
            <p:cNvPr id="112673" name="AutoShape 30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12674" name="Oval 31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12670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71" name="Oval 33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2672" name="Oval 34"/>
          <p:cNvSpPr>
            <a:spLocks noChangeArrowheads="1"/>
          </p:cNvSpPr>
          <p:nvPr/>
        </p:nvSpPr>
        <p:spPr bwMode="auto">
          <a:xfrm>
            <a:off x="5257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838200" y="1219200"/>
            <a:ext cx="2819400" cy="339725"/>
            <a:chOff x="1776" y="3072"/>
            <a:chExt cx="1776" cy="214"/>
          </a:xfrm>
        </p:grpSpPr>
        <p:sp>
          <p:nvSpPr>
            <p:cNvPr id="113699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13700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13668" name="Freeform 6"/>
          <p:cNvSpPr>
            <a:spLocks/>
          </p:cNvSpPr>
          <p:nvPr/>
        </p:nvSpPr>
        <p:spPr bwMode="auto">
          <a:xfrm>
            <a:off x="1371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69" name="Freeform 7"/>
          <p:cNvSpPr>
            <a:spLocks/>
          </p:cNvSpPr>
          <p:nvPr/>
        </p:nvSpPr>
        <p:spPr bwMode="auto">
          <a:xfrm>
            <a:off x="3505200" y="1524000"/>
            <a:ext cx="828675" cy="522288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0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1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2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3673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4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5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6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7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8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9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0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1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2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3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3684" name="Text Box 22"/>
          <p:cNvSpPr txBox="1">
            <a:spLocks noChangeArrowheads="1"/>
          </p:cNvSpPr>
          <p:nvPr/>
        </p:nvSpPr>
        <p:spPr bwMode="auto">
          <a:xfrm>
            <a:off x="4114800" y="1538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3685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3686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3687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3688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3689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3690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3691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3692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3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4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5" name="Line 33"/>
          <p:cNvSpPr>
            <a:spLocks noChangeShapeType="1"/>
          </p:cNvSpPr>
          <p:nvPr/>
        </p:nvSpPr>
        <p:spPr bwMode="auto">
          <a:xfrm>
            <a:off x="2971800" y="15240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96" name="Oval 34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7" name="Oval 35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3698" name="Oval 36"/>
          <p:cNvSpPr>
            <a:spLocks noChangeArrowheads="1"/>
          </p:cNvSpPr>
          <p:nvPr/>
        </p:nvSpPr>
        <p:spPr bwMode="auto">
          <a:xfrm>
            <a:off x="5257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0" y="990600"/>
            <a:ext cx="2819400" cy="339725"/>
            <a:chOff x="1776" y="3072"/>
            <a:chExt cx="1776" cy="214"/>
          </a:xfrm>
        </p:grpSpPr>
        <p:sp>
          <p:nvSpPr>
            <p:cNvPr id="114723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14724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14692" name="Freeform 6"/>
          <p:cNvSpPr>
            <a:spLocks/>
          </p:cNvSpPr>
          <p:nvPr/>
        </p:nvSpPr>
        <p:spPr bwMode="auto">
          <a:xfrm>
            <a:off x="1828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3" name="Freeform 7"/>
          <p:cNvSpPr>
            <a:spLocks/>
          </p:cNvSpPr>
          <p:nvPr/>
        </p:nvSpPr>
        <p:spPr bwMode="auto">
          <a:xfrm>
            <a:off x="2678113" y="1295400"/>
            <a:ext cx="522287" cy="1055688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4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5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6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4697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8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9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0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1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2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3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4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5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6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7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4708" name="Text Box 22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4709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4710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4711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4712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4713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4714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4715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4716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17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18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19" name="Line 33"/>
          <p:cNvSpPr>
            <a:spLocks noChangeShapeType="1"/>
          </p:cNvSpPr>
          <p:nvPr/>
        </p:nvSpPr>
        <p:spPr bwMode="auto">
          <a:xfrm>
            <a:off x="1371600" y="1143000"/>
            <a:ext cx="3352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0" name="Oval 34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21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4722" name="Oval 36"/>
          <p:cNvSpPr>
            <a:spLocks noChangeArrowheads="1"/>
          </p:cNvSpPr>
          <p:nvPr/>
        </p:nvSpPr>
        <p:spPr bwMode="auto">
          <a:xfrm>
            <a:off x="5181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76200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6000" b="1" dirty="0">
                <a:solidFill>
                  <a:srgbClr val="FFFF00"/>
                </a:solidFill>
              </a:rPr>
              <a:t>:</a:t>
            </a:r>
            <a:r>
              <a:rPr lang="en-US" sz="5400" b="1" u="sng" dirty="0"/>
              <a:t> 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304800" y="2743200"/>
            <a:ext cx="853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-1447800" y="685800"/>
            <a:ext cx="617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6" name="Freeform 4"/>
          <p:cNvSpPr>
            <a:spLocks/>
          </p:cNvSpPr>
          <p:nvPr/>
        </p:nvSpPr>
        <p:spPr bwMode="auto">
          <a:xfrm>
            <a:off x="2933700" y="8509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5738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5739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0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1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2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3" name="Oval 31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5257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-14478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0" name="Freeform 4"/>
          <p:cNvSpPr>
            <a:spLocks/>
          </p:cNvSpPr>
          <p:nvPr/>
        </p:nvSpPr>
        <p:spPr bwMode="auto">
          <a:xfrm>
            <a:off x="37973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6763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4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5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6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7" name="Oval 31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6768" name="Oval 32"/>
          <p:cNvSpPr>
            <a:spLocks noChangeArrowheads="1"/>
          </p:cNvSpPr>
          <p:nvPr/>
        </p:nvSpPr>
        <p:spPr bwMode="auto">
          <a:xfrm>
            <a:off x="5257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>
            <a:off x="-14478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17786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87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88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89" name="Oval 29"/>
          <p:cNvSpPr>
            <a:spLocks noChangeArrowheads="1"/>
          </p:cNvSpPr>
          <p:nvPr/>
        </p:nvSpPr>
        <p:spPr bwMode="auto">
          <a:xfrm>
            <a:off x="6151563" y="19050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90" name="Oval 30"/>
          <p:cNvSpPr>
            <a:spLocks noChangeArrowheads="1"/>
          </p:cNvSpPr>
          <p:nvPr/>
        </p:nvSpPr>
        <p:spPr bwMode="auto">
          <a:xfrm>
            <a:off x="568801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91" name="Oval 31"/>
          <p:cNvSpPr>
            <a:spLocks noChangeArrowheads="1"/>
          </p:cNvSpPr>
          <p:nvPr/>
        </p:nvSpPr>
        <p:spPr bwMode="auto">
          <a:xfrm>
            <a:off x="51816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17792" name="Oval 32"/>
          <p:cNvSpPr>
            <a:spLocks noChangeArrowheads="1"/>
          </p:cNvSpPr>
          <p:nvPr/>
        </p:nvSpPr>
        <p:spPr bwMode="auto">
          <a:xfrm>
            <a:off x="47244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3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64" name="Picture 4" descr="Theu moc x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821575"/>
            <a:ext cx="9144000" cy="5807075"/>
            <a:chOff x="0" y="528"/>
            <a:chExt cx="5760" cy="3658"/>
          </a:xfrm>
        </p:grpSpPr>
        <p:pic>
          <p:nvPicPr>
            <p:cNvPr id="119814" name="Picture 4" descr="B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8"/>
              <a:ext cx="2496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15" name="Picture 6" descr="B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256"/>
              <a:ext cx="2688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16" name="Picture 5" descr="B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528"/>
              <a:ext cx="3024" cy="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17" name="Picture 7" descr="hoan thàn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2208"/>
              <a:ext cx="3024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18" name="Text Box 8"/>
            <p:cNvSpPr txBox="1">
              <a:spLocks noChangeArrowheads="1"/>
            </p:cNvSpPr>
            <p:nvPr/>
          </p:nvSpPr>
          <p:spPr bwMode="auto">
            <a:xfrm>
              <a:off x="240" y="1968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Bước 1:Vạch dấu</a:t>
              </a:r>
            </a:p>
          </p:txBody>
        </p:sp>
        <p:sp>
          <p:nvSpPr>
            <p:cNvPr id="119819" name="Text Box 9"/>
            <p:cNvSpPr txBox="1">
              <a:spLocks noChangeArrowheads="1"/>
            </p:cNvSpPr>
            <p:nvPr/>
          </p:nvSpPr>
          <p:spPr bwMode="auto">
            <a:xfrm>
              <a:off x="388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Bước 2</a:t>
              </a:r>
            </a:p>
          </p:txBody>
        </p:sp>
        <p:sp>
          <p:nvSpPr>
            <p:cNvPr id="119820" name="Text Box 11"/>
            <p:cNvSpPr txBox="1">
              <a:spLocks noChangeArrowheads="1"/>
            </p:cNvSpPr>
            <p:nvPr/>
          </p:nvSpPr>
          <p:spPr bwMode="auto">
            <a:xfrm>
              <a:off x="672" y="3888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Bước 3</a:t>
              </a:r>
            </a:p>
          </p:txBody>
        </p:sp>
        <p:sp>
          <p:nvSpPr>
            <p:cNvPr id="119821" name="Text Box 12"/>
            <p:cNvSpPr txBox="1">
              <a:spLocks noChangeArrowheads="1"/>
            </p:cNvSpPr>
            <p:nvPr/>
          </p:nvSpPr>
          <p:spPr bwMode="auto">
            <a:xfrm>
              <a:off x="3456" y="3936"/>
              <a:ext cx="20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Hoàn thành sản phẩm</a:t>
              </a:r>
            </a:p>
          </p:txBody>
        </p:sp>
      </p:grp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752600" y="239263"/>
            <a:ext cx="640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 TRÌNH THÊU MÓC XÍCH</a:t>
            </a:r>
          </a:p>
        </p:txBody>
      </p:sp>
      <p:sp>
        <p:nvSpPr>
          <p:cNvPr id="119812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9438" y="1586841"/>
            <a:ext cx="8107362" cy="4530725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dúm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79438" y="761011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083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94638" y="64770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600"/>
          </a:p>
        </p:txBody>
      </p:sp>
      <p:sp>
        <p:nvSpPr>
          <p:cNvPr id="12083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6553200"/>
            <a:ext cx="533400" cy="304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04800" y="2438400"/>
            <a:ext cx="838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200" b="1" dirty="0"/>
              <a:t>2.Thêu </a:t>
            </a:r>
            <a:r>
              <a:rPr lang="en-US" sz="3200" b="1" dirty="0" err="1"/>
              <a:t>móc</a:t>
            </a:r>
            <a:r>
              <a:rPr lang="en-US" sz="3200" b="1" dirty="0"/>
              <a:t> </a:t>
            </a:r>
            <a:r>
              <a:rPr lang="en-US" sz="3200" b="1" dirty="0" err="1"/>
              <a:t>xích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i="1" dirty="0" err="1"/>
              <a:t>từ</a:t>
            </a:r>
            <a:r>
              <a:rPr lang="en-US" sz="3200" b="1" i="1" dirty="0"/>
              <a:t> </a:t>
            </a:r>
            <a:r>
              <a:rPr lang="en-US" sz="3200" b="1" i="1" dirty="0" err="1"/>
              <a:t>phải</a:t>
            </a:r>
            <a:r>
              <a:rPr lang="en-US" sz="3200" b="1" i="1" dirty="0"/>
              <a:t> sang </a:t>
            </a:r>
            <a:r>
              <a:rPr lang="en-US" sz="3200" b="1" i="1" dirty="0" err="1"/>
              <a:t>trái</a:t>
            </a:r>
            <a:r>
              <a:rPr lang="en-US" sz="3200" b="1" dirty="0"/>
              <a:t>.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thêu</a:t>
            </a:r>
            <a:r>
              <a:rPr lang="en-US" sz="3200" b="1" dirty="0"/>
              <a:t>, </a:t>
            </a:r>
            <a:r>
              <a:rPr lang="en-US" sz="3200" b="1" dirty="0" err="1"/>
              <a:t>phải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đường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qua </a:t>
            </a:r>
            <a:r>
              <a:rPr lang="en-US" sz="3200" b="1" dirty="0" err="1"/>
              <a:t>đường</a:t>
            </a:r>
            <a:r>
              <a:rPr lang="en-US" sz="3200" b="1" dirty="0"/>
              <a:t> </a:t>
            </a:r>
            <a:r>
              <a:rPr lang="en-US" sz="3200" b="1" dirty="0" err="1"/>
              <a:t>dấu</a:t>
            </a:r>
            <a:r>
              <a:rPr lang="en-US" sz="3200" b="1" dirty="0"/>
              <a:t>. </a:t>
            </a:r>
            <a:r>
              <a:rPr lang="en-US" sz="3200" b="1" dirty="0" err="1"/>
              <a:t>Vị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xuống</a:t>
            </a:r>
            <a:r>
              <a:rPr lang="en-US" sz="3200" b="1" dirty="0"/>
              <a:t> </a:t>
            </a:r>
            <a:r>
              <a:rPr lang="en-US" sz="3200" b="1" dirty="0" err="1"/>
              <a:t>kim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mũi</a:t>
            </a:r>
            <a:r>
              <a:rPr lang="en-US" sz="3200" b="1" dirty="0"/>
              <a:t> </a:t>
            </a:r>
            <a:r>
              <a:rPr lang="en-US" sz="3200" b="1" dirty="0" err="1"/>
              <a:t>thêu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nằm</a:t>
            </a:r>
            <a:r>
              <a:rPr lang="en-US" sz="3200" b="1" dirty="0"/>
              <a:t> </a:t>
            </a:r>
            <a:r>
              <a:rPr lang="en-US" sz="3200" b="1" dirty="0" err="1"/>
              <a:t>phía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mũi</a:t>
            </a:r>
            <a:r>
              <a:rPr lang="en-US" sz="3200" b="1" dirty="0"/>
              <a:t> </a:t>
            </a:r>
            <a:r>
              <a:rPr lang="en-US" sz="3200" b="1" dirty="0" err="1"/>
              <a:t>thêu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liền</a:t>
            </a:r>
            <a:r>
              <a:rPr lang="en-US" sz="3200" b="1" dirty="0"/>
              <a:t> </a:t>
            </a:r>
            <a:r>
              <a:rPr lang="en-US" sz="3200" b="1" dirty="0" err="1"/>
              <a:t>kề</a:t>
            </a:r>
            <a:r>
              <a:rPr lang="en-US" sz="3200" b="1" dirty="0"/>
              <a:t>. 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304800" y="8382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sz="3200" b="1" dirty="0"/>
              <a:t>1</a:t>
            </a:r>
            <a:r>
              <a:rPr lang="en-US" sz="2800" b="1" dirty="0"/>
              <a:t>.</a:t>
            </a:r>
            <a:r>
              <a:rPr lang="en-US" sz="3200" b="1" dirty="0"/>
              <a:t>Thêu </a:t>
            </a:r>
            <a:r>
              <a:rPr lang="en-US" sz="3200" b="1" dirty="0" err="1"/>
              <a:t>móc</a:t>
            </a:r>
            <a:r>
              <a:rPr lang="en-US" sz="3200" b="1" dirty="0"/>
              <a:t> </a:t>
            </a:r>
            <a:r>
              <a:rPr lang="en-US" sz="3200" b="1" dirty="0" err="1"/>
              <a:t>xích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thêu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nh</a:t>
            </a:r>
            <a:r>
              <a:rPr lang="en-US" sz="2600" b="1" dirty="0" err="1"/>
              <a:t>ữ</a:t>
            </a:r>
            <a:r>
              <a:rPr lang="en-US" sz="3200" b="1" dirty="0" err="1"/>
              <a:t>ng</a:t>
            </a:r>
            <a:r>
              <a:rPr lang="en-US" sz="3200" b="1" dirty="0"/>
              <a:t> </a:t>
            </a:r>
            <a:r>
              <a:rPr lang="en-US" sz="3200" b="1" dirty="0" err="1"/>
              <a:t>vòng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móc</a:t>
            </a:r>
            <a:r>
              <a:rPr lang="en-US" sz="3200" b="1" dirty="0"/>
              <a:t> </a:t>
            </a:r>
            <a:r>
              <a:rPr lang="en-US" sz="3200" b="1" dirty="0" err="1"/>
              <a:t>nối</a:t>
            </a:r>
            <a:r>
              <a:rPr lang="en-US" sz="3200" b="1" dirty="0"/>
              <a:t> </a:t>
            </a:r>
            <a:r>
              <a:rPr lang="en-US" sz="3200" b="1" dirty="0" err="1"/>
              <a:t>tiếp</a:t>
            </a:r>
            <a:r>
              <a:rPr lang="en-US" sz="3200" b="1" dirty="0"/>
              <a:t> </a:t>
            </a:r>
            <a:r>
              <a:rPr lang="en-US" sz="3200" b="1" dirty="0" err="1"/>
              <a:t>nhau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chuỗi</a:t>
            </a:r>
            <a:r>
              <a:rPr lang="en-US" sz="3200" b="1" dirty="0"/>
              <a:t> </a:t>
            </a:r>
            <a:r>
              <a:rPr lang="en-US" sz="3200" b="1" dirty="0" err="1"/>
              <a:t>mắt</a:t>
            </a:r>
            <a:r>
              <a:rPr lang="en-US" sz="3200" b="1" dirty="0"/>
              <a:t> </a:t>
            </a:r>
            <a:r>
              <a:rPr lang="en-US" sz="3200" b="1" dirty="0" err="1"/>
              <a:t>xích</a:t>
            </a:r>
            <a:r>
              <a:rPr lang="en-US" sz="3200" b="1" dirty="0"/>
              <a:t>.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304800" y="49530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200" b="1" dirty="0"/>
              <a:t>3.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thúc</a:t>
            </a:r>
            <a:r>
              <a:rPr lang="en-US" sz="3200" b="1" dirty="0"/>
              <a:t> </a:t>
            </a:r>
            <a:r>
              <a:rPr lang="en-US" sz="3200" b="1" dirty="0" err="1"/>
              <a:t>đường</a:t>
            </a:r>
            <a:r>
              <a:rPr lang="en-US" sz="3200" b="1" dirty="0"/>
              <a:t> </a:t>
            </a:r>
            <a:r>
              <a:rPr lang="en-US" sz="3200" b="1" dirty="0" err="1"/>
              <a:t>thêu</a:t>
            </a:r>
            <a:r>
              <a:rPr lang="en-US" sz="3200" b="1" dirty="0"/>
              <a:t> </a:t>
            </a:r>
            <a:r>
              <a:rPr lang="en-US" sz="3200" b="1" dirty="0" err="1"/>
              <a:t>phải</a:t>
            </a:r>
            <a:r>
              <a:rPr lang="en-US" sz="3200" b="1" dirty="0"/>
              <a:t> </a:t>
            </a:r>
            <a:r>
              <a:rPr lang="en-US" sz="3200" b="1" dirty="0" err="1"/>
              <a:t>xuống</a:t>
            </a:r>
            <a:r>
              <a:rPr lang="en-US" sz="3200" b="1" dirty="0"/>
              <a:t> </a:t>
            </a:r>
            <a:r>
              <a:rPr lang="en-US" sz="3200" b="1" dirty="0" err="1"/>
              <a:t>kim</a:t>
            </a:r>
            <a:r>
              <a:rPr lang="en-US" sz="3200" b="1" dirty="0"/>
              <a:t> ở </a:t>
            </a:r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mũi</a:t>
            </a:r>
            <a:r>
              <a:rPr lang="en-US" sz="3200" b="1" dirty="0"/>
              <a:t> </a:t>
            </a:r>
            <a:r>
              <a:rPr lang="en-US" sz="3200" b="1" dirty="0" err="1"/>
              <a:t>thêu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chặn</a:t>
            </a:r>
            <a:r>
              <a:rPr lang="en-US" sz="3200" b="1" dirty="0"/>
              <a:t> </a:t>
            </a:r>
            <a:r>
              <a:rPr lang="en-US" sz="3200" b="1" dirty="0" err="1"/>
              <a:t>mũi</a:t>
            </a:r>
            <a:r>
              <a:rPr lang="en-US" sz="3200" b="1" dirty="0"/>
              <a:t> </a:t>
            </a:r>
            <a:r>
              <a:rPr lang="en-US" sz="3200" b="1" dirty="0" err="1"/>
              <a:t>thêu</a:t>
            </a:r>
            <a:r>
              <a:rPr lang="en-US" sz="3200" b="1" dirty="0"/>
              <a:t> </a:t>
            </a:r>
            <a:r>
              <a:rPr lang="en-US" sz="3200" b="1" dirty="0" err="1"/>
              <a:t>cuối</a:t>
            </a:r>
            <a:r>
              <a:rPr lang="en-US" sz="3200" b="1" dirty="0"/>
              <a:t>. 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3962400" cy="5238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Ghi nhớ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utoUpdateAnimBg="0"/>
      <p:bldP spid="196612" grpId="0" autoUpdateAnimBg="0"/>
      <p:bldP spid="196613" grpId="0" autoUpdateAnimBg="0"/>
      <p:bldP spid="8192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162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>
                <a:solidFill>
                  <a:srgbClr val="FFC000"/>
                </a:solidFill>
              </a:rPr>
              <a:t> </a:t>
            </a:r>
            <a:r>
              <a:rPr lang="en-US" sz="3900" b="1" i="1" dirty="0" err="1">
                <a:solidFill>
                  <a:srgbClr val="FFC000"/>
                </a:solidFill>
              </a:rPr>
              <a:t>Dặn</a:t>
            </a:r>
            <a:r>
              <a:rPr lang="en-US" sz="3900" b="1" i="1" dirty="0">
                <a:solidFill>
                  <a:srgbClr val="FFC000"/>
                </a:solidFill>
              </a:rPr>
              <a:t> </a:t>
            </a:r>
            <a:r>
              <a:rPr lang="en-US" sz="3900" b="1" i="1" dirty="0" err="1">
                <a:solidFill>
                  <a:srgbClr val="FFC000"/>
                </a:solidFill>
              </a:rPr>
              <a:t>dò</a:t>
            </a:r>
            <a:endParaRPr lang="en-US" sz="3500" i="1" dirty="0">
              <a:solidFill>
                <a:srgbClr val="FFC000"/>
              </a:solidFill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92657" y="15240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*</a:t>
            </a:r>
            <a:r>
              <a:rPr lang="en-US" sz="3200" b="1" i="1" dirty="0" err="1"/>
              <a:t>Các</a:t>
            </a:r>
            <a:r>
              <a:rPr lang="en-US" sz="3200" b="1" i="1" dirty="0"/>
              <a:t> </a:t>
            </a:r>
            <a:r>
              <a:rPr lang="en-US" sz="3200" b="1" i="1" dirty="0" err="1"/>
              <a:t>em</a:t>
            </a:r>
            <a:r>
              <a:rPr lang="en-US" sz="3200" b="1" i="1" dirty="0"/>
              <a:t> </a:t>
            </a:r>
            <a:r>
              <a:rPr lang="en-US" sz="3200" b="1" i="1" dirty="0" err="1"/>
              <a:t>về</a:t>
            </a:r>
            <a:r>
              <a:rPr lang="en-US" sz="3200" b="1" i="1" dirty="0"/>
              <a:t> </a:t>
            </a:r>
            <a:r>
              <a:rPr lang="en-US" sz="3200" b="1" i="1" dirty="0" err="1"/>
              <a:t>nhà</a:t>
            </a:r>
            <a:r>
              <a:rPr lang="en-US" sz="3200" b="1" i="1" dirty="0"/>
              <a:t> </a:t>
            </a:r>
            <a:r>
              <a:rPr lang="en-US" sz="3200" b="1" dirty="0" err="1"/>
              <a:t>thêu</a:t>
            </a:r>
            <a:r>
              <a:rPr lang="en-US" sz="3200" b="1" dirty="0"/>
              <a:t> </a:t>
            </a:r>
            <a:r>
              <a:rPr lang="en-US" sz="3200" b="1" dirty="0" err="1"/>
              <a:t>móc</a:t>
            </a:r>
            <a:r>
              <a:rPr lang="en-US" sz="3200" b="1" dirty="0"/>
              <a:t> </a:t>
            </a:r>
            <a:r>
              <a:rPr lang="en-US" sz="3200" b="1" dirty="0" err="1"/>
              <a:t>xích</a:t>
            </a:r>
            <a:r>
              <a:rPr lang="en-US" sz="3200" b="1" i="1" dirty="0"/>
              <a:t> </a:t>
            </a:r>
            <a:r>
              <a:rPr lang="en-US" sz="3200" b="1" i="1" dirty="0" err="1"/>
              <a:t>trên</a:t>
            </a:r>
            <a:r>
              <a:rPr lang="en-US" sz="3200" b="1" i="1" dirty="0"/>
              <a:t> </a:t>
            </a:r>
            <a:r>
              <a:rPr lang="en-US" sz="3200" b="1" i="1" dirty="0" err="1"/>
              <a:t>vải</a:t>
            </a:r>
            <a:r>
              <a:rPr lang="en-US" sz="3200" b="1" i="1" dirty="0"/>
              <a:t>.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114300" y="25908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* </a:t>
            </a:r>
            <a:r>
              <a:rPr lang="en-US" sz="3200" b="1" dirty="0" err="1"/>
              <a:t>Tiết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 </a:t>
            </a:r>
            <a:r>
              <a:rPr lang="vi-VN" sz="3200" b="1" dirty="0" err="1"/>
              <a:t>Cắt</a:t>
            </a:r>
            <a:r>
              <a:rPr lang="vi-VN" sz="3200" b="1" dirty="0"/>
              <a:t>, khâu, thêu </a:t>
            </a:r>
            <a:r>
              <a:rPr lang="vi-VN" sz="3200" b="1" dirty="0" err="1"/>
              <a:t>sản</a:t>
            </a:r>
            <a:r>
              <a:rPr lang="vi-VN" sz="3200" b="1" dirty="0"/>
              <a:t> </a:t>
            </a:r>
            <a:r>
              <a:rPr lang="vi-VN" sz="3200" b="1" dirty="0" err="1"/>
              <a:t>phẩm</a:t>
            </a:r>
            <a:r>
              <a:rPr lang="vi-VN" sz="3200" b="1" dirty="0"/>
              <a:t> </a:t>
            </a:r>
            <a:r>
              <a:rPr lang="vi-VN" sz="3200" b="1" dirty="0" err="1"/>
              <a:t>tự</a:t>
            </a:r>
            <a:r>
              <a:rPr lang="vi-VN" sz="3200" b="1" dirty="0"/>
              <a:t> </a:t>
            </a:r>
            <a:r>
              <a:rPr lang="vi-VN" sz="3200" b="1" dirty="0" err="1"/>
              <a:t>chọn</a:t>
            </a:r>
            <a:r>
              <a:rPr lang="en-US" sz="3200" b="1"/>
              <a:t>.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 autoUpdateAnimBg="0"/>
      <p:bldP spid="25190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WordArt 2"/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7543800" cy="24145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10" name="Rectangle 38"/>
          <p:cNvSpPr>
            <a:spLocks noChangeArrowheads="1"/>
          </p:cNvSpPr>
          <p:nvPr/>
        </p:nvSpPr>
        <p:spPr bwMode="auto">
          <a:xfrm>
            <a:off x="457200" y="1295400"/>
            <a:ext cx="8610600" cy="518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276600"/>
            <a:ext cx="7162800" cy="533400"/>
            <a:chOff x="336" y="960"/>
            <a:chExt cx="3984" cy="288"/>
          </a:xfrm>
        </p:grpSpPr>
        <p:sp>
          <p:nvSpPr>
            <p:cNvPr id="16399" name="Line 4"/>
            <p:cNvSpPr>
              <a:spLocks noChangeShapeType="1"/>
            </p:cNvSpPr>
            <p:nvPr/>
          </p:nvSpPr>
          <p:spPr bwMode="auto">
            <a:xfrm>
              <a:off x="336" y="1248"/>
              <a:ext cx="39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5"/>
            <p:cNvSpPr>
              <a:spLocks noChangeShapeType="1"/>
            </p:cNvSpPr>
            <p:nvPr/>
          </p:nvSpPr>
          <p:spPr bwMode="auto">
            <a:xfrm>
              <a:off x="120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Text Box 6"/>
            <p:cNvSpPr txBox="1">
              <a:spLocks noChangeArrowheads="1"/>
            </p:cNvSpPr>
            <p:nvPr/>
          </p:nvSpPr>
          <p:spPr bwMode="auto">
            <a:xfrm>
              <a:off x="1392" y="960"/>
              <a:ext cx="2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02" name="Line 7"/>
            <p:cNvSpPr>
              <a:spLocks noChangeShapeType="1"/>
            </p:cNvSpPr>
            <p:nvPr/>
          </p:nvSpPr>
          <p:spPr bwMode="auto">
            <a:xfrm>
              <a:off x="15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8"/>
            <p:cNvSpPr>
              <a:spLocks noChangeShapeType="1"/>
            </p:cNvSpPr>
            <p:nvPr/>
          </p:nvSpPr>
          <p:spPr bwMode="auto">
            <a:xfrm>
              <a:off x="185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9"/>
            <p:cNvSpPr>
              <a:spLocks noChangeShapeType="1"/>
            </p:cNvSpPr>
            <p:nvPr/>
          </p:nvSpPr>
          <p:spPr bwMode="auto">
            <a:xfrm>
              <a:off x="215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0"/>
            <p:cNvSpPr>
              <a:spLocks noChangeShapeType="1"/>
            </p:cNvSpPr>
            <p:nvPr/>
          </p:nvSpPr>
          <p:spPr bwMode="auto">
            <a:xfrm>
              <a:off x="24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11"/>
            <p:cNvSpPr>
              <a:spLocks noChangeShapeType="1"/>
            </p:cNvSpPr>
            <p:nvPr/>
          </p:nvSpPr>
          <p:spPr bwMode="auto">
            <a:xfrm>
              <a:off x="273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2"/>
            <p:cNvSpPr>
              <a:spLocks noChangeShapeType="1"/>
            </p:cNvSpPr>
            <p:nvPr/>
          </p:nvSpPr>
          <p:spPr bwMode="auto">
            <a:xfrm>
              <a:off x="302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3"/>
            <p:cNvSpPr>
              <a:spLocks noChangeShapeType="1"/>
            </p:cNvSpPr>
            <p:nvPr/>
          </p:nvSpPr>
          <p:spPr bwMode="auto">
            <a:xfrm>
              <a:off x="331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14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5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6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17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3" name="Text Box 18"/>
            <p:cNvSpPr txBox="1">
              <a:spLocks noChangeArrowheads="1"/>
            </p:cNvSpPr>
            <p:nvPr/>
          </p:nvSpPr>
          <p:spPr bwMode="auto">
            <a:xfrm>
              <a:off x="1728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4" name="Text Box 19"/>
            <p:cNvSpPr txBox="1">
              <a:spLocks noChangeArrowheads="1"/>
            </p:cNvSpPr>
            <p:nvPr/>
          </p:nvSpPr>
          <p:spPr bwMode="auto">
            <a:xfrm>
              <a:off x="2016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5" name="Text Box 20"/>
            <p:cNvSpPr txBox="1">
              <a:spLocks noChangeArrowheads="1"/>
            </p:cNvSpPr>
            <p:nvPr/>
          </p:nvSpPr>
          <p:spPr bwMode="auto">
            <a:xfrm>
              <a:off x="2304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6" name="Text Box 21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7" name="Text Box 22"/>
            <p:cNvSpPr txBox="1">
              <a:spLocks noChangeArrowheads="1"/>
            </p:cNvSpPr>
            <p:nvPr/>
          </p:nvSpPr>
          <p:spPr bwMode="auto">
            <a:xfrm>
              <a:off x="2880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3168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19" name="Text Box 24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6420" name="Text Box 25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600"/>
            </a:p>
          </p:txBody>
        </p:sp>
      </p:grp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1828800" y="365125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7696200" y="263525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723900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07901" name="Text Box 29"/>
          <p:cNvSpPr txBox="1">
            <a:spLocks noChangeArrowheads="1"/>
          </p:cNvSpPr>
          <p:nvPr/>
        </p:nvSpPr>
        <p:spPr bwMode="auto">
          <a:xfrm>
            <a:off x="678180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207902" name="Text Box 30"/>
          <p:cNvSpPr txBox="1">
            <a:spLocks noChangeArrowheads="1"/>
          </p:cNvSpPr>
          <p:nvPr/>
        </p:nvSpPr>
        <p:spPr bwMode="auto">
          <a:xfrm>
            <a:off x="62484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207903" name="Text Box 31"/>
          <p:cNvSpPr txBox="1">
            <a:spLocks noChangeArrowheads="1"/>
          </p:cNvSpPr>
          <p:nvPr/>
        </p:nvSpPr>
        <p:spPr bwMode="auto">
          <a:xfrm>
            <a:off x="57150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207904" name="Text Box 32"/>
          <p:cNvSpPr txBox="1">
            <a:spLocks noChangeArrowheads="1"/>
          </p:cNvSpPr>
          <p:nvPr/>
        </p:nvSpPr>
        <p:spPr bwMode="auto">
          <a:xfrm>
            <a:off x="51816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6</a:t>
            </a:r>
          </a:p>
        </p:txBody>
      </p:sp>
      <p:sp>
        <p:nvSpPr>
          <p:cNvPr id="207905" name="Text Box 33"/>
          <p:cNvSpPr txBox="1">
            <a:spLocks noChangeArrowheads="1"/>
          </p:cNvSpPr>
          <p:nvPr/>
        </p:nvSpPr>
        <p:spPr bwMode="auto">
          <a:xfrm>
            <a:off x="464185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4114800" y="265588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3657600" y="2655888"/>
            <a:ext cx="30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9</a:t>
            </a:r>
          </a:p>
        </p:txBody>
      </p:sp>
      <p:sp>
        <p:nvSpPr>
          <p:cNvPr id="207908" name="Text Box 36"/>
          <p:cNvSpPr txBox="1">
            <a:spLocks noChangeArrowheads="1"/>
          </p:cNvSpPr>
          <p:nvPr/>
        </p:nvSpPr>
        <p:spPr bwMode="auto">
          <a:xfrm>
            <a:off x="2971800" y="2655888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0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0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0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0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0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0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0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10" grpId="0" animBg="1"/>
      <p:bldP spid="2078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57200" y="1905000"/>
            <a:ext cx="8686800" cy="5105400"/>
            <a:chOff x="0" y="1104"/>
            <a:chExt cx="5472" cy="3216"/>
          </a:xfrm>
        </p:grpSpPr>
        <p:sp>
          <p:nvSpPr>
            <p:cNvPr id="17414" name="Rectangle 31"/>
            <p:cNvSpPr>
              <a:spLocks noChangeArrowheads="1"/>
            </p:cNvSpPr>
            <p:nvPr/>
          </p:nvSpPr>
          <p:spPr bwMode="auto">
            <a:xfrm>
              <a:off x="0" y="1104"/>
              <a:ext cx="4416" cy="25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7415" name="Freeform 26"/>
            <p:cNvSpPr>
              <a:spLocks/>
            </p:cNvSpPr>
            <p:nvPr/>
          </p:nvSpPr>
          <p:spPr bwMode="auto">
            <a:xfrm>
              <a:off x="4224" y="1397"/>
              <a:ext cx="1248" cy="2923"/>
            </a:xfrm>
            <a:custGeom>
              <a:avLst/>
              <a:gdLst>
                <a:gd name="T0" fmla="*/ 0 w 1207"/>
                <a:gd name="T1" fmla="*/ 4147 h 2367"/>
                <a:gd name="T2" fmla="*/ 81 w 1207"/>
                <a:gd name="T3" fmla="*/ 3989 h 2367"/>
                <a:gd name="T4" fmla="*/ 163 w 1207"/>
                <a:gd name="T5" fmla="*/ 3831 h 2367"/>
                <a:gd name="T6" fmla="*/ 325 w 1207"/>
                <a:gd name="T7" fmla="*/ 3005 h 2367"/>
                <a:gd name="T8" fmla="*/ 357 w 1207"/>
                <a:gd name="T9" fmla="*/ 2728 h 2367"/>
                <a:gd name="T10" fmla="*/ 470 w 1207"/>
                <a:gd name="T11" fmla="*/ 1588 h 2367"/>
                <a:gd name="T12" fmla="*/ 518 w 1207"/>
                <a:gd name="T13" fmla="*/ 524 h 2367"/>
                <a:gd name="T14" fmla="*/ 552 w 1207"/>
                <a:gd name="T15" fmla="*/ 247 h 2367"/>
                <a:gd name="T16" fmla="*/ 600 w 1207"/>
                <a:gd name="T17" fmla="*/ 169 h 2367"/>
                <a:gd name="T18" fmla="*/ 617 w 1207"/>
                <a:gd name="T19" fmla="*/ 51 h 2367"/>
                <a:gd name="T20" fmla="*/ 779 w 1207"/>
                <a:gd name="T21" fmla="*/ 247 h 2367"/>
                <a:gd name="T22" fmla="*/ 827 w 1207"/>
                <a:gd name="T23" fmla="*/ 443 h 2367"/>
                <a:gd name="T24" fmla="*/ 892 w 1207"/>
                <a:gd name="T25" fmla="*/ 799 h 2367"/>
                <a:gd name="T26" fmla="*/ 956 w 1207"/>
                <a:gd name="T27" fmla="*/ 1310 h 2367"/>
                <a:gd name="T28" fmla="*/ 1019 w 1207"/>
                <a:gd name="T29" fmla="*/ 1862 h 2367"/>
                <a:gd name="T30" fmla="*/ 1071 w 1207"/>
                <a:gd name="T31" fmla="*/ 2099 h 2367"/>
                <a:gd name="T32" fmla="*/ 1119 w 1207"/>
                <a:gd name="T33" fmla="*/ 2651 h 2367"/>
                <a:gd name="T34" fmla="*/ 1151 w 1207"/>
                <a:gd name="T35" fmla="*/ 2887 h 2367"/>
                <a:gd name="T36" fmla="*/ 1168 w 1207"/>
                <a:gd name="T37" fmla="*/ 3005 h 2367"/>
                <a:gd name="T38" fmla="*/ 1232 w 1207"/>
                <a:gd name="T39" fmla="*/ 3792 h 2367"/>
                <a:gd name="T40" fmla="*/ 1346 w 1207"/>
                <a:gd name="T41" fmla="*/ 5919 h 2367"/>
                <a:gd name="T42" fmla="*/ 1394 w 1207"/>
                <a:gd name="T43" fmla="*/ 6512 h 2367"/>
                <a:gd name="T44" fmla="*/ 1426 w 1207"/>
                <a:gd name="T45" fmla="*/ 6785 h 2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07"/>
                <a:gd name="T70" fmla="*/ 0 h 2367"/>
                <a:gd name="T71" fmla="*/ 1207 w 1207"/>
                <a:gd name="T72" fmla="*/ 2367 h 2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07" h="2367">
                  <a:moveTo>
                    <a:pt x="0" y="1444"/>
                  </a:moveTo>
                  <a:cubicBezTo>
                    <a:pt x="82" y="1417"/>
                    <a:pt x="7" y="1451"/>
                    <a:pt x="69" y="1389"/>
                  </a:cubicBezTo>
                  <a:cubicBezTo>
                    <a:pt x="90" y="1368"/>
                    <a:pt x="117" y="1355"/>
                    <a:pt x="138" y="1334"/>
                  </a:cubicBezTo>
                  <a:cubicBezTo>
                    <a:pt x="171" y="1230"/>
                    <a:pt x="233" y="1144"/>
                    <a:pt x="275" y="1046"/>
                  </a:cubicBezTo>
                  <a:cubicBezTo>
                    <a:pt x="286" y="1021"/>
                    <a:pt x="295" y="974"/>
                    <a:pt x="302" y="950"/>
                  </a:cubicBezTo>
                  <a:cubicBezTo>
                    <a:pt x="341" y="817"/>
                    <a:pt x="378" y="691"/>
                    <a:pt x="398" y="553"/>
                  </a:cubicBezTo>
                  <a:cubicBezTo>
                    <a:pt x="406" y="415"/>
                    <a:pt x="404" y="308"/>
                    <a:pt x="439" y="182"/>
                  </a:cubicBezTo>
                  <a:cubicBezTo>
                    <a:pt x="440" y="178"/>
                    <a:pt x="459" y="95"/>
                    <a:pt x="467" y="86"/>
                  </a:cubicBezTo>
                  <a:cubicBezTo>
                    <a:pt x="477" y="73"/>
                    <a:pt x="494" y="68"/>
                    <a:pt x="508" y="59"/>
                  </a:cubicBezTo>
                  <a:cubicBezTo>
                    <a:pt x="513" y="45"/>
                    <a:pt x="508" y="23"/>
                    <a:pt x="522" y="18"/>
                  </a:cubicBezTo>
                  <a:cubicBezTo>
                    <a:pt x="574" y="0"/>
                    <a:pt x="623" y="62"/>
                    <a:pt x="659" y="86"/>
                  </a:cubicBezTo>
                  <a:cubicBezTo>
                    <a:pt x="694" y="195"/>
                    <a:pt x="646" y="66"/>
                    <a:pt x="700" y="155"/>
                  </a:cubicBezTo>
                  <a:cubicBezTo>
                    <a:pt x="730" y="204"/>
                    <a:pt x="705" y="230"/>
                    <a:pt x="755" y="278"/>
                  </a:cubicBezTo>
                  <a:cubicBezTo>
                    <a:pt x="769" y="339"/>
                    <a:pt x="795" y="396"/>
                    <a:pt x="810" y="457"/>
                  </a:cubicBezTo>
                  <a:cubicBezTo>
                    <a:pt x="825" y="518"/>
                    <a:pt x="839" y="591"/>
                    <a:pt x="864" y="649"/>
                  </a:cubicBezTo>
                  <a:cubicBezTo>
                    <a:pt x="900" y="734"/>
                    <a:pt x="886" y="646"/>
                    <a:pt x="906" y="731"/>
                  </a:cubicBezTo>
                  <a:cubicBezTo>
                    <a:pt x="922" y="802"/>
                    <a:pt x="927" y="857"/>
                    <a:pt x="947" y="923"/>
                  </a:cubicBezTo>
                  <a:cubicBezTo>
                    <a:pt x="955" y="951"/>
                    <a:pt x="965" y="978"/>
                    <a:pt x="974" y="1005"/>
                  </a:cubicBezTo>
                  <a:cubicBezTo>
                    <a:pt x="979" y="1019"/>
                    <a:pt x="988" y="1046"/>
                    <a:pt x="988" y="1046"/>
                  </a:cubicBezTo>
                  <a:cubicBezTo>
                    <a:pt x="999" y="1146"/>
                    <a:pt x="1019" y="1226"/>
                    <a:pt x="1043" y="1321"/>
                  </a:cubicBezTo>
                  <a:cubicBezTo>
                    <a:pt x="1063" y="1569"/>
                    <a:pt x="1086" y="1818"/>
                    <a:pt x="1139" y="2061"/>
                  </a:cubicBezTo>
                  <a:cubicBezTo>
                    <a:pt x="1154" y="2130"/>
                    <a:pt x="1157" y="2200"/>
                    <a:pt x="1180" y="2267"/>
                  </a:cubicBezTo>
                  <a:cubicBezTo>
                    <a:pt x="1195" y="2367"/>
                    <a:pt x="1162" y="2363"/>
                    <a:pt x="1207" y="23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6" name="Group 34"/>
            <p:cNvGrpSpPr>
              <a:grpSpLocks/>
            </p:cNvGrpSpPr>
            <p:nvPr/>
          </p:nvGrpSpPr>
          <p:grpSpPr bwMode="auto">
            <a:xfrm>
              <a:off x="336" y="1680"/>
              <a:ext cx="4512" cy="768"/>
              <a:chOff x="336" y="960"/>
              <a:chExt cx="4512" cy="454"/>
            </a:xfrm>
          </p:grpSpPr>
          <p:grpSp>
            <p:nvGrpSpPr>
              <p:cNvPr id="17417" name="Group 27"/>
              <p:cNvGrpSpPr>
                <a:grpSpLocks/>
              </p:cNvGrpSpPr>
              <p:nvPr/>
            </p:nvGrpSpPr>
            <p:grpSpPr bwMode="auto">
              <a:xfrm>
                <a:off x="3072" y="1200"/>
                <a:ext cx="1776" cy="214"/>
                <a:chOff x="2929" y="1143"/>
                <a:chExt cx="1776" cy="214"/>
              </a:xfrm>
            </p:grpSpPr>
            <p:sp>
              <p:nvSpPr>
                <p:cNvPr id="17441" name="AutoShape 28"/>
                <p:cNvSpPr>
                  <a:spLocks noChangeArrowheads="1"/>
                </p:cNvSpPr>
                <p:nvPr/>
              </p:nvSpPr>
              <p:spPr bwMode="auto">
                <a:xfrm rot="-4627610">
                  <a:off x="3789" y="283"/>
                  <a:ext cx="56" cy="1776"/>
                </a:xfrm>
                <a:prstGeom prst="flowChartExtract">
                  <a:avLst/>
                </a:prstGeom>
                <a:solidFill>
                  <a:schemeClr val="tx2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1" hangingPunct="1"/>
                  <a:endParaRPr lang="en-US" sz="3600" b="1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7442" name="Oval 29"/>
                <p:cNvSpPr>
                  <a:spLocks noChangeArrowheads="1"/>
                </p:cNvSpPr>
                <p:nvPr/>
              </p:nvSpPr>
              <p:spPr bwMode="auto">
                <a:xfrm rot="772390">
                  <a:off x="4400" y="1310"/>
                  <a:ext cx="288" cy="4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sz="3600" b="1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7443" name="Rectangle 30"/>
                <p:cNvSpPr>
                  <a:spLocks noChangeArrowheads="1"/>
                </p:cNvSpPr>
                <p:nvPr/>
              </p:nvSpPr>
              <p:spPr bwMode="auto">
                <a:xfrm>
                  <a:off x="4044" y="1200"/>
                  <a:ext cx="240" cy="144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sz="3600" b="1">
                    <a:solidFill>
                      <a:srgbClr val="000099"/>
                    </a:solidFill>
                  </a:endParaRPr>
                </a:p>
              </p:txBody>
            </p:sp>
          </p:grpSp>
          <p:sp>
            <p:nvSpPr>
              <p:cNvPr id="17418" name="Line 3"/>
              <p:cNvSpPr>
                <a:spLocks noChangeShapeType="1"/>
              </p:cNvSpPr>
              <p:nvPr/>
            </p:nvSpPr>
            <p:spPr bwMode="auto">
              <a:xfrm>
                <a:off x="336" y="1248"/>
                <a:ext cx="3984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Line 4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Text Box 5"/>
              <p:cNvSpPr txBox="1">
                <a:spLocks noChangeArrowheads="1"/>
              </p:cNvSpPr>
              <p:nvPr/>
            </p:nvSpPr>
            <p:spPr bwMode="auto">
              <a:xfrm>
                <a:off x="1392" y="960"/>
                <a:ext cx="288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10</a:t>
                </a:r>
              </a:p>
            </p:txBody>
          </p:sp>
          <p:sp>
            <p:nvSpPr>
              <p:cNvPr id="17421" name="Line 6"/>
              <p:cNvSpPr>
                <a:spLocks noChangeShapeType="1"/>
              </p:cNvSpPr>
              <p:nvPr/>
            </p:nvSpPr>
            <p:spPr bwMode="auto">
              <a:xfrm>
                <a:off x="1548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Line 7"/>
              <p:cNvSpPr>
                <a:spLocks noChangeShapeType="1"/>
              </p:cNvSpPr>
              <p:nvPr/>
            </p:nvSpPr>
            <p:spPr bwMode="auto">
              <a:xfrm>
                <a:off x="1850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8"/>
              <p:cNvSpPr>
                <a:spLocks noChangeShapeType="1"/>
              </p:cNvSpPr>
              <p:nvPr/>
            </p:nvSpPr>
            <p:spPr bwMode="auto">
              <a:xfrm>
                <a:off x="2152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9"/>
              <p:cNvSpPr>
                <a:spLocks noChangeShapeType="1"/>
              </p:cNvSpPr>
              <p:nvPr/>
            </p:nvSpPr>
            <p:spPr bwMode="auto">
              <a:xfrm>
                <a:off x="2448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10"/>
              <p:cNvSpPr>
                <a:spLocks noChangeShapeType="1"/>
              </p:cNvSpPr>
              <p:nvPr/>
            </p:nvSpPr>
            <p:spPr bwMode="auto">
              <a:xfrm>
                <a:off x="2736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1"/>
              <p:cNvSpPr>
                <a:spLocks noChangeShapeType="1"/>
              </p:cNvSpPr>
              <p:nvPr/>
            </p:nvSpPr>
            <p:spPr bwMode="auto">
              <a:xfrm>
                <a:off x="3024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12"/>
              <p:cNvSpPr>
                <a:spLocks noChangeShapeType="1"/>
              </p:cNvSpPr>
              <p:nvPr/>
            </p:nvSpPr>
            <p:spPr bwMode="auto">
              <a:xfrm>
                <a:off x="3312" y="114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Line 13"/>
              <p:cNvSpPr>
                <a:spLocks noChangeShapeType="1"/>
              </p:cNvSpPr>
              <p:nvPr/>
            </p:nvSpPr>
            <p:spPr bwMode="auto">
              <a:xfrm>
                <a:off x="3600" y="1143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14"/>
              <p:cNvSpPr>
                <a:spLocks noChangeShapeType="1"/>
              </p:cNvSpPr>
              <p:nvPr/>
            </p:nvSpPr>
            <p:spPr bwMode="auto">
              <a:xfrm>
                <a:off x="3888" y="1139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15"/>
              <p:cNvSpPr>
                <a:spLocks noChangeShapeType="1"/>
              </p:cNvSpPr>
              <p:nvPr/>
            </p:nvSpPr>
            <p:spPr bwMode="auto">
              <a:xfrm>
                <a:off x="4176" y="11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Text Box 16"/>
              <p:cNvSpPr txBox="1">
                <a:spLocks noChangeArrowheads="1"/>
              </p:cNvSpPr>
              <p:nvPr/>
            </p:nvSpPr>
            <p:spPr bwMode="auto">
              <a:xfrm>
                <a:off x="4080" y="960"/>
                <a:ext cx="144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432" name="Text Box 17"/>
              <p:cNvSpPr txBox="1">
                <a:spLocks noChangeArrowheads="1"/>
              </p:cNvSpPr>
              <p:nvPr/>
            </p:nvSpPr>
            <p:spPr bwMode="auto">
              <a:xfrm>
                <a:off x="1728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  <p:sp>
            <p:nvSpPr>
              <p:cNvPr id="17433" name="Text Box 18"/>
              <p:cNvSpPr txBox="1">
                <a:spLocks noChangeArrowheads="1"/>
              </p:cNvSpPr>
              <p:nvPr/>
            </p:nvSpPr>
            <p:spPr bwMode="auto">
              <a:xfrm>
                <a:off x="2016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434" name="Text Box 19"/>
              <p:cNvSpPr txBox="1">
                <a:spLocks noChangeArrowheads="1"/>
              </p:cNvSpPr>
              <p:nvPr/>
            </p:nvSpPr>
            <p:spPr bwMode="auto">
              <a:xfrm>
                <a:off x="2304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435" name="Text Box 20"/>
              <p:cNvSpPr txBox="1">
                <a:spLocks noChangeArrowheads="1"/>
              </p:cNvSpPr>
              <p:nvPr/>
            </p:nvSpPr>
            <p:spPr bwMode="auto">
              <a:xfrm>
                <a:off x="2592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436" name="Text Box 21"/>
              <p:cNvSpPr txBox="1">
                <a:spLocks noChangeArrowheads="1"/>
              </p:cNvSpPr>
              <p:nvPr/>
            </p:nvSpPr>
            <p:spPr bwMode="auto">
              <a:xfrm>
                <a:off x="2880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437" name="Text Box 22"/>
              <p:cNvSpPr txBox="1">
                <a:spLocks noChangeArrowheads="1"/>
              </p:cNvSpPr>
              <p:nvPr/>
            </p:nvSpPr>
            <p:spPr bwMode="auto">
              <a:xfrm>
                <a:off x="3168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438" name="Text Box 23"/>
              <p:cNvSpPr txBox="1">
                <a:spLocks noChangeArrowheads="1"/>
              </p:cNvSpPr>
              <p:nvPr/>
            </p:nvSpPr>
            <p:spPr bwMode="auto">
              <a:xfrm>
                <a:off x="3456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439" name="Text Box 24"/>
              <p:cNvSpPr txBox="1">
                <a:spLocks noChangeArrowheads="1"/>
              </p:cNvSpPr>
              <p:nvPr/>
            </p:nvSpPr>
            <p:spPr bwMode="auto">
              <a:xfrm>
                <a:off x="3792" y="960"/>
                <a:ext cx="192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441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266700" y="209882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35"/>
          <p:cNvSpPr txBox="1">
            <a:spLocks noChangeArrowheads="1"/>
          </p:cNvSpPr>
          <p:nvPr/>
        </p:nvSpPr>
        <p:spPr bwMode="auto">
          <a:xfrm>
            <a:off x="609600" y="990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rgbClr val="000099"/>
              </a:solidFill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57200" y="968514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90476"/>
            <a:ext cx="90678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dung 2 SGK,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800" dirty="0">
                <a:solidFill>
                  <a:srgbClr val="FFFF00"/>
                </a:solidFill>
                <a:latin typeface="Arial" charset="0"/>
              </a:rPr>
            </a:br>
            <a:endParaRPr lang="en-US" sz="3800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68375" y="2209800"/>
            <a:ext cx="8175625" cy="4343400"/>
            <a:chOff x="0" y="336"/>
            <a:chExt cx="4910" cy="3024"/>
          </a:xfrm>
        </p:grpSpPr>
        <p:sp>
          <p:nvSpPr>
            <p:cNvPr id="18436" name="Rectangle 6"/>
            <p:cNvSpPr>
              <a:spLocks noChangeArrowheads="1"/>
            </p:cNvSpPr>
            <p:nvPr/>
          </p:nvSpPr>
          <p:spPr bwMode="auto">
            <a:xfrm>
              <a:off x="0" y="336"/>
              <a:ext cx="4416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37" name="Line 7"/>
            <p:cNvSpPr>
              <a:spLocks noChangeShapeType="1"/>
            </p:cNvSpPr>
            <p:nvPr/>
          </p:nvSpPr>
          <p:spPr bwMode="auto">
            <a:xfrm>
              <a:off x="336" y="1248"/>
              <a:ext cx="39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8"/>
            <p:cNvSpPr>
              <a:spLocks noChangeShapeType="1"/>
            </p:cNvSpPr>
            <p:nvPr/>
          </p:nvSpPr>
          <p:spPr bwMode="auto">
            <a:xfrm>
              <a:off x="120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1392" y="958"/>
              <a:ext cx="28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18440" name="Line 10"/>
            <p:cNvSpPr>
              <a:spLocks noChangeShapeType="1"/>
            </p:cNvSpPr>
            <p:nvPr/>
          </p:nvSpPr>
          <p:spPr bwMode="auto">
            <a:xfrm>
              <a:off x="15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11"/>
            <p:cNvSpPr>
              <a:spLocks noChangeShapeType="1"/>
            </p:cNvSpPr>
            <p:nvPr/>
          </p:nvSpPr>
          <p:spPr bwMode="auto">
            <a:xfrm>
              <a:off x="185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12"/>
            <p:cNvSpPr>
              <a:spLocks noChangeShapeType="1"/>
            </p:cNvSpPr>
            <p:nvPr/>
          </p:nvSpPr>
          <p:spPr bwMode="auto">
            <a:xfrm>
              <a:off x="215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3"/>
            <p:cNvSpPr>
              <a:spLocks noChangeShapeType="1"/>
            </p:cNvSpPr>
            <p:nvPr/>
          </p:nvSpPr>
          <p:spPr bwMode="auto">
            <a:xfrm>
              <a:off x="24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273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Text Box 15"/>
            <p:cNvSpPr txBox="1">
              <a:spLocks noChangeArrowheads="1"/>
            </p:cNvSpPr>
            <p:nvPr/>
          </p:nvSpPr>
          <p:spPr bwMode="auto">
            <a:xfrm>
              <a:off x="1728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18446" name="Text Box 16"/>
            <p:cNvSpPr txBox="1">
              <a:spLocks noChangeArrowheads="1"/>
            </p:cNvSpPr>
            <p:nvPr/>
          </p:nvSpPr>
          <p:spPr bwMode="auto">
            <a:xfrm>
              <a:off x="2016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18447" name="Text Box 17"/>
            <p:cNvSpPr txBox="1">
              <a:spLocks noChangeArrowheads="1"/>
            </p:cNvSpPr>
            <p:nvPr/>
          </p:nvSpPr>
          <p:spPr bwMode="auto">
            <a:xfrm>
              <a:off x="2304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18448" name="Text Box 18"/>
            <p:cNvSpPr txBox="1">
              <a:spLocks noChangeArrowheads="1"/>
            </p:cNvSpPr>
            <p:nvPr/>
          </p:nvSpPr>
          <p:spPr bwMode="auto">
            <a:xfrm>
              <a:off x="2592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18449" name="Text Box 19"/>
            <p:cNvSpPr txBox="1">
              <a:spLocks noChangeArrowheads="1"/>
            </p:cNvSpPr>
            <p:nvPr/>
          </p:nvSpPr>
          <p:spPr bwMode="auto">
            <a:xfrm>
              <a:off x="2880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18450" name="Line 20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21"/>
            <p:cNvSpPr>
              <a:spLocks noChangeShapeType="1"/>
            </p:cNvSpPr>
            <p:nvPr/>
          </p:nvSpPr>
          <p:spPr bwMode="auto">
            <a:xfrm>
              <a:off x="302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22"/>
            <p:cNvSpPr>
              <a:spLocks noChangeShapeType="1"/>
            </p:cNvSpPr>
            <p:nvPr/>
          </p:nvSpPr>
          <p:spPr bwMode="auto">
            <a:xfrm>
              <a:off x="331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3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24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25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Text Box 26"/>
            <p:cNvSpPr txBox="1">
              <a:spLocks noChangeArrowheads="1"/>
            </p:cNvSpPr>
            <p:nvPr/>
          </p:nvSpPr>
          <p:spPr bwMode="auto">
            <a:xfrm>
              <a:off x="3168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18457" name="Text Box 27"/>
            <p:cNvSpPr txBox="1">
              <a:spLocks noChangeArrowheads="1"/>
            </p:cNvSpPr>
            <p:nvPr/>
          </p:nvSpPr>
          <p:spPr bwMode="auto">
            <a:xfrm>
              <a:off x="3456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18458" name="Line 28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AutoShape 29"/>
            <p:cNvSpPr>
              <a:spLocks noChangeArrowheads="1"/>
            </p:cNvSpPr>
            <p:nvPr/>
          </p:nvSpPr>
          <p:spPr bwMode="auto">
            <a:xfrm rot="-5191641">
              <a:off x="3967" y="353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60" name="Oval 30"/>
            <p:cNvSpPr>
              <a:spLocks noChangeArrowheads="1"/>
            </p:cNvSpPr>
            <p:nvPr/>
          </p:nvSpPr>
          <p:spPr bwMode="auto">
            <a:xfrm rot="208359">
              <a:off x="4622" y="1259"/>
              <a:ext cx="28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61" name="Rectangle 31"/>
            <p:cNvSpPr>
              <a:spLocks noChangeArrowheads="1"/>
            </p:cNvSpPr>
            <p:nvPr/>
          </p:nvSpPr>
          <p:spPr bwMode="auto">
            <a:xfrm>
              <a:off x="3912" y="1084"/>
              <a:ext cx="240" cy="2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8462" name="Text Box 32"/>
            <p:cNvSpPr txBox="1">
              <a:spLocks noChangeArrowheads="1"/>
            </p:cNvSpPr>
            <p:nvPr/>
          </p:nvSpPr>
          <p:spPr bwMode="auto">
            <a:xfrm>
              <a:off x="4080" y="958"/>
              <a:ext cx="14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63" name="Text Box 33"/>
            <p:cNvSpPr txBox="1">
              <a:spLocks noChangeArrowheads="1"/>
            </p:cNvSpPr>
            <p:nvPr/>
          </p:nvSpPr>
          <p:spPr bwMode="auto">
            <a:xfrm>
              <a:off x="3792" y="958"/>
              <a:ext cx="19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18464" name="Freeform 34"/>
            <p:cNvSpPr>
              <a:spLocks/>
            </p:cNvSpPr>
            <p:nvPr/>
          </p:nvSpPr>
          <p:spPr bwMode="auto">
            <a:xfrm>
              <a:off x="3408" y="624"/>
              <a:ext cx="1392" cy="1560"/>
            </a:xfrm>
            <a:custGeom>
              <a:avLst/>
              <a:gdLst>
                <a:gd name="T0" fmla="*/ 588 w 1480"/>
                <a:gd name="T1" fmla="*/ 550 h 1592"/>
                <a:gd name="T2" fmla="*/ 518 w 1480"/>
                <a:gd name="T3" fmla="*/ 419 h 1592"/>
                <a:gd name="T4" fmla="*/ 518 w 1480"/>
                <a:gd name="T5" fmla="*/ 247 h 1592"/>
                <a:gd name="T6" fmla="*/ 341 w 1480"/>
                <a:gd name="T7" fmla="*/ 27 h 1592"/>
                <a:gd name="T8" fmla="*/ 165 w 1480"/>
                <a:gd name="T9" fmla="*/ 72 h 1592"/>
                <a:gd name="T10" fmla="*/ 23 w 1480"/>
                <a:gd name="T11" fmla="*/ 333 h 1592"/>
                <a:gd name="T12" fmla="*/ 23 w 1480"/>
                <a:gd name="T13" fmla="*/ 766 h 1592"/>
                <a:gd name="T14" fmla="*/ 130 w 1480"/>
                <a:gd name="T15" fmla="*/ 1027 h 1592"/>
                <a:gd name="T16" fmla="*/ 413 w 1480"/>
                <a:gd name="T17" fmla="*/ 1373 h 1592"/>
                <a:gd name="T18" fmla="*/ 694 w 1480"/>
                <a:gd name="T19" fmla="*/ 1416 h 1592"/>
                <a:gd name="T20" fmla="*/ 872 w 1480"/>
                <a:gd name="T21" fmla="*/ 1373 h 1592"/>
                <a:gd name="T22" fmla="*/ 1013 w 1480"/>
                <a:gd name="T23" fmla="*/ 1156 h 1592"/>
                <a:gd name="T24" fmla="*/ 1084 w 1480"/>
                <a:gd name="T25" fmla="*/ 896 h 1592"/>
                <a:gd name="T26" fmla="*/ 1048 w 1480"/>
                <a:gd name="T27" fmla="*/ 636 h 1592"/>
                <a:gd name="T28" fmla="*/ 907 w 1480"/>
                <a:gd name="T29" fmla="*/ 723 h 1592"/>
                <a:gd name="T30" fmla="*/ 907 w 1480"/>
                <a:gd name="T31" fmla="*/ 940 h 1592"/>
                <a:gd name="T32" fmla="*/ 907 w 1480"/>
                <a:gd name="T33" fmla="*/ 1070 h 1592"/>
                <a:gd name="T34" fmla="*/ 907 w 1480"/>
                <a:gd name="T35" fmla="*/ 1199 h 15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0"/>
                <a:gd name="T55" fmla="*/ 0 h 1592"/>
                <a:gd name="T56" fmla="*/ 1480 w 1480"/>
                <a:gd name="T57" fmla="*/ 1592 h 15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0" h="1592">
                  <a:moveTo>
                    <a:pt x="800" y="608"/>
                  </a:moveTo>
                  <a:cubicBezTo>
                    <a:pt x="760" y="564"/>
                    <a:pt x="720" y="520"/>
                    <a:pt x="704" y="464"/>
                  </a:cubicBezTo>
                  <a:cubicBezTo>
                    <a:pt x="688" y="408"/>
                    <a:pt x="744" y="344"/>
                    <a:pt x="704" y="272"/>
                  </a:cubicBezTo>
                  <a:cubicBezTo>
                    <a:pt x="664" y="200"/>
                    <a:pt x="544" y="64"/>
                    <a:pt x="464" y="32"/>
                  </a:cubicBezTo>
                  <a:cubicBezTo>
                    <a:pt x="384" y="0"/>
                    <a:pt x="296" y="24"/>
                    <a:pt x="224" y="80"/>
                  </a:cubicBezTo>
                  <a:cubicBezTo>
                    <a:pt x="152" y="136"/>
                    <a:pt x="64" y="240"/>
                    <a:pt x="32" y="368"/>
                  </a:cubicBezTo>
                  <a:cubicBezTo>
                    <a:pt x="0" y="496"/>
                    <a:pt x="8" y="720"/>
                    <a:pt x="32" y="848"/>
                  </a:cubicBezTo>
                  <a:cubicBezTo>
                    <a:pt x="56" y="976"/>
                    <a:pt x="88" y="1024"/>
                    <a:pt x="176" y="1136"/>
                  </a:cubicBezTo>
                  <a:cubicBezTo>
                    <a:pt x="264" y="1248"/>
                    <a:pt x="432" y="1448"/>
                    <a:pt x="560" y="1520"/>
                  </a:cubicBezTo>
                  <a:cubicBezTo>
                    <a:pt x="688" y="1592"/>
                    <a:pt x="840" y="1568"/>
                    <a:pt x="944" y="1568"/>
                  </a:cubicBezTo>
                  <a:cubicBezTo>
                    <a:pt x="1048" y="1568"/>
                    <a:pt x="1112" y="1568"/>
                    <a:pt x="1184" y="1520"/>
                  </a:cubicBezTo>
                  <a:cubicBezTo>
                    <a:pt x="1256" y="1472"/>
                    <a:pt x="1328" y="1368"/>
                    <a:pt x="1376" y="1280"/>
                  </a:cubicBezTo>
                  <a:cubicBezTo>
                    <a:pt x="1424" y="1192"/>
                    <a:pt x="1464" y="1088"/>
                    <a:pt x="1472" y="992"/>
                  </a:cubicBezTo>
                  <a:cubicBezTo>
                    <a:pt x="1480" y="896"/>
                    <a:pt x="1464" y="736"/>
                    <a:pt x="1424" y="704"/>
                  </a:cubicBezTo>
                  <a:cubicBezTo>
                    <a:pt x="1384" y="672"/>
                    <a:pt x="1264" y="744"/>
                    <a:pt x="1232" y="800"/>
                  </a:cubicBezTo>
                  <a:cubicBezTo>
                    <a:pt x="1200" y="856"/>
                    <a:pt x="1232" y="976"/>
                    <a:pt x="1232" y="1040"/>
                  </a:cubicBezTo>
                  <a:cubicBezTo>
                    <a:pt x="1232" y="1104"/>
                    <a:pt x="1232" y="1136"/>
                    <a:pt x="1232" y="1184"/>
                  </a:cubicBezTo>
                  <a:cubicBezTo>
                    <a:pt x="1232" y="1232"/>
                    <a:pt x="1240" y="1296"/>
                    <a:pt x="1232" y="13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2228" name="Picture 4" descr="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99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229600" cy="1139825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6564" name="Picture 4" descr="Theu moc x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45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305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WordArt 4"/>
          <p:cNvSpPr>
            <a:spLocks noChangeArrowheads="1" noChangeShapeType="1" noTextEdit="1"/>
          </p:cNvSpPr>
          <p:nvPr/>
        </p:nvSpPr>
        <p:spPr bwMode="auto">
          <a:xfrm>
            <a:off x="1614488" y="1524000"/>
            <a:ext cx="5915025" cy="223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14400" y="7620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6705600" y="2217738"/>
            <a:ext cx="1981200" cy="4640262"/>
          </a:xfrm>
          <a:custGeom>
            <a:avLst/>
            <a:gdLst>
              <a:gd name="T0" fmla="*/ 0 w 1207"/>
              <a:gd name="T1" fmla="*/ 2147483646 h 2367"/>
              <a:gd name="T2" fmla="*/ 2147483646 w 1207"/>
              <a:gd name="T3" fmla="*/ 2147483646 h 2367"/>
              <a:gd name="T4" fmla="*/ 2147483646 w 1207"/>
              <a:gd name="T5" fmla="*/ 2147483646 h 2367"/>
              <a:gd name="T6" fmla="*/ 2147483646 w 1207"/>
              <a:gd name="T7" fmla="*/ 2147483646 h 2367"/>
              <a:gd name="T8" fmla="*/ 2147483646 w 1207"/>
              <a:gd name="T9" fmla="*/ 2147483646 h 2367"/>
              <a:gd name="T10" fmla="*/ 2147483646 w 1207"/>
              <a:gd name="T11" fmla="*/ 2147483646 h 2367"/>
              <a:gd name="T12" fmla="*/ 2147483646 w 1207"/>
              <a:gd name="T13" fmla="*/ 2147483646 h 2367"/>
              <a:gd name="T14" fmla="*/ 2147483646 w 1207"/>
              <a:gd name="T15" fmla="*/ 2147483646 h 2367"/>
              <a:gd name="T16" fmla="*/ 2147483646 w 1207"/>
              <a:gd name="T17" fmla="*/ 2147483646 h 2367"/>
              <a:gd name="T18" fmla="*/ 2147483646 w 1207"/>
              <a:gd name="T19" fmla="*/ 2147483646 h 2367"/>
              <a:gd name="T20" fmla="*/ 2147483646 w 1207"/>
              <a:gd name="T21" fmla="*/ 2147483646 h 2367"/>
              <a:gd name="T22" fmla="*/ 2147483646 w 1207"/>
              <a:gd name="T23" fmla="*/ 2147483646 h 2367"/>
              <a:gd name="T24" fmla="*/ 2147483646 w 1207"/>
              <a:gd name="T25" fmla="*/ 2147483646 h 2367"/>
              <a:gd name="T26" fmla="*/ 2147483646 w 1207"/>
              <a:gd name="T27" fmla="*/ 2147483646 h 2367"/>
              <a:gd name="T28" fmla="*/ 2147483646 w 1207"/>
              <a:gd name="T29" fmla="*/ 2147483646 h 2367"/>
              <a:gd name="T30" fmla="*/ 2147483646 w 1207"/>
              <a:gd name="T31" fmla="*/ 2147483646 h 2367"/>
              <a:gd name="T32" fmla="*/ 2147483646 w 1207"/>
              <a:gd name="T33" fmla="*/ 2147483646 h 2367"/>
              <a:gd name="T34" fmla="*/ 2147483646 w 1207"/>
              <a:gd name="T35" fmla="*/ 2147483646 h 2367"/>
              <a:gd name="T36" fmla="*/ 2147483646 w 1207"/>
              <a:gd name="T37" fmla="*/ 2147483646 h 2367"/>
              <a:gd name="T38" fmla="*/ 2147483646 w 1207"/>
              <a:gd name="T39" fmla="*/ 2147483646 h 2367"/>
              <a:gd name="T40" fmla="*/ 2147483646 w 1207"/>
              <a:gd name="T41" fmla="*/ 2147483646 h 2367"/>
              <a:gd name="T42" fmla="*/ 2147483646 w 1207"/>
              <a:gd name="T43" fmla="*/ 2147483646 h 2367"/>
              <a:gd name="T44" fmla="*/ 2147483646 w 1207"/>
              <a:gd name="T45" fmla="*/ 2147483646 h 236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07"/>
              <a:gd name="T70" fmla="*/ 0 h 2367"/>
              <a:gd name="T71" fmla="*/ 1207 w 1207"/>
              <a:gd name="T72" fmla="*/ 2367 h 236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07" h="2367">
                <a:moveTo>
                  <a:pt x="0" y="1444"/>
                </a:moveTo>
                <a:cubicBezTo>
                  <a:pt x="82" y="1417"/>
                  <a:pt x="7" y="1451"/>
                  <a:pt x="69" y="1389"/>
                </a:cubicBezTo>
                <a:cubicBezTo>
                  <a:pt x="90" y="1368"/>
                  <a:pt x="117" y="1355"/>
                  <a:pt x="138" y="1334"/>
                </a:cubicBezTo>
                <a:cubicBezTo>
                  <a:pt x="171" y="1230"/>
                  <a:pt x="233" y="1144"/>
                  <a:pt x="275" y="1046"/>
                </a:cubicBezTo>
                <a:cubicBezTo>
                  <a:pt x="286" y="1021"/>
                  <a:pt x="295" y="974"/>
                  <a:pt x="302" y="950"/>
                </a:cubicBezTo>
                <a:cubicBezTo>
                  <a:pt x="341" y="817"/>
                  <a:pt x="378" y="691"/>
                  <a:pt x="398" y="553"/>
                </a:cubicBezTo>
                <a:cubicBezTo>
                  <a:pt x="406" y="415"/>
                  <a:pt x="404" y="308"/>
                  <a:pt x="439" y="182"/>
                </a:cubicBezTo>
                <a:cubicBezTo>
                  <a:pt x="440" y="178"/>
                  <a:pt x="459" y="95"/>
                  <a:pt x="467" y="86"/>
                </a:cubicBezTo>
                <a:cubicBezTo>
                  <a:pt x="477" y="73"/>
                  <a:pt x="494" y="68"/>
                  <a:pt x="508" y="59"/>
                </a:cubicBezTo>
                <a:cubicBezTo>
                  <a:pt x="513" y="45"/>
                  <a:pt x="508" y="23"/>
                  <a:pt x="522" y="18"/>
                </a:cubicBezTo>
                <a:cubicBezTo>
                  <a:pt x="574" y="0"/>
                  <a:pt x="623" y="62"/>
                  <a:pt x="659" y="86"/>
                </a:cubicBezTo>
                <a:cubicBezTo>
                  <a:pt x="694" y="195"/>
                  <a:pt x="646" y="66"/>
                  <a:pt x="700" y="155"/>
                </a:cubicBezTo>
                <a:cubicBezTo>
                  <a:pt x="730" y="204"/>
                  <a:pt x="705" y="230"/>
                  <a:pt x="755" y="278"/>
                </a:cubicBezTo>
                <a:cubicBezTo>
                  <a:pt x="769" y="339"/>
                  <a:pt x="795" y="396"/>
                  <a:pt x="810" y="457"/>
                </a:cubicBezTo>
                <a:cubicBezTo>
                  <a:pt x="825" y="518"/>
                  <a:pt x="839" y="591"/>
                  <a:pt x="864" y="649"/>
                </a:cubicBezTo>
                <a:cubicBezTo>
                  <a:pt x="900" y="734"/>
                  <a:pt x="886" y="646"/>
                  <a:pt x="906" y="731"/>
                </a:cubicBezTo>
                <a:cubicBezTo>
                  <a:pt x="922" y="802"/>
                  <a:pt x="927" y="857"/>
                  <a:pt x="947" y="923"/>
                </a:cubicBezTo>
                <a:cubicBezTo>
                  <a:pt x="955" y="951"/>
                  <a:pt x="965" y="978"/>
                  <a:pt x="974" y="1005"/>
                </a:cubicBezTo>
                <a:cubicBezTo>
                  <a:pt x="979" y="1019"/>
                  <a:pt x="988" y="1046"/>
                  <a:pt x="988" y="1046"/>
                </a:cubicBezTo>
                <a:cubicBezTo>
                  <a:pt x="999" y="1146"/>
                  <a:pt x="1019" y="1226"/>
                  <a:pt x="1043" y="1321"/>
                </a:cubicBezTo>
                <a:cubicBezTo>
                  <a:pt x="1063" y="1569"/>
                  <a:pt x="1086" y="1818"/>
                  <a:pt x="1139" y="2061"/>
                </a:cubicBezTo>
                <a:cubicBezTo>
                  <a:pt x="1154" y="2130"/>
                  <a:pt x="1157" y="2200"/>
                  <a:pt x="1180" y="2267"/>
                </a:cubicBezTo>
                <a:cubicBezTo>
                  <a:pt x="1195" y="2367"/>
                  <a:pt x="1162" y="2363"/>
                  <a:pt x="1207" y="2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876800" y="1905000"/>
            <a:ext cx="2819400" cy="339725"/>
            <a:chOff x="2929" y="1143"/>
            <a:chExt cx="1776" cy="214"/>
          </a:xfrm>
        </p:grpSpPr>
        <p:sp>
          <p:nvSpPr>
            <p:cNvPr id="22556" name="AutoShape 5"/>
            <p:cNvSpPr>
              <a:spLocks noChangeArrowheads="1"/>
            </p:cNvSpPr>
            <p:nvPr/>
          </p:nvSpPr>
          <p:spPr bwMode="auto">
            <a:xfrm rot="-4627610">
              <a:off x="3789" y="283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2557" name="Oval 6"/>
            <p:cNvSpPr>
              <a:spLocks noChangeArrowheads="1"/>
            </p:cNvSpPr>
            <p:nvPr/>
          </p:nvSpPr>
          <p:spPr bwMode="auto">
            <a:xfrm rot="772390">
              <a:off x="4400" y="1310"/>
              <a:ext cx="288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2558" name="Rectangle 7"/>
            <p:cNvSpPr>
              <a:spLocks noChangeArrowheads="1"/>
            </p:cNvSpPr>
            <p:nvPr/>
          </p:nvSpPr>
          <p:spPr bwMode="auto">
            <a:xfrm>
              <a:off x="4044" y="1200"/>
              <a:ext cx="240" cy="1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8382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9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2552" name="Text Box 27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2553" name="Text Box 28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2554" name="Text Box 29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2555" name="Line 30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8" y="692696"/>
            <a:ext cx="188971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94" y="778202"/>
            <a:ext cx="1781733" cy="257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98" y="797472"/>
            <a:ext cx="1606925" cy="241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97" y="3645024"/>
            <a:ext cx="33475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5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23555" name="Group 43"/>
          <p:cNvGrpSpPr>
            <a:grpSpLocks/>
          </p:cNvGrpSpPr>
          <p:nvPr/>
        </p:nvGrpSpPr>
        <p:grpSpPr bwMode="auto">
          <a:xfrm>
            <a:off x="533400" y="1524000"/>
            <a:ext cx="6400800" cy="457200"/>
            <a:chOff x="336" y="960"/>
            <a:chExt cx="4032" cy="288"/>
          </a:xfrm>
        </p:grpSpPr>
        <p:sp>
          <p:nvSpPr>
            <p:cNvPr id="23564" name="Line 9"/>
            <p:cNvSpPr>
              <a:spLocks noChangeShapeType="1"/>
            </p:cNvSpPr>
            <p:nvPr/>
          </p:nvSpPr>
          <p:spPr bwMode="auto">
            <a:xfrm flipV="1">
              <a:off x="336" y="1248"/>
              <a:ext cx="40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0"/>
            <p:cNvSpPr>
              <a:spLocks noChangeShapeType="1"/>
            </p:cNvSpPr>
            <p:nvPr/>
          </p:nvSpPr>
          <p:spPr bwMode="auto">
            <a:xfrm>
              <a:off x="120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Text Box 11"/>
            <p:cNvSpPr txBox="1">
              <a:spLocks noChangeArrowheads="1"/>
            </p:cNvSpPr>
            <p:nvPr/>
          </p:nvSpPr>
          <p:spPr bwMode="auto">
            <a:xfrm>
              <a:off x="1392" y="9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23567" name="Line 12"/>
            <p:cNvSpPr>
              <a:spLocks noChangeShapeType="1"/>
            </p:cNvSpPr>
            <p:nvPr/>
          </p:nvSpPr>
          <p:spPr bwMode="auto">
            <a:xfrm>
              <a:off x="15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3"/>
            <p:cNvSpPr>
              <a:spLocks noChangeShapeType="1"/>
            </p:cNvSpPr>
            <p:nvPr/>
          </p:nvSpPr>
          <p:spPr bwMode="auto">
            <a:xfrm>
              <a:off x="185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4"/>
            <p:cNvSpPr>
              <a:spLocks noChangeShapeType="1"/>
            </p:cNvSpPr>
            <p:nvPr/>
          </p:nvSpPr>
          <p:spPr bwMode="auto">
            <a:xfrm>
              <a:off x="215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5"/>
            <p:cNvSpPr>
              <a:spLocks noChangeShapeType="1"/>
            </p:cNvSpPr>
            <p:nvPr/>
          </p:nvSpPr>
          <p:spPr bwMode="auto">
            <a:xfrm>
              <a:off x="244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6"/>
            <p:cNvSpPr>
              <a:spLocks noChangeShapeType="1"/>
            </p:cNvSpPr>
            <p:nvPr/>
          </p:nvSpPr>
          <p:spPr bwMode="auto">
            <a:xfrm>
              <a:off x="273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7"/>
            <p:cNvSpPr>
              <a:spLocks noChangeShapeType="1"/>
            </p:cNvSpPr>
            <p:nvPr/>
          </p:nvSpPr>
          <p:spPr bwMode="auto">
            <a:xfrm>
              <a:off x="302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8"/>
            <p:cNvSpPr>
              <a:spLocks noChangeShapeType="1"/>
            </p:cNvSpPr>
            <p:nvPr/>
          </p:nvSpPr>
          <p:spPr bwMode="auto">
            <a:xfrm>
              <a:off x="331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9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20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21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Text Box 22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3578" name="Text Box 23"/>
            <p:cNvSpPr txBox="1">
              <a:spLocks noChangeArrowheads="1"/>
            </p:cNvSpPr>
            <p:nvPr/>
          </p:nvSpPr>
          <p:spPr bwMode="auto">
            <a:xfrm>
              <a:off x="172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3579" name="Text Box 24"/>
            <p:cNvSpPr txBox="1">
              <a:spLocks noChangeArrowheads="1"/>
            </p:cNvSpPr>
            <p:nvPr/>
          </p:nvSpPr>
          <p:spPr bwMode="auto">
            <a:xfrm>
              <a:off x="201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3580" name="Text Box 25"/>
            <p:cNvSpPr txBox="1">
              <a:spLocks noChangeArrowheads="1"/>
            </p:cNvSpPr>
            <p:nvPr/>
          </p:nvSpPr>
          <p:spPr bwMode="auto">
            <a:xfrm>
              <a:off x="2304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23581" name="Text Box 26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23582" name="Text Box 27"/>
            <p:cNvSpPr txBox="1">
              <a:spLocks noChangeArrowheads="1"/>
            </p:cNvSpPr>
            <p:nvPr/>
          </p:nvSpPr>
          <p:spPr bwMode="auto">
            <a:xfrm>
              <a:off x="2880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23583" name="Text Box 28"/>
            <p:cNvSpPr txBox="1">
              <a:spLocks noChangeArrowheads="1"/>
            </p:cNvSpPr>
            <p:nvPr/>
          </p:nvSpPr>
          <p:spPr bwMode="auto">
            <a:xfrm>
              <a:off x="316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3584" name="Text Box 29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3585" name="Text Box 30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23556" name="Line 31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35"/>
          <p:cNvSpPr>
            <a:spLocks noChangeShapeType="1"/>
          </p:cNvSpPr>
          <p:nvPr/>
        </p:nvSpPr>
        <p:spPr bwMode="auto">
          <a:xfrm>
            <a:off x="6019800" y="1828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37"/>
          <p:cNvSpPr>
            <a:spLocks/>
          </p:cNvSpPr>
          <p:nvPr/>
        </p:nvSpPr>
        <p:spPr bwMode="auto">
          <a:xfrm>
            <a:off x="7010400" y="2044700"/>
            <a:ext cx="1447800" cy="4660900"/>
          </a:xfrm>
          <a:custGeom>
            <a:avLst/>
            <a:gdLst>
              <a:gd name="T0" fmla="*/ 0 w 912"/>
              <a:gd name="T1" fmla="*/ 2147483646 h 2936"/>
              <a:gd name="T2" fmla="*/ 2147483646 w 912"/>
              <a:gd name="T3" fmla="*/ 2147483646 h 2936"/>
              <a:gd name="T4" fmla="*/ 2147483646 w 912"/>
              <a:gd name="T5" fmla="*/ 2147483646 h 2936"/>
              <a:gd name="T6" fmla="*/ 0 60000 65536"/>
              <a:gd name="T7" fmla="*/ 0 60000 65536"/>
              <a:gd name="T8" fmla="*/ 0 60000 65536"/>
              <a:gd name="T9" fmla="*/ 0 w 912"/>
              <a:gd name="T10" fmla="*/ 0 h 2936"/>
              <a:gd name="T11" fmla="*/ 912 w 912"/>
              <a:gd name="T12" fmla="*/ 2936 h 2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936">
                <a:moveTo>
                  <a:pt x="0" y="8"/>
                </a:moveTo>
                <a:cubicBezTo>
                  <a:pt x="68" y="4"/>
                  <a:pt x="136" y="0"/>
                  <a:pt x="288" y="488"/>
                </a:cubicBezTo>
                <a:cubicBezTo>
                  <a:pt x="440" y="976"/>
                  <a:pt x="808" y="2528"/>
                  <a:pt x="912" y="29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559" name="Group 40"/>
          <p:cNvGrpSpPr>
            <a:grpSpLocks/>
          </p:cNvGrpSpPr>
          <p:nvPr/>
        </p:nvGrpSpPr>
        <p:grpSpPr bwMode="auto">
          <a:xfrm>
            <a:off x="3276600" y="1470025"/>
            <a:ext cx="2819400" cy="339725"/>
            <a:chOff x="1776" y="3072"/>
            <a:chExt cx="1776" cy="214"/>
          </a:xfrm>
        </p:grpSpPr>
        <p:sp>
          <p:nvSpPr>
            <p:cNvPr id="23562" name="AutoShape 3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3563" name="Oval 3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3560" name="Freeform 41"/>
          <p:cNvSpPr>
            <a:spLocks/>
          </p:cNvSpPr>
          <p:nvPr/>
        </p:nvSpPr>
        <p:spPr bwMode="auto">
          <a:xfrm>
            <a:off x="6008688" y="1806575"/>
            <a:ext cx="544512" cy="479425"/>
          </a:xfrm>
          <a:custGeom>
            <a:avLst/>
            <a:gdLst>
              <a:gd name="T0" fmla="*/ 0 w 343"/>
              <a:gd name="T1" fmla="*/ 0 h 302"/>
              <a:gd name="T2" fmla="*/ 2147483646 w 343"/>
              <a:gd name="T3" fmla="*/ 2147483646 h 302"/>
              <a:gd name="T4" fmla="*/ 2147483646 w 343"/>
              <a:gd name="T5" fmla="*/ 2147483646 h 302"/>
              <a:gd name="T6" fmla="*/ 2147483646 w 343"/>
              <a:gd name="T7" fmla="*/ 2147483646 h 302"/>
              <a:gd name="T8" fmla="*/ 2147483646 w 343"/>
              <a:gd name="T9" fmla="*/ 2147483646 h 302"/>
              <a:gd name="T10" fmla="*/ 2147483646 w 343"/>
              <a:gd name="T11" fmla="*/ 2147483646 h 302"/>
              <a:gd name="T12" fmla="*/ 2147483646 w 343"/>
              <a:gd name="T13" fmla="*/ 2147483646 h 302"/>
              <a:gd name="T14" fmla="*/ 2147483646 w 343"/>
              <a:gd name="T15" fmla="*/ 2147483646 h 30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3"/>
              <a:gd name="T25" fmla="*/ 0 h 302"/>
              <a:gd name="T26" fmla="*/ 343 w 343"/>
              <a:gd name="T27" fmla="*/ 302 h 3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3" h="302">
                <a:moveTo>
                  <a:pt x="0" y="0"/>
                </a:moveTo>
                <a:cubicBezTo>
                  <a:pt x="8" y="32"/>
                  <a:pt x="7" y="66"/>
                  <a:pt x="41" y="83"/>
                </a:cubicBezTo>
                <a:cubicBezTo>
                  <a:pt x="67" y="96"/>
                  <a:pt x="124" y="110"/>
                  <a:pt x="124" y="110"/>
                </a:cubicBezTo>
                <a:cubicBezTo>
                  <a:pt x="147" y="145"/>
                  <a:pt x="183" y="171"/>
                  <a:pt x="206" y="206"/>
                </a:cubicBezTo>
                <a:cubicBezTo>
                  <a:pt x="215" y="220"/>
                  <a:pt x="220" y="237"/>
                  <a:pt x="233" y="247"/>
                </a:cubicBezTo>
                <a:cubicBezTo>
                  <a:pt x="244" y="256"/>
                  <a:pt x="260" y="256"/>
                  <a:pt x="274" y="261"/>
                </a:cubicBezTo>
                <a:cubicBezTo>
                  <a:pt x="283" y="270"/>
                  <a:pt x="291" y="281"/>
                  <a:pt x="302" y="288"/>
                </a:cubicBezTo>
                <a:cubicBezTo>
                  <a:pt x="314" y="295"/>
                  <a:pt x="343" y="302"/>
                  <a:pt x="343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42"/>
          <p:cNvSpPr>
            <a:spLocks/>
          </p:cNvSpPr>
          <p:nvPr/>
        </p:nvSpPr>
        <p:spPr bwMode="auto">
          <a:xfrm>
            <a:off x="8413750" y="6646863"/>
            <a:ext cx="120650" cy="80962"/>
          </a:xfrm>
          <a:custGeom>
            <a:avLst/>
            <a:gdLst>
              <a:gd name="T0" fmla="*/ 2147483646 w 76"/>
              <a:gd name="T1" fmla="*/ 2147483646 h 51"/>
              <a:gd name="T2" fmla="*/ 2147483646 w 76"/>
              <a:gd name="T3" fmla="*/ 2147483646 h 51"/>
              <a:gd name="T4" fmla="*/ 2147483646 w 76"/>
              <a:gd name="T5" fmla="*/ 2147483646 h 51"/>
              <a:gd name="T6" fmla="*/ 2147483646 w 76"/>
              <a:gd name="T7" fmla="*/ 2147483646 h 51"/>
              <a:gd name="T8" fmla="*/ 2147483646 w 76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51"/>
              <a:gd name="T17" fmla="*/ 76 w 76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51">
                <a:moveTo>
                  <a:pt x="21" y="23"/>
                </a:moveTo>
                <a:cubicBezTo>
                  <a:pt x="35" y="19"/>
                  <a:pt x="76" y="10"/>
                  <a:pt x="62" y="10"/>
                </a:cubicBezTo>
                <a:cubicBezTo>
                  <a:pt x="43" y="10"/>
                  <a:pt x="17" y="7"/>
                  <a:pt x="7" y="23"/>
                </a:cubicBezTo>
                <a:cubicBezTo>
                  <a:pt x="0" y="34"/>
                  <a:pt x="26" y="42"/>
                  <a:pt x="35" y="51"/>
                </a:cubicBezTo>
                <a:cubicBezTo>
                  <a:pt x="52" y="0"/>
                  <a:pt x="62" y="4"/>
                  <a:pt x="21" y="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4591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4592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4593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94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4595" name="Line 30"/>
          <p:cNvSpPr>
            <a:spLocks noChangeShapeType="1"/>
          </p:cNvSpPr>
          <p:nvPr/>
        </p:nvSpPr>
        <p:spPr bwMode="auto">
          <a:xfrm>
            <a:off x="3886200" y="1295400"/>
            <a:ext cx="2743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6" name="Group 37"/>
          <p:cNvGrpSpPr>
            <a:grpSpLocks/>
          </p:cNvGrpSpPr>
          <p:nvPr/>
        </p:nvGrpSpPr>
        <p:grpSpPr bwMode="auto">
          <a:xfrm>
            <a:off x="1143000" y="914400"/>
            <a:ext cx="2819400" cy="339725"/>
            <a:chOff x="1776" y="3072"/>
            <a:chExt cx="1776" cy="214"/>
          </a:xfrm>
        </p:grpSpPr>
        <p:sp>
          <p:nvSpPr>
            <p:cNvPr id="24608" name="AutoShape 3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4609" name="Oval 3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4597" name="Freeform 40"/>
          <p:cNvSpPr>
            <a:spLocks/>
          </p:cNvSpPr>
          <p:nvPr/>
        </p:nvSpPr>
        <p:spPr bwMode="auto">
          <a:xfrm>
            <a:off x="3875088" y="1262063"/>
            <a:ext cx="631825" cy="609600"/>
          </a:xfrm>
          <a:custGeom>
            <a:avLst/>
            <a:gdLst>
              <a:gd name="T0" fmla="*/ 0 w 398"/>
              <a:gd name="T1" fmla="*/ 0 h 384"/>
              <a:gd name="T2" fmla="*/ 2147483646 w 398"/>
              <a:gd name="T3" fmla="*/ 2147483646 h 384"/>
              <a:gd name="T4" fmla="*/ 2147483646 w 398"/>
              <a:gd name="T5" fmla="*/ 2147483646 h 384"/>
              <a:gd name="T6" fmla="*/ 2147483646 w 398"/>
              <a:gd name="T7" fmla="*/ 2147483646 h 384"/>
              <a:gd name="T8" fmla="*/ 2147483646 w 398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"/>
              <a:gd name="T16" fmla="*/ 0 h 384"/>
              <a:gd name="T17" fmla="*/ 398 w 398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" h="384">
                <a:moveTo>
                  <a:pt x="0" y="0"/>
                </a:moveTo>
                <a:cubicBezTo>
                  <a:pt x="15" y="44"/>
                  <a:pt x="48" y="122"/>
                  <a:pt x="96" y="138"/>
                </a:cubicBezTo>
                <a:cubicBezTo>
                  <a:pt x="123" y="147"/>
                  <a:pt x="178" y="165"/>
                  <a:pt x="178" y="165"/>
                </a:cubicBezTo>
                <a:cubicBezTo>
                  <a:pt x="227" y="214"/>
                  <a:pt x="263" y="267"/>
                  <a:pt x="329" y="288"/>
                </a:cubicBezTo>
                <a:cubicBezTo>
                  <a:pt x="358" y="317"/>
                  <a:pt x="379" y="347"/>
                  <a:pt x="398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8" name="Group 42"/>
          <p:cNvGrpSpPr>
            <a:grpSpLocks/>
          </p:cNvGrpSpPr>
          <p:nvPr/>
        </p:nvGrpSpPr>
        <p:grpSpPr bwMode="auto">
          <a:xfrm>
            <a:off x="5486400" y="1524000"/>
            <a:ext cx="2743200" cy="4195763"/>
            <a:chOff x="3456" y="960"/>
            <a:chExt cx="1728" cy="2643"/>
          </a:xfrm>
        </p:grpSpPr>
        <p:sp>
          <p:nvSpPr>
            <p:cNvPr id="24599" name="Line 14"/>
            <p:cNvSpPr>
              <a:spLocks noChangeShapeType="1"/>
            </p:cNvSpPr>
            <p:nvPr/>
          </p:nvSpPr>
          <p:spPr bwMode="auto">
            <a:xfrm>
              <a:off x="360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15"/>
            <p:cNvSpPr>
              <a:spLocks noChangeShapeType="1"/>
            </p:cNvSpPr>
            <p:nvPr/>
          </p:nvSpPr>
          <p:spPr bwMode="auto">
            <a:xfrm>
              <a:off x="388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16"/>
            <p:cNvSpPr>
              <a:spLocks noChangeShapeType="1"/>
            </p:cNvSpPr>
            <p:nvPr/>
          </p:nvSpPr>
          <p:spPr bwMode="auto">
            <a:xfrm>
              <a:off x="41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Text Box 17"/>
            <p:cNvSpPr txBox="1">
              <a:spLocks noChangeArrowheads="1"/>
            </p:cNvSpPr>
            <p:nvPr/>
          </p:nvSpPr>
          <p:spPr bwMode="auto">
            <a:xfrm>
              <a:off x="408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4603" name="Text Box 24"/>
            <p:cNvSpPr txBox="1">
              <a:spLocks noChangeArrowheads="1"/>
            </p:cNvSpPr>
            <p:nvPr/>
          </p:nvSpPr>
          <p:spPr bwMode="auto">
            <a:xfrm>
              <a:off x="345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4604" name="Text Box 25"/>
            <p:cNvSpPr txBox="1">
              <a:spLocks noChangeArrowheads="1"/>
            </p:cNvSpPr>
            <p:nvPr/>
          </p:nvSpPr>
          <p:spPr bwMode="auto">
            <a:xfrm>
              <a:off x="379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4605" name="Line 26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1"/>
            <p:cNvSpPr>
              <a:spLocks/>
            </p:cNvSpPr>
            <p:nvPr/>
          </p:nvSpPr>
          <p:spPr bwMode="auto">
            <a:xfrm>
              <a:off x="4416" y="1288"/>
              <a:ext cx="720" cy="2264"/>
            </a:xfrm>
            <a:custGeom>
              <a:avLst/>
              <a:gdLst>
                <a:gd name="T0" fmla="*/ 0 w 912"/>
                <a:gd name="T1" fmla="*/ 2 h 2936"/>
                <a:gd name="T2" fmla="*/ 88 w 912"/>
                <a:gd name="T3" fmla="*/ 133 h 2936"/>
                <a:gd name="T4" fmla="*/ 279 w 912"/>
                <a:gd name="T5" fmla="*/ 800 h 2936"/>
                <a:gd name="T6" fmla="*/ 0 60000 65536"/>
                <a:gd name="T7" fmla="*/ 0 60000 65536"/>
                <a:gd name="T8" fmla="*/ 0 60000 65536"/>
                <a:gd name="T9" fmla="*/ 0 w 912"/>
                <a:gd name="T10" fmla="*/ 0 h 2936"/>
                <a:gd name="T11" fmla="*/ 912 w 912"/>
                <a:gd name="T12" fmla="*/ 2936 h 2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936">
                  <a:moveTo>
                    <a:pt x="0" y="8"/>
                  </a:moveTo>
                  <a:cubicBezTo>
                    <a:pt x="68" y="4"/>
                    <a:pt x="136" y="0"/>
                    <a:pt x="288" y="488"/>
                  </a:cubicBezTo>
                  <a:cubicBezTo>
                    <a:pt x="440" y="976"/>
                    <a:pt x="808" y="2528"/>
                    <a:pt x="912" y="29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41"/>
            <p:cNvSpPr>
              <a:spLocks/>
            </p:cNvSpPr>
            <p:nvPr/>
          </p:nvSpPr>
          <p:spPr bwMode="auto">
            <a:xfrm>
              <a:off x="5108" y="3552"/>
              <a:ext cx="76" cy="51"/>
            </a:xfrm>
            <a:custGeom>
              <a:avLst/>
              <a:gdLst>
                <a:gd name="T0" fmla="*/ 21 w 76"/>
                <a:gd name="T1" fmla="*/ 23 h 51"/>
                <a:gd name="T2" fmla="*/ 62 w 76"/>
                <a:gd name="T3" fmla="*/ 10 h 51"/>
                <a:gd name="T4" fmla="*/ 7 w 76"/>
                <a:gd name="T5" fmla="*/ 23 h 51"/>
                <a:gd name="T6" fmla="*/ 35 w 76"/>
                <a:gd name="T7" fmla="*/ 51 h 51"/>
                <a:gd name="T8" fmla="*/ 21 w 76"/>
                <a:gd name="T9" fmla="*/ 2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1"/>
                <a:gd name="T17" fmla="*/ 76 w 7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1">
                  <a:moveTo>
                    <a:pt x="21" y="23"/>
                  </a:moveTo>
                  <a:cubicBezTo>
                    <a:pt x="35" y="19"/>
                    <a:pt x="76" y="10"/>
                    <a:pt x="62" y="10"/>
                  </a:cubicBezTo>
                  <a:cubicBezTo>
                    <a:pt x="43" y="10"/>
                    <a:pt x="17" y="7"/>
                    <a:pt x="7" y="23"/>
                  </a:cubicBezTo>
                  <a:cubicBezTo>
                    <a:pt x="0" y="34"/>
                    <a:pt x="26" y="42"/>
                    <a:pt x="35" y="51"/>
                  </a:cubicBezTo>
                  <a:cubicBezTo>
                    <a:pt x="52" y="0"/>
                    <a:pt x="62" y="4"/>
                    <a:pt x="21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5625" name="Line 30"/>
          <p:cNvSpPr>
            <a:spLocks noChangeShapeType="1"/>
          </p:cNvSpPr>
          <p:nvPr/>
        </p:nvSpPr>
        <p:spPr bwMode="auto">
          <a:xfrm>
            <a:off x="1676400" y="685800"/>
            <a:ext cx="495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33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27" name="Group 38"/>
          <p:cNvGrpSpPr>
            <a:grpSpLocks/>
          </p:cNvGrpSpPr>
          <p:nvPr/>
        </p:nvGrpSpPr>
        <p:grpSpPr bwMode="auto">
          <a:xfrm>
            <a:off x="-1066800" y="304800"/>
            <a:ext cx="2819400" cy="339725"/>
            <a:chOff x="1776" y="3072"/>
            <a:chExt cx="1776" cy="214"/>
          </a:xfrm>
        </p:grpSpPr>
        <p:sp>
          <p:nvSpPr>
            <p:cNvPr id="25633" name="AutoShape 3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5634" name="Oval 4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5628" name="Freeform 41"/>
          <p:cNvSpPr>
            <a:spLocks/>
          </p:cNvSpPr>
          <p:nvPr/>
        </p:nvSpPr>
        <p:spPr bwMode="auto">
          <a:xfrm>
            <a:off x="1673225" y="646113"/>
            <a:ext cx="534988" cy="869950"/>
          </a:xfrm>
          <a:custGeom>
            <a:avLst/>
            <a:gdLst>
              <a:gd name="T0" fmla="*/ 0 w 337"/>
              <a:gd name="T1" fmla="*/ 0 h 548"/>
              <a:gd name="T2" fmla="*/ 2147483646 w 337"/>
              <a:gd name="T3" fmla="*/ 2147483646 h 548"/>
              <a:gd name="T4" fmla="*/ 2147483646 w 337"/>
              <a:gd name="T5" fmla="*/ 2147483646 h 548"/>
              <a:gd name="T6" fmla="*/ 2147483646 w 337"/>
              <a:gd name="T7" fmla="*/ 2147483646 h 548"/>
              <a:gd name="T8" fmla="*/ 2147483646 w 337"/>
              <a:gd name="T9" fmla="*/ 2147483646 h 548"/>
              <a:gd name="T10" fmla="*/ 2147483646 w 337"/>
              <a:gd name="T11" fmla="*/ 2147483646 h 5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548"/>
              <a:gd name="T20" fmla="*/ 337 w 337"/>
              <a:gd name="T21" fmla="*/ 548 h 5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548">
                <a:moveTo>
                  <a:pt x="0" y="0"/>
                </a:moveTo>
                <a:cubicBezTo>
                  <a:pt x="21" y="86"/>
                  <a:pt x="8" y="38"/>
                  <a:pt x="42" y="141"/>
                </a:cubicBezTo>
                <a:cubicBezTo>
                  <a:pt x="60" y="194"/>
                  <a:pt x="129" y="191"/>
                  <a:pt x="168" y="211"/>
                </a:cubicBezTo>
                <a:cubicBezTo>
                  <a:pt x="206" y="230"/>
                  <a:pt x="222" y="251"/>
                  <a:pt x="253" y="281"/>
                </a:cubicBezTo>
                <a:cubicBezTo>
                  <a:pt x="302" y="431"/>
                  <a:pt x="225" y="209"/>
                  <a:pt x="295" y="366"/>
                </a:cubicBezTo>
                <a:cubicBezTo>
                  <a:pt x="324" y="431"/>
                  <a:pt x="337" y="480"/>
                  <a:pt x="337" y="5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29" name="Group 43"/>
          <p:cNvGrpSpPr>
            <a:grpSpLocks/>
          </p:cNvGrpSpPr>
          <p:nvPr/>
        </p:nvGrpSpPr>
        <p:grpSpPr bwMode="auto">
          <a:xfrm>
            <a:off x="7010400" y="1981200"/>
            <a:ext cx="685800" cy="1828800"/>
            <a:chOff x="4416" y="1248"/>
            <a:chExt cx="432" cy="1152"/>
          </a:xfrm>
        </p:grpSpPr>
        <p:sp>
          <p:nvSpPr>
            <p:cNvPr id="25630" name="Line 26"/>
            <p:cNvSpPr>
              <a:spLocks noChangeShapeType="1"/>
            </p:cNvSpPr>
            <p:nvPr/>
          </p:nvSpPr>
          <p:spPr bwMode="auto">
            <a:xfrm>
              <a:off x="4416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auto">
            <a:xfrm>
              <a:off x="4416" y="1288"/>
              <a:ext cx="384" cy="1064"/>
            </a:xfrm>
            <a:custGeom>
              <a:avLst/>
              <a:gdLst>
                <a:gd name="T0" fmla="*/ 0 w 912"/>
                <a:gd name="T1" fmla="*/ 0 h 2936"/>
                <a:gd name="T2" fmla="*/ 4 w 912"/>
                <a:gd name="T3" fmla="*/ 3 h 2936"/>
                <a:gd name="T4" fmla="*/ 12 w 912"/>
                <a:gd name="T5" fmla="*/ 18 h 2936"/>
                <a:gd name="T6" fmla="*/ 0 60000 65536"/>
                <a:gd name="T7" fmla="*/ 0 60000 65536"/>
                <a:gd name="T8" fmla="*/ 0 60000 65536"/>
                <a:gd name="T9" fmla="*/ 0 w 912"/>
                <a:gd name="T10" fmla="*/ 0 h 2936"/>
                <a:gd name="T11" fmla="*/ 912 w 912"/>
                <a:gd name="T12" fmla="*/ 2936 h 2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936">
                  <a:moveTo>
                    <a:pt x="0" y="8"/>
                  </a:moveTo>
                  <a:cubicBezTo>
                    <a:pt x="68" y="4"/>
                    <a:pt x="136" y="0"/>
                    <a:pt x="288" y="488"/>
                  </a:cubicBezTo>
                  <a:cubicBezTo>
                    <a:pt x="440" y="976"/>
                    <a:pt x="808" y="2528"/>
                    <a:pt x="912" y="29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42"/>
            <p:cNvSpPr>
              <a:spLocks/>
            </p:cNvSpPr>
            <p:nvPr/>
          </p:nvSpPr>
          <p:spPr bwMode="auto">
            <a:xfrm>
              <a:off x="4772" y="2349"/>
              <a:ext cx="76" cy="51"/>
            </a:xfrm>
            <a:custGeom>
              <a:avLst/>
              <a:gdLst>
                <a:gd name="T0" fmla="*/ 21 w 76"/>
                <a:gd name="T1" fmla="*/ 23 h 51"/>
                <a:gd name="T2" fmla="*/ 62 w 76"/>
                <a:gd name="T3" fmla="*/ 10 h 51"/>
                <a:gd name="T4" fmla="*/ 7 w 76"/>
                <a:gd name="T5" fmla="*/ 23 h 51"/>
                <a:gd name="T6" fmla="*/ 35 w 76"/>
                <a:gd name="T7" fmla="*/ 51 h 51"/>
                <a:gd name="T8" fmla="*/ 21 w 76"/>
                <a:gd name="T9" fmla="*/ 23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1"/>
                <a:gd name="T17" fmla="*/ 76 w 7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1">
                  <a:moveTo>
                    <a:pt x="21" y="23"/>
                  </a:moveTo>
                  <a:cubicBezTo>
                    <a:pt x="35" y="19"/>
                    <a:pt x="76" y="10"/>
                    <a:pt x="62" y="10"/>
                  </a:cubicBezTo>
                  <a:cubicBezTo>
                    <a:pt x="43" y="10"/>
                    <a:pt x="17" y="7"/>
                    <a:pt x="7" y="23"/>
                  </a:cubicBezTo>
                  <a:cubicBezTo>
                    <a:pt x="0" y="34"/>
                    <a:pt x="26" y="42"/>
                    <a:pt x="35" y="51"/>
                  </a:cubicBezTo>
                  <a:cubicBezTo>
                    <a:pt x="52" y="0"/>
                    <a:pt x="62" y="4"/>
                    <a:pt x="21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6649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>
            <a:off x="0" y="0"/>
            <a:ext cx="6629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9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73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Line 28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75" name="Group 31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27679" name="AutoShape 32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7680" name="Oval 33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7676" name="Freeform 34"/>
          <p:cNvSpPr>
            <a:spLocks/>
          </p:cNvSpPr>
          <p:nvPr/>
        </p:nvSpPr>
        <p:spPr bwMode="auto">
          <a:xfrm>
            <a:off x="5562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Freeform 35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Freeform 38"/>
          <p:cNvSpPr>
            <a:spLocks/>
          </p:cNvSpPr>
          <p:nvPr/>
        </p:nvSpPr>
        <p:spPr bwMode="auto">
          <a:xfrm>
            <a:off x="1784350" y="1271588"/>
            <a:ext cx="606425" cy="646112"/>
          </a:xfrm>
          <a:custGeom>
            <a:avLst/>
            <a:gdLst>
              <a:gd name="T0" fmla="*/ 0 w 382"/>
              <a:gd name="T1" fmla="*/ 0 h 407"/>
              <a:gd name="T2" fmla="*/ 2147483646 w 382"/>
              <a:gd name="T3" fmla="*/ 2147483646 h 407"/>
              <a:gd name="T4" fmla="*/ 2147483646 w 382"/>
              <a:gd name="T5" fmla="*/ 2147483646 h 407"/>
              <a:gd name="T6" fmla="*/ 2147483646 w 382"/>
              <a:gd name="T7" fmla="*/ 2147483646 h 407"/>
              <a:gd name="T8" fmla="*/ 2147483646 w 382"/>
              <a:gd name="T9" fmla="*/ 2147483646 h 407"/>
              <a:gd name="T10" fmla="*/ 2147483646 w 382"/>
              <a:gd name="T11" fmla="*/ 2147483646 h 407"/>
              <a:gd name="T12" fmla="*/ 2147483646 w 382"/>
              <a:gd name="T13" fmla="*/ 2147483646 h 4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2"/>
              <a:gd name="T22" fmla="*/ 0 h 407"/>
              <a:gd name="T23" fmla="*/ 382 w 382"/>
              <a:gd name="T24" fmla="*/ 407 h 4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2" h="407">
                <a:moveTo>
                  <a:pt x="0" y="0"/>
                </a:moveTo>
                <a:cubicBezTo>
                  <a:pt x="19" y="5"/>
                  <a:pt x="38" y="8"/>
                  <a:pt x="56" y="14"/>
                </a:cubicBezTo>
                <a:cubicBezTo>
                  <a:pt x="84" y="22"/>
                  <a:pt x="140" y="42"/>
                  <a:pt x="140" y="42"/>
                </a:cubicBezTo>
                <a:cubicBezTo>
                  <a:pt x="157" y="67"/>
                  <a:pt x="181" y="86"/>
                  <a:pt x="197" y="112"/>
                </a:cubicBezTo>
                <a:cubicBezTo>
                  <a:pt x="244" y="188"/>
                  <a:pt x="167" y="125"/>
                  <a:pt x="253" y="182"/>
                </a:cubicBezTo>
                <a:cubicBezTo>
                  <a:pt x="296" y="248"/>
                  <a:pt x="295" y="290"/>
                  <a:pt x="365" y="337"/>
                </a:cubicBezTo>
                <a:cubicBezTo>
                  <a:pt x="382" y="388"/>
                  <a:pt x="379" y="364"/>
                  <a:pt x="379" y="4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697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99" name="Group 28"/>
          <p:cNvGrpSpPr>
            <a:grpSpLocks/>
          </p:cNvGrpSpPr>
          <p:nvPr/>
        </p:nvGrpSpPr>
        <p:grpSpPr bwMode="auto">
          <a:xfrm rot="-7990346">
            <a:off x="-228599" y="4800600"/>
            <a:ext cx="2819400" cy="339725"/>
            <a:chOff x="1776" y="3072"/>
            <a:chExt cx="1776" cy="214"/>
          </a:xfrm>
        </p:grpSpPr>
        <p:sp>
          <p:nvSpPr>
            <p:cNvPr id="28703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8704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8700" name="Freeform 31"/>
          <p:cNvSpPr>
            <a:spLocks/>
          </p:cNvSpPr>
          <p:nvPr/>
        </p:nvSpPr>
        <p:spPr bwMode="auto">
          <a:xfrm>
            <a:off x="5562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Freeform 33"/>
          <p:cNvSpPr>
            <a:spLocks/>
          </p:cNvSpPr>
          <p:nvPr/>
        </p:nvSpPr>
        <p:spPr bwMode="auto">
          <a:xfrm>
            <a:off x="266700" y="0"/>
            <a:ext cx="4762500" cy="3886200"/>
          </a:xfrm>
          <a:custGeom>
            <a:avLst/>
            <a:gdLst>
              <a:gd name="T0" fmla="*/ 2147483646 w 3000"/>
              <a:gd name="T1" fmla="*/ 0 h 2448"/>
              <a:gd name="T2" fmla="*/ 2147483646 w 3000"/>
              <a:gd name="T3" fmla="*/ 2147483646 h 2448"/>
              <a:gd name="T4" fmla="*/ 2147483646 w 3000"/>
              <a:gd name="T5" fmla="*/ 2147483646 h 2448"/>
              <a:gd name="T6" fmla="*/ 2147483646 w 3000"/>
              <a:gd name="T7" fmla="*/ 2147483646 h 2448"/>
              <a:gd name="T8" fmla="*/ 2147483646 w 3000"/>
              <a:gd name="T9" fmla="*/ 2147483646 h 2448"/>
              <a:gd name="T10" fmla="*/ 2147483646 w 3000"/>
              <a:gd name="T11" fmla="*/ 2147483646 h 2448"/>
              <a:gd name="T12" fmla="*/ 2147483646 w 3000"/>
              <a:gd name="T13" fmla="*/ 2147483646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Freeform 34"/>
          <p:cNvSpPr>
            <a:spLocks/>
          </p:cNvSpPr>
          <p:nvPr/>
        </p:nvSpPr>
        <p:spPr bwMode="auto">
          <a:xfrm>
            <a:off x="0" y="3875088"/>
            <a:ext cx="369888" cy="871537"/>
          </a:xfrm>
          <a:custGeom>
            <a:avLst/>
            <a:gdLst>
              <a:gd name="T0" fmla="*/ 2147483646 w 233"/>
              <a:gd name="T1" fmla="*/ 0 h 549"/>
              <a:gd name="T2" fmla="*/ 2147483646 w 233"/>
              <a:gd name="T3" fmla="*/ 2147483646 h 549"/>
              <a:gd name="T4" fmla="*/ 2147483646 w 233"/>
              <a:gd name="T5" fmla="*/ 2147483646 h 549"/>
              <a:gd name="T6" fmla="*/ 2147483646 w 233"/>
              <a:gd name="T7" fmla="*/ 2147483646 h 549"/>
              <a:gd name="T8" fmla="*/ 2147483646 w 233"/>
              <a:gd name="T9" fmla="*/ 2147483646 h 549"/>
              <a:gd name="T10" fmla="*/ 2147483646 w 233"/>
              <a:gd name="T11" fmla="*/ 2147483646 h 549"/>
              <a:gd name="T12" fmla="*/ 0 w 233"/>
              <a:gd name="T13" fmla="*/ 2147483646 h 549"/>
              <a:gd name="T14" fmla="*/ 0 w 233"/>
              <a:gd name="T15" fmla="*/ 2147483646 h 5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549"/>
              <a:gd name="T26" fmla="*/ 233 w 233"/>
              <a:gd name="T27" fmla="*/ 549 h 5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549">
                <a:moveTo>
                  <a:pt x="233" y="0"/>
                </a:moveTo>
                <a:cubicBezTo>
                  <a:pt x="207" y="9"/>
                  <a:pt x="170" y="18"/>
                  <a:pt x="151" y="41"/>
                </a:cubicBezTo>
                <a:cubicBezTo>
                  <a:pt x="142" y="52"/>
                  <a:pt x="145" y="70"/>
                  <a:pt x="137" y="82"/>
                </a:cubicBezTo>
                <a:cubicBezTo>
                  <a:pt x="122" y="103"/>
                  <a:pt x="100" y="119"/>
                  <a:pt x="82" y="137"/>
                </a:cubicBezTo>
                <a:cubicBezTo>
                  <a:pt x="73" y="146"/>
                  <a:pt x="55" y="165"/>
                  <a:pt x="55" y="165"/>
                </a:cubicBezTo>
                <a:cubicBezTo>
                  <a:pt x="9" y="298"/>
                  <a:pt x="70" y="110"/>
                  <a:pt x="27" y="453"/>
                </a:cubicBezTo>
                <a:cubicBezTo>
                  <a:pt x="23" y="482"/>
                  <a:pt x="0" y="506"/>
                  <a:pt x="0" y="535"/>
                </a:cubicBezTo>
                <a:cubicBezTo>
                  <a:pt x="0" y="540"/>
                  <a:pt x="0" y="544"/>
                  <a:pt x="0" y="5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23" name="Group 28"/>
          <p:cNvGrpSpPr>
            <a:grpSpLocks/>
          </p:cNvGrpSpPr>
          <p:nvPr/>
        </p:nvGrpSpPr>
        <p:grpSpPr bwMode="auto">
          <a:xfrm rot="7854179">
            <a:off x="3484563" y="3525837"/>
            <a:ext cx="2819400" cy="339725"/>
            <a:chOff x="1776" y="3072"/>
            <a:chExt cx="1776" cy="214"/>
          </a:xfrm>
        </p:grpSpPr>
        <p:sp>
          <p:nvSpPr>
            <p:cNvPr id="29725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29726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29724" name="Freeform 34"/>
          <p:cNvSpPr>
            <a:spLocks/>
          </p:cNvSpPr>
          <p:nvPr/>
        </p:nvSpPr>
        <p:spPr bwMode="auto">
          <a:xfrm>
            <a:off x="1168400" y="685800"/>
            <a:ext cx="5461000" cy="4584700"/>
          </a:xfrm>
          <a:custGeom>
            <a:avLst/>
            <a:gdLst>
              <a:gd name="T0" fmla="*/ 2147483646 w 3440"/>
              <a:gd name="T1" fmla="*/ 2147483646 h 2888"/>
              <a:gd name="T2" fmla="*/ 2147483646 w 3440"/>
              <a:gd name="T3" fmla="*/ 2147483646 h 2888"/>
              <a:gd name="T4" fmla="*/ 2147483646 w 3440"/>
              <a:gd name="T5" fmla="*/ 2147483646 h 2888"/>
              <a:gd name="T6" fmla="*/ 2147483646 w 3440"/>
              <a:gd name="T7" fmla="*/ 2147483646 h 2888"/>
              <a:gd name="T8" fmla="*/ 2147483646 w 3440"/>
              <a:gd name="T9" fmla="*/ 0 h 2888"/>
              <a:gd name="T10" fmla="*/ 2147483646 w 3440"/>
              <a:gd name="T11" fmla="*/ 2147483646 h 2888"/>
              <a:gd name="T12" fmla="*/ 2147483646 w 3440"/>
              <a:gd name="T13" fmla="*/ 2147483646 h 2888"/>
              <a:gd name="T14" fmla="*/ 2147483646 w 3440"/>
              <a:gd name="T15" fmla="*/ 2147483646 h 2888"/>
              <a:gd name="T16" fmla="*/ 2147483646 w 3440"/>
              <a:gd name="T17" fmla="*/ 2147483646 h 2888"/>
              <a:gd name="T18" fmla="*/ 2147483646 w 3440"/>
              <a:gd name="T19" fmla="*/ 2147483646 h 2888"/>
              <a:gd name="T20" fmla="*/ 2147483646 w 3440"/>
              <a:gd name="T21" fmla="*/ 2147483646 h 2888"/>
              <a:gd name="T22" fmla="*/ 2147483646 w 3440"/>
              <a:gd name="T23" fmla="*/ 2147483646 h 2888"/>
              <a:gd name="T24" fmla="*/ 2147483646 w 3440"/>
              <a:gd name="T25" fmla="*/ 2147483646 h 2888"/>
              <a:gd name="T26" fmla="*/ 2147483646 w 3440"/>
              <a:gd name="T27" fmla="*/ 2147483646 h 2888"/>
              <a:gd name="T28" fmla="*/ 2147483646 w 3440"/>
              <a:gd name="T29" fmla="*/ 2147483646 h 2888"/>
              <a:gd name="T30" fmla="*/ 2147483646 w 3440"/>
              <a:gd name="T31" fmla="*/ 2147483646 h 2888"/>
              <a:gd name="T32" fmla="*/ 2147483646 w 3440"/>
              <a:gd name="T33" fmla="*/ 2147483646 h 2888"/>
              <a:gd name="T34" fmla="*/ 2147483646 w 3440"/>
              <a:gd name="T35" fmla="*/ 2147483646 h 2888"/>
              <a:gd name="T36" fmla="*/ 2147483646 w 3440"/>
              <a:gd name="T37" fmla="*/ 2147483646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0742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0743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0745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47" name="Group 28"/>
          <p:cNvGrpSpPr>
            <a:grpSpLocks/>
          </p:cNvGrpSpPr>
          <p:nvPr/>
        </p:nvGrpSpPr>
        <p:grpSpPr bwMode="auto">
          <a:xfrm rot="6534137">
            <a:off x="4344988" y="3001962"/>
            <a:ext cx="2819400" cy="339725"/>
            <a:chOff x="1776" y="3072"/>
            <a:chExt cx="1776" cy="214"/>
          </a:xfrm>
        </p:grpSpPr>
        <p:sp>
          <p:nvSpPr>
            <p:cNvPr id="30749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0748" name="Freeform 32"/>
          <p:cNvSpPr>
            <a:spLocks/>
          </p:cNvSpPr>
          <p:nvPr/>
        </p:nvSpPr>
        <p:spPr bwMode="auto">
          <a:xfrm>
            <a:off x="2362200" y="838200"/>
            <a:ext cx="4267200" cy="3733800"/>
          </a:xfrm>
          <a:custGeom>
            <a:avLst/>
            <a:gdLst>
              <a:gd name="T0" fmla="*/ 2147483646 w 3232"/>
              <a:gd name="T1" fmla="*/ 2147483646 h 2592"/>
              <a:gd name="T2" fmla="*/ 2147483646 w 3232"/>
              <a:gd name="T3" fmla="*/ 2147483646 h 2592"/>
              <a:gd name="T4" fmla="*/ 2147483646 w 3232"/>
              <a:gd name="T5" fmla="*/ 2147483646 h 2592"/>
              <a:gd name="T6" fmla="*/ 2147483646 w 3232"/>
              <a:gd name="T7" fmla="*/ 2147483646 h 2592"/>
              <a:gd name="T8" fmla="*/ 2147483646 w 3232"/>
              <a:gd name="T9" fmla="*/ 0 h 2592"/>
              <a:gd name="T10" fmla="*/ 2147483646 w 3232"/>
              <a:gd name="T11" fmla="*/ 2147483646 h 2592"/>
              <a:gd name="T12" fmla="*/ 2147483646 w 3232"/>
              <a:gd name="T13" fmla="*/ 2147483646 h 2592"/>
              <a:gd name="T14" fmla="*/ 2147483646 w 3232"/>
              <a:gd name="T15" fmla="*/ 2147483646 h 2592"/>
              <a:gd name="T16" fmla="*/ 2147483646 w 3232"/>
              <a:gd name="T17" fmla="*/ 2147483646 h 2592"/>
              <a:gd name="T18" fmla="*/ 2147483646 w 3232"/>
              <a:gd name="T19" fmla="*/ 2147483646 h 2592"/>
              <a:gd name="T20" fmla="*/ 2147483646 w 3232"/>
              <a:gd name="T21" fmla="*/ 2147483646 h 2592"/>
              <a:gd name="T22" fmla="*/ 2147483646 w 3232"/>
              <a:gd name="T23" fmla="*/ 2147483646 h 2592"/>
              <a:gd name="T24" fmla="*/ 2147483646 w 3232"/>
              <a:gd name="T25" fmla="*/ 2147483646 h 2592"/>
              <a:gd name="T26" fmla="*/ 2147483646 w 3232"/>
              <a:gd name="T27" fmla="*/ 2147483646 h 2592"/>
              <a:gd name="T28" fmla="*/ 2147483646 w 3232"/>
              <a:gd name="T29" fmla="*/ 2147483646 h 2592"/>
              <a:gd name="T30" fmla="*/ 2147483646 w 3232"/>
              <a:gd name="T31" fmla="*/ 2147483646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1769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AutoShape 29"/>
          <p:cNvSpPr>
            <a:spLocks noChangeArrowheads="1"/>
          </p:cNvSpPr>
          <p:nvPr/>
        </p:nvSpPr>
        <p:spPr bwMode="auto">
          <a:xfrm rot="-753354">
            <a:off x="6867525" y="1927225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72" name="Oval 30"/>
          <p:cNvSpPr>
            <a:spLocks noChangeArrowheads="1"/>
          </p:cNvSpPr>
          <p:nvPr/>
        </p:nvSpPr>
        <p:spPr bwMode="auto">
          <a:xfrm rot="4646646">
            <a:off x="6944519" y="4452144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773" name="Freeform 32"/>
          <p:cNvSpPr>
            <a:spLocks/>
          </p:cNvSpPr>
          <p:nvPr/>
        </p:nvSpPr>
        <p:spPr bwMode="auto">
          <a:xfrm>
            <a:off x="3200400" y="762000"/>
            <a:ext cx="4114800" cy="42672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5" name="AutoShape 29"/>
          <p:cNvSpPr>
            <a:spLocks noChangeArrowheads="1"/>
          </p:cNvSpPr>
          <p:nvPr/>
        </p:nvSpPr>
        <p:spPr bwMode="auto">
          <a:xfrm rot="-3657521">
            <a:off x="7799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32796" name="Oval 30"/>
          <p:cNvSpPr>
            <a:spLocks noChangeArrowheads="1"/>
          </p:cNvSpPr>
          <p:nvPr/>
        </p:nvSpPr>
        <p:spPr bwMode="auto">
          <a:xfrm rot="1742479">
            <a:off x="8651875" y="3203575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2797" name="Freeform 33"/>
          <p:cNvSpPr>
            <a:spLocks/>
          </p:cNvSpPr>
          <p:nvPr/>
        </p:nvSpPr>
        <p:spPr bwMode="auto">
          <a:xfrm>
            <a:off x="2933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6313" name="Picture 9" descr="Reader's Embroidery Work: An Embroidered Quil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76400"/>
            <a:ext cx="3960813" cy="2190750"/>
          </a:xfrm>
          <a:noFill/>
        </p:spPr>
      </p:pic>
      <p:graphicFrame>
        <p:nvGraphicFramePr>
          <p:cNvPr id="6147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1604169"/>
          <a:ext cx="4038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hart" r:id="rId4" imgW="4038585" imgH="2181333" progId="MSGraph.Chart.8">
                  <p:embed followColorScheme="full"/>
                </p:oleObj>
              </mc:Choice>
              <mc:Fallback>
                <p:oleObj name="Chart" r:id="rId4" imgW="4038585" imgH="2181333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4169"/>
                        <a:ext cx="4038600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7399" y="3941763"/>
          <a:ext cx="4018202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Chart" r:id="rId6" imgW="4038585" imgH="2200229" progId="MSGraph.Chart.8">
                  <p:embed followColorScheme="full"/>
                </p:oleObj>
              </mc:Choice>
              <mc:Fallback>
                <p:oleObj name="Chart" r:id="rId6" imgW="4038585" imgH="2200229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99" y="3941763"/>
                        <a:ext cx="4018202" cy="218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14" name="Picture 10" descr="Reader's Embroidery Work: An Embroidered Quil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17526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5" name="Picture 11" descr="Reader's Embroidery Work: An Embroidered Quil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41148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6" name="Picture 12" descr="Goldwork Embroidery and Beetle Wing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4038600"/>
            <a:ext cx="4114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3817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819" name="Group 28"/>
          <p:cNvGrpSpPr>
            <a:grpSpLocks/>
          </p:cNvGrpSpPr>
          <p:nvPr/>
        </p:nvGrpSpPr>
        <p:grpSpPr bwMode="auto">
          <a:xfrm rot="-438555">
            <a:off x="6629400" y="2057400"/>
            <a:ext cx="2819400" cy="339725"/>
            <a:chOff x="1776" y="3072"/>
            <a:chExt cx="1776" cy="214"/>
          </a:xfrm>
        </p:grpSpPr>
        <p:sp>
          <p:nvSpPr>
            <p:cNvPr id="33821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3822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3820" name="Freeform 32"/>
          <p:cNvSpPr>
            <a:spLocks/>
          </p:cNvSpPr>
          <p:nvPr/>
        </p:nvSpPr>
        <p:spPr bwMode="auto">
          <a:xfrm>
            <a:off x="3797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8"/>
          <p:cNvGrpSpPr>
            <a:grpSpLocks/>
          </p:cNvGrpSpPr>
          <p:nvPr/>
        </p:nvGrpSpPr>
        <p:grpSpPr bwMode="auto">
          <a:xfrm rot="-438823">
            <a:off x="5756275" y="1981200"/>
            <a:ext cx="2819400" cy="339725"/>
            <a:chOff x="1776" y="3072"/>
            <a:chExt cx="1776" cy="214"/>
          </a:xfrm>
        </p:grpSpPr>
        <p:sp>
          <p:nvSpPr>
            <p:cNvPr id="34847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4848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>
            <a:off x="6629400" y="1981200"/>
            <a:ext cx="838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>
            <a:off x="5867400" y="1905000"/>
            <a:ext cx="2952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Freeform 34"/>
          <p:cNvSpPr>
            <a:spLocks/>
          </p:cNvSpPr>
          <p:nvPr/>
        </p:nvSpPr>
        <p:spPr bwMode="auto">
          <a:xfrm>
            <a:off x="3124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5843" name="Line 7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8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Text Box 20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5857" name="Text Box 21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5858" name="Text Box 22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5859" name="Text Box 23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5864" name="Text Box 28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5865" name="Line 29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Line 30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67" name="Group 34"/>
          <p:cNvGrpSpPr>
            <a:grpSpLocks/>
          </p:cNvGrpSpPr>
          <p:nvPr/>
        </p:nvGrpSpPr>
        <p:grpSpPr bwMode="auto">
          <a:xfrm rot="-371461">
            <a:off x="3352800" y="1739900"/>
            <a:ext cx="2819400" cy="339725"/>
            <a:chOff x="1776" y="3072"/>
            <a:chExt cx="1776" cy="214"/>
          </a:xfrm>
        </p:grpSpPr>
        <p:sp>
          <p:nvSpPr>
            <p:cNvPr id="35869" name="AutoShape 35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5870" name="Oval 36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5868" name="Freeform 39"/>
          <p:cNvSpPr>
            <a:spLocks/>
          </p:cNvSpPr>
          <p:nvPr/>
        </p:nvSpPr>
        <p:spPr bwMode="auto">
          <a:xfrm>
            <a:off x="1930400" y="889000"/>
            <a:ext cx="4775200" cy="40640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6885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6886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6889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891" name="Group 28"/>
          <p:cNvGrpSpPr>
            <a:grpSpLocks/>
          </p:cNvGrpSpPr>
          <p:nvPr/>
        </p:nvGrpSpPr>
        <p:grpSpPr bwMode="auto">
          <a:xfrm rot="-371461">
            <a:off x="2209800" y="1600200"/>
            <a:ext cx="2819400" cy="339725"/>
            <a:chOff x="1776" y="3072"/>
            <a:chExt cx="1776" cy="214"/>
          </a:xfrm>
        </p:grpSpPr>
        <p:sp>
          <p:nvSpPr>
            <p:cNvPr id="3689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6896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6892" name="Freeform 33"/>
          <p:cNvSpPr>
            <a:spLocks/>
          </p:cNvSpPr>
          <p:nvPr/>
        </p:nvSpPr>
        <p:spPr bwMode="auto">
          <a:xfrm>
            <a:off x="2768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34"/>
          <p:cNvSpPr>
            <a:spLocks noChangeShapeType="1"/>
          </p:cNvSpPr>
          <p:nvPr/>
        </p:nvSpPr>
        <p:spPr bwMode="auto">
          <a:xfrm>
            <a:off x="4953000" y="1828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Freeform 35"/>
          <p:cNvSpPr>
            <a:spLocks/>
          </p:cNvSpPr>
          <p:nvPr/>
        </p:nvSpPr>
        <p:spPr bwMode="auto">
          <a:xfrm>
            <a:off x="4822825" y="1676400"/>
            <a:ext cx="858838" cy="696913"/>
          </a:xfrm>
          <a:custGeom>
            <a:avLst/>
            <a:gdLst>
              <a:gd name="T0" fmla="*/ 2147483646 w 541"/>
              <a:gd name="T1" fmla="*/ 2147483646 h 439"/>
              <a:gd name="T2" fmla="*/ 2147483646 w 541"/>
              <a:gd name="T3" fmla="*/ 2147483646 h 439"/>
              <a:gd name="T4" fmla="*/ 2147483646 w 541"/>
              <a:gd name="T5" fmla="*/ 2147483646 h 439"/>
              <a:gd name="T6" fmla="*/ 2147483646 w 541"/>
              <a:gd name="T7" fmla="*/ 2147483646 h 439"/>
              <a:gd name="T8" fmla="*/ 2147483646 w 541"/>
              <a:gd name="T9" fmla="*/ 2147483646 h 439"/>
              <a:gd name="T10" fmla="*/ 2147483646 w 541"/>
              <a:gd name="T11" fmla="*/ 2147483646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7910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7911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7912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7913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915" name="Group 28"/>
          <p:cNvGrpSpPr>
            <a:grpSpLocks/>
          </p:cNvGrpSpPr>
          <p:nvPr/>
        </p:nvGrpSpPr>
        <p:grpSpPr bwMode="auto">
          <a:xfrm rot="-371461">
            <a:off x="0" y="1295400"/>
            <a:ext cx="2819400" cy="339725"/>
            <a:chOff x="1776" y="3072"/>
            <a:chExt cx="1776" cy="214"/>
          </a:xfrm>
        </p:grpSpPr>
        <p:sp>
          <p:nvSpPr>
            <p:cNvPr id="3791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37920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37916" name="Line 32"/>
          <p:cNvSpPr>
            <a:spLocks noChangeShapeType="1"/>
          </p:cNvSpPr>
          <p:nvPr/>
        </p:nvSpPr>
        <p:spPr bwMode="auto">
          <a:xfrm>
            <a:off x="2667000" y="15240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Freeform 33"/>
          <p:cNvSpPr>
            <a:spLocks/>
          </p:cNvSpPr>
          <p:nvPr/>
        </p:nvSpPr>
        <p:spPr bwMode="auto">
          <a:xfrm>
            <a:off x="3225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Freeform 34"/>
          <p:cNvSpPr>
            <a:spLocks/>
          </p:cNvSpPr>
          <p:nvPr/>
        </p:nvSpPr>
        <p:spPr bwMode="auto">
          <a:xfrm>
            <a:off x="2678113" y="1481138"/>
            <a:ext cx="522287" cy="979487"/>
          </a:xfrm>
          <a:custGeom>
            <a:avLst/>
            <a:gdLst>
              <a:gd name="T0" fmla="*/ 0 w 329"/>
              <a:gd name="T1" fmla="*/ 0 h 617"/>
              <a:gd name="T2" fmla="*/ 2147483646 w 329"/>
              <a:gd name="T3" fmla="*/ 2147483646 h 617"/>
              <a:gd name="T4" fmla="*/ 2147483646 w 329"/>
              <a:gd name="T5" fmla="*/ 2147483646 h 617"/>
              <a:gd name="T6" fmla="*/ 2147483646 w 329"/>
              <a:gd name="T7" fmla="*/ 2147483646 h 617"/>
              <a:gd name="T8" fmla="*/ 2147483646 w 329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617"/>
              <a:gd name="T17" fmla="*/ 329 w 329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617">
                <a:moveTo>
                  <a:pt x="0" y="0"/>
                </a:moveTo>
                <a:cubicBezTo>
                  <a:pt x="77" y="25"/>
                  <a:pt x="124" y="105"/>
                  <a:pt x="192" y="150"/>
                </a:cubicBezTo>
                <a:cubicBezTo>
                  <a:pt x="218" y="228"/>
                  <a:pt x="248" y="234"/>
                  <a:pt x="302" y="288"/>
                </a:cubicBezTo>
                <a:cubicBezTo>
                  <a:pt x="329" y="375"/>
                  <a:pt x="307" y="279"/>
                  <a:pt x="302" y="384"/>
                </a:cubicBezTo>
                <a:cubicBezTo>
                  <a:pt x="298" y="462"/>
                  <a:pt x="302" y="539"/>
                  <a:pt x="302" y="6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Line 31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Freeform 33"/>
          <p:cNvSpPr>
            <a:spLocks/>
          </p:cNvSpPr>
          <p:nvPr/>
        </p:nvSpPr>
        <p:spPr bwMode="auto">
          <a:xfrm>
            <a:off x="4318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533400" y="19812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9957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9959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9961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Line 28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Freeform 30"/>
          <p:cNvSpPr>
            <a:spLocks/>
          </p:cNvSpPr>
          <p:nvPr/>
        </p:nvSpPr>
        <p:spPr bwMode="auto">
          <a:xfrm>
            <a:off x="5168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5334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1905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209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2457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2936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3416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3886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5257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5715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6172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6629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6477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2743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/>
        </p:nvSpPr>
        <p:spPr bwMode="auto">
          <a:xfrm>
            <a:off x="6019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Line 28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Oval 30"/>
          <p:cNvSpPr>
            <a:spLocks noChangeArrowheads="1"/>
          </p:cNvSpPr>
          <p:nvPr/>
        </p:nvSpPr>
        <p:spPr bwMode="auto">
          <a:xfrm>
            <a:off x="617220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096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990600" y="19812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2362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2914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339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3873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5715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6172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6629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708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6934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5943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2008" name="Text Box 25"/>
          <p:cNvSpPr txBox="1">
            <a:spLocks noChangeArrowheads="1"/>
          </p:cNvSpPr>
          <p:nvPr/>
        </p:nvSpPr>
        <p:spPr bwMode="auto">
          <a:xfrm>
            <a:off x="6477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2009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Line 28"/>
          <p:cNvSpPr>
            <a:spLocks noChangeShapeType="1"/>
          </p:cNvSpPr>
          <p:nvPr/>
        </p:nvSpPr>
        <p:spPr bwMode="auto">
          <a:xfrm>
            <a:off x="45720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Oval 29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09600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914400" y="19812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2286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2590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2838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3317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3797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4267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4724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5638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6096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6553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>
            <a:off x="7010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6858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3025" name="Text Box 18"/>
          <p:cNvSpPr txBox="1">
            <a:spLocks noChangeArrowheads="1"/>
          </p:cNvSpPr>
          <p:nvPr/>
        </p:nvSpPr>
        <p:spPr bwMode="auto">
          <a:xfrm>
            <a:off x="3124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3581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3028" name="Text Box 21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3029" name="Text Box 22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3030" name="Text Box 23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3031" name="Text Box 24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3032" name="Text Box 25"/>
          <p:cNvSpPr txBox="1">
            <a:spLocks noChangeArrowheads="1"/>
          </p:cNvSpPr>
          <p:nvPr/>
        </p:nvSpPr>
        <p:spPr bwMode="auto">
          <a:xfrm>
            <a:off x="6400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35" name="Group 28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43040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3041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3036" name="Freeform 31"/>
          <p:cNvSpPr>
            <a:spLocks/>
          </p:cNvSpPr>
          <p:nvPr/>
        </p:nvSpPr>
        <p:spPr bwMode="auto">
          <a:xfrm>
            <a:off x="5495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Freeform 32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Oval 33"/>
          <p:cNvSpPr>
            <a:spLocks noChangeArrowheads="1"/>
          </p:cNvSpPr>
          <p:nvPr/>
        </p:nvSpPr>
        <p:spPr bwMode="auto">
          <a:xfrm>
            <a:off x="65309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3039" name="Freeform 34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3480" name="Picture 8" descr="Embroidered Pillow C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82" name="Picture 10" descr="Victoria and Albert Museum Collection - Beetle Wing Embroid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83" name="Picture 11" descr="Reader's Embroidery Work: An Embroidered Qui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92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33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990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2362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2914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339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3873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5715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>
            <a:off x="6172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>
            <a:off x="6629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>
            <a:off x="708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6934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4054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4055" name="Text Box 24"/>
          <p:cNvSpPr txBox="1">
            <a:spLocks noChangeArrowheads="1"/>
          </p:cNvSpPr>
          <p:nvPr/>
        </p:nvSpPr>
        <p:spPr bwMode="auto">
          <a:xfrm>
            <a:off x="5943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6477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058" name="Group 28"/>
          <p:cNvGrpSpPr>
            <a:grpSpLocks/>
          </p:cNvGrpSpPr>
          <p:nvPr/>
        </p:nvGrpSpPr>
        <p:grpSpPr bwMode="auto">
          <a:xfrm rot="-7990346">
            <a:off x="-228599" y="4800600"/>
            <a:ext cx="2819400" cy="339725"/>
            <a:chOff x="1776" y="3072"/>
            <a:chExt cx="1776" cy="214"/>
          </a:xfrm>
        </p:grpSpPr>
        <p:sp>
          <p:nvSpPr>
            <p:cNvPr id="44063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4064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4059" name="Freeform 31"/>
          <p:cNvSpPr>
            <a:spLocks/>
          </p:cNvSpPr>
          <p:nvPr/>
        </p:nvSpPr>
        <p:spPr bwMode="auto">
          <a:xfrm>
            <a:off x="5562600" y="0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0" name="Freeform 32"/>
          <p:cNvSpPr>
            <a:spLocks/>
          </p:cNvSpPr>
          <p:nvPr/>
        </p:nvSpPr>
        <p:spPr bwMode="auto">
          <a:xfrm>
            <a:off x="266700" y="0"/>
            <a:ext cx="4762500" cy="3886200"/>
          </a:xfrm>
          <a:custGeom>
            <a:avLst/>
            <a:gdLst>
              <a:gd name="T0" fmla="*/ 2147483646 w 3000"/>
              <a:gd name="T1" fmla="*/ 0 h 2448"/>
              <a:gd name="T2" fmla="*/ 2147483646 w 3000"/>
              <a:gd name="T3" fmla="*/ 2147483646 h 2448"/>
              <a:gd name="T4" fmla="*/ 2147483646 w 3000"/>
              <a:gd name="T5" fmla="*/ 2147483646 h 2448"/>
              <a:gd name="T6" fmla="*/ 2147483646 w 3000"/>
              <a:gd name="T7" fmla="*/ 2147483646 h 2448"/>
              <a:gd name="T8" fmla="*/ 2147483646 w 3000"/>
              <a:gd name="T9" fmla="*/ 2147483646 h 2448"/>
              <a:gd name="T10" fmla="*/ 2147483646 w 3000"/>
              <a:gd name="T11" fmla="*/ 2147483646 h 2448"/>
              <a:gd name="T12" fmla="*/ 2147483646 w 3000"/>
              <a:gd name="T13" fmla="*/ 2147483646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Oval 33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4062" name="Freeform 34"/>
          <p:cNvSpPr>
            <a:spLocks/>
          </p:cNvSpPr>
          <p:nvPr/>
        </p:nvSpPr>
        <p:spPr bwMode="auto">
          <a:xfrm>
            <a:off x="0" y="3897313"/>
            <a:ext cx="392113" cy="239712"/>
          </a:xfrm>
          <a:custGeom>
            <a:avLst/>
            <a:gdLst>
              <a:gd name="T0" fmla="*/ 2147483646 w 247"/>
              <a:gd name="T1" fmla="*/ 0 h 151"/>
              <a:gd name="T2" fmla="*/ 0 w 247"/>
              <a:gd name="T3" fmla="*/ 2147483646 h 151"/>
              <a:gd name="T4" fmla="*/ 0 60000 65536"/>
              <a:gd name="T5" fmla="*/ 0 60000 65536"/>
              <a:gd name="T6" fmla="*/ 0 w 247"/>
              <a:gd name="T7" fmla="*/ 0 h 151"/>
              <a:gd name="T8" fmla="*/ 247 w 247"/>
              <a:gd name="T9" fmla="*/ 151 h 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" h="151">
                <a:moveTo>
                  <a:pt x="247" y="0"/>
                </a:moveTo>
                <a:cubicBezTo>
                  <a:pt x="145" y="10"/>
                  <a:pt x="0" y="6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3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981075" y="1981200"/>
            <a:ext cx="6410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2352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657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2905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384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3863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4333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4791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5248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5705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6162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6619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>
            <a:off x="7077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Text Box 17"/>
          <p:cNvSpPr txBox="1">
            <a:spLocks noChangeArrowheads="1"/>
          </p:cNvSpPr>
          <p:nvPr/>
        </p:nvSpPr>
        <p:spPr bwMode="auto">
          <a:xfrm>
            <a:off x="6924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5073" name="Text Box 18"/>
          <p:cNvSpPr txBox="1">
            <a:spLocks noChangeArrowheads="1"/>
          </p:cNvSpPr>
          <p:nvPr/>
        </p:nvSpPr>
        <p:spPr bwMode="auto">
          <a:xfrm>
            <a:off x="3190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5074" name="Text Box 19"/>
          <p:cNvSpPr txBox="1">
            <a:spLocks noChangeArrowheads="1"/>
          </p:cNvSpPr>
          <p:nvPr/>
        </p:nvSpPr>
        <p:spPr bwMode="auto">
          <a:xfrm>
            <a:off x="3648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5075" name="Text Box 20"/>
          <p:cNvSpPr txBox="1">
            <a:spLocks noChangeArrowheads="1"/>
          </p:cNvSpPr>
          <p:nvPr/>
        </p:nvSpPr>
        <p:spPr bwMode="auto">
          <a:xfrm>
            <a:off x="4105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5076" name="Text Box 21"/>
          <p:cNvSpPr txBox="1">
            <a:spLocks noChangeArrowheads="1"/>
          </p:cNvSpPr>
          <p:nvPr/>
        </p:nvSpPr>
        <p:spPr bwMode="auto">
          <a:xfrm>
            <a:off x="4562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5077" name="Text Box 22"/>
          <p:cNvSpPr txBox="1">
            <a:spLocks noChangeArrowheads="1"/>
          </p:cNvSpPr>
          <p:nvPr/>
        </p:nvSpPr>
        <p:spPr bwMode="auto">
          <a:xfrm>
            <a:off x="5019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5078" name="Text Box 23"/>
          <p:cNvSpPr txBox="1">
            <a:spLocks noChangeArrowheads="1"/>
          </p:cNvSpPr>
          <p:nvPr/>
        </p:nvSpPr>
        <p:spPr bwMode="auto">
          <a:xfrm>
            <a:off x="5476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5079" name="Text Box 24"/>
          <p:cNvSpPr txBox="1">
            <a:spLocks noChangeArrowheads="1"/>
          </p:cNvSpPr>
          <p:nvPr/>
        </p:nvSpPr>
        <p:spPr bwMode="auto">
          <a:xfrm>
            <a:off x="5934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5080" name="Text Box 25"/>
          <p:cNvSpPr txBox="1">
            <a:spLocks noChangeArrowheads="1"/>
          </p:cNvSpPr>
          <p:nvPr/>
        </p:nvSpPr>
        <p:spPr bwMode="auto">
          <a:xfrm>
            <a:off x="6467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5081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5082" name="Group 28"/>
          <p:cNvGrpSpPr>
            <a:grpSpLocks/>
          </p:cNvGrpSpPr>
          <p:nvPr/>
        </p:nvGrpSpPr>
        <p:grpSpPr bwMode="auto">
          <a:xfrm rot="7854179">
            <a:off x="3484563" y="3525837"/>
            <a:ext cx="2819400" cy="339725"/>
            <a:chOff x="1776" y="3072"/>
            <a:chExt cx="1776" cy="214"/>
          </a:xfrm>
        </p:grpSpPr>
        <p:sp>
          <p:nvSpPr>
            <p:cNvPr id="45085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5083" name="Freeform 31"/>
          <p:cNvSpPr>
            <a:spLocks/>
          </p:cNvSpPr>
          <p:nvPr/>
        </p:nvSpPr>
        <p:spPr bwMode="auto">
          <a:xfrm>
            <a:off x="1168400" y="685800"/>
            <a:ext cx="5461000" cy="4584700"/>
          </a:xfrm>
          <a:custGeom>
            <a:avLst/>
            <a:gdLst>
              <a:gd name="T0" fmla="*/ 2147483646 w 3440"/>
              <a:gd name="T1" fmla="*/ 2147483646 h 2888"/>
              <a:gd name="T2" fmla="*/ 2147483646 w 3440"/>
              <a:gd name="T3" fmla="*/ 2147483646 h 2888"/>
              <a:gd name="T4" fmla="*/ 2147483646 w 3440"/>
              <a:gd name="T5" fmla="*/ 2147483646 h 2888"/>
              <a:gd name="T6" fmla="*/ 2147483646 w 3440"/>
              <a:gd name="T7" fmla="*/ 2147483646 h 2888"/>
              <a:gd name="T8" fmla="*/ 2147483646 w 3440"/>
              <a:gd name="T9" fmla="*/ 0 h 2888"/>
              <a:gd name="T10" fmla="*/ 2147483646 w 3440"/>
              <a:gd name="T11" fmla="*/ 2147483646 h 2888"/>
              <a:gd name="T12" fmla="*/ 2147483646 w 3440"/>
              <a:gd name="T13" fmla="*/ 2147483646 h 2888"/>
              <a:gd name="T14" fmla="*/ 2147483646 w 3440"/>
              <a:gd name="T15" fmla="*/ 2147483646 h 2888"/>
              <a:gd name="T16" fmla="*/ 2147483646 w 3440"/>
              <a:gd name="T17" fmla="*/ 2147483646 h 2888"/>
              <a:gd name="T18" fmla="*/ 2147483646 w 3440"/>
              <a:gd name="T19" fmla="*/ 2147483646 h 2888"/>
              <a:gd name="T20" fmla="*/ 2147483646 w 3440"/>
              <a:gd name="T21" fmla="*/ 2147483646 h 2888"/>
              <a:gd name="T22" fmla="*/ 2147483646 w 3440"/>
              <a:gd name="T23" fmla="*/ 2147483646 h 2888"/>
              <a:gd name="T24" fmla="*/ 2147483646 w 3440"/>
              <a:gd name="T25" fmla="*/ 2147483646 h 2888"/>
              <a:gd name="T26" fmla="*/ 2147483646 w 3440"/>
              <a:gd name="T27" fmla="*/ 2147483646 h 2888"/>
              <a:gd name="T28" fmla="*/ 2147483646 w 3440"/>
              <a:gd name="T29" fmla="*/ 2147483646 h 2888"/>
              <a:gd name="T30" fmla="*/ 2147483646 w 3440"/>
              <a:gd name="T31" fmla="*/ 2147483646 h 2888"/>
              <a:gd name="T32" fmla="*/ 2147483646 w 3440"/>
              <a:gd name="T33" fmla="*/ 2147483646 h 2888"/>
              <a:gd name="T34" fmla="*/ 2147483646 w 3440"/>
              <a:gd name="T35" fmla="*/ 2147483646 h 2888"/>
              <a:gd name="T36" fmla="*/ 2147483646 w 3440"/>
              <a:gd name="T37" fmla="*/ 2147483646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4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3"/>
          <p:cNvSpPr>
            <a:spLocks noChangeArrowheads="1"/>
          </p:cNvSpPr>
          <p:nvPr/>
        </p:nvSpPr>
        <p:spPr bwMode="auto">
          <a:xfrm>
            <a:off x="533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990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2362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2914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339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3873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>
            <a:off x="5715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6172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6629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708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6934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6102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5943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>
            <a:off x="6477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6105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6106" name="Group 28"/>
          <p:cNvGrpSpPr>
            <a:grpSpLocks/>
          </p:cNvGrpSpPr>
          <p:nvPr/>
        </p:nvGrpSpPr>
        <p:grpSpPr bwMode="auto">
          <a:xfrm rot="6534137">
            <a:off x="4344988" y="3001962"/>
            <a:ext cx="2819400" cy="339725"/>
            <a:chOff x="1776" y="3072"/>
            <a:chExt cx="1776" cy="214"/>
          </a:xfrm>
        </p:grpSpPr>
        <p:sp>
          <p:nvSpPr>
            <p:cNvPr id="46109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6107" name="Freeform 31"/>
          <p:cNvSpPr>
            <a:spLocks/>
          </p:cNvSpPr>
          <p:nvPr/>
        </p:nvSpPr>
        <p:spPr bwMode="auto">
          <a:xfrm>
            <a:off x="1498600" y="685800"/>
            <a:ext cx="5130800" cy="4114800"/>
          </a:xfrm>
          <a:custGeom>
            <a:avLst/>
            <a:gdLst>
              <a:gd name="T0" fmla="*/ 2147483646 w 3232"/>
              <a:gd name="T1" fmla="*/ 2147483646 h 2592"/>
              <a:gd name="T2" fmla="*/ 2147483646 w 3232"/>
              <a:gd name="T3" fmla="*/ 2147483646 h 2592"/>
              <a:gd name="T4" fmla="*/ 2147483646 w 3232"/>
              <a:gd name="T5" fmla="*/ 2147483646 h 2592"/>
              <a:gd name="T6" fmla="*/ 2147483646 w 3232"/>
              <a:gd name="T7" fmla="*/ 2147483646 h 2592"/>
              <a:gd name="T8" fmla="*/ 2147483646 w 3232"/>
              <a:gd name="T9" fmla="*/ 0 h 2592"/>
              <a:gd name="T10" fmla="*/ 2147483646 w 3232"/>
              <a:gd name="T11" fmla="*/ 2147483646 h 2592"/>
              <a:gd name="T12" fmla="*/ 2147483646 w 3232"/>
              <a:gd name="T13" fmla="*/ 2147483646 h 2592"/>
              <a:gd name="T14" fmla="*/ 2147483646 w 3232"/>
              <a:gd name="T15" fmla="*/ 2147483646 h 2592"/>
              <a:gd name="T16" fmla="*/ 2147483646 w 3232"/>
              <a:gd name="T17" fmla="*/ 2147483646 h 2592"/>
              <a:gd name="T18" fmla="*/ 2147483646 w 3232"/>
              <a:gd name="T19" fmla="*/ 2147483646 h 2592"/>
              <a:gd name="T20" fmla="*/ 2147483646 w 3232"/>
              <a:gd name="T21" fmla="*/ 2147483646 h 2592"/>
              <a:gd name="T22" fmla="*/ 2147483646 w 3232"/>
              <a:gd name="T23" fmla="*/ 2147483646 h 2592"/>
              <a:gd name="T24" fmla="*/ 2147483646 w 3232"/>
              <a:gd name="T25" fmla="*/ 2147483646 h 2592"/>
              <a:gd name="T26" fmla="*/ 2147483646 w 3232"/>
              <a:gd name="T27" fmla="*/ 2147483646 h 2592"/>
              <a:gd name="T28" fmla="*/ 2147483646 w 3232"/>
              <a:gd name="T29" fmla="*/ 2147483646 h 2592"/>
              <a:gd name="T30" fmla="*/ 2147483646 w 3232"/>
              <a:gd name="T31" fmla="*/ 2147483646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8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3"/>
          <p:cNvSpPr>
            <a:spLocks noChangeArrowheads="1"/>
          </p:cNvSpPr>
          <p:nvPr/>
        </p:nvSpPr>
        <p:spPr bwMode="auto">
          <a:xfrm>
            <a:off x="533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022350" y="1981200"/>
            <a:ext cx="63690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239395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69875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2946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3425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39052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43751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48323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5289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574675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20395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666115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71183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696595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32321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36893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41465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46037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50609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55181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7127" name="Text Box 24"/>
          <p:cNvSpPr txBox="1">
            <a:spLocks noChangeArrowheads="1"/>
          </p:cNvSpPr>
          <p:nvPr/>
        </p:nvSpPr>
        <p:spPr bwMode="auto">
          <a:xfrm>
            <a:off x="59753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7128" name="Text Box 25"/>
          <p:cNvSpPr txBox="1">
            <a:spLocks noChangeArrowheads="1"/>
          </p:cNvSpPr>
          <p:nvPr/>
        </p:nvSpPr>
        <p:spPr bwMode="auto">
          <a:xfrm>
            <a:off x="65087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30" name="Group 28"/>
          <p:cNvGrpSpPr>
            <a:grpSpLocks/>
          </p:cNvGrpSpPr>
          <p:nvPr/>
        </p:nvGrpSpPr>
        <p:grpSpPr bwMode="auto">
          <a:xfrm rot="3647323">
            <a:off x="5487988" y="3221037"/>
            <a:ext cx="2819400" cy="339725"/>
            <a:chOff x="1776" y="3072"/>
            <a:chExt cx="1776" cy="214"/>
          </a:xfrm>
        </p:grpSpPr>
        <p:sp>
          <p:nvSpPr>
            <p:cNvPr id="47133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7134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7131" name="Freeform 31"/>
          <p:cNvSpPr>
            <a:spLocks/>
          </p:cNvSpPr>
          <p:nvPr/>
        </p:nvSpPr>
        <p:spPr bwMode="auto">
          <a:xfrm>
            <a:off x="17145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4"/>
          <p:cNvSpPr>
            <a:spLocks noChangeArrowheads="1"/>
          </p:cNvSpPr>
          <p:nvPr/>
        </p:nvSpPr>
        <p:spPr bwMode="auto">
          <a:xfrm>
            <a:off x="533400" y="533400"/>
            <a:ext cx="70866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993775" y="1981200"/>
            <a:ext cx="647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23653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26701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2917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33972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38766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3465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48037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5260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>
            <a:off x="57181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61753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66325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70897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69373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3203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36607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41179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4575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50323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5489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59467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6480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8153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4" name="AutoShape 29"/>
          <p:cNvSpPr>
            <a:spLocks noChangeArrowheads="1"/>
          </p:cNvSpPr>
          <p:nvPr/>
        </p:nvSpPr>
        <p:spPr bwMode="auto">
          <a:xfrm rot="-3657521">
            <a:off x="7799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48155" name="Oval 30"/>
          <p:cNvSpPr>
            <a:spLocks noChangeArrowheads="1"/>
          </p:cNvSpPr>
          <p:nvPr/>
        </p:nvSpPr>
        <p:spPr bwMode="auto">
          <a:xfrm rot="1742479">
            <a:off x="8651875" y="3203575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8156" name="Freeform 31"/>
          <p:cNvSpPr>
            <a:spLocks/>
          </p:cNvSpPr>
          <p:nvPr/>
        </p:nvSpPr>
        <p:spPr bwMode="auto">
          <a:xfrm>
            <a:off x="2933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7" name="Oval 33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11175" y="533400"/>
            <a:ext cx="70104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990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2362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2914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339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3873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5715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>
            <a:off x="6172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>
            <a:off x="6629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708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6934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49169" name="Text Box 18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9171" name="Text Box 20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49172" name="Text Box 21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49173" name="Text Box 22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49174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49175" name="Text Box 24"/>
          <p:cNvSpPr txBox="1">
            <a:spLocks noChangeArrowheads="1"/>
          </p:cNvSpPr>
          <p:nvPr/>
        </p:nvSpPr>
        <p:spPr bwMode="auto">
          <a:xfrm>
            <a:off x="5943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49176" name="Text Box 25"/>
          <p:cNvSpPr txBox="1">
            <a:spLocks noChangeArrowheads="1"/>
          </p:cNvSpPr>
          <p:nvPr/>
        </p:nvSpPr>
        <p:spPr bwMode="auto">
          <a:xfrm>
            <a:off x="6477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49177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9178" name="Group 28"/>
          <p:cNvGrpSpPr>
            <a:grpSpLocks/>
          </p:cNvGrpSpPr>
          <p:nvPr/>
        </p:nvGrpSpPr>
        <p:grpSpPr bwMode="auto">
          <a:xfrm rot="-438555">
            <a:off x="6629400" y="2057400"/>
            <a:ext cx="2819400" cy="339725"/>
            <a:chOff x="1776" y="3072"/>
            <a:chExt cx="1776" cy="214"/>
          </a:xfrm>
        </p:grpSpPr>
        <p:sp>
          <p:nvSpPr>
            <p:cNvPr id="49181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49182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49179" name="Freeform 31"/>
          <p:cNvSpPr>
            <a:spLocks/>
          </p:cNvSpPr>
          <p:nvPr/>
        </p:nvSpPr>
        <p:spPr bwMode="auto">
          <a:xfrm>
            <a:off x="3797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80" name="Oval 32"/>
          <p:cNvSpPr>
            <a:spLocks noChangeArrowheads="1"/>
          </p:cNvSpPr>
          <p:nvPr/>
        </p:nvSpPr>
        <p:spPr bwMode="auto">
          <a:xfrm>
            <a:off x="662940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3"/>
          <p:cNvSpPr>
            <a:spLocks noChangeArrowheads="1"/>
          </p:cNvSpPr>
          <p:nvPr/>
        </p:nvSpPr>
        <p:spPr bwMode="auto">
          <a:xfrm rot="-5066433">
            <a:off x="7104063" y="6159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50179" name="Oval 4"/>
          <p:cNvSpPr>
            <a:spLocks noChangeArrowheads="1"/>
          </p:cNvSpPr>
          <p:nvPr/>
        </p:nvSpPr>
        <p:spPr bwMode="auto">
          <a:xfrm rot="333567">
            <a:off x="8097838" y="20970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555625" y="3810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0181" name="Line 7"/>
          <p:cNvSpPr>
            <a:spLocks noChangeShapeType="1"/>
          </p:cNvSpPr>
          <p:nvPr/>
        </p:nvSpPr>
        <p:spPr bwMode="auto">
          <a:xfrm>
            <a:off x="1000125" y="1981200"/>
            <a:ext cx="64674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2371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26765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292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340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3883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4352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Line 14"/>
          <p:cNvSpPr>
            <a:spLocks noChangeShapeType="1"/>
          </p:cNvSpPr>
          <p:nvPr/>
        </p:nvSpPr>
        <p:spPr bwMode="auto">
          <a:xfrm>
            <a:off x="481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5267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5724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6181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Line 18"/>
          <p:cNvSpPr>
            <a:spLocks noChangeShapeType="1"/>
          </p:cNvSpPr>
          <p:nvPr/>
        </p:nvSpPr>
        <p:spPr bwMode="auto">
          <a:xfrm>
            <a:off x="6638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Line 19"/>
          <p:cNvSpPr>
            <a:spLocks noChangeShapeType="1"/>
          </p:cNvSpPr>
          <p:nvPr/>
        </p:nvSpPr>
        <p:spPr bwMode="auto">
          <a:xfrm>
            <a:off x="7096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4" name="Text Box 20"/>
          <p:cNvSpPr txBox="1">
            <a:spLocks noChangeArrowheads="1"/>
          </p:cNvSpPr>
          <p:nvPr/>
        </p:nvSpPr>
        <p:spPr bwMode="auto">
          <a:xfrm>
            <a:off x="69437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0195" name="Text Box 21"/>
          <p:cNvSpPr txBox="1">
            <a:spLocks noChangeArrowheads="1"/>
          </p:cNvSpPr>
          <p:nvPr/>
        </p:nvSpPr>
        <p:spPr bwMode="auto">
          <a:xfrm>
            <a:off x="3209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3667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41243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4581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0199" name="Text Box 25"/>
          <p:cNvSpPr txBox="1">
            <a:spLocks noChangeArrowheads="1"/>
          </p:cNvSpPr>
          <p:nvPr/>
        </p:nvSpPr>
        <p:spPr bwMode="auto">
          <a:xfrm>
            <a:off x="5038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0200" name="Text Box 26"/>
          <p:cNvSpPr txBox="1">
            <a:spLocks noChangeArrowheads="1"/>
          </p:cNvSpPr>
          <p:nvPr/>
        </p:nvSpPr>
        <p:spPr bwMode="auto">
          <a:xfrm>
            <a:off x="5495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0201" name="Text Box 27"/>
          <p:cNvSpPr txBox="1">
            <a:spLocks noChangeArrowheads="1"/>
          </p:cNvSpPr>
          <p:nvPr/>
        </p:nvSpPr>
        <p:spPr bwMode="auto">
          <a:xfrm>
            <a:off x="5953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0202" name="Text Box 28"/>
          <p:cNvSpPr txBox="1">
            <a:spLocks noChangeArrowheads="1"/>
          </p:cNvSpPr>
          <p:nvPr/>
        </p:nvSpPr>
        <p:spPr bwMode="auto">
          <a:xfrm>
            <a:off x="6486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0203" name="Line 30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4" name="Line 31"/>
          <p:cNvSpPr>
            <a:spLocks noChangeShapeType="1"/>
          </p:cNvSpPr>
          <p:nvPr/>
        </p:nvSpPr>
        <p:spPr bwMode="auto">
          <a:xfrm>
            <a:off x="6629400" y="1981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5" name="Line 32"/>
          <p:cNvSpPr>
            <a:spLocks noChangeShapeType="1"/>
          </p:cNvSpPr>
          <p:nvPr/>
        </p:nvSpPr>
        <p:spPr bwMode="auto">
          <a:xfrm>
            <a:off x="5867400" y="1905000"/>
            <a:ext cx="2952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6" name="Freeform 33"/>
          <p:cNvSpPr>
            <a:spLocks/>
          </p:cNvSpPr>
          <p:nvPr/>
        </p:nvSpPr>
        <p:spPr bwMode="auto">
          <a:xfrm>
            <a:off x="3124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7" name="Oval 34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55625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977900" y="19812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5"/>
          <p:cNvSpPr>
            <a:spLocks noChangeShapeType="1"/>
          </p:cNvSpPr>
          <p:nvPr/>
        </p:nvSpPr>
        <p:spPr bwMode="auto">
          <a:xfrm>
            <a:off x="23495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26543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>
            <a:off x="29019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8"/>
          <p:cNvSpPr>
            <a:spLocks noChangeShapeType="1"/>
          </p:cNvSpPr>
          <p:nvPr/>
        </p:nvSpPr>
        <p:spPr bwMode="auto">
          <a:xfrm>
            <a:off x="33813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Line 9"/>
          <p:cNvSpPr>
            <a:spLocks noChangeShapeType="1"/>
          </p:cNvSpPr>
          <p:nvPr/>
        </p:nvSpPr>
        <p:spPr bwMode="auto">
          <a:xfrm>
            <a:off x="3860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>
            <a:off x="4330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>
            <a:off x="47879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2"/>
          <p:cNvSpPr>
            <a:spLocks noChangeShapeType="1"/>
          </p:cNvSpPr>
          <p:nvPr/>
        </p:nvSpPr>
        <p:spPr bwMode="auto">
          <a:xfrm>
            <a:off x="52451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3"/>
          <p:cNvSpPr>
            <a:spLocks noChangeShapeType="1"/>
          </p:cNvSpPr>
          <p:nvPr/>
        </p:nvSpPr>
        <p:spPr bwMode="auto">
          <a:xfrm>
            <a:off x="57023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4"/>
          <p:cNvSpPr>
            <a:spLocks noChangeShapeType="1"/>
          </p:cNvSpPr>
          <p:nvPr/>
        </p:nvSpPr>
        <p:spPr bwMode="auto">
          <a:xfrm>
            <a:off x="61595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15"/>
          <p:cNvSpPr>
            <a:spLocks noChangeShapeType="1"/>
          </p:cNvSpPr>
          <p:nvPr/>
        </p:nvSpPr>
        <p:spPr bwMode="auto">
          <a:xfrm>
            <a:off x="66167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Line 16"/>
          <p:cNvSpPr>
            <a:spLocks noChangeShapeType="1"/>
          </p:cNvSpPr>
          <p:nvPr/>
        </p:nvSpPr>
        <p:spPr bwMode="auto">
          <a:xfrm>
            <a:off x="70739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Text Box 17"/>
          <p:cNvSpPr txBox="1">
            <a:spLocks noChangeArrowheads="1"/>
          </p:cNvSpPr>
          <p:nvPr/>
        </p:nvSpPr>
        <p:spPr bwMode="auto">
          <a:xfrm>
            <a:off x="69215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1217" name="Text Box 18"/>
          <p:cNvSpPr txBox="1">
            <a:spLocks noChangeArrowheads="1"/>
          </p:cNvSpPr>
          <p:nvPr/>
        </p:nvSpPr>
        <p:spPr bwMode="auto">
          <a:xfrm>
            <a:off x="31877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1218" name="Text Box 19"/>
          <p:cNvSpPr txBox="1">
            <a:spLocks noChangeArrowheads="1"/>
          </p:cNvSpPr>
          <p:nvPr/>
        </p:nvSpPr>
        <p:spPr bwMode="auto">
          <a:xfrm>
            <a:off x="36449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1219" name="Text Box 20"/>
          <p:cNvSpPr txBox="1">
            <a:spLocks noChangeArrowheads="1"/>
          </p:cNvSpPr>
          <p:nvPr/>
        </p:nvSpPr>
        <p:spPr bwMode="auto">
          <a:xfrm>
            <a:off x="41021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1220" name="Text Box 21"/>
          <p:cNvSpPr txBox="1">
            <a:spLocks noChangeArrowheads="1"/>
          </p:cNvSpPr>
          <p:nvPr/>
        </p:nvSpPr>
        <p:spPr bwMode="auto">
          <a:xfrm>
            <a:off x="45593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1221" name="Text Box 22"/>
          <p:cNvSpPr txBox="1">
            <a:spLocks noChangeArrowheads="1"/>
          </p:cNvSpPr>
          <p:nvPr/>
        </p:nvSpPr>
        <p:spPr bwMode="auto">
          <a:xfrm>
            <a:off x="50165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1222" name="Text Box 23"/>
          <p:cNvSpPr txBox="1">
            <a:spLocks noChangeArrowheads="1"/>
          </p:cNvSpPr>
          <p:nvPr/>
        </p:nvSpPr>
        <p:spPr bwMode="auto">
          <a:xfrm>
            <a:off x="54737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1223" name="Text Box 24"/>
          <p:cNvSpPr txBox="1">
            <a:spLocks noChangeArrowheads="1"/>
          </p:cNvSpPr>
          <p:nvPr/>
        </p:nvSpPr>
        <p:spPr bwMode="auto">
          <a:xfrm>
            <a:off x="59309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1224" name="Text Box 25"/>
          <p:cNvSpPr txBox="1">
            <a:spLocks noChangeArrowheads="1"/>
          </p:cNvSpPr>
          <p:nvPr/>
        </p:nvSpPr>
        <p:spPr bwMode="auto">
          <a:xfrm>
            <a:off x="64643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1225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26" name="Group 28"/>
          <p:cNvGrpSpPr>
            <a:grpSpLocks/>
          </p:cNvGrpSpPr>
          <p:nvPr/>
        </p:nvGrpSpPr>
        <p:grpSpPr bwMode="auto">
          <a:xfrm rot="-371461">
            <a:off x="3352800" y="1739900"/>
            <a:ext cx="2819400" cy="339725"/>
            <a:chOff x="1776" y="3072"/>
            <a:chExt cx="1776" cy="214"/>
          </a:xfrm>
        </p:grpSpPr>
        <p:sp>
          <p:nvSpPr>
            <p:cNvPr id="5122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1227" name="Freeform 31"/>
          <p:cNvSpPr>
            <a:spLocks/>
          </p:cNvSpPr>
          <p:nvPr/>
        </p:nvSpPr>
        <p:spPr bwMode="auto">
          <a:xfrm>
            <a:off x="1930400" y="889000"/>
            <a:ext cx="4775200" cy="40640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778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1000125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2371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26765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292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340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3883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>
            <a:off x="4352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481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5267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5724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Line 14"/>
          <p:cNvSpPr>
            <a:spLocks noChangeShapeType="1"/>
          </p:cNvSpPr>
          <p:nvPr/>
        </p:nvSpPr>
        <p:spPr bwMode="auto">
          <a:xfrm>
            <a:off x="6181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>
            <a:off x="6638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>
            <a:off x="7096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Text Box 17"/>
          <p:cNvSpPr txBox="1">
            <a:spLocks noChangeArrowheads="1"/>
          </p:cNvSpPr>
          <p:nvPr/>
        </p:nvSpPr>
        <p:spPr bwMode="auto">
          <a:xfrm>
            <a:off x="69437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2241" name="Text Box 18"/>
          <p:cNvSpPr txBox="1">
            <a:spLocks noChangeArrowheads="1"/>
          </p:cNvSpPr>
          <p:nvPr/>
        </p:nvSpPr>
        <p:spPr bwMode="auto">
          <a:xfrm>
            <a:off x="3209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2242" name="Text Box 19"/>
          <p:cNvSpPr txBox="1">
            <a:spLocks noChangeArrowheads="1"/>
          </p:cNvSpPr>
          <p:nvPr/>
        </p:nvSpPr>
        <p:spPr bwMode="auto">
          <a:xfrm>
            <a:off x="3667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2243" name="Text Box 20"/>
          <p:cNvSpPr txBox="1">
            <a:spLocks noChangeArrowheads="1"/>
          </p:cNvSpPr>
          <p:nvPr/>
        </p:nvSpPr>
        <p:spPr bwMode="auto">
          <a:xfrm>
            <a:off x="41243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2244" name="Text Box 21"/>
          <p:cNvSpPr txBox="1">
            <a:spLocks noChangeArrowheads="1"/>
          </p:cNvSpPr>
          <p:nvPr/>
        </p:nvSpPr>
        <p:spPr bwMode="auto">
          <a:xfrm>
            <a:off x="4581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2245" name="Text Box 22"/>
          <p:cNvSpPr txBox="1">
            <a:spLocks noChangeArrowheads="1"/>
          </p:cNvSpPr>
          <p:nvPr/>
        </p:nvSpPr>
        <p:spPr bwMode="auto">
          <a:xfrm>
            <a:off x="5038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2246" name="Text Box 23"/>
          <p:cNvSpPr txBox="1">
            <a:spLocks noChangeArrowheads="1"/>
          </p:cNvSpPr>
          <p:nvPr/>
        </p:nvSpPr>
        <p:spPr bwMode="auto">
          <a:xfrm>
            <a:off x="5495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2247" name="Text Box 24"/>
          <p:cNvSpPr txBox="1">
            <a:spLocks noChangeArrowheads="1"/>
          </p:cNvSpPr>
          <p:nvPr/>
        </p:nvSpPr>
        <p:spPr bwMode="auto">
          <a:xfrm>
            <a:off x="5953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2248" name="Text Box 25"/>
          <p:cNvSpPr txBox="1">
            <a:spLocks noChangeArrowheads="1"/>
          </p:cNvSpPr>
          <p:nvPr/>
        </p:nvSpPr>
        <p:spPr bwMode="auto">
          <a:xfrm>
            <a:off x="6486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2249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250" name="Group 28"/>
          <p:cNvGrpSpPr>
            <a:grpSpLocks/>
          </p:cNvGrpSpPr>
          <p:nvPr/>
        </p:nvGrpSpPr>
        <p:grpSpPr bwMode="auto">
          <a:xfrm rot="-371461">
            <a:off x="2209800" y="1600200"/>
            <a:ext cx="2819400" cy="339725"/>
            <a:chOff x="1776" y="3072"/>
            <a:chExt cx="1776" cy="214"/>
          </a:xfrm>
        </p:grpSpPr>
        <p:sp>
          <p:nvSpPr>
            <p:cNvPr id="5225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2256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2251" name="Freeform 31"/>
          <p:cNvSpPr>
            <a:spLocks/>
          </p:cNvSpPr>
          <p:nvPr/>
        </p:nvSpPr>
        <p:spPr bwMode="auto">
          <a:xfrm>
            <a:off x="2768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2" name="Line 32"/>
          <p:cNvSpPr>
            <a:spLocks noChangeShapeType="1"/>
          </p:cNvSpPr>
          <p:nvPr/>
        </p:nvSpPr>
        <p:spPr bwMode="auto">
          <a:xfrm>
            <a:off x="4953000" y="1828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3" name="Oval 33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2254" name="Freeform 34"/>
          <p:cNvSpPr>
            <a:spLocks/>
          </p:cNvSpPr>
          <p:nvPr/>
        </p:nvSpPr>
        <p:spPr bwMode="auto">
          <a:xfrm>
            <a:off x="4919663" y="1785938"/>
            <a:ext cx="828675" cy="522287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55625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1000125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2371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26765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292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340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3883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4352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>
            <a:off x="481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>
            <a:off x="5267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5724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4"/>
          <p:cNvSpPr>
            <a:spLocks noChangeShapeType="1"/>
          </p:cNvSpPr>
          <p:nvPr/>
        </p:nvSpPr>
        <p:spPr bwMode="auto">
          <a:xfrm>
            <a:off x="6181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6638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7096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9437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3209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3667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41243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581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3269" name="Text Box 22"/>
          <p:cNvSpPr txBox="1">
            <a:spLocks noChangeArrowheads="1"/>
          </p:cNvSpPr>
          <p:nvPr/>
        </p:nvSpPr>
        <p:spPr bwMode="auto">
          <a:xfrm>
            <a:off x="5038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5495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3271" name="Text Box 24"/>
          <p:cNvSpPr txBox="1">
            <a:spLocks noChangeArrowheads="1"/>
          </p:cNvSpPr>
          <p:nvPr/>
        </p:nvSpPr>
        <p:spPr bwMode="auto">
          <a:xfrm>
            <a:off x="5953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6486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3273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3274" name="Group 28"/>
          <p:cNvGrpSpPr>
            <a:grpSpLocks/>
          </p:cNvGrpSpPr>
          <p:nvPr/>
        </p:nvGrpSpPr>
        <p:grpSpPr bwMode="auto">
          <a:xfrm rot="-371461">
            <a:off x="0" y="1295400"/>
            <a:ext cx="2819400" cy="339725"/>
            <a:chOff x="1776" y="3072"/>
            <a:chExt cx="1776" cy="214"/>
          </a:xfrm>
        </p:grpSpPr>
        <p:sp>
          <p:nvSpPr>
            <p:cNvPr id="5327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3280" name="Oval 30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3275" name="Line 31"/>
          <p:cNvSpPr>
            <a:spLocks noChangeShapeType="1"/>
          </p:cNvSpPr>
          <p:nvPr/>
        </p:nvSpPr>
        <p:spPr bwMode="auto">
          <a:xfrm>
            <a:off x="2667000" y="15240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Freeform 32"/>
          <p:cNvSpPr>
            <a:spLocks/>
          </p:cNvSpPr>
          <p:nvPr/>
        </p:nvSpPr>
        <p:spPr bwMode="auto">
          <a:xfrm>
            <a:off x="3225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Oval 33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3278" name="Freeform 34"/>
          <p:cNvSpPr>
            <a:spLocks/>
          </p:cNvSpPr>
          <p:nvPr/>
        </p:nvSpPr>
        <p:spPr bwMode="auto">
          <a:xfrm>
            <a:off x="2678113" y="1458913"/>
            <a:ext cx="522287" cy="1055687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*</a:t>
            </a:r>
            <a:r>
              <a:rPr lang="en-US" sz="4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304800" y="1143000"/>
            <a:ext cx="838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4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54038" y="533400"/>
            <a:ext cx="69342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1000125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Line 5"/>
          <p:cNvSpPr>
            <a:spLocks noChangeShapeType="1"/>
          </p:cNvSpPr>
          <p:nvPr/>
        </p:nvSpPr>
        <p:spPr bwMode="auto">
          <a:xfrm>
            <a:off x="2371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26765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292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340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3883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4352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481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5267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>
            <a:off x="5724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>
            <a:off x="6181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6638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7096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69437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3209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4290" name="Text Box 19"/>
          <p:cNvSpPr txBox="1">
            <a:spLocks noChangeArrowheads="1"/>
          </p:cNvSpPr>
          <p:nvPr/>
        </p:nvSpPr>
        <p:spPr bwMode="auto">
          <a:xfrm>
            <a:off x="3667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4291" name="Text Box 20"/>
          <p:cNvSpPr txBox="1">
            <a:spLocks noChangeArrowheads="1"/>
          </p:cNvSpPr>
          <p:nvPr/>
        </p:nvSpPr>
        <p:spPr bwMode="auto">
          <a:xfrm>
            <a:off x="41243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4292" name="Text Box 21"/>
          <p:cNvSpPr txBox="1">
            <a:spLocks noChangeArrowheads="1"/>
          </p:cNvSpPr>
          <p:nvPr/>
        </p:nvSpPr>
        <p:spPr bwMode="auto">
          <a:xfrm>
            <a:off x="4581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4293" name="Text Box 22"/>
          <p:cNvSpPr txBox="1">
            <a:spLocks noChangeArrowheads="1"/>
          </p:cNvSpPr>
          <p:nvPr/>
        </p:nvSpPr>
        <p:spPr bwMode="auto">
          <a:xfrm>
            <a:off x="5038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4294" name="Text Box 23"/>
          <p:cNvSpPr txBox="1">
            <a:spLocks noChangeArrowheads="1"/>
          </p:cNvSpPr>
          <p:nvPr/>
        </p:nvSpPr>
        <p:spPr bwMode="auto">
          <a:xfrm>
            <a:off x="5495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4295" name="Text Box 24"/>
          <p:cNvSpPr txBox="1">
            <a:spLocks noChangeArrowheads="1"/>
          </p:cNvSpPr>
          <p:nvPr/>
        </p:nvSpPr>
        <p:spPr bwMode="auto">
          <a:xfrm>
            <a:off x="5953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4296" name="Text Box 25"/>
          <p:cNvSpPr txBox="1">
            <a:spLocks noChangeArrowheads="1"/>
          </p:cNvSpPr>
          <p:nvPr/>
        </p:nvSpPr>
        <p:spPr bwMode="auto">
          <a:xfrm>
            <a:off x="6486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4297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Freeform 29"/>
          <p:cNvSpPr>
            <a:spLocks/>
          </p:cNvSpPr>
          <p:nvPr/>
        </p:nvSpPr>
        <p:spPr bwMode="auto">
          <a:xfrm>
            <a:off x="4318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Oval 30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 advTm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54038" y="533400"/>
            <a:ext cx="69342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1000125" y="19812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23717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26765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>
            <a:off x="2924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>
            <a:off x="3403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>
            <a:off x="3883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>
            <a:off x="43529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1"/>
          <p:cNvSpPr>
            <a:spLocks noChangeShapeType="1"/>
          </p:cNvSpPr>
          <p:nvPr/>
        </p:nvSpPr>
        <p:spPr bwMode="auto">
          <a:xfrm>
            <a:off x="4810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>
            <a:off x="52673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57245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>
            <a:off x="61817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>
            <a:off x="66389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>
            <a:off x="7096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Text Box 17"/>
          <p:cNvSpPr txBox="1">
            <a:spLocks noChangeArrowheads="1"/>
          </p:cNvSpPr>
          <p:nvPr/>
        </p:nvSpPr>
        <p:spPr bwMode="auto">
          <a:xfrm>
            <a:off x="69437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3209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5314" name="Text Box 19"/>
          <p:cNvSpPr txBox="1">
            <a:spLocks noChangeArrowheads="1"/>
          </p:cNvSpPr>
          <p:nvPr/>
        </p:nvSpPr>
        <p:spPr bwMode="auto">
          <a:xfrm>
            <a:off x="3667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5315" name="Text Box 20"/>
          <p:cNvSpPr txBox="1">
            <a:spLocks noChangeArrowheads="1"/>
          </p:cNvSpPr>
          <p:nvPr/>
        </p:nvSpPr>
        <p:spPr bwMode="auto">
          <a:xfrm>
            <a:off x="41243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5316" name="Text Box 21"/>
          <p:cNvSpPr txBox="1">
            <a:spLocks noChangeArrowheads="1"/>
          </p:cNvSpPr>
          <p:nvPr/>
        </p:nvSpPr>
        <p:spPr bwMode="auto">
          <a:xfrm>
            <a:off x="4581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5317" name="Text Box 22"/>
          <p:cNvSpPr txBox="1">
            <a:spLocks noChangeArrowheads="1"/>
          </p:cNvSpPr>
          <p:nvPr/>
        </p:nvSpPr>
        <p:spPr bwMode="auto">
          <a:xfrm>
            <a:off x="5038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5318" name="Text Box 23"/>
          <p:cNvSpPr txBox="1">
            <a:spLocks noChangeArrowheads="1"/>
          </p:cNvSpPr>
          <p:nvPr/>
        </p:nvSpPr>
        <p:spPr bwMode="auto">
          <a:xfrm>
            <a:off x="5495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5319" name="Text Box 24"/>
          <p:cNvSpPr txBox="1">
            <a:spLocks noChangeArrowheads="1"/>
          </p:cNvSpPr>
          <p:nvPr/>
        </p:nvSpPr>
        <p:spPr bwMode="auto">
          <a:xfrm>
            <a:off x="59531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5320" name="Text Box 25"/>
          <p:cNvSpPr txBox="1">
            <a:spLocks noChangeArrowheads="1"/>
          </p:cNvSpPr>
          <p:nvPr/>
        </p:nvSpPr>
        <p:spPr bwMode="auto">
          <a:xfrm>
            <a:off x="64865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5321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Line 28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Freeform 29"/>
          <p:cNvSpPr>
            <a:spLocks/>
          </p:cNvSpPr>
          <p:nvPr/>
        </p:nvSpPr>
        <p:spPr bwMode="auto">
          <a:xfrm>
            <a:off x="5168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Oval 30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60388" y="533400"/>
            <a:ext cx="69215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990600" y="19812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2362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>
            <a:off x="2914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3394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>
            <a:off x="3873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4343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4800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5257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5715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4"/>
          <p:cNvSpPr>
            <a:spLocks noChangeShapeType="1"/>
          </p:cNvSpPr>
          <p:nvPr/>
        </p:nvSpPr>
        <p:spPr bwMode="auto">
          <a:xfrm>
            <a:off x="6172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6629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708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6934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6337" name="Text Box 18"/>
          <p:cNvSpPr txBox="1">
            <a:spLocks noChangeArrowheads="1"/>
          </p:cNvSpPr>
          <p:nvPr/>
        </p:nvSpPr>
        <p:spPr bwMode="auto">
          <a:xfrm>
            <a:off x="3200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6338" name="Text Box 19"/>
          <p:cNvSpPr txBox="1">
            <a:spLocks noChangeArrowheads="1"/>
          </p:cNvSpPr>
          <p:nvPr/>
        </p:nvSpPr>
        <p:spPr bwMode="auto">
          <a:xfrm>
            <a:off x="3657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6339" name="Text Box 20"/>
          <p:cNvSpPr txBox="1">
            <a:spLocks noChangeArrowheads="1"/>
          </p:cNvSpPr>
          <p:nvPr/>
        </p:nvSpPr>
        <p:spPr bwMode="auto">
          <a:xfrm>
            <a:off x="4114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6340" name="Text Box 21"/>
          <p:cNvSpPr txBox="1">
            <a:spLocks noChangeArrowheads="1"/>
          </p:cNvSpPr>
          <p:nvPr/>
        </p:nvSpPr>
        <p:spPr bwMode="auto">
          <a:xfrm>
            <a:off x="4572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6341" name="Text Box 22"/>
          <p:cNvSpPr txBox="1">
            <a:spLocks noChangeArrowheads="1"/>
          </p:cNvSpPr>
          <p:nvPr/>
        </p:nvSpPr>
        <p:spPr bwMode="auto">
          <a:xfrm>
            <a:off x="5029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6342" name="Text Box 23"/>
          <p:cNvSpPr txBox="1">
            <a:spLocks noChangeArrowheads="1"/>
          </p:cNvSpPr>
          <p:nvPr/>
        </p:nvSpPr>
        <p:spPr bwMode="auto">
          <a:xfrm>
            <a:off x="5486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6343" name="Text Box 24"/>
          <p:cNvSpPr txBox="1">
            <a:spLocks noChangeArrowheads="1"/>
          </p:cNvSpPr>
          <p:nvPr/>
        </p:nvSpPr>
        <p:spPr bwMode="auto">
          <a:xfrm>
            <a:off x="5943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6344" name="Text Box 25"/>
          <p:cNvSpPr txBox="1">
            <a:spLocks noChangeArrowheads="1"/>
          </p:cNvSpPr>
          <p:nvPr/>
        </p:nvSpPr>
        <p:spPr bwMode="auto">
          <a:xfrm>
            <a:off x="6477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6345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28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Oval 29"/>
          <p:cNvSpPr>
            <a:spLocks noChangeArrowheads="1"/>
          </p:cNvSpPr>
          <p:nvPr/>
        </p:nvSpPr>
        <p:spPr bwMode="auto">
          <a:xfrm>
            <a:off x="61722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6348" name="Oval 30"/>
          <p:cNvSpPr>
            <a:spLocks noChangeArrowheads="1"/>
          </p:cNvSpPr>
          <p:nvPr/>
        </p:nvSpPr>
        <p:spPr bwMode="auto">
          <a:xfrm>
            <a:off x="6629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838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7347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Line 27"/>
          <p:cNvSpPr>
            <a:spLocks noChangeShapeType="1"/>
          </p:cNvSpPr>
          <p:nvPr/>
        </p:nvSpPr>
        <p:spPr bwMode="auto">
          <a:xfrm>
            <a:off x="0" y="1066800"/>
            <a:ext cx="6629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349" name="Group 30"/>
          <p:cNvGrpSpPr>
            <a:grpSpLocks/>
          </p:cNvGrpSpPr>
          <p:nvPr/>
        </p:nvGrpSpPr>
        <p:grpSpPr bwMode="auto">
          <a:xfrm>
            <a:off x="1371600" y="1524000"/>
            <a:ext cx="6410325" cy="542925"/>
            <a:chOff x="954" y="960"/>
            <a:chExt cx="4038" cy="342"/>
          </a:xfrm>
        </p:grpSpPr>
        <p:sp>
          <p:nvSpPr>
            <p:cNvPr id="57350" name="Line 4"/>
            <p:cNvSpPr>
              <a:spLocks noChangeShapeType="1"/>
            </p:cNvSpPr>
            <p:nvPr/>
          </p:nvSpPr>
          <p:spPr bwMode="auto">
            <a:xfrm>
              <a:off x="954" y="1248"/>
              <a:ext cx="403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Line 5"/>
            <p:cNvSpPr>
              <a:spLocks noChangeShapeType="1"/>
            </p:cNvSpPr>
            <p:nvPr/>
          </p:nvSpPr>
          <p:spPr bwMode="auto">
            <a:xfrm>
              <a:off x="1809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2" name="Text Box 6"/>
            <p:cNvSpPr txBox="1">
              <a:spLocks noChangeArrowheads="1"/>
            </p:cNvSpPr>
            <p:nvPr/>
          </p:nvSpPr>
          <p:spPr bwMode="auto">
            <a:xfrm>
              <a:off x="1999" y="960"/>
              <a:ext cx="2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57353" name="Line 7"/>
            <p:cNvSpPr>
              <a:spLocks noChangeShapeType="1"/>
            </p:cNvSpPr>
            <p:nvPr/>
          </p:nvSpPr>
          <p:spPr bwMode="auto">
            <a:xfrm>
              <a:off x="215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8"/>
            <p:cNvSpPr>
              <a:spLocks noChangeShapeType="1"/>
            </p:cNvSpPr>
            <p:nvPr/>
          </p:nvSpPr>
          <p:spPr bwMode="auto">
            <a:xfrm>
              <a:off x="2453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9"/>
            <p:cNvSpPr>
              <a:spLocks noChangeShapeType="1"/>
            </p:cNvSpPr>
            <p:nvPr/>
          </p:nvSpPr>
          <p:spPr bwMode="auto">
            <a:xfrm>
              <a:off x="2751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10"/>
            <p:cNvSpPr>
              <a:spLocks noChangeShapeType="1"/>
            </p:cNvSpPr>
            <p:nvPr/>
          </p:nvSpPr>
          <p:spPr bwMode="auto">
            <a:xfrm>
              <a:off x="304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11"/>
            <p:cNvSpPr>
              <a:spLocks noChangeShapeType="1"/>
            </p:cNvSpPr>
            <p:nvPr/>
          </p:nvSpPr>
          <p:spPr bwMode="auto">
            <a:xfrm>
              <a:off x="333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12"/>
            <p:cNvSpPr>
              <a:spLocks noChangeShapeType="1"/>
            </p:cNvSpPr>
            <p:nvPr/>
          </p:nvSpPr>
          <p:spPr bwMode="auto">
            <a:xfrm>
              <a:off x="361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Line 13"/>
            <p:cNvSpPr>
              <a:spLocks noChangeShapeType="1"/>
            </p:cNvSpPr>
            <p:nvPr/>
          </p:nvSpPr>
          <p:spPr bwMode="auto">
            <a:xfrm>
              <a:off x="3900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4"/>
            <p:cNvSpPr>
              <a:spLocks noChangeShapeType="1"/>
            </p:cNvSpPr>
            <p:nvPr/>
          </p:nvSpPr>
          <p:spPr bwMode="auto">
            <a:xfrm>
              <a:off x="4185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15"/>
            <p:cNvSpPr>
              <a:spLocks noChangeShapeType="1"/>
            </p:cNvSpPr>
            <p:nvPr/>
          </p:nvSpPr>
          <p:spPr bwMode="auto">
            <a:xfrm>
              <a:off x="4470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Line 16"/>
            <p:cNvSpPr>
              <a:spLocks noChangeShapeType="1"/>
            </p:cNvSpPr>
            <p:nvPr/>
          </p:nvSpPr>
          <p:spPr bwMode="auto">
            <a:xfrm>
              <a:off x="475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Text Box 17"/>
            <p:cNvSpPr txBox="1">
              <a:spLocks noChangeArrowheads="1"/>
            </p:cNvSpPr>
            <p:nvPr/>
          </p:nvSpPr>
          <p:spPr bwMode="auto">
            <a:xfrm>
              <a:off x="4660" y="960"/>
              <a:ext cx="1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57364" name="Text Box 18"/>
            <p:cNvSpPr txBox="1">
              <a:spLocks noChangeArrowheads="1"/>
            </p:cNvSpPr>
            <p:nvPr/>
          </p:nvSpPr>
          <p:spPr bwMode="auto">
            <a:xfrm>
              <a:off x="233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57365" name="Text Box 19"/>
            <p:cNvSpPr txBox="1">
              <a:spLocks noChangeArrowheads="1"/>
            </p:cNvSpPr>
            <p:nvPr/>
          </p:nvSpPr>
          <p:spPr bwMode="auto">
            <a:xfrm>
              <a:off x="2617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57366" name="Text Box 20"/>
            <p:cNvSpPr txBox="1">
              <a:spLocks noChangeArrowheads="1"/>
            </p:cNvSpPr>
            <p:nvPr/>
          </p:nvSpPr>
          <p:spPr bwMode="auto">
            <a:xfrm>
              <a:off x="290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57367" name="Text Box 21"/>
            <p:cNvSpPr txBox="1">
              <a:spLocks noChangeArrowheads="1"/>
            </p:cNvSpPr>
            <p:nvPr/>
          </p:nvSpPr>
          <p:spPr bwMode="auto">
            <a:xfrm>
              <a:off x="3187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57368" name="Text Box 22"/>
            <p:cNvSpPr txBox="1">
              <a:spLocks noChangeArrowheads="1"/>
            </p:cNvSpPr>
            <p:nvPr/>
          </p:nvSpPr>
          <p:spPr bwMode="auto">
            <a:xfrm>
              <a:off x="347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57369" name="Text Box 23"/>
            <p:cNvSpPr txBox="1">
              <a:spLocks noChangeArrowheads="1"/>
            </p:cNvSpPr>
            <p:nvPr/>
          </p:nvSpPr>
          <p:spPr bwMode="auto">
            <a:xfrm>
              <a:off x="3757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57370" name="Text Box 24"/>
            <p:cNvSpPr txBox="1">
              <a:spLocks noChangeArrowheads="1"/>
            </p:cNvSpPr>
            <p:nvPr/>
          </p:nvSpPr>
          <p:spPr bwMode="auto">
            <a:xfrm>
              <a:off x="4042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57371" name="Text Box 25"/>
            <p:cNvSpPr txBox="1">
              <a:spLocks noChangeArrowheads="1"/>
            </p:cNvSpPr>
            <p:nvPr/>
          </p:nvSpPr>
          <p:spPr bwMode="auto">
            <a:xfrm>
              <a:off x="4375" y="96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57372" name="Oval 28"/>
            <p:cNvSpPr>
              <a:spLocks noChangeArrowheads="1"/>
            </p:cNvSpPr>
            <p:nvPr/>
          </p:nvSpPr>
          <p:spPr bwMode="auto">
            <a:xfrm>
              <a:off x="4176" y="1200"/>
              <a:ext cx="336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57373" name="Oval 29"/>
            <p:cNvSpPr>
              <a:spLocks noChangeArrowheads="1"/>
            </p:cNvSpPr>
            <p:nvPr/>
          </p:nvSpPr>
          <p:spPr bwMode="auto">
            <a:xfrm>
              <a:off x="4464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8"/>
          <p:cNvSpPr>
            <a:spLocks noChangeArrowheads="1"/>
          </p:cNvSpPr>
          <p:nvPr/>
        </p:nvSpPr>
        <p:spPr bwMode="auto">
          <a:xfrm>
            <a:off x="838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>
            <a:off x="13716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2743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30480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>
            <a:off x="3295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>
            <a:off x="3775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>
            <a:off x="42545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4724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60960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>
            <a:off x="65532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15"/>
          <p:cNvSpPr>
            <a:spLocks noChangeShapeType="1"/>
          </p:cNvSpPr>
          <p:nvPr/>
        </p:nvSpPr>
        <p:spPr bwMode="auto">
          <a:xfrm>
            <a:off x="70104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>
            <a:off x="7467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73152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8385" name="Text Box 18"/>
          <p:cNvSpPr txBox="1">
            <a:spLocks noChangeArrowheads="1"/>
          </p:cNvSpPr>
          <p:nvPr/>
        </p:nvSpPr>
        <p:spPr bwMode="auto">
          <a:xfrm>
            <a:off x="3581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8386" name="Text Box 19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8387" name="Text Box 20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8388" name="Text Box 21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8389" name="Text Box 22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8390" name="Text Box 23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8391" name="Text Box 24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8392" name="Text Box 25"/>
          <p:cNvSpPr txBox="1">
            <a:spLocks noChangeArrowheads="1"/>
          </p:cNvSpPr>
          <p:nvPr/>
        </p:nvSpPr>
        <p:spPr bwMode="auto">
          <a:xfrm>
            <a:off x="6858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8393" name="Line 26"/>
          <p:cNvSpPr>
            <a:spLocks noChangeShapeType="1"/>
          </p:cNvSpPr>
          <p:nvPr/>
        </p:nvSpPr>
        <p:spPr bwMode="auto">
          <a:xfrm>
            <a:off x="7010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Line 27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95" name="Group 28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58401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8402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8396" name="Freeform 31"/>
          <p:cNvSpPr>
            <a:spLocks/>
          </p:cNvSpPr>
          <p:nvPr/>
        </p:nvSpPr>
        <p:spPr bwMode="auto">
          <a:xfrm>
            <a:off x="5495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7" name="Freeform 32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Oval 33"/>
          <p:cNvSpPr>
            <a:spLocks noChangeArrowheads="1"/>
          </p:cNvSpPr>
          <p:nvPr/>
        </p:nvSpPr>
        <p:spPr bwMode="auto">
          <a:xfrm>
            <a:off x="65309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8399" name="Freeform 34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0" name="Oval 37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4"/>
          <p:cNvSpPr>
            <a:spLocks noChangeShapeType="1"/>
          </p:cNvSpPr>
          <p:nvPr/>
        </p:nvSpPr>
        <p:spPr bwMode="auto">
          <a:xfrm>
            <a:off x="1400175" y="1981200"/>
            <a:ext cx="6372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5" name="Line 5"/>
          <p:cNvSpPr>
            <a:spLocks noChangeShapeType="1"/>
          </p:cNvSpPr>
          <p:nvPr/>
        </p:nvSpPr>
        <p:spPr bwMode="auto">
          <a:xfrm>
            <a:off x="27717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30765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33242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8" name="Line 8"/>
          <p:cNvSpPr>
            <a:spLocks noChangeShapeType="1"/>
          </p:cNvSpPr>
          <p:nvPr/>
        </p:nvSpPr>
        <p:spPr bwMode="auto">
          <a:xfrm>
            <a:off x="3803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9"/>
          <p:cNvSpPr>
            <a:spLocks noChangeShapeType="1"/>
          </p:cNvSpPr>
          <p:nvPr/>
        </p:nvSpPr>
        <p:spPr bwMode="auto">
          <a:xfrm>
            <a:off x="4283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5210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2"/>
          <p:cNvSpPr>
            <a:spLocks noChangeShapeType="1"/>
          </p:cNvSpPr>
          <p:nvPr/>
        </p:nvSpPr>
        <p:spPr bwMode="auto">
          <a:xfrm>
            <a:off x="56673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Line 13"/>
          <p:cNvSpPr>
            <a:spLocks noChangeShapeType="1"/>
          </p:cNvSpPr>
          <p:nvPr/>
        </p:nvSpPr>
        <p:spPr bwMode="auto">
          <a:xfrm>
            <a:off x="61245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Line 14"/>
          <p:cNvSpPr>
            <a:spLocks noChangeShapeType="1"/>
          </p:cNvSpPr>
          <p:nvPr/>
        </p:nvSpPr>
        <p:spPr bwMode="auto">
          <a:xfrm>
            <a:off x="65817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Line 15"/>
          <p:cNvSpPr>
            <a:spLocks noChangeShapeType="1"/>
          </p:cNvSpPr>
          <p:nvPr/>
        </p:nvSpPr>
        <p:spPr bwMode="auto">
          <a:xfrm>
            <a:off x="70389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Line 16"/>
          <p:cNvSpPr>
            <a:spLocks noChangeShapeType="1"/>
          </p:cNvSpPr>
          <p:nvPr/>
        </p:nvSpPr>
        <p:spPr bwMode="auto">
          <a:xfrm>
            <a:off x="7496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Text Box 17"/>
          <p:cNvSpPr txBox="1">
            <a:spLocks noChangeArrowheads="1"/>
          </p:cNvSpPr>
          <p:nvPr/>
        </p:nvSpPr>
        <p:spPr bwMode="auto">
          <a:xfrm>
            <a:off x="73437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9408" name="Text Box 18"/>
          <p:cNvSpPr txBox="1">
            <a:spLocks noChangeArrowheads="1"/>
          </p:cNvSpPr>
          <p:nvPr/>
        </p:nvSpPr>
        <p:spPr bwMode="auto">
          <a:xfrm>
            <a:off x="36099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59409" name="Text Box 19"/>
          <p:cNvSpPr txBox="1">
            <a:spLocks noChangeArrowheads="1"/>
          </p:cNvSpPr>
          <p:nvPr/>
        </p:nvSpPr>
        <p:spPr bwMode="auto">
          <a:xfrm>
            <a:off x="4067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59410" name="Text Box 20"/>
          <p:cNvSpPr txBox="1">
            <a:spLocks noChangeArrowheads="1"/>
          </p:cNvSpPr>
          <p:nvPr/>
        </p:nvSpPr>
        <p:spPr bwMode="auto">
          <a:xfrm>
            <a:off x="45243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59411" name="Text Box 21"/>
          <p:cNvSpPr txBox="1">
            <a:spLocks noChangeArrowheads="1"/>
          </p:cNvSpPr>
          <p:nvPr/>
        </p:nvSpPr>
        <p:spPr bwMode="auto">
          <a:xfrm>
            <a:off x="4981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59412" name="Text Box 22"/>
          <p:cNvSpPr txBox="1">
            <a:spLocks noChangeArrowheads="1"/>
          </p:cNvSpPr>
          <p:nvPr/>
        </p:nvSpPr>
        <p:spPr bwMode="auto">
          <a:xfrm>
            <a:off x="54387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59413" name="Text Box 23"/>
          <p:cNvSpPr txBox="1">
            <a:spLocks noChangeArrowheads="1"/>
          </p:cNvSpPr>
          <p:nvPr/>
        </p:nvSpPr>
        <p:spPr bwMode="auto">
          <a:xfrm>
            <a:off x="58959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59414" name="Text Box 24"/>
          <p:cNvSpPr txBox="1">
            <a:spLocks noChangeArrowheads="1"/>
          </p:cNvSpPr>
          <p:nvPr/>
        </p:nvSpPr>
        <p:spPr bwMode="auto">
          <a:xfrm>
            <a:off x="6353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59415" name="Text Box 25"/>
          <p:cNvSpPr txBox="1">
            <a:spLocks noChangeArrowheads="1"/>
          </p:cNvSpPr>
          <p:nvPr/>
        </p:nvSpPr>
        <p:spPr bwMode="auto">
          <a:xfrm>
            <a:off x="6886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59416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417" name="Group 27"/>
          <p:cNvGrpSpPr>
            <a:grpSpLocks/>
          </p:cNvGrpSpPr>
          <p:nvPr/>
        </p:nvGrpSpPr>
        <p:grpSpPr bwMode="auto">
          <a:xfrm rot="3647323">
            <a:off x="5487988" y="3221037"/>
            <a:ext cx="2819400" cy="339725"/>
            <a:chOff x="1776" y="3072"/>
            <a:chExt cx="1776" cy="214"/>
          </a:xfrm>
        </p:grpSpPr>
        <p:sp>
          <p:nvSpPr>
            <p:cNvPr id="59452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9453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59418" name="Freeform 30"/>
          <p:cNvSpPr>
            <a:spLocks/>
          </p:cNvSpPr>
          <p:nvPr/>
        </p:nvSpPr>
        <p:spPr bwMode="auto">
          <a:xfrm>
            <a:off x="17145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9" name="Oval 31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59420" name="Oval 32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59421" name="Group 34"/>
          <p:cNvGrpSpPr>
            <a:grpSpLocks/>
          </p:cNvGrpSpPr>
          <p:nvPr/>
        </p:nvGrpSpPr>
        <p:grpSpPr bwMode="auto">
          <a:xfrm>
            <a:off x="838200" y="533400"/>
            <a:ext cx="7162800" cy="4800600"/>
            <a:chOff x="528" y="336"/>
            <a:chExt cx="4512" cy="3024"/>
          </a:xfrm>
        </p:grpSpPr>
        <p:sp>
          <p:nvSpPr>
            <p:cNvPr id="59422" name="Rectangle 35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59423" name="Line 36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Line 37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Text Box 38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59426" name="Line 39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Line 40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Line 41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Line 42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Line 43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1" name="Line 44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2" name="Line 45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3" name="Line 46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4" name="Line 47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5" name="Line 48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6" name="Text Box 49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59437" name="Text Box 50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59438" name="Text Box 51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59439" name="Text Box 52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59440" name="Text Box 53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59441" name="Text Box 54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59442" name="Text Box 55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59443" name="Text Box 56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59444" name="Text Box 57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59445" name="Line 58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46" name="Group 59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59450" name="AutoShape 60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3600" b="1">
                  <a:solidFill>
                    <a:srgbClr val="000099"/>
                  </a:solidFill>
                </a:endParaRPr>
              </a:p>
            </p:txBody>
          </p:sp>
          <p:sp>
            <p:nvSpPr>
              <p:cNvPr id="59451" name="Oval 61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3600" b="1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59447" name="Freeform 62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Oval 63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59449" name="Oval 64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3"/>
          <p:cNvSpPr>
            <a:spLocks noChangeArrowheads="1"/>
          </p:cNvSpPr>
          <p:nvPr/>
        </p:nvSpPr>
        <p:spPr bwMode="auto">
          <a:xfrm>
            <a:off x="838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0419" name="Line 4"/>
          <p:cNvSpPr>
            <a:spLocks noChangeShapeType="1"/>
          </p:cNvSpPr>
          <p:nvPr/>
        </p:nvSpPr>
        <p:spPr bwMode="auto">
          <a:xfrm>
            <a:off x="1393825" y="1981200"/>
            <a:ext cx="63785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276542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307022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3317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3797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Line 9"/>
          <p:cNvSpPr>
            <a:spLocks noChangeShapeType="1"/>
          </p:cNvSpPr>
          <p:nvPr/>
        </p:nvSpPr>
        <p:spPr bwMode="auto">
          <a:xfrm>
            <a:off x="42767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Line 10"/>
          <p:cNvSpPr>
            <a:spLocks noChangeShapeType="1"/>
          </p:cNvSpPr>
          <p:nvPr/>
        </p:nvSpPr>
        <p:spPr bwMode="auto">
          <a:xfrm>
            <a:off x="47466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Line 11"/>
          <p:cNvSpPr>
            <a:spLocks noChangeShapeType="1"/>
          </p:cNvSpPr>
          <p:nvPr/>
        </p:nvSpPr>
        <p:spPr bwMode="auto">
          <a:xfrm>
            <a:off x="5203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Line 12"/>
          <p:cNvSpPr>
            <a:spLocks noChangeShapeType="1"/>
          </p:cNvSpPr>
          <p:nvPr/>
        </p:nvSpPr>
        <p:spPr bwMode="auto">
          <a:xfrm>
            <a:off x="56610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Line 13"/>
          <p:cNvSpPr>
            <a:spLocks noChangeShapeType="1"/>
          </p:cNvSpPr>
          <p:nvPr/>
        </p:nvSpPr>
        <p:spPr bwMode="auto">
          <a:xfrm>
            <a:off x="611822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4"/>
          <p:cNvSpPr>
            <a:spLocks noChangeShapeType="1"/>
          </p:cNvSpPr>
          <p:nvPr/>
        </p:nvSpPr>
        <p:spPr bwMode="auto">
          <a:xfrm>
            <a:off x="657542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Line 15"/>
          <p:cNvSpPr>
            <a:spLocks noChangeShapeType="1"/>
          </p:cNvSpPr>
          <p:nvPr/>
        </p:nvSpPr>
        <p:spPr bwMode="auto">
          <a:xfrm>
            <a:off x="703262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16"/>
          <p:cNvSpPr>
            <a:spLocks noChangeShapeType="1"/>
          </p:cNvSpPr>
          <p:nvPr/>
        </p:nvSpPr>
        <p:spPr bwMode="auto">
          <a:xfrm>
            <a:off x="74898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Text Box 17"/>
          <p:cNvSpPr txBox="1">
            <a:spLocks noChangeArrowheads="1"/>
          </p:cNvSpPr>
          <p:nvPr/>
        </p:nvSpPr>
        <p:spPr bwMode="auto">
          <a:xfrm>
            <a:off x="733742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0433" name="Text Box 18"/>
          <p:cNvSpPr txBox="1">
            <a:spLocks noChangeArrowheads="1"/>
          </p:cNvSpPr>
          <p:nvPr/>
        </p:nvSpPr>
        <p:spPr bwMode="auto">
          <a:xfrm>
            <a:off x="36036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0434" name="Text Box 19"/>
          <p:cNvSpPr txBox="1">
            <a:spLocks noChangeArrowheads="1"/>
          </p:cNvSpPr>
          <p:nvPr/>
        </p:nvSpPr>
        <p:spPr bwMode="auto">
          <a:xfrm>
            <a:off x="40608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0435" name="Text Box 20"/>
          <p:cNvSpPr txBox="1">
            <a:spLocks noChangeArrowheads="1"/>
          </p:cNvSpPr>
          <p:nvPr/>
        </p:nvSpPr>
        <p:spPr bwMode="auto">
          <a:xfrm>
            <a:off x="45180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0436" name="Text Box 21"/>
          <p:cNvSpPr txBox="1">
            <a:spLocks noChangeArrowheads="1"/>
          </p:cNvSpPr>
          <p:nvPr/>
        </p:nvSpPr>
        <p:spPr bwMode="auto">
          <a:xfrm>
            <a:off x="49752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0437" name="Text Box 22"/>
          <p:cNvSpPr txBox="1">
            <a:spLocks noChangeArrowheads="1"/>
          </p:cNvSpPr>
          <p:nvPr/>
        </p:nvSpPr>
        <p:spPr bwMode="auto">
          <a:xfrm>
            <a:off x="54324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0438" name="Text Box 23"/>
          <p:cNvSpPr txBox="1">
            <a:spLocks noChangeArrowheads="1"/>
          </p:cNvSpPr>
          <p:nvPr/>
        </p:nvSpPr>
        <p:spPr bwMode="auto">
          <a:xfrm>
            <a:off x="58896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0439" name="Text Box 24"/>
          <p:cNvSpPr txBox="1">
            <a:spLocks noChangeArrowheads="1"/>
          </p:cNvSpPr>
          <p:nvPr/>
        </p:nvSpPr>
        <p:spPr bwMode="auto">
          <a:xfrm>
            <a:off x="63468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0440" name="Text Box 25"/>
          <p:cNvSpPr txBox="1">
            <a:spLocks noChangeArrowheads="1"/>
          </p:cNvSpPr>
          <p:nvPr/>
        </p:nvSpPr>
        <p:spPr bwMode="auto">
          <a:xfrm>
            <a:off x="68802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0441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2" name="AutoShape 28"/>
          <p:cNvSpPr>
            <a:spLocks noChangeArrowheads="1"/>
          </p:cNvSpPr>
          <p:nvPr/>
        </p:nvSpPr>
        <p:spPr bwMode="auto">
          <a:xfrm rot="-3657521">
            <a:off x="7799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60443" name="Oval 29"/>
          <p:cNvSpPr>
            <a:spLocks noChangeArrowheads="1"/>
          </p:cNvSpPr>
          <p:nvPr/>
        </p:nvSpPr>
        <p:spPr bwMode="auto">
          <a:xfrm rot="1742479">
            <a:off x="8651875" y="3203575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0444" name="Freeform 30"/>
          <p:cNvSpPr>
            <a:spLocks/>
          </p:cNvSpPr>
          <p:nvPr/>
        </p:nvSpPr>
        <p:spPr bwMode="auto">
          <a:xfrm>
            <a:off x="2933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5" name="Oval 31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0446" name="Oval 32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3"/>
          <p:cNvSpPr>
            <a:spLocks noChangeArrowheads="1"/>
          </p:cNvSpPr>
          <p:nvPr/>
        </p:nvSpPr>
        <p:spPr bwMode="auto">
          <a:xfrm>
            <a:off x="838200" y="533400"/>
            <a:ext cx="71628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1443" name="Line 4"/>
          <p:cNvSpPr>
            <a:spLocks noChangeShapeType="1"/>
          </p:cNvSpPr>
          <p:nvPr/>
        </p:nvSpPr>
        <p:spPr bwMode="auto">
          <a:xfrm>
            <a:off x="1435100" y="19812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Line 5"/>
          <p:cNvSpPr>
            <a:spLocks noChangeShapeType="1"/>
          </p:cNvSpPr>
          <p:nvPr/>
        </p:nvSpPr>
        <p:spPr bwMode="auto">
          <a:xfrm>
            <a:off x="28067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31115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33591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7" name="Line 8"/>
          <p:cNvSpPr>
            <a:spLocks noChangeShapeType="1"/>
          </p:cNvSpPr>
          <p:nvPr/>
        </p:nvSpPr>
        <p:spPr bwMode="auto">
          <a:xfrm>
            <a:off x="38385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8" name="Line 9"/>
          <p:cNvSpPr>
            <a:spLocks noChangeShapeType="1"/>
          </p:cNvSpPr>
          <p:nvPr/>
        </p:nvSpPr>
        <p:spPr bwMode="auto">
          <a:xfrm>
            <a:off x="4318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10"/>
          <p:cNvSpPr>
            <a:spLocks noChangeShapeType="1"/>
          </p:cNvSpPr>
          <p:nvPr/>
        </p:nvSpPr>
        <p:spPr bwMode="auto">
          <a:xfrm>
            <a:off x="47879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52451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5702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>
            <a:off x="61595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>
            <a:off x="66167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>
            <a:off x="70739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75311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73787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36449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1458" name="Text Box 19"/>
          <p:cNvSpPr txBox="1">
            <a:spLocks noChangeArrowheads="1"/>
          </p:cNvSpPr>
          <p:nvPr/>
        </p:nvSpPr>
        <p:spPr bwMode="auto">
          <a:xfrm>
            <a:off x="41021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1459" name="Text Box 20"/>
          <p:cNvSpPr txBox="1">
            <a:spLocks noChangeArrowheads="1"/>
          </p:cNvSpPr>
          <p:nvPr/>
        </p:nvSpPr>
        <p:spPr bwMode="auto">
          <a:xfrm>
            <a:off x="45593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1460" name="Text Box 21"/>
          <p:cNvSpPr txBox="1">
            <a:spLocks noChangeArrowheads="1"/>
          </p:cNvSpPr>
          <p:nvPr/>
        </p:nvSpPr>
        <p:spPr bwMode="auto">
          <a:xfrm>
            <a:off x="50165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1461" name="Text Box 22"/>
          <p:cNvSpPr txBox="1">
            <a:spLocks noChangeArrowheads="1"/>
          </p:cNvSpPr>
          <p:nvPr/>
        </p:nvSpPr>
        <p:spPr bwMode="auto">
          <a:xfrm>
            <a:off x="54737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1462" name="Text Box 23"/>
          <p:cNvSpPr txBox="1">
            <a:spLocks noChangeArrowheads="1"/>
          </p:cNvSpPr>
          <p:nvPr/>
        </p:nvSpPr>
        <p:spPr bwMode="auto">
          <a:xfrm>
            <a:off x="59309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1463" name="Text Box 24"/>
          <p:cNvSpPr txBox="1">
            <a:spLocks noChangeArrowheads="1"/>
          </p:cNvSpPr>
          <p:nvPr/>
        </p:nvSpPr>
        <p:spPr bwMode="auto">
          <a:xfrm>
            <a:off x="63881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1464" name="Text Box 25"/>
          <p:cNvSpPr txBox="1">
            <a:spLocks noChangeArrowheads="1"/>
          </p:cNvSpPr>
          <p:nvPr/>
        </p:nvSpPr>
        <p:spPr bwMode="auto">
          <a:xfrm>
            <a:off x="69215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1465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466" name="Group 27"/>
          <p:cNvGrpSpPr>
            <a:grpSpLocks/>
          </p:cNvGrpSpPr>
          <p:nvPr/>
        </p:nvGrpSpPr>
        <p:grpSpPr bwMode="auto">
          <a:xfrm rot="-438555">
            <a:off x="6629400" y="2057400"/>
            <a:ext cx="2819400" cy="339725"/>
            <a:chOff x="1776" y="3072"/>
            <a:chExt cx="1776" cy="214"/>
          </a:xfrm>
        </p:grpSpPr>
        <p:sp>
          <p:nvSpPr>
            <p:cNvPr id="61470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1471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1467" name="Freeform 30"/>
          <p:cNvSpPr>
            <a:spLocks/>
          </p:cNvSpPr>
          <p:nvPr/>
        </p:nvSpPr>
        <p:spPr bwMode="auto">
          <a:xfrm>
            <a:off x="3797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Oval 31"/>
          <p:cNvSpPr>
            <a:spLocks noChangeArrowheads="1"/>
          </p:cNvSpPr>
          <p:nvPr/>
        </p:nvSpPr>
        <p:spPr bwMode="auto">
          <a:xfrm>
            <a:off x="662940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1469" name="Oval 32"/>
          <p:cNvSpPr>
            <a:spLocks noChangeArrowheads="1"/>
          </p:cNvSpPr>
          <p:nvPr/>
        </p:nvSpPr>
        <p:spPr bwMode="auto">
          <a:xfrm>
            <a:off x="70104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1022350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67" name="Line 8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Text Box 9"/>
          <p:cNvSpPr txBox="1">
            <a:spLocks noChangeArrowheads="1"/>
          </p:cNvSpPr>
          <p:nvPr/>
        </p:nvSpPr>
        <p:spPr bwMode="auto">
          <a:xfrm>
            <a:off x="3098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2469" name="Line 10"/>
          <p:cNvSpPr>
            <a:spLocks noChangeShapeType="1"/>
          </p:cNvSpPr>
          <p:nvPr/>
        </p:nvSpPr>
        <p:spPr bwMode="auto">
          <a:xfrm>
            <a:off x="3346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0" name="Line 11"/>
          <p:cNvSpPr>
            <a:spLocks noChangeShapeType="1"/>
          </p:cNvSpPr>
          <p:nvPr/>
        </p:nvSpPr>
        <p:spPr bwMode="auto">
          <a:xfrm>
            <a:off x="3825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Line 12"/>
          <p:cNvSpPr>
            <a:spLocks noChangeShapeType="1"/>
          </p:cNvSpPr>
          <p:nvPr/>
        </p:nvSpPr>
        <p:spPr bwMode="auto">
          <a:xfrm>
            <a:off x="4305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Line 13"/>
          <p:cNvSpPr>
            <a:spLocks noChangeShapeType="1"/>
          </p:cNvSpPr>
          <p:nvPr/>
        </p:nvSpPr>
        <p:spPr bwMode="auto">
          <a:xfrm>
            <a:off x="4775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Line 14"/>
          <p:cNvSpPr>
            <a:spLocks noChangeShapeType="1"/>
          </p:cNvSpPr>
          <p:nvPr/>
        </p:nvSpPr>
        <p:spPr bwMode="auto">
          <a:xfrm>
            <a:off x="523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Line 15"/>
          <p:cNvSpPr>
            <a:spLocks noChangeShapeType="1"/>
          </p:cNvSpPr>
          <p:nvPr/>
        </p:nvSpPr>
        <p:spPr bwMode="auto">
          <a:xfrm>
            <a:off x="5689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Line 16"/>
          <p:cNvSpPr>
            <a:spLocks noChangeShapeType="1"/>
          </p:cNvSpPr>
          <p:nvPr/>
        </p:nvSpPr>
        <p:spPr bwMode="auto">
          <a:xfrm>
            <a:off x="6146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6" name="Line 17"/>
          <p:cNvSpPr>
            <a:spLocks noChangeShapeType="1"/>
          </p:cNvSpPr>
          <p:nvPr/>
        </p:nvSpPr>
        <p:spPr bwMode="auto">
          <a:xfrm>
            <a:off x="6604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Line 18"/>
          <p:cNvSpPr>
            <a:spLocks noChangeShapeType="1"/>
          </p:cNvSpPr>
          <p:nvPr/>
        </p:nvSpPr>
        <p:spPr bwMode="auto">
          <a:xfrm>
            <a:off x="7061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8" name="Line 19"/>
          <p:cNvSpPr>
            <a:spLocks noChangeShapeType="1"/>
          </p:cNvSpPr>
          <p:nvPr/>
        </p:nvSpPr>
        <p:spPr bwMode="auto">
          <a:xfrm>
            <a:off x="751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9" name="Text Box 20"/>
          <p:cNvSpPr txBox="1">
            <a:spLocks noChangeArrowheads="1"/>
          </p:cNvSpPr>
          <p:nvPr/>
        </p:nvSpPr>
        <p:spPr bwMode="auto">
          <a:xfrm>
            <a:off x="7366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2480" name="Text Box 21"/>
          <p:cNvSpPr txBox="1">
            <a:spLocks noChangeArrowheads="1"/>
          </p:cNvSpPr>
          <p:nvPr/>
        </p:nvSpPr>
        <p:spPr bwMode="auto">
          <a:xfrm>
            <a:off x="3632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2481" name="Text Box 22"/>
          <p:cNvSpPr txBox="1">
            <a:spLocks noChangeArrowheads="1"/>
          </p:cNvSpPr>
          <p:nvPr/>
        </p:nvSpPr>
        <p:spPr bwMode="auto">
          <a:xfrm>
            <a:off x="4089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4546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2483" name="Text Box 24"/>
          <p:cNvSpPr txBox="1">
            <a:spLocks noChangeArrowheads="1"/>
          </p:cNvSpPr>
          <p:nvPr/>
        </p:nvSpPr>
        <p:spPr bwMode="auto">
          <a:xfrm>
            <a:off x="5003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2484" name="Text Box 25"/>
          <p:cNvSpPr txBox="1">
            <a:spLocks noChangeArrowheads="1"/>
          </p:cNvSpPr>
          <p:nvPr/>
        </p:nvSpPr>
        <p:spPr bwMode="auto">
          <a:xfrm>
            <a:off x="5461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2485" name="Text Box 26"/>
          <p:cNvSpPr txBox="1">
            <a:spLocks noChangeArrowheads="1"/>
          </p:cNvSpPr>
          <p:nvPr/>
        </p:nvSpPr>
        <p:spPr bwMode="auto">
          <a:xfrm>
            <a:off x="5918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2486" name="Text Box 27"/>
          <p:cNvSpPr txBox="1">
            <a:spLocks noChangeArrowheads="1"/>
          </p:cNvSpPr>
          <p:nvPr/>
        </p:nvSpPr>
        <p:spPr bwMode="auto">
          <a:xfrm>
            <a:off x="637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6908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2488" name="Line 29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9" name="Line 30"/>
          <p:cNvSpPr>
            <a:spLocks noChangeShapeType="1"/>
          </p:cNvSpPr>
          <p:nvPr/>
        </p:nvSpPr>
        <p:spPr bwMode="auto">
          <a:xfrm>
            <a:off x="6629400" y="1981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0" name="Line 31"/>
          <p:cNvSpPr>
            <a:spLocks noChangeShapeType="1"/>
          </p:cNvSpPr>
          <p:nvPr/>
        </p:nvSpPr>
        <p:spPr bwMode="auto">
          <a:xfrm>
            <a:off x="5867400" y="1905000"/>
            <a:ext cx="295275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1" name="Freeform 32"/>
          <p:cNvSpPr>
            <a:spLocks/>
          </p:cNvSpPr>
          <p:nvPr/>
        </p:nvSpPr>
        <p:spPr bwMode="auto">
          <a:xfrm>
            <a:off x="3124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2" name="Oval 33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3" name="Oval 34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4" name="AutoShape 3"/>
          <p:cNvSpPr>
            <a:spLocks noChangeArrowheads="1"/>
          </p:cNvSpPr>
          <p:nvPr/>
        </p:nvSpPr>
        <p:spPr bwMode="auto">
          <a:xfrm rot="-5066433">
            <a:off x="7104063" y="6159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5" name="Oval 4"/>
          <p:cNvSpPr>
            <a:spLocks noChangeArrowheads="1"/>
          </p:cNvSpPr>
          <p:nvPr/>
        </p:nvSpPr>
        <p:spPr bwMode="auto">
          <a:xfrm rot="333567">
            <a:off x="8097838" y="20970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6" name="Rectangle 35"/>
          <p:cNvSpPr>
            <a:spLocks noChangeArrowheads="1"/>
          </p:cNvSpPr>
          <p:nvPr/>
        </p:nvSpPr>
        <p:spPr bwMode="auto">
          <a:xfrm>
            <a:off x="6149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2497" name="Line 7"/>
          <p:cNvSpPr>
            <a:spLocks noChangeShapeType="1"/>
          </p:cNvSpPr>
          <p:nvPr/>
        </p:nvSpPr>
        <p:spPr bwMode="auto">
          <a:xfrm>
            <a:off x="1422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022350" y="533400"/>
            <a:ext cx="6911975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>
            <a:off x="1422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3098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3346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5" name="Line 8"/>
          <p:cNvSpPr>
            <a:spLocks noChangeShapeType="1"/>
          </p:cNvSpPr>
          <p:nvPr/>
        </p:nvSpPr>
        <p:spPr bwMode="auto">
          <a:xfrm>
            <a:off x="3825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>
            <a:off x="4305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Line 10"/>
          <p:cNvSpPr>
            <a:spLocks noChangeShapeType="1"/>
          </p:cNvSpPr>
          <p:nvPr/>
        </p:nvSpPr>
        <p:spPr bwMode="auto">
          <a:xfrm>
            <a:off x="4775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Line 11"/>
          <p:cNvSpPr>
            <a:spLocks noChangeShapeType="1"/>
          </p:cNvSpPr>
          <p:nvPr/>
        </p:nvSpPr>
        <p:spPr bwMode="auto">
          <a:xfrm>
            <a:off x="523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9" name="Line 12"/>
          <p:cNvSpPr>
            <a:spLocks noChangeShapeType="1"/>
          </p:cNvSpPr>
          <p:nvPr/>
        </p:nvSpPr>
        <p:spPr bwMode="auto">
          <a:xfrm>
            <a:off x="5689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0" name="Line 13"/>
          <p:cNvSpPr>
            <a:spLocks noChangeShapeType="1"/>
          </p:cNvSpPr>
          <p:nvPr/>
        </p:nvSpPr>
        <p:spPr bwMode="auto">
          <a:xfrm>
            <a:off x="6146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Line 14"/>
          <p:cNvSpPr>
            <a:spLocks noChangeShapeType="1"/>
          </p:cNvSpPr>
          <p:nvPr/>
        </p:nvSpPr>
        <p:spPr bwMode="auto">
          <a:xfrm>
            <a:off x="6604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2" name="Line 15"/>
          <p:cNvSpPr>
            <a:spLocks noChangeShapeType="1"/>
          </p:cNvSpPr>
          <p:nvPr/>
        </p:nvSpPr>
        <p:spPr bwMode="auto">
          <a:xfrm>
            <a:off x="7061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3" name="Line 16"/>
          <p:cNvSpPr>
            <a:spLocks noChangeShapeType="1"/>
          </p:cNvSpPr>
          <p:nvPr/>
        </p:nvSpPr>
        <p:spPr bwMode="auto">
          <a:xfrm>
            <a:off x="751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7366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3632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3506" name="Text Box 19"/>
          <p:cNvSpPr txBox="1">
            <a:spLocks noChangeArrowheads="1"/>
          </p:cNvSpPr>
          <p:nvPr/>
        </p:nvSpPr>
        <p:spPr bwMode="auto">
          <a:xfrm>
            <a:off x="4089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3507" name="Text Box 20"/>
          <p:cNvSpPr txBox="1">
            <a:spLocks noChangeArrowheads="1"/>
          </p:cNvSpPr>
          <p:nvPr/>
        </p:nvSpPr>
        <p:spPr bwMode="auto">
          <a:xfrm>
            <a:off x="4546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3508" name="Text Box 21"/>
          <p:cNvSpPr txBox="1">
            <a:spLocks noChangeArrowheads="1"/>
          </p:cNvSpPr>
          <p:nvPr/>
        </p:nvSpPr>
        <p:spPr bwMode="auto">
          <a:xfrm>
            <a:off x="5003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3509" name="Text Box 22"/>
          <p:cNvSpPr txBox="1">
            <a:spLocks noChangeArrowheads="1"/>
          </p:cNvSpPr>
          <p:nvPr/>
        </p:nvSpPr>
        <p:spPr bwMode="auto">
          <a:xfrm>
            <a:off x="5461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3510" name="Text Box 23"/>
          <p:cNvSpPr txBox="1">
            <a:spLocks noChangeArrowheads="1"/>
          </p:cNvSpPr>
          <p:nvPr/>
        </p:nvSpPr>
        <p:spPr bwMode="auto">
          <a:xfrm>
            <a:off x="5918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3511" name="Text Box 24"/>
          <p:cNvSpPr txBox="1">
            <a:spLocks noChangeArrowheads="1"/>
          </p:cNvSpPr>
          <p:nvPr/>
        </p:nvSpPr>
        <p:spPr bwMode="auto">
          <a:xfrm>
            <a:off x="637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3512" name="Text Box 25"/>
          <p:cNvSpPr txBox="1">
            <a:spLocks noChangeArrowheads="1"/>
          </p:cNvSpPr>
          <p:nvPr/>
        </p:nvSpPr>
        <p:spPr bwMode="auto">
          <a:xfrm>
            <a:off x="6908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3513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3514" name="Group 27"/>
          <p:cNvGrpSpPr>
            <a:grpSpLocks/>
          </p:cNvGrpSpPr>
          <p:nvPr/>
        </p:nvGrpSpPr>
        <p:grpSpPr bwMode="auto">
          <a:xfrm rot="-371461">
            <a:off x="3352800" y="1739900"/>
            <a:ext cx="2819400" cy="339725"/>
            <a:chOff x="1776" y="3072"/>
            <a:chExt cx="1776" cy="214"/>
          </a:xfrm>
        </p:grpSpPr>
        <p:sp>
          <p:nvSpPr>
            <p:cNvPr id="63518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3519" name="Oval 29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3515" name="Freeform 30"/>
          <p:cNvSpPr>
            <a:spLocks/>
          </p:cNvSpPr>
          <p:nvPr/>
        </p:nvSpPr>
        <p:spPr bwMode="auto">
          <a:xfrm>
            <a:off x="1930400" y="914400"/>
            <a:ext cx="4775200" cy="40386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6" name="Oval 31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3517" name="Oval 32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848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KĨ THUẬT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05000"/>
            <a:ext cx="8305800" cy="68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4800" b="1" dirty="0">
                <a:latin typeface="Times New Roman" pitchFamily="18" charset="0"/>
              </a:rPr>
              <a:t>    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THÊU MÓC XÍCH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7162800" y="5410200"/>
            <a:ext cx="1600200" cy="8239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S/36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D78CCF7-5E3E-4158-9978-63C5A48249D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55153"/>
            <a:ext cx="784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044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515" name="Line 4"/>
          <p:cNvSpPr>
            <a:spLocks noChangeShapeType="1"/>
          </p:cNvSpPr>
          <p:nvPr/>
        </p:nvSpPr>
        <p:spPr bwMode="auto">
          <a:xfrm>
            <a:off x="1422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Line 5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098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4518" name="Line 7"/>
          <p:cNvSpPr>
            <a:spLocks noChangeShapeType="1"/>
          </p:cNvSpPr>
          <p:nvPr/>
        </p:nvSpPr>
        <p:spPr bwMode="auto">
          <a:xfrm>
            <a:off x="3346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9" name="Line 8"/>
          <p:cNvSpPr>
            <a:spLocks noChangeShapeType="1"/>
          </p:cNvSpPr>
          <p:nvPr/>
        </p:nvSpPr>
        <p:spPr bwMode="auto">
          <a:xfrm>
            <a:off x="3825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>
            <a:off x="4305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1" name="Line 10"/>
          <p:cNvSpPr>
            <a:spLocks noChangeShapeType="1"/>
          </p:cNvSpPr>
          <p:nvPr/>
        </p:nvSpPr>
        <p:spPr bwMode="auto">
          <a:xfrm>
            <a:off x="4775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2" name="Line 11"/>
          <p:cNvSpPr>
            <a:spLocks noChangeShapeType="1"/>
          </p:cNvSpPr>
          <p:nvPr/>
        </p:nvSpPr>
        <p:spPr bwMode="auto">
          <a:xfrm>
            <a:off x="523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5689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4" name="Line 13"/>
          <p:cNvSpPr>
            <a:spLocks noChangeShapeType="1"/>
          </p:cNvSpPr>
          <p:nvPr/>
        </p:nvSpPr>
        <p:spPr bwMode="auto">
          <a:xfrm>
            <a:off x="6146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5" name="Line 14"/>
          <p:cNvSpPr>
            <a:spLocks noChangeShapeType="1"/>
          </p:cNvSpPr>
          <p:nvPr/>
        </p:nvSpPr>
        <p:spPr bwMode="auto">
          <a:xfrm>
            <a:off x="6604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6" name="Line 15"/>
          <p:cNvSpPr>
            <a:spLocks noChangeShapeType="1"/>
          </p:cNvSpPr>
          <p:nvPr/>
        </p:nvSpPr>
        <p:spPr bwMode="auto">
          <a:xfrm>
            <a:off x="7061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7" name="Line 16"/>
          <p:cNvSpPr>
            <a:spLocks noChangeShapeType="1"/>
          </p:cNvSpPr>
          <p:nvPr/>
        </p:nvSpPr>
        <p:spPr bwMode="auto">
          <a:xfrm>
            <a:off x="751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8" name="Text Box 17"/>
          <p:cNvSpPr txBox="1">
            <a:spLocks noChangeArrowheads="1"/>
          </p:cNvSpPr>
          <p:nvPr/>
        </p:nvSpPr>
        <p:spPr bwMode="auto">
          <a:xfrm>
            <a:off x="7366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4529" name="Text Box 18"/>
          <p:cNvSpPr txBox="1">
            <a:spLocks noChangeArrowheads="1"/>
          </p:cNvSpPr>
          <p:nvPr/>
        </p:nvSpPr>
        <p:spPr bwMode="auto">
          <a:xfrm>
            <a:off x="3632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4530" name="Text Box 19"/>
          <p:cNvSpPr txBox="1">
            <a:spLocks noChangeArrowheads="1"/>
          </p:cNvSpPr>
          <p:nvPr/>
        </p:nvSpPr>
        <p:spPr bwMode="auto">
          <a:xfrm>
            <a:off x="4089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4531" name="Text Box 20"/>
          <p:cNvSpPr txBox="1">
            <a:spLocks noChangeArrowheads="1"/>
          </p:cNvSpPr>
          <p:nvPr/>
        </p:nvSpPr>
        <p:spPr bwMode="auto">
          <a:xfrm>
            <a:off x="4546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4532" name="Text Box 21"/>
          <p:cNvSpPr txBox="1">
            <a:spLocks noChangeArrowheads="1"/>
          </p:cNvSpPr>
          <p:nvPr/>
        </p:nvSpPr>
        <p:spPr bwMode="auto">
          <a:xfrm>
            <a:off x="5003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4533" name="Text Box 22"/>
          <p:cNvSpPr txBox="1">
            <a:spLocks noChangeArrowheads="1"/>
          </p:cNvSpPr>
          <p:nvPr/>
        </p:nvSpPr>
        <p:spPr bwMode="auto">
          <a:xfrm>
            <a:off x="5461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4534" name="Text Box 23"/>
          <p:cNvSpPr txBox="1">
            <a:spLocks noChangeArrowheads="1"/>
          </p:cNvSpPr>
          <p:nvPr/>
        </p:nvSpPr>
        <p:spPr bwMode="auto">
          <a:xfrm>
            <a:off x="5918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4535" name="Text Box 24"/>
          <p:cNvSpPr txBox="1">
            <a:spLocks noChangeArrowheads="1"/>
          </p:cNvSpPr>
          <p:nvPr/>
        </p:nvSpPr>
        <p:spPr bwMode="auto">
          <a:xfrm>
            <a:off x="637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4536" name="Text Box 25"/>
          <p:cNvSpPr txBox="1">
            <a:spLocks noChangeArrowheads="1"/>
          </p:cNvSpPr>
          <p:nvPr/>
        </p:nvSpPr>
        <p:spPr bwMode="auto">
          <a:xfrm>
            <a:off x="6908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4537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4538" name="Group 27"/>
          <p:cNvGrpSpPr>
            <a:grpSpLocks/>
          </p:cNvGrpSpPr>
          <p:nvPr/>
        </p:nvGrpSpPr>
        <p:grpSpPr bwMode="auto">
          <a:xfrm rot="-371461">
            <a:off x="2209800" y="1600200"/>
            <a:ext cx="2819400" cy="339725"/>
            <a:chOff x="1776" y="3072"/>
            <a:chExt cx="1776" cy="214"/>
          </a:xfrm>
        </p:grpSpPr>
        <p:sp>
          <p:nvSpPr>
            <p:cNvPr id="64544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4545" name="Oval 29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4539" name="Freeform 30"/>
          <p:cNvSpPr>
            <a:spLocks/>
          </p:cNvSpPr>
          <p:nvPr/>
        </p:nvSpPr>
        <p:spPr bwMode="auto">
          <a:xfrm>
            <a:off x="2768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0" name="Line 31"/>
          <p:cNvSpPr>
            <a:spLocks noChangeShapeType="1"/>
          </p:cNvSpPr>
          <p:nvPr/>
        </p:nvSpPr>
        <p:spPr bwMode="auto">
          <a:xfrm>
            <a:off x="4953000" y="1828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1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4542" name="Freeform 33"/>
          <p:cNvSpPr>
            <a:spLocks/>
          </p:cNvSpPr>
          <p:nvPr/>
        </p:nvSpPr>
        <p:spPr bwMode="auto">
          <a:xfrm>
            <a:off x="4919663" y="1785938"/>
            <a:ext cx="828675" cy="522287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3" name="Oval 34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5"/>
          <p:cNvSpPr>
            <a:spLocks noChangeArrowheads="1"/>
          </p:cNvSpPr>
          <p:nvPr/>
        </p:nvSpPr>
        <p:spPr bwMode="auto">
          <a:xfrm>
            <a:off x="1044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5539" name="Line 4"/>
          <p:cNvSpPr>
            <a:spLocks noChangeShapeType="1"/>
          </p:cNvSpPr>
          <p:nvPr/>
        </p:nvSpPr>
        <p:spPr bwMode="auto">
          <a:xfrm>
            <a:off x="1422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98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5542" name="Line 7"/>
          <p:cNvSpPr>
            <a:spLocks noChangeShapeType="1"/>
          </p:cNvSpPr>
          <p:nvPr/>
        </p:nvSpPr>
        <p:spPr bwMode="auto">
          <a:xfrm>
            <a:off x="3346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Line 8"/>
          <p:cNvSpPr>
            <a:spLocks noChangeShapeType="1"/>
          </p:cNvSpPr>
          <p:nvPr/>
        </p:nvSpPr>
        <p:spPr bwMode="auto">
          <a:xfrm>
            <a:off x="3825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>
            <a:off x="4305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>
            <a:off x="4775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Line 11"/>
          <p:cNvSpPr>
            <a:spLocks noChangeShapeType="1"/>
          </p:cNvSpPr>
          <p:nvPr/>
        </p:nvSpPr>
        <p:spPr bwMode="auto">
          <a:xfrm>
            <a:off x="523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Line 12"/>
          <p:cNvSpPr>
            <a:spLocks noChangeShapeType="1"/>
          </p:cNvSpPr>
          <p:nvPr/>
        </p:nvSpPr>
        <p:spPr bwMode="auto">
          <a:xfrm>
            <a:off x="5689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8" name="Line 13"/>
          <p:cNvSpPr>
            <a:spLocks noChangeShapeType="1"/>
          </p:cNvSpPr>
          <p:nvPr/>
        </p:nvSpPr>
        <p:spPr bwMode="auto">
          <a:xfrm>
            <a:off x="6146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Line 14"/>
          <p:cNvSpPr>
            <a:spLocks noChangeShapeType="1"/>
          </p:cNvSpPr>
          <p:nvPr/>
        </p:nvSpPr>
        <p:spPr bwMode="auto">
          <a:xfrm>
            <a:off x="6604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0" name="Line 15"/>
          <p:cNvSpPr>
            <a:spLocks noChangeShapeType="1"/>
          </p:cNvSpPr>
          <p:nvPr/>
        </p:nvSpPr>
        <p:spPr bwMode="auto">
          <a:xfrm>
            <a:off x="7061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1" name="Line 16"/>
          <p:cNvSpPr>
            <a:spLocks noChangeShapeType="1"/>
          </p:cNvSpPr>
          <p:nvPr/>
        </p:nvSpPr>
        <p:spPr bwMode="auto">
          <a:xfrm>
            <a:off x="751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7366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3632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5554" name="Text Box 19"/>
          <p:cNvSpPr txBox="1">
            <a:spLocks noChangeArrowheads="1"/>
          </p:cNvSpPr>
          <p:nvPr/>
        </p:nvSpPr>
        <p:spPr bwMode="auto">
          <a:xfrm>
            <a:off x="4089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5555" name="Text Box 20"/>
          <p:cNvSpPr txBox="1">
            <a:spLocks noChangeArrowheads="1"/>
          </p:cNvSpPr>
          <p:nvPr/>
        </p:nvSpPr>
        <p:spPr bwMode="auto">
          <a:xfrm>
            <a:off x="4546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5556" name="Text Box 21"/>
          <p:cNvSpPr txBox="1">
            <a:spLocks noChangeArrowheads="1"/>
          </p:cNvSpPr>
          <p:nvPr/>
        </p:nvSpPr>
        <p:spPr bwMode="auto">
          <a:xfrm>
            <a:off x="5003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5557" name="Text Box 22"/>
          <p:cNvSpPr txBox="1">
            <a:spLocks noChangeArrowheads="1"/>
          </p:cNvSpPr>
          <p:nvPr/>
        </p:nvSpPr>
        <p:spPr bwMode="auto">
          <a:xfrm>
            <a:off x="5461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5558" name="Text Box 23"/>
          <p:cNvSpPr txBox="1">
            <a:spLocks noChangeArrowheads="1"/>
          </p:cNvSpPr>
          <p:nvPr/>
        </p:nvSpPr>
        <p:spPr bwMode="auto">
          <a:xfrm>
            <a:off x="5918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5559" name="Text Box 24"/>
          <p:cNvSpPr txBox="1">
            <a:spLocks noChangeArrowheads="1"/>
          </p:cNvSpPr>
          <p:nvPr/>
        </p:nvSpPr>
        <p:spPr bwMode="auto">
          <a:xfrm>
            <a:off x="637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5560" name="Text Box 25"/>
          <p:cNvSpPr txBox="1">
            <a:spLocks noChangeArrowheads="1"/>
          </p:cNvSpPr>
          <p:nvPr/>
        </p:nvSpPr>
        <p:spPr bwMode="auto">
          <a:xfrm>
            <a:off x="6908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5561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5562" name="Group 27"/>
          <p:cNvGrpSpPr>
            <a:grpSpLocks/>
          </p:cNvGrpSpPr>
          <p:nvPr/>
        </p:nvGrpSpPr>
        <p:grpSpPr bwMode="auto">
          <a:xfrm rot="-371461">
            <a:off x="0" y="1295400"/>
            <a:ext cx="2819400" cy="339725"/>
            <a:chOff x="1776" y="3072"/>
            <a:chExt cx="1776" cy="214"/>
          </a:xfrm>
        </p:grpSpPr>
        <p:sp>
          <p:nvSpPr>
            <p:cNvPr id="65568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65569" name="Oval 29"/>
            <p:cNvSpPr>
              <a:spLocks noChangeArrowheads="1"/>
            </p:cNvSpPr>
            <p:nvPr/>
          </p:nvSpPr>
          <p:spPr bwMode="auto">
            <a:xfrm rot="772390">
              <a:off x="3243" y="3238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65563" name="Line 30"/>
          <p:cNvSpPr>
            <a:spLocks noChangeShapeType="1"/>
          </p:cNvSpPr>
          <p:nvPr/>
        </p:nvSpPr>
        <p:spPr bwMode="auto">
          <a:xfrm>
            <a:off x="2667000" y="1524000"/>
            <a:ext cx="3505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Freeform 31"/>
          <p:cNvSpPr>
            <a:spLocks/>
          </p:cNvSpPr>
          <p:nvPr/>
        </p:nvSpPr>
        <p:spPr bwMode="auto">
          <a:xfrm>
            <a:off x="3225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5" name="Oval 32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5566" name="Freeform 33"/>
          <p:cNvSpPr>
            <a:spLocks/>
          </p:cNvSpPr>
          <p:nvPr/>
        </p:nvSpPr>
        <p:spPr bwMode="auto">
          <a:xfrm>
            <a:off x="2678113" y="1458913"/>
            <a:ext cx="522287" cy="1055687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Oval 34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1"/>
          <p:cNvSpPr>
            <a:spLocks noChangeArrowheads="1"/>
          </p:cNvSpPr>
          <p:nvPr/>
        </p:nvSpPr>
        <p:spPr bwMode="auto">
          <a:xfrm>
            <a:off x="1044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1422400" y="19812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Line 5"/>
          <p:cNvSpPr>
            <a:spLocks noChangeShapeType="1"/>
          </p:cNvSpPr>
          <p:nvPr/>
        </p:nvSpPr>
        <p:spPr bwMode="auto">
          <a:xfrm>
            <a:off x="27940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30988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33464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Line 8"/>
          <p:cNvSpPr>
            <a:spLocks noChangeShapeType="1"/>
          </p:cNvSpPr>
          <p:nvPr/>
        </p:nvSpPr>
        <p:spPr bwMode="auto">
          <a:xfrm>
            <a:off x="3825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>
            <a:off x="43053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>
            <a:off x="47752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Line 11"/>
          <p:cNvSpPr>
            <a:spLocks noChangeShapeType="1"/>
          </p:cNvSpPr>
          <p:nvPr/>
        </p:nvSpPr>
        <p:spPr bwMode="auto">
          <a:xfrm>
            <a:off x="523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Line 12"/>
          <p:cNvSpPr>
            <a:spLocks noChangeShapeType="1"/>
          </p:cNvSpPr>
          <p:nvPr/>
        </p:nvSpPr>
        <p:spPr bwMode="auto">
          <a:xfrm>
            <a:off x="5689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2" name="Line 13"/>
          <p:cNvSpPr>
            <a:spLocks noChangeShapeType="1"/>
          </p:cNvSpPr>
          <p:nvPr/>
        </p:nvSpPr>
        <p:spPr bwMode="auto">
          <a:xfrm>
            <a:off x="61468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14"/>
          <p:cNvSpPr>
            <a:spLocks noChangeShapeType="1"/>
          </p:cNvSpPr>
          <p:nvPr/>
        </p:nvSpPr>
        <p:spPr bwMode="auto">
          <a:xfrm>
            <a:off x="66040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Line 15"/>
          <p:cNvSpPr>
            <a:spLocks noChangeShapeType="1"/>
          </p:cNvSpPr>
          <p:nvPr/>
        </p:nvSpPr>
        <p:spPr bwMode="auto">
          <a:xfrm>
            <a:off x="70612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Line 16"/>
          <p:cNvSpPr>
            <a:spLocks noChangeShapeType="1"/>
          </p:cNvSpPr>
          <p:nvPr/>
        </p:nvSpPr>
        <p:spPr bwMode="auto">
          <a:xfrm>
            <a:off x="7518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73660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6577" name="Text Box 18"/>
          <p:cNvSpPr txBox="1">
            <a:spLocks noChangeArrowheads="1"/>
          </p:cNvSpPr>
          <p:nvPr/>
        </p:nvSpPr>
        <p:spPr bwMode="auto">
          <a:xfrm>
            <a:off x="3632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6578" name="Text Box 19"/>
          <p:cNvSpPr txBox="1">
            <a:spLocks noChangeArrowheads="1"/>
          </p:cNvSpPr>
          <p:nvPr/>
        </p:nvSpPr>
        <p:spPr bwMode="auto">
          <a:xfrm>
            <a:off x="4089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6579" name="Text Box 20"/>
          <p:cNvSpPr txBox="1">
            <a:spLocks noChangeArrowheads="1"/>
          </p:cNvSpPr>
          <p:nvPr/>
        </p:nvSpPr>
        <p:spPr bwMode="auto">
          <a:xfrm>
            <a:off x="4546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6580" name="Text Box 21"/>
          <p:cNvSpPr txBox="1">
            <a:spLocks noChangeArrowheads="1"/>
          </p:cNvSpPr>
          <p:nvPr/>
        </p:nvSpPr>
        <p:spPr bwMode="auto">
          <a:xfrm>
            <a:off x="5003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6581" name="Text Box 22"/>
          <p:cNvSpPr txBox="1">
            <a:spLocks noChangeArrowheads="1"/>
          </p:cNvSpPr>
          <p:nvPr/>
        </p:nvSpPr>
        <p:spPr bwMode="auto">
          <a:xfrm>
            <a:off x="5461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6582" name="Text Box 23"/>
          <p:cNvSpPr txBox="1">
            <a:spLocks noChangeArrowheads="1"/>
          </p:cNvSpPr>
          <p:nvPr/>
        </p:nvSpPr>
        <p:spPr bwMode="auto">
          <a:xfrm>
            <a:off x="5918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6583" name="Text Box 24"/>
          <p:cNvSpPr txBox="1">
            <a:spLocks noChangeArrowheads="1"/>
          </p:cNvSpPr>
          <p:nvPr/>
        </p:nvSpPr>
        <p:spPr bwMode="auto">
          <a:xfrm>
            <a:off x="6375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6584" name="Text Box 25"/>
          <p:cNvSpPr txBox="1">
            <a:spLocks noChangeArrowheads="1"/>
          </p:cNvSpPr>
          <p:nvPr/>
        </p:nvSpPr>
        <p:spPr bwMode="auto">
          <a:xfrm>
            <a:off x="6908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6585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6" name="Line 27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7" name="Freeform 28"/>
          <p:cNvSpPr>
            <a:spLocks/>
          </p:cNvSpPr>
          <p:nvPr/>
        </p:nvSpPr>
        <p:spPr bwMode="auto">
          <a:xfrm>
            <a:off x="4318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Oval 29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6589" name="Oval 30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044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1400175" y="1981200"/>
            <a:ext cx="64484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27717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30765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7590" name="Line 7"/>
          <p:cNvSpPr>
            <a:spLocks noChangeShapeType="1"/>
          </p:cNvSpPr>
          <p:nvPr/>
        </p:nvSpPr>
        <p:spPr bwMode="auto">
          <a:xfrm>
            <a:off x="33242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1" name="Line 8"/>
          <p:cNvSpPr>
            <a:spLocks noChangeShapeType="1"/>
          </p:cNvSpPr>
          <p:nvPr/>
        </p:nvSpPr>
        <p:spPr bwMode="auto">
          <a:xfrm>
            <a:off x="38036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2" name="Line 9"/>
          <p:cNvSpPr>
            <a:spLocks noChangeShapeType="1"/>
          </p:cNvSpPr>
          <p:nvPr/>
        </p:nvSpPr>
        <p:spPr bwMode="auto">
          <a:xfrm>
            <a:off x="4283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4" name="Line 11"/>
          <p:cNvSpPr>
            <a:spLocks noChangeShapeType="1"/>
          </p:cNvSpPr>
          <p:nvPr/>
        </p:nvSpPr>
        <p:spPr bwMode="auto">
          <a:xfrm>
            <a:off x="5210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5" name="Line 12"/>
          <p:cNvSpPr>
            <a:spLocks noChangeShapeType="1"/>
          </p:cNvSpPr>
          <p:nvPr/>
        </p:nvSpPr>
        <p:spPr bwMode="auto">
          <a:xfrm>
            <a:off x="56673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6" name="Line 13"/>
          <p:cNvSpPr>
            <a:spLocks noChangeShapeType="1"/>
          </p:cNvSpPr>
          <p:nvPr/>
        </p:nvSpPr>
        <p:spPr bwMode="auto">
          <a:xfrm>
            <a:off x="61245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7" name="Line 14"/>
          <p:cNvSpPr>
            <a:spLocks noChangeShapeType="1"/>
          </p:cNvSpPr>
          <p:nvPr/>
        </p:nvSpPr>
        <p:spPr bwMode="auto">
          <a:xfrm>
            <a:off x="65817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8" name="Line 15"/>
          <p:cNvSpPr>
            <a:spLocks noChangeShapeType="1"/>
          </p:cNvSpPr>
          <p:nvPr/>
        </p:nvSpPr>
        <p:spPr bwMode="auto">
          <a:xfrm>
            <a:off x="70389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9" name="Line 16"/>
          <p:cNvSpPr>
            <a:spLocks noChangeShapeType="1"/>
          </p:cNvSpPr>
          <p:nvPr/>
        </p:nvSpPr>
        <p:spPr bwMode="auto">
          <a:xfrm>
            <a:off x="74961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73437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7601" name="Text Box 18"/>
          <p:cNvSpPr txBox="1">
            <a:spLocks noChangeArrowheads="1"/>
          </p:cNvSpPr>
          <p:nvPr/>
        </p:nvSpPr>
        <p:spPr bwMode="auto">
          <a:xfrm>
            <a:off x="36099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7602" name="Text Box 19"/>
          <p:cNvSpPr txBox="1">
            <a:spLocks noChangeArrowheads="1"/>
          </p:cNvSpPr>
          <p:nvPr/>
        </p:nvSpPr>
        <p:spPr bwMode="auto">
          <a:xfrm>
            <a:off x="4067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7603" name="Text Box 20"/>
          <p:cNvSpPr txBox="1">
            <a:spLocks noChangeArrowheads="1"/>
          </p:cNvSpPr>
          <p:nvPr/>
        </p:nvSpPr>
        <p:spPr bwMode="auto">
          <a:xfrm>
            <a:off x="45243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7604" name="Text Box 21"/>
          <p:cNvSpPr txBox="1">
            <a:spLocks noChangeArrowheads="1"/>
          </p:cNvSpPr>
          <p:nvPr/>
        </p:nvSpPr>
        <p:spPr bwMode="auto">
          <a:xfrm>
            <a:off x="4981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7605" name="Text Box 22"/>
          <p:cNvSpPr txBox="1">
            <a:spLocks noChangeArrowheads="1"/>
          </p:cNvSpPr>
          <p:nvPr/>
        </p:nvSpPr>
        <p:spPr bwMode="auto">
          <a:xfrm>
            <a:off x="54387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7606" name="Text Box 23"/>
          <p:cNvSpPr txBox="1">
            <a:spLocks noChangeArrowheads="1"/>
          </p:cNvSpPr>
          <p:nvPr/>
        </p:nvSpPr>
        <p:spPr bwMode="auto">
          <a:xfrm>
            <a:off x="58959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7607" name="Text Box 24"/>
          <p:cNvSpPr txBox="1">
            <a:spLocks noChangeArrowheads="1"/>
          </p:cNvSpPr>
          <p:nvPr/>
        </p:nvSpPr>
        <p:spPr bwMode="auto">
          <a:xfrm>
            <a:off x="63531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7608" name="Text Box 25"/>
          <p:cNvSpPr txBox="1">
            <a:spLocks noChangeArrowheads="1"/>
          </p:cNvSpPr>
          <p:nvPr/>
        </p:nvSpPr>
        <p:spPr bwMode="auto">
          <a:xfrm>
            <a:off x="6886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7609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0" name="Line 27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1" name="Freeform 28"/>
          <p:cNvSpPr>
            <a:spLocks/>
          </p:cNvSpPr>
          <p:nvPr/>
        </p:nvSpPr>
        <p:spPr bwMode="auto">
          <a:xfrm>
            <a:off x="5168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2" name="Oval 29"/>
          <p:cNvSpPr>
            <a:spLocks noChangeArrowheads="1"/>
          </p:cNvSpPr>
          <p:nvPr/>
        </p:nvSpPr>
        <p:spPr bwMode="auto">
          <a:xfrm>
            <a:off x="66198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7613" name="Oval 30"/>
          <p:cNvSpPr>
            <a:spLocks noChangeArrowheads="1"/>
          </p:cNvSpPr>
          <p:nvPr/>
        </p:nvSpPr>
        <p:spPr bwMode="auto">
          <a:xfrm>
            <a:off x="70104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3"/>
          <p:cNvSpPr>
            <a:spLocks noChangeArrowheads="1"/>
          </p:cNvSpPr>
          <p:nvPr/>
        </p:nvSpPr>
        <p:spPr bwMode="auto">
          <a:xfrm>
            <a:off x="1044575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611" name="Line 26"/>
          <p:cNvSpPr>
            <a:spLocks noChangeShapeType="1"/>
          </p:cNvSpPr>
          <p:nvPr/>
        </p:nvSpPr>
        <p:spPr bwMode="auto">
          <a:xfrm flipH="1">
            <a:off x="106680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2" name="Line 27"/>
          <p:cNvSpPr>
            <a:spLocks noChangeShapeType="1"/>
          </p:cNvSpPr>
          <p:nvPr/>
        </p:nvSpPr>
        <p:spPr bwMode="auto">
          <a:xfrm>
            <a:off x="0" y="1143000"/>
            <a:ext cx="617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3" name="Line 4"/>
          <p:cNvSpPr>
            <a:spLocks noChangeShapeType="1"/>
          </p:cNvSpPr>
          <p:nvPr/>
        </p:nvSpPr>
        <p:spPr bwMode="auto">
          <a:xfrm flipV="1">
            <a:off x="1447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>
            <a:off x="2798763" y="1898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3105150" y="1524000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8616" name="Line 7"/>
          <p:cNvSpPr>
            <a:spLocks noChangeShapeType="1"/>
          </p:cNvSpPr>
          <p:nvPr/>
        </p:nvSpPr>
        <p:spPr bwMode="auto">
          <a:xfrm>
            <a:off x="3352800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>
            <a:off x="3833813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Line 9"/>
          <p:cNvSpPr>
            <a:spLocks noChangeShapeType="1"/>
          </p:cNvSpPr>
          <p:nvPr/>
        </p:nvSpPr>
        <p:spPr bwMode="auto">
          <a:xfrm>
            <a:off x="4314825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4786313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Line 11"/>
          <p:cNvSpPr>
            <a:spLocks noChangeShapeType="1"/>
          </p:cNvSpPr>
          <p:nvPr/>
        </p:nvSpPr>
        <p:spPr bwMode="auto">
          <a:xfrm>
            <a:off x="5245100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Line 12"/>
          <p:cNvSpPr>
            <a:spLocks noChangeShapeType="1"/>
          </p:cNvSpPr>
          <p:nvPr/>
        </p:nvSpPr>
        <p:spPr bwMode="auto">
          <a:xfrm>
            <a:off x="5703888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Line 13"/>
          <p:cNvSpPr>
            <a:spLocks noChangeShapeType="1"/>
          </p:cNvSpPr>
          <p:nvPr/>
        </p:nvSpPr>
        <p:spPr bwMode="auto">
          <a:xfrm>
            <a:off x="6162675" y="18113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>
            <a:off x="6621463" y="1809750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4" name="Line 15"/>
          <p:cNvSpPr>
            <a:spLocks noChangeShapeType="1"/>
          </p:cNvSpPr>
          <p:nvPr/>
        </p:nvSpPr>
        <p:spPr bwMode="auto">
          <a:xfrm>
            <a:off x="7080250" y="1803400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5" name="Line 16"/>
          <p:cNvSpPr>
            <a:spLocks noChangeShapeType="1"/>
          </p:cNvSpPr>
          <p:nvPr/>
        </p:nvSpPr>
        <p:spPr bwMode="auto">
          <a:xfrm>
            <a:off x="7539038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7386638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3640138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40989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8629" name="Text Box 20"/>
          <p:cNvSpPr txBox="1">
            <a:spLocks noChangeArrowheads="1"/>
          </p:cNvSpPr>
          <p:nvPr/>
        </p:nvSpPr>
        <p:spPr bwMode="auto">
          <a:xfrm>
            <a:off x="4557713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8630" name="Text Box 21"/>
          <p:cNvSpPr txBox="1">
            <a:spLocks noChangeArrowheads="1"/>
          </p:cNvSpPr>
          <p:nvPr/>
        </p:nvSpPr>
        <p:spPr bwMode="auto">
          <a:xfrm>
            <a:off x="50165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8631" name="Text Box 22"/>
          <p:cNvSpPr txBox="1">
            <a:spLocks noChangeArrowheads="1"/>
          </p:cNvSpPr>
          <p:nvPr/>
        </p:nvSpPr>
        <p:spPr bwMode="auto">
          <a:xfrm>
            <a:off x="5475288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8632" name="Text Box 23"/>
          <p:cNvSpPr txBox="1">
            <a:spLocks noChangeArrowheads="1"/>
          </p:cNvSpPr>
          <p:nvPr/>
        </p:nvSpPr>
        <p:spPr bwMode="auto">
          <a:xfrm>
            <a:off x="5934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8633" name="Text Box 24"/>
          <p:cNvSpPr txBox="1">
            <a:spLocks noChangeArrowheads="1"/>
          </p:cNvSpPr>
          <p:nvPr/>
        </p:nvSpPr>
        <p:spPr bwMode="auto">
          <a:xfrm>
            <a:off x="6392863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8634" name="Text Box 25"/>
          <p:cNvSpPr txBox="1">
            <a:spLocks noChangeArrowheads="1"/>
          </p:cNvSpPr>
          <p:nvPr/>
        </p:nvSpPr>
        <p:spPr bwMode="auto">
          <a:xfrm>
            <a:off x="69278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8635" name="Oval 28"/>
          <p:cNvSpPr>
            <a:spLocks noChangeArrowheads="1"/>
          </p:cNvSpPr>
          <p:nvPr/>
        </p:nvSpPr>
        <p:spPr bwMode="auto">
          <a:xfrm>
            <a:off x="6111875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636" name="Oval 29"/>
          <p:cNvSpPr>
            <a:spLocks noChangeArrowheads="1"/>
          </p:cNvSpPr>
          <p:nvPr/>
        </p:nvSpPr>
        <p:spPr bwMode="auto">
          <a:xfrm>
            <a:off x="6570663" y="1898650"/>
            <a:ext cx="560387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8637" name="Oval 30"/>
          <p:cNvSpPr>
            <a:spLocks noChangeArrowheads="1"/>
          </p:cNvSpPr>
          <p:nvPr/>
        </p:nvSpPr>
        <p:spPr bwMode="auto">
          <a:xfrm>
            <a:off x="7029450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 flipH="1">
            <a:off x="1568450" y="53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6" name="Line 5"/>
          <p:cNvSpPr>
            <a:spLocks noChangeShapeType="1"/>
          </p:cNvSpPr>
          <p:nvPr/>
        </p:nvSpPr>
        <p:spPr bwMode="auto">
          <a:xfrm flipV="1">
            <a:off x="194945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3300413" y="1898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3606800" y="1524000"/>
            <a:ext cx="45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>
            <a:off x="3854450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>
            <a:off x="4335463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>
            <a:off x="4816475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>
            <a:off x="5287963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Line 12"/>
          <p:cNvSpPr>
            <a:spLocks noChangeShapeType="1"/>
          </p:cNvSpPr>
          <p:nvPr/>
        </p:nvSpPr>
        <p:spPr bwMode="auto">
          <a:xfrm>
            <a:off x="5746750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Line 13"/>
          <p:cNvSpPr>
            <a:spLocks noChangeShapeType="1"/>
          </p:cNvSpPr>
          <p:nvPr/>
        </p:nvSpPr>
        <p:spPr bwMode="auto">
          <a:xfrm>
            <a:off x="6205538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5" name="Line 14"/>
          <p:cNvSpPr>
            <a:spLocks noChangeShapeType="1"/>
          </p:cNvSpPr>
          <p:nvPr/>
        </p:nvSpPr>
        <p:spPr bwMode="auto">
          <a:xfrm>
            <a:off x="6664325" y="18113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15"/>
          <p:cNvSpPr>
            <a:spLocks noChangeShapeType="1"/>
          </p:cNvSpPr>
          <p:nvPr/>
        </p:nvSpPr>
        <p:spPr bwMode="auto">
          <a:xfrm>
            <a:off x="7123113" y="1809750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Line 16"/>
          <p:cNvSpPr>
            <a:spLocks noChangeShapeType="1"/>
          </p:cNvSpPr>
          <p:nvPr/>
        </p:nvSpPr>
        <p:spPr bwMode="auto">
          <a:xfrm>
            <a:off x="7581900" y="1803400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Line 17"/>
          <p:cNvSpPr>
            <a:spLocks noChangeShapeType="1"/>
          </p:cNvSpPr>
          <p:nvPr/>
        </p:nvSpPr>
        <p:spPr bwMode="auto">
          <a:xfrm>
            <a:off x="8040688" y="1824038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Text Box 18"/>
          <p:cNvSpPr txBox="1">
            <a:spLocks noChangeArrowheads="1"/>
          </p:cNvSpPr>
          <p:nvPr/>
        </p:nvSpPr>
        <p:spPr bwMode="auto">
          <a:xfrm>
            <a:off x="7888288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69650" name="Text Box 19"/>
          <p:cNvSpPr txBox="1">
            <a:spLocks noChangeArrowheads="1"/>
          </p:cNvSpPr>
          <p:nvPr/>
        </p:nvSpPr>
        <p:spPr bwMode="auto">
          <a:xfrm>
            <a:off x="4141788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9651" name="Text Box 20"/>
          <p:cNvSpPr txBox="1">
            <a:spLocks noChangeArrowheads="1"/>
          </p:cNvSpPr>
          <p:nvPr/>
        </p:nvSpPr>
        <p:spPr bwMode="auto">
          <a:xfrm>
            <a:off x="46005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9652" name="Text Box 21"/>
          <p:cNvSpPr txBox="1">
            <a:spLocks noChangeArrowheads="1"/>
          </p:cNvSpPr>
          <p:nvPr/>
        </p:nvSpPr>
        <p:spPr bwMode="auto">
          <a:xfrm>
            <a:off x="5059363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9653" name="Text Box 22"/>
          <p:cNvSpPr txBox="1">
            <a:spLocks noChangeArrowheads="1"/>
          </p:cNvSpPr>
          <p:nvPr/>
        </p:nvSpPr>
        <p:spPr bwMode="auto">
          <a:xfrm>
            <a:off x="551815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9654" name="Text Box 23"/>
          <p:cNvSpPr txBox="1">
            <a:spLocks noChangeArrowheads="1"/>
          </p:cNvSpPr>
          <p:nvPr/>
        </p:nvSpPr>
        <p:spPr bwMode="auto">
          <a:xfrm>
            <a:off x="5976938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9655" name="Text Box 24"/>
          <p:cNvSpPr txBox="1">
            <a:spLocks noChangeArrowheads="1"/>
          </p:cNvSpPr>
          <p:nvPr/>
        </p:nvSpPr>
        <p:spPr bwMode="auto">
          <a:xfrm>
            <a:off x="643572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9656" name="Text Box 25"/>
          <p:cNvSpPr txBox="1">
            <a:spLocks noChangeArrowheads="1"/>
          </p:cNvSpPr>
          <p:nvPr/>
        </p:nvSpPr>
        <p:spPr bwMode="auto">
          <a:xfrm>
            <a:off x="6894513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9657" name="Text Box 26"/>
          <p:cNvSpPr txBox="1">
            <a:spLocks noChangeArrowheads="1"/>
          </p:cNvSpPr>
          <p:nvPr/>
        </p:nvSpPr>
        <p:spPr bwMode="auto">
          <a:xfrm>
            <a:off x="74295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9658" name="Oval 27"/>
          <p:cNvSpPr>
            <a:spLocks noChangeArrowheads="1"/>
          </p:cNvSpPr>
          <p:nvPr/>
        </p:nvSpPr>
        <p:spPr bwMode="auto">
          <a:xfrm>
            <a:off x="6613525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59" name="Oval 28"/>
          <p:cNvSpPr>
            <a:spLocks noChangeArrowheads="1"/>
          </p:cNvSpPr>
          <p:nvPr/>
        </p:nvSpPr>
        <p:spPr bwMode="auto">
          <a:xfrm>
            <a:off x="7072313" y="1898650"/>
            <a:ext cx="560387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60" name="Oval 29"/>
          <p:cNvSpPr>
            <a:spLocks noChangeArrowheads="1"/>
          </p:cNvSpPr>
          <p:nvPr/>
        </p:nvSpPr>
        <p:spPr bwMode="auto">
          <a:xfrm>
            <a:off x="7531100" y="1898650"/>
            <a:ext cx="534988" cy="158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9661" name="Line 31"/>
          <p:cNvSpPr>
            <a:spLocks noChangeShapeType="1"/>
          </p:cNvSpPr>
          <p:nvPr/>
        </p:nvSpPr>
        <p:spPr bwMode="auto">
          <a:xfrm>
            <a:off x="0" y="1066800"/>
            <a:ext cx="6629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5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0659" name="Group 27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70688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0689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0660" name="Freeform 30"/>
          <p:cNvSpPr>
            <a:spLocks/>
          </p:cNvSpPr>
          <p:nvPr/>
        </p:nvSpPr>
        <p:spPr bwMode="auto">
          <a:xfrm>
            <a:off x="5495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1" name="Freeform 31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2" name="Freeform 33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Line 3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Line 4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Text Box 5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0666" name="Line 6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7" name="Line 7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8" name="Line 8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9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10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11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2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13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4" name="Line 14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Line 15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Text Box 16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0677" name="Text Box 17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0678" name="Text Box 18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0679" name="Text Box 19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0680" name="Text Box 20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0681" name="Text Box 21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0682" name="Text Box 22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0683" name="Text Box 23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0684" name="Text Box 24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0685" name="Oval 32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0686" name="Oval 34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0687" name="Oval 37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 rot="8825440">
            <a:off x="2590800" y="3657600"/>
            <a:ext cx="2819400" cy="339725"/>
            <a:chOff x="1776" y="3072"/>
            <a:chExt cx="1776" cy="214"/>
          </a:xfrm>
        </p:grpSpPr>
        <p:sp>
          <p:nvSpPr>
            <p:cNvPr id="71712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1713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1684" name="Freeform 6"/>
          <p:cNvSpPr>
            <a:spLocks/>
          </p:cNvSpPr>
          <p:nvPr/>
        </p:nvSpPr>
        <p:spPr bwMode="auto">
          <a:xfrm>
            <a:off x="5495925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Freeform 8"/>
          <p:cNvSpPr>
            <a:spLocks/>
          </p:cNvSpPr>
          <p:nvPr/>
        </p:nvSpPr>
        <p:spPr bwMode="auto">
          <a:xfrm rot="2460546">
            <a:off x="2819400" y="4343400"/>
            <a:ext cx="1003300" cy="4206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6" name="Line 9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8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1689" name="Line 12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0" name="Line 13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14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Line 15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3" name="Line 16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4" name="Line 17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Line 18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19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20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8" name="Line 21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9" name="Text Box 22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1700" name="Text Box 23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1701" name="Text Box 24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1702" name="Text Box 25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1703" name="Text Box 26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1704" name="Text Box 27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1705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1706" name="Text Box 29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1707" name="Text Box 30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1708" name="Oval 31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1709" name="Oval 32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1710" name="Oval 33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1711" name="Freeform 34"/>
          <p:cNvSpPr>
            <a:spLocks/>
          </p:cNvSpPr>
          <p:nvPr/>
        </p:nvSpPr>
        <p:spPr bwMode="auto">
          <a:xfrm>
            <a:off x="1727200" y="0"/>
            <a:ext cx="1930400" cy="4343400"/>
          </a:xfrm>
          <a:custGeom>
            <a:avLst/>
            <a:gdLst>
              <a:gd name="T0" fmla="*/ 2147483646 w 1216"/>
              <a:gd name="T1" fmla="*/ 0 h 2736"/>
              <a:gd name="T2" fmla="*/ 2147483646 w 1216"/>
              <a:gd name="T3" fmla="*/ 2147483646 h 2736"/>
              <a:gd name="T4" fmla="*/ 2147483646 w 1216"/>
              <a:gd name="T5" fmla="*/ 2147483646 h 2736"/>
              <a:gd name="T6" fmla="*/ 2147483646 w 1216"/>
              <a:gd name="T7" fmla="*/ 2147483646 h 2736"/>
              <a:gd name="T8" fmla="*/ 2147483646 w 1216"/>
              <a:gd name="T9" fmla="*/ 2147483646 h 2736"/>
              <a:gd name="T10" fmla="*/ 2147483646 w 1216"/>
              <a:gd name="T11" fmla="*/ 2147483646 h 2736"/>
              <a:gd name="T12" fmla="*/ 2147483646 w 1216"/>
              <a:gd name="T13" fmla="*/ 2147483646 h 2736"/>
              <a:gd name="T14" fmla="*/ 2147483646 w 1216"/>
              <a:gd name="T15" fmla="*/ 2147483646 h 2736"/>
              <a:gd name="T16" fmla="*/ 2147483646 w 1216"/>
              <a:gd name="T17" fmla="*/ 2147483646 h 2736"/>
              <a:gd name="T18" fmla="*/ 2147483646 w 1216"/>
              <a:gd name="T19" fmla="*/ 2147483646 h 2736"/>
              <a:gd name="T20" fmla="*/ 2147483646 w 1216"/>
              <a:gd name="T21" fmla="*/ 2147483646 h 2736"/>
              <a:gd name="T22" fmla="*/ 2147483646 w 1216"/>
              <a:gd name="T23" fmla="*/ 2147483646 h 27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16"/>
              <a:gd name="T37" fmla="*/ 0 h 2736"/>
              <a:gd name="T38" fmla="*/ 1216 w 1216"/>
              <a:gd name="T39" fmla="*/ 2736 h 27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16" h="2736">
                <a:moveTo>
                  <a:pt x="1216" y="0"/>
                </a:moveTo>
                <a:cubicBezTo>
                  <a:pt x="1096" y="16"/>
                  <a:pt x="976" y="32"/>
                  <a:pt x="880" y="48"/>
                </a:cubicBezTo>
                <a:cubicBezTo>
                  <a:pt x="784" y="64"/>
                  <a:pt x="728" y="64"/>
                  <a:pt x="640" y="96"/>
                </a:cubicBezTo>
                <a:cubicBezTo>
                  <a:pt x="552" y="128"/>
                  <a:pt x="440" y="176"/>
                  <a:pt x="352" y="240"/>
                </a:cubicBezTo>
                <a:cubicBezTo>
                  <a:pt x="264" y="304"/>
                  <a:pt x="168" y="360"/>
                  <a:pt x="112" y="480"/>
                </a:cubicBezTo>
                <a:cubicBezTo>
                  <a:pt x="56" y="600"/>
                  <a:pt x="32" y="824"/>
                  <a:pt x="16" y="960"/>
                </a:cubicBezTo>
                <a:cubicBezTo>
                  <a:pt x="0" y="1096"/>
                  <a:pt x="0" y="1168"/>
                  <a:pt x="16" y="1296"/>
                </a:cubicBezTo>
                <a:cubicBezTo>
                  <a:pt x="32" y="1424"/>
                  <a:pt x="56" y="1584"/>
                  <a:pt x="112" y="1728"/>
                </a:cubicBezTo>
                <a:cubicBezTo>
                  <a:pt x="168" y="1872"/>
                  <a:pt x="288" y="2032"/>
                  <a:pt x="352" y="2160"/>
                </a:cubicBezTo>
                <a:cubicBezTo>
                  <a:pt x="416" y="2288"/>
                  <a:pt x="456" y="2416"/>
                  <a:pt x="496" y="2496"/>
                </a:cubicBezTo>
                <a:cubicBezTo>
                  <a:pt x="536" y="2576"/>
                  <a:pt x="552" y="2600"/>
                  <a:pt x="592" y="2640"/>
                </a:cubicBezTo>
                <a:cubicBezTo>
                  <a:pt x="632" y="2680"/>
                  <a:pt x="684" y="2708"/>
                  <a:pt x="736" y="27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2707" name="Group 25"/>
          <p:cNvGrpSpPr>
            <a:grpSpLocks/>
          </p:cNvGrpSpPr>
          <p:nvPr/>
        </p:nvGrpSpPr>
        <p:grpSpPr bwMode="auto">
          <a:xfrm rot="3647323">
            <a:off x="5487988" y="3221037"/>
            <a:ext cx="2819400" cy="339725"/>
            <a:chOff x="1776" y="3072"/>
            <a:chExt cx="1776" cy="214"/>
          </a:xfrm>
        </p:grpSpPr>
        <p:sp>
          <p:nvSpPr>
            <p:cNvPr id="72734" name="AutoShape 26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2735" name="Oval 27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2708" name="Freeform 28"/>
          <p:cNvSpPr>
            <a:spLocks/>
          </p:cNvSpPr>
          <p:nvPr/>
        </p:nvSpPr>
        <p:spPr bwMode="auto">
          <a:xfrm>
            <a:off x="17145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9" name="Line 90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Line 91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Text Box 92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2712" name="Line 93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Line 94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Line 95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Line 96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6" name="Line 97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Line 98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8" name="Line 99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9" name="Line 100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0" name="Line 101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1" name="Line 102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2" name="Text Box 103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2723" name="Text Box 104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2724" name="Text Box 105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2725" name="Text Box 106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2726" name="Text Box 107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2727" name="Text Box 108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2728" name="Text Box 109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2729" name="Text Box 110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2730" name="Text Box 111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2731" name="Oval 113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2732" name="Oval 114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2733" name="Oval 115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1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31" name="AutoShape 26"/>
          <p:cNvSpPr>
            <a:spLocks noChangeArrowheads="1"/>
          </p:cNvSpPr>
          <p:nvPr/>
        </p:nvSpPr>
        <p:spPr bwMode="auto">
          <a:xfrm rot="-3657521">
            <a:off x="7799388" y="1262063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73732" name="Oval 27"/>
          <p:cNvSpPr>
            <a:spLocks noChangeArrowheads="1"/>
          </p:cNvSpPr>
          <p:nvPr/>
        </p:nvSpPr>
        <p:spPr bwMode="auto">
          <a:xfrm rot="1742479">
            <a:off x="8651875" y="3203575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33" name="Freeform 28"/>
          <p:cNvSpPr>
            <a:spLocks/>
          </p:cNvSpPr>
          <p:nvPr/>
        </p:nvSpPr>
        <p:spPr bwMode="auto">
          <a:xfrm>
            <a:off x="2933700" y="812800"/>
            <a:ext cx="5918200" cy="5118100"/>
          </a:xfrm>
          <a:custGeom>
            <a:avLst/>
            <a:gdLst>
              <a:gd name="T0" fmla="*/ 2147483646 w 3728"/>
              <a:gd name="T1" fmla="*/ 2147483646 h 3224"/>
              <a:gd name="T2" fmla="*/ 2147483646 w 3728"/>
              <a:gd name="T3" fmla="*/ 2147483646 h 3224"/>
              <a:gd name="T4" fmla="*/ 2147483646 w 3728"/>
              <a:gd name="T5" fmla="*/ 2147483646 h 3224"/>
              <a:gd name="T6" fmla="*/ 2147483646 w 3728"/>
              <a:gd name="T7" fmla="*/ 2147483646 h 3224"/>
              <a:gd name="T8" fmla="*/ 2147483646 w 3728"/>
              <a:gd name="T9" fmla="*/ 2147483646 h 3224"/>
              <a:gd name="T10" fmla="*/ 2147483646 w 3728"/>
              <a:gd name="T11" fmla="*/ 2147483646 h 3224"/>
              <a:gd name="T12" fmla="*/ 2147483646 w 3728"/>
              <a:gd name="T13" fmla="*/ 2147483646 h 3224"/>
              <a:gd name="T14" fmla="*/ 2147483646 w 3728"/>
              <a:gd name="T15" fmla="*/ 2147483646 h 3224"/>
              <a:gd name="T16" fmla="*/ 2147483646 w 3728"/>
              <a:gd name="T17" fmla="*/ 2147483646 h 3224"/>
              <a:gd name="T18" fmla="*/ 2147483646 w 3728"/>
              <a:gd name="T19" fmla="*/ 2147483646 h 3224"/>
              <a:gd name="T20" fmla="*/ 2147483646 w 3728"/>
              <a:gd name="T21" fmla="*/ 2147483646 h 3224"/>
              <a:gd name="T22" fmla="*/ 2147483646 w 3728"/>
              <a:gd name="T23" fmla="*/ 2147483646 h 3224"/>
              <a:gd name="T24" fmla="*/ 2147483646 w 3728"/>
              <a:gd name="T25" fmla="*/ 2147483646 h 3224"/>
              <a:gd name="T26" fmla="*/ 2147483646 w 3728"/>
              <a:gd name="T27" fmla="*/ 2147483646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Line 60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Line 61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Text Box 62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3737" name="Line 63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Line 64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Line 65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Line 66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Line 67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68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69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4" name="Line 70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Line 71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Line 72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7" name="Text Box 73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3748" name="Text Box 74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3749" name="Text Box 75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3750" name="Text Box 76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3751" name="Text Box 77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3752" name="Text Box 78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3753" name="Text Box 79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3754" name="Text Box 80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3755" name="Text Box 81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3756" name="Oval 83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57" name="Oval 84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3758" name="Oval 85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629400" cy="1143000"/>
          </a:xfrm>
        </p:spPr>
        <p:txBody>
          <a:bodyPr anchor="ctr"/>
          <a:lstStyle/>
          <a:p>
            <a:pPr eaLnBrk="1" hangingPunct="1"/>
            <a:r>
              <a:rPr lang="en-US" sz="4000" dirty="0">
                <a:solidFill>
                  <a:srgbClr val="FF3300"/>
                </a:solidFill>
                <a:latin typeface="Arial" charset="0"/>
              </a:rPr>
              <a:t>  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hoan thà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93378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5394325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</a:rPr>
              <a:t>+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6838950" y="33068"/>
            <a:ext cx="2133600" cy="9906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/>
              <a:t> </a:t>
            </a:r>
            <a:r>
              <a:rPr lang="en-US" sz="3600"/>
              <a:t>1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1334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4755" name="Group 26"/>
          <p:cNvGrpSpPr>
            <a:grpSpLocks/>
          </p:cNvGrpSpPr>
          <p:nvPr/>
        </p:nvGrpSpPr>
        <p:grpSpPr bwMode="auto">
          <a:xfrm rot="-438555">
            <a:off x="6629400" y="2057400"/>
            <a:ext cx="2819400" cy="339725"/>
            <a:chOff x="1776" y="3072"/>
            <a:chExt cx="1776" cy="214"/>
          </a:xfrm>
        </p:grpSpPr>
        <p:sp>
          <p:nvSpPr>
            <p:cNvPr id="74782" name="AutoShape 27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4783" name="Oval 28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4756" name="Freeform 29"/>
          <p:cNvSpPr>
            <a:spLocks/>
          </p:cNvSpPr>
          <p:nvPr/>
        </p:nvSpPr>
        <p:spPr bwMode="auto">
          <a:xfrm>
            <a:off x="3797300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Line 61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Line 62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Text Box 63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4760" name="Line 64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Line 65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2" name="Line 66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Line 67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4" name="Line 68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Line 69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6" name="Line 70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Line 71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8" name="Line 72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9" name="Line 73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0" name="Text Box 74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4771" name="Text Box 75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4772" name="Text Box 76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4773" name="Text Box 77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4774" name="Text Box 78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4775" name="Text Box 79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4776" name="Text Box 80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4777" name="Text Box 81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4778" name="Text Box 82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4779" name="Oval 84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4780" name="Oval 85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4781" name="Oval 86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 advTm="1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4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779" name="Freeform 27"/>
          <p:cNvSpPr>
            <a:spLocks/>
          </p:cNvSpPr>
          <p:nvPr/>
        </p:nvSpPr>
        <p:spPr bwMode="auto">
          <a:xfrm>
            <a:off x="3124200" y="812800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AutoShape 30"/>
          <p:cNvSpPr>
            <a:spLocks noChangeArrowheads="1"/>
          </p:cNvSpPr>
          <p:nvPr/>
        </p:nvSpPr>
        <p:spPr bwMode="auto">
          <a:xfrm rot="-5066433">
            <a:off x="7104063" y="6159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75781" name="Oval 31"/>
          <p:cNvSpPr>
            <a:spLocks noChangeArrowheads="1"/>
          </p:cNvSpPr>
          <p:nvPr/>
        </p:nvSpPr>
        <p:spPr bwMode="auto">
          <a:xfrm rot="333567">
            <a:off x="8097838" y="20970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782" name="Rectangle 32"/>
          <p:cNvSpPr>
            <a:spLocks noChangeArrowheads="1"/>
          </p:cNvSpPr>
          <p:nvPr/>
        </p:nvSpPr>
        <p:spPr bwMode="auto">
          <a:xfrm>
            <a:off x="6149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783" name="Line 6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4" name="Line 6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Text Box 6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5786" name="Line 6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7" name="Line 6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8" name="Line 7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9" name="Line 7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7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Line 7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Line 7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3" name="Line 7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4" name="Line 7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5" name="Line 7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6" name="Text Box 7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5797" name="Text Box 7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5798" name="Text Box 8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5799" name="Text Box 8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5800" name="Text Box 8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5801" name="Text Box 8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5802" name="Text Box 8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5803" name="Text Box 8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5804" name="Text Box 8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5805" name="Oval 88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806" name="Oval 89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5807" name="Oval 90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6803" name="Freeform 29"/>
          <p:cNvSpPr>
            <a:spLocks/>
          </p:cNvSpPr>
          <p:nvPr/>
        </p:nvSpPr>
        <p:spPr bwMode="auto">
          <a:xfrm>
            <a:off x="1909763" y="990600"/>
            <a:ext cx="4795837" cy="3886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4" name="Line 3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5" name="Line 3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6" name="Text Box 3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6807" name="Line 3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3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4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Line 4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4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4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4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4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4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Line 4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Text Box 4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6818" name="Text Box 4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6819" name="Text Box 5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6820" name="Text Box 5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6821" name="Text Box 5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6822" name="Text Box 5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6823" name="Text Box 5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6824" name="Text Box 5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6825" name="Text Box 5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6826" name="Oval 58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6827" name="Oval 59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6828" name="Oval 60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6829" name="Group 61"/>
          <p:cNvGrpSpPr>
            <a:grpSpLocks/>
          </p:cNvGrpSpPr>
          <p:nvPr/>
        </p:nvGrpSpPr>
        <p:grpSpPr bwMode="auto">
          <a:xfrm>
            <a:off x="3352800" y="1600200"/>
            <a:ext cx="2819400" cy="339725"/>
            <a:chOff x="1776" y="3072"/>
            <a:chExt cx="1776" cy="214"/>
          </a:xfrm>
        </p:grpSpPr>
        <p:sp>
          <p:nvSpPr>
            <p:cNvPr id="76830" name="AutoShape 62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6831" name="Oval 63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4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7827" name="Group 26"/>
          <p:cNvGrpSpPr>
            <a:grpSpLocks/>
          </p:cNvGrpSpPr>
          <p:nvPr/>
        </p:nvGrpSpPr>
        <p:grpSpPr bwMode="auto">
          <a:xfrm>
            <a:off x="2209800" y="1447800"/>
            <a:ext cx="2819400" cy="339725"/>
            <a:chOff x="1776" y="3072"/>
            <a:chExt cx="1776" cy="214"/>
          </a:xfrm>
        </p:grpSpPr>
        <p:sp>
          <p:nvSpPr>
            <p:cNvPr id="77856" name="AutoShape 27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7857" name="Oval 28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7828" name="Freeform 29"/>
          <p:cNvSpPr>
            <a:spLocks/>
          </p:cNvSpPr>
          <p:nvPr/>
        </p:nvSpPr>
        <p:spPr bwMode="auto">
          <a:xfrm>
            <a:off x="27686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Freeform 32"/>
          <p:cNvSpPr>
            <a:spLocks/>
          </p:cNvSpPr>
          <p:nvPr/>
        </p:nvSpPr>
        <p:spPr bwMode="auto">
          <a:xfrm>
            <a:off x="4919663" y="1785938"/>
            <a:ext cx="828675" cy="522287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0" name="Line 6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1" name="Line 6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Text Box 6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7833" name="Line 6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6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7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6" name="Line 7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7" name="Line 7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8" name="Line 7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9" name="Line 7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0" name="Line 7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1" name="Line 7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2" name="Line 7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Text Box 7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7844" name="Text Box 7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7845" name="Text Box 8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7846" name="Text Box 8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7847" name="Text Box 8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7848" name="Text Box 8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7849" name="Text Box 8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7850" name="Text Box 8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7851" name="Text Box 8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7852" name="Oval 88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7853" name="Oval 89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7854" name="Oval 90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7855" name="Line 91"/>
          <p:cNvSpPr>
            <a:spLocks noChangeShapeType="1"/>
          </p:cNvSpPr>
          <p:nvPr/>
        </p:nvSpPr>
        <p:spPr bwMode="auto">
          <a:xfrm>
            <a:off x="4953000" y="17526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4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78851" name="Group 26"/>
          <p:cNvGrpSpPr>
            <a:grpSpLocks/>
          </p:cNvGrpSpPr>
          <p:nvPr/>
        </p:nvGrpSpPr>
        <p:grpSpPr bwMode="auto">
          <a:xfrm>
            <a:off x="0" y="1116013"/>
            <a:ext cx="2819400" cy="339725"/>
            <a:chOff x="1776" y="3072"/>
            <a:chExt cx="1776" cy="214"/>
          </a:xfrm>
        </p:grpSpPr>
        <p:sp>
          <p:nvSpPr>
            <p:cNvPr id="78880" name="AutoShape 27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78881" name="Oval 28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78852" name="Freeform 30"/>
          <p:cNvSpPr>
            <a:spLocks/>
          </p:cNvSpPr>
          <p:nvPr/>
        </p:nvSpPr>
        <p:spPr bwMode="auto">
          <a:xfrm>
            <a:off x="32258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3" name="Freeform 32"/>
          <p:cNvSpPr>
            <a:spLocks/>
          </p:cNvSpPr>
          <p:nvPr/>
        </p:nvSpPr>
        <p:spPr bwMode="auto">
          <a:xfrm>
            <a:off x="2678113" y="1458913"/>
            <a:ext cx="522287" cy="1055687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Line 3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5" name="Line 3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6" name="Text Box 3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8857" name="Line 4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8" name="Line 4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9" name="Line 4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0" name="Line 4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1" name="Line 4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2" name="Line 4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Line 4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4" name="Line 4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Line 4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Line 4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Text Box 5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8868" name="Text Box 5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8869" name="Text Box 5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8870" name="Text Box 5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8871" name="Text Box 5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8872" name="Text Box 5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8873" name="Text Box 5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8874" name="Text Box 5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8875" name="Text Box 5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8876" name="Oval 6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877" name="Oval 6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878" name="Oval 6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8879" name="Line 63"/>
          <p:cNvSpPr>
            <a:spLocks noChangeShapeType="1"/>
          </p:cNvSpPr>
          <p:nvPr/>
        </p:nvSpPr>
        <p:spPr bwMode="auto">
          <a:xfrm>
            <a:off x="2819400" y="1447800"/>
            <a:ext cx="3352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0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9875" name="Line 26"/>
          <p:cNvSpPr>
            <a:spLocks noChangeShapeType="1"/>
          </p:cNvSpPr>
          <p:nvPr/>
        </p:nvSpPr>
        <p:spPr bwMode="auto">
          <a:xfrm>
            <a:off x="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6" name="Freeform 27"/>
          <p:cNvSpPr>
            <a:spLocks/>
          </p:cNvSpPr>
          <p:nvPr/>
        </p:nvSpPr>
        <p:spPr bwMode="auto">
          <a:xfrm>
            <a:off x="43180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7" name="Line 33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Line 34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Text Box 35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79880" name="Line 36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Line 37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Line 38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Line 39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Line 40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5" name="Line 41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6" name="Line 42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Line 43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Line 44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Line 45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Text Box 46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9891" name="Text Box 47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79892" name="Text Box 48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79893" name="Text Box 49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79894" name="Text Box 50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79895" name="Text Box 51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79896" name="Text Box 52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79897" name="Text Box 53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79898" name="Text Box 54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79899" name="Oval 5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9900" name="Oval 5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9901" name="Oval 5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0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899" name="Line 26"/>
          <p:cNvSpPr>
            <a:spLocks noChangeShapeType="1"/>
          </p:cNvSpPr>
          <p:nvPr/>
        </p:nvSpPr>
        <p:spPr bwMode="auto">
          <a:xfrm>
            <a:off x="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0" name="Freeform 27"/>
          <p:cNvSpPr>
            <a:spLocks/>
          </p:cNvSpPr>
          <p:nvPr/>
        </p:nvSpPr>
        <p:spPr bwMode="auto">
          <a:xfrm>
            <a:off x="51689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1" name="Line 33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2" name="Line 34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3" name="Text Box 35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904" name="Line 36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5" name="Line 37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6" name="Line 38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7" name="Line 39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Line 40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9" name="Line 41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Line 42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1" name="Line 43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2" name="Line 44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3" name="Line 45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4" name="Text Box 46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915" name="Text Box 47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916" name="Text Box 48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917" name="Text Box 49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918" name="Text Box 50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0919" name="Text Box 51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920" name="Text Box 52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921" name="Text Box 53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922" name="Text Box 54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923" name="Oval 5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924" name="Oval 5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0925" name="Oval 5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0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23" name="Line 4"/>
          <p:cNvSpPr>
            <a:spLocks noChangeShapeType="1"/>
          </p:cNvSpPr>
          <p:nvPr/>
        </p:nvSpPr>
        <p:spPr bwMode="auto">
          <a:xfrm>
            <a:off x="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4" name="Line 33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5" name="Line 34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6" name="Text Box 35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1927" name="Line 36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Line 37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Line 38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0" name="Line 39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1" name="Line 40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2" name="Line 41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3" name="Line 42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4" name="Line 43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5" name="Line 44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Line 45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7" name="Text Box 46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1938" name="Text Box 47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1939" name="Text Box 48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1940" name="Text Box 49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1941" name="Text Box 50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1942" name="Text Box 51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1943" name="Text Box 52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1944" name="Text Box 53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1945" name="Text Box 54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1946" name="Oval 5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47" name="Oval 5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48" name="Oval 5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1949" name="Oval 60"/>
          <p:cNvSpPr>
            <a:spLocks noChangeArrowheads="1"/>
          </p:cNvSpPr>
          <p:nvPr/>
        </p:nvSpPr>
        <p:spPr bwMode="auto">
          <a:xfrm>
            <a:off x="6151563" y="19050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82977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2978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2948" name="Freeform 6"/>
          <p:cNvSpPr>
            <a:spLocks/>
          </p:cNvSpPr>
          <p:nvPr/>
        </p:nvSpPr>
        <p:spPr bwMode="auto">
          <a:xfrm>
            <a:off x="50292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9" name="Freeform 7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0" name="Freeform 8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1" name="Line 9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2" name="Line 10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2954" name="Line 12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5" name="Line 13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6" name="Line 14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7" name="Line 15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8" name="Line 16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9" name="Line 17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0" name="Line 18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1" name="Line 19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2" name="Line 20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3" name="Line 21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" name="Text Box 22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2965" name="Text Box 23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2966" name="Text Box 24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2967" name="Text Box 25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2968" name="Text Box 26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2969" name="Text Box 27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2970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2971" name="Text Box 29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2972" name="Text Box 30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2973" name="Oval 31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974" name="Oval 32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975" name="Oval 33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2976" name="Oval 34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 rot="10800000">
            <a:off x="1828800" y="4038600"/>
            <a:ext cx="2819400" cy="339725"/>
            <a:chOff x="1776" y="3072"/>
            <a:chExt cx="1776" cy="214"/>
          </a:xfrm>
        </p:grpSpPr>
        <p:sp>
          <p:nvSpPr>
            <p:cNvPr id="84001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4002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3972" name="Freeform 6"/>
          <p:cNvSpPr>
            <a:spLocks/>
          </p:cNvSpPr>
          <p:nvPr/>
        </p:nvSpPr>
        <p:spPr bwMode="auto">
          <a:xfrm>
            <a:off x="50292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3" name="Freeform 8"/>
          <p:cNvSpPr>
            <a:spLocks/>
          </p:cNvSpPr>
          <p:nvPr/>
        </p:nvSpPr>
        <p:spPr bwMode="auto">
          <a:xfrm>
            <a:off x="1981200" y="3886200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4" name="Line 9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Line 10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6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3977" name="Line 12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8" name="Line 13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9" name="Line 14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0" name="Line 15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1" name="Line 16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2" name="Line 17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3" name="Line 18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4" name="Line 19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5" name="Line 20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6" name="Line 21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7" name="Text Box 22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3988" name="Text Box 23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3989" name="Text Box 24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3990" name="Text Box 25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3991" name="Text Box 26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3992" name="Text Box 27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3993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3994" name="Text Box 29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3995" name="Text Box 30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3996" name="Oval 31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3997" name="Oval 32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3998" name="Oval 33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3999" name="Oval 34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4000" name="Freeform 35"/>
          <p:cNvSpPr>
            <a:spLocks/>
          </p:cNvSpPr>
          <p:nvPr/>
        </p:nvSpPr>
        <p:spPr bwMode="auto">
          <a:xfrm>
            <a:off x="1270000" y="0"/>
            <a:ext cx="2311400" cy="4038600"/>
          </a:xfrm>
          <a:custGeom>
            <a:avLst/>
            <a:gdLst>
              <a:gd name="T0" fmla="*/ 2147483646 w 1456"/>
              <a:gd name="T1" fmla="*/ 0 h 2544"/>
              <a:gd name="T2" fmla="*/ 2147483646 w 1456"/>
              <a:gd name="T3" fmla="*/ 2147483646 h 2544"/>
              <a:gd name="T4" fmla="*/ 2147483646 w 1456"/>
              <a:gd name="T5" fmla="*/ 2147483646 h 2544"/>
              <a:gd name="T6" fmla="*/ 2147483646 w 1456"/>
              <a:gd name="T7" fmla="*/ 2147483646 h 2544"/>
              <a:gd name="T8" fmla="*/ 2147483646 w 1456"/>
              <a:gd name="T9" fmla="*/ 2147483646 h 2544"/>
              <a:gd name="T10" fmla="*/ 2147483646 w 1456"/>
              <a:gd name="T11" fmla="*/ 2147483646 h 2544"/>
              <a:gd name="T12" fmla="*/ 2147483646 w 1456"/>
              <a:gd name="T13" fmla="*/ 2147483646 h 2544"/>
              <a:gd name="T14" fmla="*/ 2147483646 w 1456"/>
              <a:gd name="T15" fmla="*/ 2147483646 h 2544"/>
              <a:gd name="T16" fmla="*/ 2147483646 w 1456"/>
              <a:gd name="T17" fmla="*/ 2147483646 h 2544"/>
              <a:gd name="T18" fmla="*/ 2147483646 w 1456"/>
              <a:gd name="T19" fmla="*/ 2147483646 h 2544"/>
              <a:gd name="T20" fmla="*/ 2147483646 w 1456"/>
              <a:gd name="T21" fmla="*/ 2147483646 h 2544"/>
              <a:gd name="T22" fmla="*/ 2147483646 w 1456"/>
              <a:gd name="T23" fmla="*/ 2147483646 h 2544"/>
              <a:gd name="T24" fmla="*/ 2147483646 w 1456"/>
              <a:gd name="T25" fmla="*/ 2147483646 h 25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6"/>
              <a:gd name="T40" fmla="*/ 0 h 2544"/>
              <a:gd name="T41" fmla="*/ 1456 w 1456"/>
              <a:gd name="T42" fmla="*/ 2544 h 25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6" h="2544">
                <a:moveTo>
                  <a:pt x="1456" y="0"/>
                </a:moveTo>
                <a:cubicBezTo>
                  <a:pt x="1416" y="12"/>
                  <a:pt x="1376" y="24"/>
                  <a:pt x="1312" y="48"/>
                </a:cubicBezTo>
                <a:cubicBezTo>
                  <a:pt x="1248" y="72"/>
                  <a:pt x="1176" y="104"/>
                  <a:pt x="1072" y="144"/>
                </a:cubicBezTo>
                <a:cubicBezTo>
                  <a:pt x="968" y="184"/>
                  <a:pt x="784" y="240"/>
                  <a:pt x="688" y="288"/>
                </a:cubicBezTo>
                <a:cubicBezTo>
                  <a:pt x="592" y="336"/>
                  <a:pt x="560" y="376"/>
                  <a:pt x="496" y="432"/>
                </a:cubicBezTo>
                <a:cubicBezTo>
                  <a:pt x="432" y="488"/>
                  <a:pt x="376" y="528"/>
                  <a:pt x="304" y="624"/>
                </a:cubicBezTo>
                <a:cubicBezTo>
                  <a:pt x="232" y="720"/>
                  <a:pt x="112" y="872"/>
                  <a:pt x="64" y="1008"/>
                </a:cubicBezTo>
                <a:cubicBezTo>
                  <a:pt x="16" y="1144"/>
                  <a:pt x="24" y="1320"/>
                  <a:pt x="16" y="1440"/>
                </a:cubicBezTo>
                <a:cubicBezTo>
                  <a:pt x="8" y="1560"/>
                  <a:pt x="0" y="1608"/>
                  <a:pt x="16" y="1728"/>
                </a:cubicBezTo>
                <a:cubicBezTo>
                  <a:pt x="32" y="1848"/>
                  <a:pt x="80" y="2064"/>
                  <a:pt x="112" y="2160"/>
                </a:cubicBezTo>
                <a:cubicBezTo>
                  <a:pt x="144" y="2256"/>
                  <a:pt x="160" y="2256"/>
                  <a:pt x="208" y="2304"/>
                </a:cubicBezTo>
                <a:cubicBezTo>
                  <a:pt x="256" y="2352"/>
                  <a:pt x="352" y="2408"/>
                  <a:pt x="400" y="2448"/>
                </a:cubicBezTo>
                <a:cubicBezTo>
                  <a:pt x="448" y="2488"/>
                  <a:pt x="472" y="2516"/>
                  <a:pt x="496" y="2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4796"/>
            <a:ext cx="8229600" cy="488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633788"/>
            <a:ext cx="9372600" cy="2919412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16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8188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1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 rot="3647323">
            <a:off x="5013326" y="3221037"/>
            <a:ext cx="2819400" cy="339725"/>
            <a:chOff x="1776" y="3072"/>
            <a:chExt cx="1776" cy="214"/>
          </a:xfrm>
        </p:grpSpPr>
        <p:sp>
          <p:nvSpPr>
            <p:cNvPr id="85023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5024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4996" name="Freeform 6"/>
          <p:cNvSpPr>
            <a:spLocks/>
          </p:cNvSpPr>
          <p:nvPr/>
        </p:nvSpPr>
        <p:spPr bwMode="auto">
          <a:xfrm>
            <a:off x="12192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7" name="Line 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5000" name="Line 1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1" name="Line 1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2" name="Line 1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3" name="Line 1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4" name="Line 1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5" name="Line 1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6" name="Line 1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7" name="Line 1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8" name="Line 1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9" name="Line 1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0" name="Text Box 2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5011" name="Text Box 2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5012" name="Text Box 2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5013" name="Text Box 2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5014" name="Text Box 2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5015" name="Text Box 2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5016" name="Text Box 2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5017" name="Text Box 2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5018" name="Text Box 2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5019" name="Oval 29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5020" name="Oval 30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5021" name="Oval 31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5022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 rot="-3657521">
            <a:off x="7353301" y="1209675"/>
            <a:ext cx="106362" cy="2986087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 rot="1742479">
            <a:off x="8320088" y="3292475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21" name="Line 6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Line 7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6024" name="Line 9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Line 10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6" name="Line 11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7" name="Line 12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8" name="Line 13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9" name="Line 14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Line 15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1" name="Line 16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Line 17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Line 18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4" name="Text Box 19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6035" name="Text Box 20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6036" name="Text Box 21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6037" name="Text Box 22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6038" name="Text Box 23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6039" name="Text Box 24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6040" name="Text Box 25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6041" name="Text Box 26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6042" name="Text Box 27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6043" name="Oval 28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4" name="Oval 29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5" name="Oval 30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6" name="Oval 31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6047" name="Freeform 32"/>
          <p:cNvSpPr>
            <a:spLocks/>
          </p:cNvSpPr>
          <p:nvPr/>
        </p:nvSpPr>
        <p:spPr bwMode="auto">
          <a:xfrm>
            <a:off x="2882900" y="800100"/>
            <a:ext cx="5803900" cy="4127500"/>
          </a:xfrm>
          <a:custGeom>
            <a:avLst/>
            <a:gdLst>
              <a:gd name="T0" fmla="*/ 2147483646 w 3656"/>
              <a:gd name="T1" fmla="*/ 2147483646 h 2600"/>
              <a:gd name="T2" fmla="*/ 2147483646 w 3656"/>
              <a:gd name="T3" fmla="*/ 2147483646 h 2600"/>
              <a:gd name="T4" fmla="*/ 2147483646 w 3656"/>
              <a:gd name="T5" fmla="*/ 2147483646 h 2600"/>
              <a:gd name="T6" fmla="*/ 2147483646 w 3656"/>
              <a:gd name="T7" fmla="*/ 2147483646 h 2600"/>
              <a:gd name="T8" fmla="*/ 2147483646 w 3656"/>
              <a:gd name="T9" fmla="*/ 2147483646 h 2600"/>
              <a:gd name="T10" fmla="*/ 2147483646 w 3656"/>
              <a:gd name="T11" fmla="*/ 2147483646 h 2600"/>
              <a:gd name="T12" fmla="*/ 2147483646 w 3656"/>
              <a:gd name="T13" fmla="*/ 2147483646 h 2600"/>
              <a:gd name="T14" fmla="*/ 2147483646 w 3656"/>
              <a:gd name="T15" fmla="*/ 2147483646 h 2600"/>
              <a:gd name="T16" fmla="*/ 2147483646 w 3656"/>
              <a:gd name="T17" fmla="*/ 2147483646 h 2600"/>
              <a:gd name="T18" fmla="*/ 2147483646 w 3656"/>
              <a:gd name="T19" fmla="*/ 2147483646 h 2600"/>
              <a:gd name="T20" fmla="*/ 2147483646 w 3656"/>
              <a:gd name="T21" fmla="*/ 2147483646 h 2600"/>
              <a:gd name="T22" fmla="*/ 2147483646 w 3656"/>
              <a:gd name="T23" fmla="*/ 2147483646 h 2600"/>
              <a:gd name="T24" fmla="*/ 2147483646 w 3656"/>
              <a:gd name="T25" fmla="*/ 2147483646 h 2600"/>
              <a:gd name="T26" fmla="*/ 2147483646 w 3656"/>
              <a:gd name="T27" fmla="*/ 2147483646 h 2600"/>
              <a:gd name="T28" fmla="*/ 2147483646 w 3656"/>
              <a:gd name="T29" fmla="*/ 2147483646 h 2600"/>
              <a:gd name="T30" fmla="*/ 2147483646 w 3656"/>
              <a:gd name="T31" fmla="*/ 2147483646 h 2600"/>
              <a:gd name="T32" fmla="*/ 2147483646 w 3656"/>
              <a:gd name="T33" fmla="*/ 2147483646 h 2600"/>
              <a:gd name="T34" fmla="*/ 2147483646 w 3656"/>
              <a:gd name="T35" fmla="*/ 2147483646 h 2600"/>
              <a:gd name="T36" fmla="*/ 2147483646 w 3656"/>
              <a:gd name="T37" fmla="*/ 2147483646 h 2600"/>
              <a:gd name="T38" fmla="*/ 2147483646 w 3656"/>
              <a:gd name="T39" fmla="*/ 2147483646 h 2600"/>
              <a:gd name="T40" fmla="*/ 2147483646 w 3656"/>
              <a:gd name="T41" fmla="*/ 2147483646 h 2600"/>
              <a:gd name="T42" fmla="*/ 2147483646 w 3656"/>
              <a:gd name="T43" fmla="*/ 2147483646 h 2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656"/>
              <a:gd name="T67" fmla="*/ 0 h 2600"/>
              <a:gd name="T68" fmla="*/ 3656 w 3656"/>
              <a:gd name="T69" fmla="*/ 2600 h 26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656" h="2600">
                <a:moveTo>
                  <a:pt x="2024" y="744"/>
                </a:moveTo>
                <a:cubicBezTo>
                  <a:pt x="2056" y="648"/>
                  <a:pt x="2088" y="552"/>
                  <a:pt x="2072" y="456"/>
                </a:cubicBezTo>
                <a:cubicBezTo>
                  <a:pt x="2056" y="360"/>
                  <a:pt x="2000" y="240"/>
                  <a:pt x="1928" y="168"/>
                </a:cubicBezTo>
                <a:cubicBezTo>
                  <a:pt x="1856" y="96"/>
                  <a:pt x="1792" y="48"/>
                  <a:pt x="1640" y="24"/>
                </a:cubicBezTo>
                <a:cubicBezTo>
                  <a:pt x="1488" y="0"/>
                  <a:pt x="1216" y="8"/>
                  <a:pt x="1016" y="24"/>
                </a:cubicBezTo>
                <a:cubicBezTo>
                  <a:pt x="816" y="40"/>
                  <a:pt x="592" y="64"/>
                  <a:pt x="440" y="120"/>
                </a:cubicBezTo>
                <a:cubicBezTo>
                  <a:pt x="288" y="176"/>
                  <a:pt x="176" y="224"/>
                  <a:pt x="104" y="360"/>
                </a:cubicBezTo>
                <a:cubicBezTo>
                  <a:pt x="32" y="496"/>
                  <a:pt x="16" y="768"/>
                  <a:pt x="8" y="936"/>
                </a:cubicBezTo>
                <a:cubicBezTo>
                  <a:pt x="0" y="1104"/>
                  <a:pt x="8" y="1200"/>
                  <a:pt x="56" y="1368"/>
                </a:cubicBezTo>
                <a:cubicBezTo>
                  <a:pt x="104" y="1536"/>
                  <a:pt x="168" y="1784"/>
                  <a:pt x="296" y="1944"/>
                </a:cubicBezTo>
                <a:cubicBezTo>
                  <a:pt x="424" y="2104"/>
                  <a:pt x="608" y="2224"/>
                  <a:pt x="824" y="2328"/>
                </a:cubicBezTo>
                <a:cubicBezTo>
                  <a:pt x="1040" y="2432"/>
                  <a:pt x="1352" y="2536"/>
                  <a:pt x="1592" y="2568"/>
                </a:cubicBezTo>
                <a:cubicBezTo>
                  <a:pt x="1832" y="2600"/>
                  <a:pt x="2080" y="2536"/>
                  <a:pt x="2264" y="2520"/>
                </a:cubicBezTo>
                <a:cubicBezTo>
                  <a:pt x="2448" y="2504"/>
                  <a:pt x="2568" y="2520"/>
                  <a:pt x="2696" y="2472"/>
                </a:cubicBezTo>
                <a:cubicBezTo>
                  <a:pt x="2824" y="2424"/>
                  <a:pt x="2928" y="2304"/>
                  <a:pt x="3032" y="2232"/>
                </a:cubicBezTo>
                <a:cubicBezTo>
                  <a:pt x="3136" y="2160"/>
                  <a:pt x="3248" y="2104"/>
                  <a:pt x="3320" y="2040"/>
                </a:cubicBezTo>
                <a:cubicBezTo>
                  <a:pt x="3392" y="1976"/>
                  <a:pt x="3432" y="1896"/>
                  <a:pt x="3464" y="1848"/>
                </a:cubicBezTo>
                <a:cubicBezTo>
                  <a:pt x="3496" y="1800"/>
                  <a:pt x="3496" y="1792"/>
                  <a:pt x="3512" y="1752"/>
                </a:cubicBezTo>
                <a:cubicBezTo>
                  <a:pt x="3528" y="1712"/>
                  <a:pt x="3544" y="1616"/>
                  <a:pt x="3560" y="1608"/>
                </a:cubicBezTo>
                <a:cubicBezTo>
                  <a:pt x="3576" y="1600"/>
                  <a:pt x="3600" y="1648"/>
                  <a:pt x="3608" y="1704"/>
                </a:cubicBezTo>
                <a:cubicBezTo>
                  <a:pt x="3616" y="1760"/>
                  <a:pt x="3600" y="1856"/>
                  <a:pt x="3608" y="1944"/>
                </a:cubicBezTo>
                <a:cubicBezTo>
                  <a:pt x="3616" y="2032"/>
                  <a:pt x="3640" y="2184"/>
                  <a:pt x="3656" y="22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43" name="AutoShape 4"/>
          <p:cNvSpPr>
            <a:spLocks noChangeArrowheads="1"/>
          </p:cNvSpPr>
          <p:nvPr/>
        </p:nvSpPr>
        <p:spPr bwMode="auto">
          <a:xfrm rot="-5066166">
            <a:off x="7519988" y="692150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87044" name="Oval 5"/>
          <p:cNvSpPr>
            <a:spLocks noChangeArrowheads="1"/>
          </p:cNvSpPr>
          <p:nvPr/>
        </p:nvSpPr>
        <p:spPr bwMode="auto">
          <a:xfrm rot="333835">
            <a:off x="8513763" y="2173288"/>
            <a:ext cx="457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45" name="Freeform 6"/>
          <p:cNvSpPr>
            <a:spLocks/>
          </p:cNvSpPr>
          <p:nvPr/>
        </p:nvSpPr>
        <p:spPr bwMode="auto">
          <a:xfrm>
            <a:off x="3306763" y="1066800"/>
            <a:ext cx="5372100" cy="4000500"/>
          </a:xfrm>
          <a:custGeom>
            <a:avLst/>
            <a:gdLst>
              <a:gd name="T0" fmla="*/ 2147483646 w 3384"/>
              <a:gd name="T1" fmla="*/ 2147483646 h 2520"/>
              <a:gd name="T2" fmla="*/ 2147483646 w 3384"/>
              <a:gd name="T3" fmla="*/ 2147483646 h 2520"/>
              <a:gd name="T4" fmla="*/ 2147483646 w 3384"/>
              <a:gd name="T5" fmla="*/ 2147483646 h 2520"/>
              <a:gd name="T6" fmla="*/ 2147483646 w 3384"/>
              <a:gd name="T7" fmla="*/ 2147483646 h 2520"/>
              <a:gd name="T8" fmla="*/ 2147483646 w 3384"/>
              <a:gd name="T9" fmla="*/ 2147483646 h 2520"/>
              <a:gd name="T10" fmla="*/ 2147483646 w 3384"/>
              <a:gd name="T11" fmla="*/ 2147483646 h 2520"/>
              <a:gd name="T12" fmla="*/ 2147483646 w 3384"/>
              <a:gd name="T13" fmla="*/ 2147483646 h 2520"/>
              <a:gd name="T14" fmla="*/ 2147483646 w 3384"/>
              <a:gd name="T15" fmla="*/ 2147483646 h 2520"/>
              <a:gd name="T16" fmla="*/ 2147483646 w 3384"/>
              <a:gd name="T17" fmla="*/ 2147483646 h 2520"/>
              <a:gd name="T18" fmla="*/ 2147483646 w 3384"/>
              <a:gd name="T19" fmla="*/ 2147483646 h 2520"/>
              <a:gd name="T20" fmla="*/ 2147483646 w 3384"/>
              <a:gd name="T21" fmla="*/ 2147483646 h 2520"/>
              <a:gd name="T22" fmla="*/ 2147483646 w 3384"/>
              <a:gd name="T23" fmla="*/ 2147483646 h 2520"/>
              <a:gd name="T24" fmla="*/ 2147483646 w 3384"/>
              <a:gd name="T25" fmla="*/ 2147483646 h 2520"/>
              <a:gd name="T26" fmla="*/ 2147483646 w 3384"/>
              <a:gd name="T27" fmla="*/ 2147483646 h 2520"/>
              <a:gd name="T28" fmla="*/ 2147483646 w 3384"/>
              <a:gd name="T29" fmla="*/ 2147483646 h 2520"/>
              <a:gd name="T30" fmla="*/ 2147483646 w 3384"/>
              <a:gd name="T31" fmla="*/ 2147483646 h 2520"/>
              <a:gd name="T32" fmla="*/ 2147483646 w 3384"/>
              <a:gd name="T33" fmla="*/ 2147483646 h 2520"/>
              <a:gd name="T34" fmla="*/ 2147483646 w 3384"/>
              <a:gd name="T35" fmla="*/ 2147483646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7049" name="Line 1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Line 1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1" name="Line 1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2" name="Line 1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Line 1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Line 1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5" name="Line 1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6" name="Line 1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7" name="Line 1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8" name="Line 1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9" name="Text Box 2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7060" name="Text Box 2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7061" name="Text Box 2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7062" name="Text Box 2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7063" name="Text Box 2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7064" name="Text Box 2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7065" name="Text Box 2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7066" name="Text Box 2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7067" name="Text Box 2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7068" name="Oval 29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69" name="Oval 30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70" name="Oval 31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7071" name="Oval 32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67" name="Freeform 3"/>
          <p:cNvSpPr>
            <a:spLocks/>
          </p:cNvSpPr>
          <p:nvPr/>
        </p:nvSpPr>
        <p:spPr bwMode="auto">
          <a:xfrm>
            <a:off x="2608263" y="792163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6149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69" name="Line 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0" name="Line 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Text Box 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8072" name="Line 1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3" name="Line 1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4" name="Line 1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5" name="Line 1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6" name="Line 1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7" name="Line 1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8" name="Line 1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9" name="Line 1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0" name="Line 1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1" name="Line 1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2" name="Text Box 2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8083" name="Text Box 2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8084" name="Text Box 2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8085" name="Text Box 2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8086" name="Text Box 2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8087" name="Text Box 2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8088" name="Text Box 2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8089" name="Text Box 2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8090" name="Text Box 2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8091" name="Oval 29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92" name="Oval 30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93" name="Oval 31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8094" name="Oval 32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8095" name="Group 34"/>
          <p:cNvGrpSpPr>
            <a:grpSpLocks/>
          </p:cNvGrpSpPr>
          <p:nvPr/>
        </p:nvGrpSpPr>
        <p:grpSpPr bwMode="auto">
          <a:xfrm rot="-518194">
            <a:off x="5070475" y="1966913"/>
            <a:ext cx="2819400" cy="339725"/>
            <a:chOff x="1776" y="3072"/>
            <a:chExt cx="1776" cy="214"/>
          </a:xfrm>
        </p:grpSpPr>
        <p:sp>
          <p:nvSpPr>
            <p:cNvPr id="88097" name="AutoShape 35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8098" name="Oval 36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8096" name="Rectangle 37"/>
          <p:cNvSpPr>
            <a:spLocks noChangeArrowheads="1"/>
          </p:cNvSpPr>
          <p:nvPr/>
        </p:nvSpPr>
        <p:spPr bwMode="auto">
          <a:xfrm>
            <a:off x="5694363" y="1828800"/>
            <a:ext cx="3810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9091" name="Freeform 3"/>
          <p:cNvSpPr>
            <a:spLocks/>
          </p:cNvSpPr>
          <p:nvPr/>
        </p:nvSpPr>
        <p:spPr bwMode="auto">
          <a:xfrm>
            <a:off x="2443163" y="1066800"/>
            <a:ext cx="3729037" cy="3505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89116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89117" name="Group 29"/>
          <p:cNvGrpSpPr>
            <a:grpSpLocks/>
          </p:cNvGrpSpPr>
          <p:nvPr/>
        </p:nvGrpSpPr>
        <p:grpSpPr bwMode="auto">
          <a:xfrm>
            <a:off x="2909888" y="1600200"/>
            <a:ext cx="2819400" cy="339725"/>
            <a:chOff x="1776" y="3072"/>
            <a:chExt cx="1776" cy="214"/>
          </a:xfrm>
        </p:grpSpPr>
        <p:sp>
          <p:nvSpPr>
            <p:cNvPr id="89119" name="AutoShape 30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89120" name="Oval 31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89118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1295400" y="1219200"/>
            <a:ext cx="2819400" cy="339725"/>
            <a:chOff x="1776" y="3072"/>
            <a:chExt cx="1776" cy="214"/>
          </a:xfrm>
        </p:grpSpPr>
        <p:sp>
          <p:nvSpPr>
            <p:cNvPr id="90145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0146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0116" name="Freeform 6"/>
          <p:cNvSpPr>
            <a:spLocks/>
          </p:cNvSpPr>
          <p:nvPr/>
        </p:nvSpPr>
        <p:spPr bwMode="auto">
          <a:xfrm>
            <a:off x="22860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7" name="Freeform 7"/>
          <p:cNvSpPr>
            <a:spLocks/>
          </p:cNvSpPr>
          <p:nvPr/>
        </p:nvSpPr>
        <p:spPr bwMode="auto">
          <a:xfrm>
            <a:off x="3962400" y="1524000"/>
            <a:ext cx="828675" cy="522288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3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4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5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7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8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9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0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1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0132" name="Text Box 22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0133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0134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0135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0136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0137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0138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0139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0140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0141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0142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0143" name="Line 33"/>
          <p:cNvSpPr>
            <a:spLocks noChangeShapeType="1"/>
          </p:cNvSpPr>
          <p:nvPr/>
        </p:nvSpPr>
        <p:spPr bwMode="auto">
          <a:xfrm>
            <a:off x="3962400" y="15240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4" name="Oval 34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0" y="990600"/>
            <a:ext cx="2819400" cy="339725"/>
            <a:chOff x="1776" y="3072"/>
            <a:chExt cx="1776" cy="214"/>
          </a:xfrm>
        </p:grpSpPr>
        <p:sp>
          <p:nvSpPr>
            <p:cNvPr id="91169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1170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1140" name="Freeform 6"/>
          <p:cNvSpPr>
            <a:spLocks/>
          </p:cNvSpPr>
          <p:nvPr/>
        </p:nvSpPr>
        <p:spPr bwMode="auto">
          <a:xfrm>
            <a:off x="273685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1" name="Freeform 7"/>
          <p:cNvSpPr>
            <a:spLocks/>
          </p:cNvSpPr>
          <p:nvPr/>
        </p:nvSpPr>
        <p:spPr bwMode="auto">
          <a:xfrm>
            <a:off x="2678113" y="1295400"/>
            <a:ext cx="522287" cy="1055688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3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4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1145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6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3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4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5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1156" name="Text Box 22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1157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1158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1159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1160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1161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1162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1163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1164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1165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1166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1167" name="Line 33"/>
          <p:cNvSpPr>
            <a:spLocks noChangeShapeType="1"/>
          </p:cNvSpPr>
          <p:nvPr/>
        </p:nvSpPr>
        <p:spPr bwMode="auto">
          <a:xfrm>
            <a:off x="2743200" y="1295400"/>
            <a:ext cx="3429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8" name="Oval 34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0" y="685800"/>
            <a:ext cx="617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4" name="Freeform 4"/>
          <p:cNvSpPr>
            <a:spLocks/>
          </p:cNvSpPr>
          <p:nvPr/>
        </p:nvSpPr>
        <p:spPr bwMode="auto">
          <a:xfrm>
            <a:off x="3844925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-455613" y="838200"/>
            <a:ext cx="6172201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4673600" y="1320800"/>
            <a:ext cx="1460500" cy="1231900"/>
          </a:xfrm>
          <a:custGeom>
            <a:avLst/>
            <a:gdLst>
              <a:gd name="T0" fmla="*/ 2147483646 w 920"/>
              <a:gd name="T1" fmla="*/ 2147483646 h 776"/>
              <a:gd name="T2" fmla="*/ 2147483646 w 920"/>
              <a:gd name="T3" fmla="*/ 2147483646 h 776"/>
              <a:gd name="T4" fmla="*/ 2147483646 w 920"/>
              <a:gd name="T5" fmla="*/ 2147483646 h 776"/>
              <a:gd name="T6" fmla="*/ 2147483646 w 920"/>
              <a:gd name="T7" fmla="*/ 2147483646 h 776"/>
              <a:gd name="T8" fmla="*/ 2147483646 w 920"/>
              <a:gd name="T9" fmla="*/ 2147483646 h 776"/>
              <a:gd name="T10" fmla="*/ 2147483646 w 920"/>
              <a:gd name="T11" fmla="*/ 2147483646 h 776"/>
              <a:gd name="T12" fmla="*/ 2147483646 w 920"/>
              <a:gd name="T13" fmla="*/ 2147483646 h 776"/>
              <a:gd name="T14" fmla="*/ 2147483646 w 920"/>
              <a:gd name="T15" fmla="*/ 2147483646 h 776"/>
              <a:gd name="T16" fmla="*/ 2147483646 w 920"/>
              <a:gd name="T17" fmla="*/ 2147483646 h 776"/>
              <a:gd name="T18" fmla="*/ 2147483646 w 920"/>
              <a:gd name="T19" fmla="*/ 2147483646 h 776"/>
              <a:gd name="T20" fmla="*/ 2147483646 w 920"/>
              <a:gd name="T21" fmla="*/ 2147483646 h 776"/>
              <a:gd name="T22" fmla="*/ 2147483646 w 920"/>
              <a:gd name="T23" fmla="*/ 2147483646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-457200" y="838200"/>
            <a:ext cx="617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4234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5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6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7" name="Oval 29"/>
          <p:cNvSpPr>
            <a:spLocks noChangeArrowheads="1"/>
          </p:cNvSpPr>
          <p:nvPr/>
        </p:nvSpPr>
        <p:spPr bwMode="auto">
          <a:xfrm>
            <a:off x="6151563" y="19050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4238" name="Oval 30"/>
          <p:cNvSpPr>
            <a:spLocks noChangeArrowheads="1"/>
          </p:cNvSpPr>
          <p:nvPr/>
        </p:nvSpPr>
        <p:spPr bwMode="auto">
          <a:xfrm>
            <a:off x="568801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762000" y="1752600"/>
            <a:ext cx="792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endParaRPr 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28600" y="4191000"/>
            <a:ext cx="998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 rot="-3175050">
            <a:off x="-554037" y="2078037"/>
            <a:ext cx="2819400" cy="339725"/>
            <a:chOff x="1776" y="3072"/>
            <a:chExt cx="1776" cy="214"/>
          </a:xfrm>
        </p:grpSpPr>
        <p:sp>
          <p:nvSpPr>
            <p:cNvPr id="95266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5267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5236" name="Freeform 6"/>
          <p:cNvSpPr>
            <a:spLocks/>
          </p:cNvSpPr>
          <p:nvPr/>
        </p:nvSpPr>
        <p:spPr bwMode="auto">
          <a:xfrm>
            <a:off x="45720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7" name="Freeform 7"/>
          <p:cNvSpPr>
            <a:spLocks/>
          </p:cNvSpPr>
          <p:nvPr/>
        </p:nvSpPr>
        <p:spPr bwMode="auto">
          <a:xfrm>
            <a:off x="1828800" y="0"/>
            <a:ext cx="1447800" cy="1219200"/>
          </a:xfrm>
          <a:custGeom>
            <a:avLst/>
            <a:gdLst>
              <a:gd name="T0" fmla="*/ 0 w 912"/>
              <a:gd name="T1" fmla="*/ 2147483646 h 768"/>
              <a:gd name="T2" fmla="*/ 2147483646 w 912"/>
              <a:gd name="T3" fmla="*/ 2147483646 h 768"/>
              <a:gd name="T4" fmla="*/ 2147483646 w 912"/>
              <a:gd name="T5" fmla="*/ 2147483646 h 768"/>
              <a:gd name="T6" fmla="*/ 2147483646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8" name="Freeform 8"/>
          <p:cNvSpPr>
            <a:spLocks/>
          </p:cNvSpPr>
          <p:nvPr/>
        </p:nvSpPr>
        <p:spPr bwMode="auto">
          <a:xfrm>
            <a:off x="1717675" y="1146175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9" name="Line 9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0" name="Line 10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5242" name="Line 12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3" name="Line 13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4" name="Line 14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5" name="Line 15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6" name="Line 16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7" name="Line 17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8" name="Line 18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9" name="Line 19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0" name="Line 20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1" name="Line 21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2" name="Text Box 22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5253" name="Text Box 23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5254" name="Text Box 24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5255" name="Text Box 25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5256" name="Text Box 26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5257" name="Text Box 27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5258" name="Text Box 28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5259" name="Text Box 29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5260" name="Text Box 30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5261" name="Oval 31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2" name="Oval 32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3" name="Oval 33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4" name="Oval 34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5265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 rot="10800000">
            <a:off x="1752600" y="4038600"/>
            <a:ext cx="2819400" cy="339725"/>
            <a:chOff x="1776" y="3072"/>
            <a:chExt cx="1776" cy="214"/>
          </a:xfrm>
        </p:grpSpPr>
        <p:sp>
          <p:nvSpPr>
            <p:cNvPr id="96290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6291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6260" name="Freeform 6"/>
          <p:cNvSpPr>
            <a:spLocks/>
          </p:cNvSpPr>
          <p:nvPr/>
        </p:nvSpPr>
        <p:spPr bwMode="auto">
          <a:xfrm>
            <a:off x="4572000" y="22225"/>
            <a:ext cx="1066800" cy="1905000"/>
          </a:xfrm>
          <a:custGeom>
            <a:avLst/>
            <a:gdLst>
              <a:gd name="T0" fmla="*/ 2147483646 w 672"/>
              <a:gd name="T1" fmla="*/ 2147483646 h 1200"/>
              <a:gd name="T2" fmla="*/ 2147483646 w 672"/>
              <a:gd name="T3" fmla="*/ 2147483646 h 1200"/>
              <a:gd name="T4" fmla="*/ 2147483646 w 672"/>
              <a:gd name="T5" fmla="*/ 2147483646 h 1200"/>
              <a:gd name="T6" fmla="*/ 2147483646 w 672"/>
              <a:gd name="T7" fmla="*/ 2147483646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1" name="Freeform 7"/>
          <p:cNvSpPr>
            <a:spLocks/>
          </p:cNvSpPr>
          <p:nvPr/>
        </p:nvSpPr>
        <p:spPr bwMode="auto">
          <a:xfrm>
            <a:off x="1981200" y="3886200"/>
            <a:ext cx="1003300" cy="192088"/>
          </a:xfrm>
          <a:custGeom>
            <a:avLst/>
            <a:gdLst>
              <a:gd name="T0" fmla="*/ 0 w 632"/>
              <a:gd name="T1" fmla="*/ 2147483646 h 121"/>
              <a:gd name="T2" fmla="*/ 2147483646 w 632"/>
              <a:gd name="T3" fmla="*/ 2147483646 h 121"/>
              <a:gd name="T4" fmla="*/ 2147483646 w 632"/>
              <a:gd name="T5" fmla="*/ 2147483646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Line 8"/>
          <p:cNvSpPr>
            <a:spLocks noChangeShapeType="1"/>
          </p:cNvSpPr>
          <p:nvPr/>
        </p:nvSpPr>
        <p:spPr bwMode="auto">
          <a:xfrm>
            <a:off x="1828800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3" name="Line 9"/>
          <p:cNvSpPr>
            <a:spLocks noChangeShapeType="1"/>
          </p:cNvSpPr>
          <p:nvPr/>
        </p:nvSpPr>
        <p:spPr bwMode="auto">
          <a:xfrm>
            <a:off x="32004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3505200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6265" name="Line 11"/>
          <p:cNvSpPr>
            <a:spLocks noChangeShapeType="1"/>
          </p:cNvSpPr>
          <p:nvPr/>
        </p:nvSpPr>
        <p:spPr bwMode="auto">
          <a:xfrm>
            <a:off x="37528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Line 12"/>
          <p:cNvSpPr>
            <a:spLocks noChangeShapeType="1"/>
          </p:cNvSpPr>
          <p:nvPr/>
        </p:nvSpPr>
        <p:spPr bwMode="auto">
          <a:xfrm>
            <a:off x="4232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7" name="Line 13"/>
          <p:cNvSpPr>
            <a:spLocks noChangeShapeType="1"/>
          </p:cNvSpPr>
          <p:nvPr/>
        </p:nvSpPr>
        <p:spPr bwMode="auto">
          <a:xfrm>
            <a:off x="47117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8" name="Line 14"/>
          <p:cNvSpPr>
            <a:spLocks noChangeShapeType="1"/>
          </p:cNvSpPr>
          <p:nvPr/>
        </p:nvSpPr>
        <p:spPr bwMode="auto">
          <a:xfrm>
            <a:off x="5181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9" name="Line 15"/>
          <p:cNvSpPr>
            <a:spLocks noChangeShapeType="1"/>
          </p:cNvSpPr>
          <p:nvPr/>
        </p:nvSpPr>
        <p:spPr bwMode="auto">
          <a:xfrm>
            <a:off x="5638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0" name="Line 16"/>
          <p:cNvSpPr>
            <a:spLocks noChangeShapeType="1"/>
          </p:cNvSpPr>
          <p:nvPr/>
        </p:nvSpPr>
        <p:spPr bwMode="auto">
          <a:xfrm>
            <a:off x="60960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1" name="Line 17"/>
          <p:cNvSpPr>
            <a:spLocks noChangeShapeType="1"/>
          </p:cNvSpPr>
          <p:nvPr/>
        </p:nvSpPr>
        <p:spPr bwMode="auto">
          <a:xfrm>
            <a:off x="6553200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2" name="Line 18"/>
          <p:cNvSpPr>
            <a:spLocks noChangeShapeType="1"/>
          </p:cNvSpPr>
          <p:nvPr/>
        </p:nvSpPr>
        <p:spPr bwMode="auto">
          <a:xfrm>
            <a:off x="7010400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3" name="Line 19"/>
          <p:cNvSpPr>
            <a:spLocks noChangeShapeType="1"/>
          </p:cNvSpPr>
          <p:nvPr/>
        </p:nvSpPr>
        <p:spPr bwMode="auto">
          <a:xfrm>
            <a:off x="7467600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4" name="Line 20"/>
          <p:cNvSpPr>
            <a:spLocks noChangeShapeType="1"/>
          </p:cNvSpPr>
          <p:nvPr/>
        </p:nvSpPr>
        <p:spPr bwMode="auto">
          <a:xfrm>
            <a:off x="7924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5" name="Text Box 21"/>
          <p:cNvSpPr txBox="1">
            <a:spLocks noChangeArrowheads="1"/>
          </p:cNvSpPr>
          <p:nvPr/>
        </p:nvSpPr>
        <p:spPr bwMode="auto">
          <a:xfrm>
            <a:off x="7772400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6276" name="Text Box 22"/>
          <p:cNvSpPr txBox="1">
            <a:spLocks noChangeArrowheads="1"/>
          </p:cNvSpPr>
          <p:nvPr/>
        </p:nvSpPr>
        <p:spPr bwMode="auto">
          <a:xfrm>
            <a:off x="4038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6277" name="Text Box 23"/>
          <p:cNvSpPr txBox="1">
            <a:spLocks noChangeArrowheads="1"/>
          </p:cNvSpPr>
          <p:nvPr/>
        </p:nvSpPr>
        <p:spPr bwMode="auto">
          <a:xfrm>
            <a:off x="4495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6278" name="Text Box 24"/>
          <p:cNvSpPr txBox="1">
            <a:spLocks noChangeArrowheads="1"/>
          </p:cNvSpPr>
          <p:nvPr/>
        </p:nvSpPr>
        <p:spPr bwMode="auto">
          <a:xfrm>
            <a:off x="49530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6279" name="Text Box 25"/>
          <p:cNvSpPr txBox="1">
            <a:spLocks noChangeArrowheads="1"/>
          </p:cNvSpPr>
          <p:nvPr/>
        </p:nvSpPr>
        <p:spPr bwMode="auto">
          <a:xfrm>
            <a:off x="5410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6280" name="Text Box 26"/>
          <p:cNvSpPr txBox="1">
            <a:spLocks noChangeArrowheads="1"/>
          </p:cNvSpPr>
          <p:nvPr/>
        </p:nvSpPr>
        <p:spPr bwMode="auto">
          <a:xfrm>
            <a:off x="58674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6281" name="Text Box 27"/>
          <p:cNvSpPr txBox="1">
            <a:spLocks noChangeArrowheads="1"/>
          </p:cNvSpPr>
          <p:nvPr/>
        </p:nvSpPr>
        <p:spPr bwMode="auto">
          <a:xfrm>
            <a:off x="63246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6282" name="Text Box 28"/>
          <p:cNvSpPr txBox="1">
            <a:spLocks noChangeArrowheads="1"/>
          </p:cNvSpPr>
          <p:nvPr/>
        </p:nvSpPr>
        <p:spPr bwMode="auto">
          <a:xfrm>
            <a:off x="67818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6283" name="Text Box 29"/>
          <p:cNvSpPr txBox="1">
            <a:spLocks noChangeArrowheads="1"/>
          </p:cNvSpPr>
          <p:nvPr/>
        </p:nvSpPr>
        <p:spPr bwMode="auto">
          <a:xfrm>
            <a:off x="7315200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6284" name="Oval 30"/>
          <p:cNvSpPr>
            <a:spLocks noChangeArrowheads="1"/>
          </p:cNvSpPr>
          <p:nvPr/>
        </p:nvSpPr>
        <p:spPr bwMode="auto">
          <a:xfrm>
            <a:off x="698817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5" name="Oval 31"/>
          <p:cNvSpPr>
            <a:spLocks noChangeArrowheads="1"/>
          </p:cNvSpPr>
          <p:nvPr/>
        </p:nvSpPr>
        <p:spPr bwMode="auto">
          <a:xfrm>
            <a:off x="74676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6" name="Oval 32"/>
          <p:cNvSpPr>
            <a:spLocks noChangeArrowheads="1"/>
          </p:cNvSpPr>
          <p:nvPr/>
        </p:nvSpPr>
        <p:spPr bwMode="auto">
          <a:xfrm>
            <a:off x="6537325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7" name="Oval 33"/>
          <p:cNvSpPr>
            <a:spLocks noChangeArrowheads="1"/>
          </p:cNvSpPr>
          <p:nvPr/>
        </p:nvSpPr>
        <p:spPr bwMode="auto">
          <a:xfrm>
            <a:off x="6075363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6288" name="Freeform 34"/>
          <p:cNvSpPr>
            <a:spLocks/>
          </p:cNvSpPr>
          <p:nvPr/>
        </p:nvSpPr>
        <p:spPr bwMode="auto">
          <a:xfrm>
            <a:off x="1270000" y="0"/>
            <a:ext cx="2311400" cy="4038600"/>
          </a:xfrm>
          <a:custGeom>
            <a:avLst/>
            <a:gdLst>
              <a:gd name="T0" fmla="*/ 2147483646 w 1456"/>
              <a:gd name="T1" fmla="*/ 0 h 2544"/>
              <a:gd name="T2" fmla="*/ 2147483646 w 1456"/>
              <a:gd name="T3" fmla="*/ 2147483646 h 2544"/>
              <a:gd name="T4" fmla="*/ 2147483646 w 1456"/>
              <a:gd name="T5" fmla="*/ 2147483646 h 2544"/>
              <a:gd name="T6" fmla="*/ 2147483646 w 1456"/>
              <a:gd name="T7" fmla="*/ 2147483646 h 2544"/>
              <a:gd name="T8" fmla="*/ 2147483646 w 1456"/>
              <a:gd name="T9" fmla="*/ 2147483646 h 2544"/>
              <a:gd name="T10" fmla="*/ 2147483646 w 1456"/>
              <a:gd name="T11" fmla="*/ 2147483646 h 2544"/>
              <a:gd name="T12" fmla="*/ 2147483646 w 1456"/>
              <a:gd name="T13" fmla="*/ 2147483646 h 2544"/>
              <a:gd name="T14" fmla="*/ 2147483646 w 1456"/>
              <a:gd name="T15" fmla="*/ 2147483646 h 2544"/>
              <a:gd name="T16" fmla="*/ 2147483646 w 1456"/>
              <a:gd name="T17" fmla="*/ 2147483646 h 2544"/>
              <a:gd name="T18" fmla="*/ 2147483646 w 1456"/>
              <a:gd name="T19" fmla="*/ 2147483646 h 2544"/>
              <a:gd name="T20" fmla="*/ 2147483646 w 1456"/>
              <a:gd name="T21" fmla="*/ 2147483646 h 2544"/>
              <a:gd name="T22" fmla="*/ 2147483646 w 1456"/>
              <a:gd name="T23" fmla="*/ 2147483646 h 2544"/>
              <a:gd name="T24" fmla="*/ 2147483646 w 1456"/>
              <a:gd name="T25" fmla="*/ 2147483646 h 25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6"/>
              <a:gd name="T40" fmla="*/ 0 h 2544"/>
              <a:gd name="T41" fmla="*/ 1456 w 1456"/>
              <a:gd name="T42" fmla="*/ 2544 h 25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6" h="2544">
                <a:moveTo>
                  <a:pt x="1456" y="0"/>
                </a:moveTo>
                <a:cubicBezTo>
                  <a:pt x="1416" y="12"/>
                  <a:pt x="1376" y="24"/>
                  <a:pt x="1312" y="48"/>
                </a:cubicBezTo>
                <a:cubicBezTo>
                  <a:pt x="1248" y="72"/>
                  <a:pt x="1176" y="104"/>
                  <a:pt x="1072" y="144"/>
                </a:cubicBezTo>
                <a:cubicBezTo>
                  <a:pt x="968" y="184"/>
                  <a:pt x="784" y="240"/>
                  <a:pt x="688" y="288"/>
                </a:cubicBezTo>
                <a:cubicBezTo>
                  <a:pt x="592" y="336"/>
                  <a:pt x="560" y="376"/>
                  <a:pt x="496" y="432"/>
                </a:cubicBezTo>
                <a:cubicBezTo>
                  <a:pt x="432" y="488"/>
                  <a:pt x="376" y="528"/>
                  <a:pt x="304" y="624"/>
                </a:cubicBezTo>
                <a:cubicBezTo>
                  <a:pt x="232" y="720"/>
                  <a:pt x="112" y="872"/>
                  <a:pt x="64" y="1008"/>
                </a:cubicBezTo>
                <a:cubicBezTo>
                  <a:pt x="16" y="1144"/>
                  <a:pt x="24" y="1320"/>
                  <a:pt x="16" y="1440"/>
                </a:cubicBezTo>
                <a:cubicBezTo>
                  <a:pt x="8" y="1560"/>
                  <a:pt x="0" y="1608"/>
                  <a:pt x="16" y="1728"/>
                </a:cubicBezTo>
                <a:cubicBezTo>
                  <a:pt x="32" y="1848"/>
                  <a:pt x="80" y="2064"/>
                  <a:pt x="112" y="2160"/>
                </a:cubicBezTo>
                <a:cubicBezTo>
                  <a:pt x="144" y="2256"/>
                  <a:pt x="160" y="2256"/>
                  <a:pt x="208" y="2304"/>
                </a:cubicBezTo>
                <a:cubicBezTo>
                  <a:pt x="256" y="2352"/>
                  <a:pt x="352" y="2408"/>
                  <a:pt x="400" y="2448"/>
                </a:cubicBezTo>
                <a:cubicBezTo>
                  <a:pt x="448" y="2488"/>
                  <a:pt x="472" y="2516"/>
                  <a:pt x="496" y="2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9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 rot="3647323">
            <a:off x="4551363" y="3221037"/>
            <a:ext cx="2819400" cy="339725"/>
            <a:chOff x="1776" y="3072"/>
            <a:chExt cx="1776" cy="214"/>
          </a:xfrm>
        </p:grpSpPr>
        <p:sp>
          <p:nvSpPr>
            <p:cNvPr id="97312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97313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97284" name="Freeform 6"/>
          <p:cNvSpPr>
            <a:spLocks/>
          </p:cNvSpPr>
          <p:nvPr/>
        </p:nvSpPr>
        <p:spPr bwMode="auto">
          <a:xfrm>
            <a:off x="762000" y="698500"/>
            <a:ext cx="5905500" cy="4559300"/>
          </a:xfrm>
          <a:custGeom>
            <a:avLst/>
            <a:gdLst>
              <a:gd name="T0" fmla="*/ 2147483646 w 3720"/>
              <a:gd name="T1" fmla="*/ 2147483646 h 2888"/>
              <a:gd name="T2" fmla="*/ 2147483646 w 3720"/>
              <a:gd name="T3" fmla="*/ 2147483646 h 2888"/>
              <a:gd name="T4" fmla="*/ 2147483646 w 3720"/>
              <a:gd name="T5" fmla="*/ 2147483646 h 2888"/>
              <a:gd name="T6" fmla="*/ 2147483646 w 3720"/>
              <a:gd name="T7" fmla="*/ 2147483646 h 2888"/>
              <a:gd name="T8" fmla="*/ 2147483646 w 3720"/>
              <a:gd name="T9" fmla="*/ 2147483646 h 2888"/>
              <a:gd name="T10" fmla="*/ 2147483646 w 3720"/>
              <a:gd name="T11" fmla="*/ 2147483646 h 2888"/>
              <a:gd name="T12" fmla="*/ 2147483646 w 3720"/>
              <a:gd name="T13" fmla="*/ 2147483646 h 2888"/>
              <a:gd name="T14" fmla="*/ 2147483646 w 3720"/>
              <a:gd name="T15" fmla="*/ 2147483646 h 2888"/>
              <a:gd name="T16" fmla="*/ 2147483646 w 3720"/>
              <a:gd name="T17" fmla="*/ 2147483646 h 2888"/>
              <a:gd name="T18" fmla="*/ 2147483646 w 3720"/>
              <a:gd name="T19" fmla="*/ 2147483646 h 2888"/>
              <a:gd name="T20" fmla="*/ 2147483646 w 3720"/>
              <a:gd name="T21" fmla="*/ 2147483646 h 2888"/>
              <a:gd name="T22" fmla="*/ 2147483646 w 3720"/>
              <a:gd name="T23" fmla="*/ 2147483646 h 2888"/>
              <a:gd name="T24" fmla="*/ 2147483646 w 3720"/>
              <a:gd name="T25" fmla="*/ 2147483646 h 2888"/>
              <a:gd name="T26" fmla="*/ 2147483646 w 3720"/>
              <a:gd name="T27" fmla="*/ 2147483646 h 2888"/>
              <a:gd name="T28" fmla="*/ 2147483646 w 3720"/>
              <a:gd name="T29" fmla="*/ 2147483646 h 2888"/>
              <a:gd name="T30" fmla="*/ 2147483646 w 3720"/>
              <a:gd name="T31" fmla="*/ 2147483646 h 2888"/>
              <a:gd name="T32" fmla="*/ 2147483646 w 3720"/>
              <a:gd name="T33" fmla="*/ 2147483646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5" name="Line 7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Line 8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Text Box 9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7288" name="Line 10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Line 11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Line 12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1" name="Line 13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Line 14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Line 15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4" name="Line 16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Line 17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Line 18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7" name="Line 19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8" name="Text Box 20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7299" name="Text Box 21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7300" name="Text Box 22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7301" name="Text Box 23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7302" name="Text Box 24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7303" name="Text Box 25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7304" name="Text Box 26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7305" name="Text Box 27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7306" name="Text Box 28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7307" name="Oval 29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08" name="Oval 30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09" name="Oval 31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10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7311" name="Oval 33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 rot="-3657521">
            <a:off x="6870701" y="1209675"/>
            <a:ext cx="106362" cy="2986087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 rot="1742479">
            <a:off x="7886700" y="3313113"/>
            <a:ext cx="457200" cy="7461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8331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2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3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4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8335" name="Freeform 31"/>
          <p:cNvSpPr>
            <a:spLocks/>
          </p:cNvSpPr>
          <p:nvPr/>
        </p:nvSpPr>
        <p:spPr bwMode="auto">
          <a:xfrm>
            <a:off x="2438400" y="800100"/>
            <a:ext cx="5803900" cy="4127500"/>
          </a:xfrm>
          <a:custGeom>
            <a:avLst/>
            <a:gdLst>
              <a:gd name="T0" fmla="*/ 2147483646 w 3656"/>
              <a:gd name="T1" fmla="*/ 2147483646 h 2600"/>
              <a:gd name="T2" fmla="*/ 2147483646 w 3656"/>
              <a:gd name="T3" fmla="*/ 2147483646 h 2600"/>
              <a:gd name="T4" fmla="*/ 2147483646 w 3656"/>
              <a:gd name="T5" fmla="*/ 2147483646 h 2600"/>
              <a:gd name="T6" fmla="*/ 2147483646 w 3656"/>
              <a:gd name="T7" fmla="*/ 2147483646 h 2600"/>
              <a:gd name="T8" fmla="*/ 2147483646 w 3656"/>
              <a:gd name="T9" fmla="*/ 2147483646 h 2600"/>
              <a:gd name="T10" fmla="*/ 2147483646 w 3656"/>
              <a:gd name="T11" fmla="*/ 2147483646 h 2600"/>
              <a:gd name="T12" fmla="*/ 2147483646 w 3656"/>
              <a:gd name="T13" fmla="*/ 2147483646 h 2600"/>
              <a:gd name="T14" fmla="*/ 2147483646 w 3656"/>
              <a:gd name="T15" fmla="*/ 2147483646 h 2600"/>
              <a:gd name="T16" fmla="*/ 2147483646 w 3656"/>
              <a:gd name="T17" fmla="*/ 2147483646 h 2600"/>
              <a:gd name="T18" fmla="*/ 2147483646 w 3656"/>
              <a:gd name="T19" fmla="*/ 2147483646 h 2600"/>
              <a:gd name="T20" fmla="*/ 2147483646 w 3656"/>
              <a:gd name="T21" fmla="*/ 2147483646 h 2600"/>
              <a:gd name="T22" fmla="*/ 2147483646 w 3656"/>
              <a:gd name="T23" fmla="*/ 2147483646 h 2600"/>
              <a:gd name="T24" fmla="*/ 2147483646 w 3656"/>
              <a:gd name="T25" fmla="*/ 2147483646 h 2600"/>
              <a:gd name="T26" fmla="*/ 2147483646 w 3656"/>
              <a:gd name="T27" fmla="*/ 2147483646 h 2600"/>
              <a:gd name="T28" fmla="*/ 2147483646 w 3656"/>
              <a:gd name="T29" fmla="*/ 2147483646 h 2600"/>
              <a:gd name="T30" fmla="*/ 2147483646 w 3656"/>
              <a:gd name="T31" fmla="*/ 2147483646 h 2600"/>
              <a:gd name="T32" fmla="*/ 2147483646 w 3656"/>
              <a:gd name="T33" fmla="*/ 2147483646 h 2600"/>
              <a:gd name="T34" fmla="*/ 2147483646 w 3656"/>
              <a:gd name="T35" fmla="*/ 2147483646 h 2600"/>
              <a:gd name="T36" fmla="*/ 2147483646 w 3656"/>
              <a:gd name="T37" fmla="*/ 2147483646 h 2600"/>
              <a:gd name="T38" fmla="*/ 2147483646 w 3656"/>
              <a:gd name="T39" fmla="*/ 2147483646 h 2600"/>
              <a:gd name="T40" fmla="*/ 2147483646 w 3656"/>
              <a:gd name="T41" fmla="*/ 2147483646 h 2600"/>
              <a:gd name="T42" fmla="*/ 2147483646 w 3656"/>
              <a:gd name="T43" fmla="*/ 2147483646 h 26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656"/>
              <a:gd name="T67" fmla="*/ 0 h 2600"/>
              <a:gd name="T68" fmla="*/ 3656 w 3656"/>
              <a:gd name="T69" fmla="*/ 2600 h 26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656" h="2600">
                <a:moveTo>
                  <a:pt x="2024" y="744"/>
                </a:moveTo>
                <a:cubicBezTo>
                  <a:pt x="2056" y="648"/>
                  <a:pt x="2088" y="552"/>
                  <a:pt x="2072" y="456"/>
                </a:cubicBezTo>
                <a:cubicBezTo>
                  <a:pt x="2056" y="360"/>
                  <a:pt x="2000" y="240"/>
                  <a:pt x="1928" y="168"/>
                </a:cubicBezTo>
                <a:cubicBezTo>
                  <a:pt x="1856" y="96"/>
                  <a:pt x="1792" y="48"/>
                  <a:pt x="1640" y="24"/>
                </a:cubicBezTo>
                <a:cubicBezTo>
                  <a:pt x="1488" y="0"/>
                  <a:pt x="1216" y="8"/>
                  <a:pt x="1016" y="24"/>
                </a:cubicBezTo>
                <a:cubicBezTo>
                  <a:pt x="816" y="40"/>
                  <a:pt x="592" y="64"/>
                  <a:pt x="440" y="120"/>
                </a:cubicBezTo>
                <a:cubicBezTo>
                  <a:pt x="288" y="176"/>
                  <a:pt x="176" y="224"/>
                  <a:pt x="104" y="360"/>
                </a:cubicBezTo>
                <a:cubicBezTo>
                  <a:pt x="32" y="496"/>
                  <a:pt x="16" y="768"/>
                  <a:pt x="8" y="936"/>
                </a:cubicBezTo>
                <a:cubicBezTo>
                  <a:pt x="0" y="1104"/>
                  <a:pt x="8" y="1200"/>
                  <a:pt x="56" y="1368"/>
                </a:cubicBezTo>
                <a:cubicBezTo>
                  <a:pt x="104" y="1536"/>
                  <a:pt x="168" y="1784"/>
                  <a:pt x="296" y="1944"/>
                </a:cubicBezTo>
                <a:cubicBezTo>
                  <a:pt x="424" y="2104"/>
                  <a:pt x="608" y="2224"/>
                  <a:pt x="824" y="2328"/>
                </a:cubicBezTo>
                <a:cubicBezTo>
                  <a:pt x="1040" y="2432"/>
                  <a:pt x="1352" y="2536"/>
                  <a:pt x="1592" y="2568"/>
                </a:cubicBezTo>
                <a:cubicBezTo>
                  <a:pt x="1832" y="2600"/>
                  <a:pt x="2080" y="2536"/>
                  <a:pt x="2264" y="2520"/>
                </a:cubicBezTo>
                <a:cubicBezTo>
                  <a:pt x="2448" y="2504"/>
                  <a:pt x="2568" y="2520"/>
                  <a:pt x="2696" y="2472"/>
                </a:cubicBezTo>
                <a:cubicBezTo>
                  <a:pt x="2824" y="2424"/>
                  <a:pt x="2928" y="2304"/>
                  <a:pt x="3032" y="2232"/>
                </a:cubicBezTo>
                <a:cubicBezTo>
                  <a:pt x="3136" y="2160"/>
                  <a:pt x="3248" y="2104"/>
                  <a:pt x="3320" y="2040"/>
                </a:cubicBezTo>
                <a:cubicBezTo>
                  <a:pt x="3392" y="1976"/>
                  <a:pt x="3432" y="1896"/>
                  <a:pt x="3464" y="1848"/>
                </a:cubicBezTo>
                <a:cubicBezTo>
                  <a:pt x="3496" y="1800"/>
                  <a:pt x="3496" y="1792"/>
                  <a:pt x="3512" y="1752"/>
                </a:cubicBezTo>
                <a:cubicBezTo>
                  <a:pt x="3528" y="1712"/>
                  <a:pt x="3544" y="1616"/>
                  <a:pt x="3560" y="1608"/>
                </a:cubicBezTo>
                <a:cubicBezTo>
                  <a:pt x="3576" y="1600"/>
                  <a:pt x="3600" y="1648"/>
                  <a:pt x="3608" y="1704"/>
                </a:cubicBezTo>
                <a:cubicBezTo>
                  <a:pt x="3616" y="1760"/>
                  <a:pt x="3600" y="1856"/>
                  <a:pt x="3608" y="1944"/>
                </a:cubicBezTo>
                <a:cubicBezTo>
                  <a:pt x="3616" y="2032"/>
                  <a:pt x="3640" y="2184"/>
                  <a:pt x="3656" y="22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6" name="Oval 32"/>
          <p:cNvSpPr>
            <a:spLocks noChangeArrowheads="1"/>
          </p:cNvSpPr>
          <p:nvPr/>
        </p:nvSpPr>
        <p:spPr bwMode="auto">
          <a:xfrm>
            <a:off x="5638800" y="1905000"/>
            <a:ext cx="5334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auto">
          <a:xfrm rot="-5066166">
            <a:off x="7038975" y="727075"/>
            <a:ext cx="88900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/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 rot="333835">
            <a:off x="8375650" y="2266950"/>
            <a:ext cx="457200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33" name="Line 6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4" name="Line 7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99336" name="Line 9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7" name="Line 10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8" name="Line 11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9" name="Line 12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0" name="Line 13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1" name="Line 14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2" name="Line 15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3" name="Line 16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4" name="Line 17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5" name="Line 18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6" name="Text Box 19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99347" name="Text Box 20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99348" name="Text Box 21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99349" name="Text Box 22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99350" name="Text Box 23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99351" name="Text Box 24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99352" name="Text Box 25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99353" name="Text Box 26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99354" name="Text Box 27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99355" name="Oval 28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6" name="Oval 29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7" name="Oval 30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8" name="Oval 31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59" name="Oval 32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9360" name="Freeform 33"/>
          <p:cNvSpPr>
            <a:spLocks/>
          </p:cNvSpPr>
          <p:nvPr/>
        </p:nvSpPr>
        <p:spPr bwMode="auto">
          <a:xfrm>
            <a:off x="3086100" y="762000"/>
            <a:ext cx="5613400" cy="3987800"/>
          </a:xfrm>
          <a:custGeom>
            <a:avLst/>
            <a:gdLst>
              <a:gd name="T0" fmla="*/ 2147483646 w 3536"/>
              <a:gd name="T1" fmla="*/ 2147483646 h 2512"/>
              <a:gd name="T2" fmla="*/ 2147483646 w 3536"/>
              <a:gd name="T3" fmla="*/ 2147483646 h 2512"/>
              <a:gd name="T4" fmla="*/ 2147483646 w 3536"/>
              <a:gd name="T5" fmla="*/ 2147483646 h 2512"/>
              <a:gd name="T6" fmla="*/ 2147483646 w 3536"/>
              <a:gd name="T7" fmla="*/ 2147483646 h 2512"/>
              <a:gd name="T8" fmla="*/ 2147483646 w 3536"/>
              <a:gd name="T9" fmla="*/ 0 h 2512"/>
              <a:gd name="T10" fmla="*/ 2147483646 w 3536"/>
              <a:gd name="T11" fmla="*/ 2147483646 h 2512"/>
              <a:gd name="T12" fmla="*/ 2147483646 w 3536"/>
              <a:gd name="T13" fmla="*/ 2147483646 h 2512"/>
              <a:gd name="T14" fmla="*/ 2147483646 w 3536"/>
              <a:gd name="T15" fmla="*/ 2147483646 h 2512"/>
              <a:gd name="T16" fmla="*/ 2147483646 w 3536"/>
              <a:gd name="T17" fmla="*/ 2147483646 h 2512"/>
              <a:gd name="T18" fmla="*/ 2147483646 w 3536"/>
              <a:gd name="T19" fmla="*/ 2147483646 h 2512"/>
              <a:gd name="T20" fmla="*/ 2147483646 w 3536"/>
              <a:gd name="T21" fmla="*/ 2147483646 h 2512"/>
              <a:gd name="T22" fmla="*/ 2147483646 w 3536"/>
              <a:gd name="T23" fmla="*/ 2147483646 h 2512"/>
              <a:gd name="T24" fmla="*/ 2147483646 w 3536"/>
              <a:gd name="T25" fmla="*/ 2147483646 h 2512"/>
              <a:gd name="T26" fmla="*/ 2147483646 w 3536"/>
              <a:gd name="T27" fmla="*/ 2147483646 h 2512"/>
              <a:gd name="T28" fmla="*/ 2147483646 w 3536"/>
              <a:gd name="T29" fmla="*/ 2147483646 h 2512"/>
              <a:gd name="T30" fmla="*/ 2147483646 w 3536"/>
              <a:gd name="T31" fmla="*/ 2147483646 h 2512"/>
              <a:gd name="T32" fmla="*/ 2147483646 w 3536"/>
              <a:gd name="T33" fmla="*/ 2147483646 h 2512"/>
              <a:gd name="T34" fmla="*/ 2147483646 w 3536"/>
              <a:gd name="T35" fmla="*/ 2147483646 h 2512"/>
              <a:gd name="T36" fmla="*/ 2147483646 w 3536"/>
              <a:gd name="T37" fmla="*/ 2147483646 h 2512"/>
              <a:gd name="T38" fmla="*/ 2147483646 w 3536"/>
              <a:gd name="T39" fmla="*/ 2147483646 h 2512"/>
              <a:gd name="T40" fmla="*/ 2147483646 w 3536"/>
              <a:gd name="T41" fmla="*/ 2147483646 h 2512"/>
              <a:gd name="T42" fmla="*/ 2147483646 w 3536"/>
              <a:gd name="T43" fmla="*/ 2147483646 h 2512"/>
              <a:gd name="T44" fmla="*/ 2147483646 w 3536"/>
              <a:gd name="T45" fmla="*/ 2147483646 h 2512"/>
              <a:gd name="T46" fmla="*/ 2147483646 w 3536"/>
              <a:gd name="T47" fmla="*/ 2147483646 h 2512"/>
              <a:gd name="T48" fmla="*/ 2147483646 w 3536"/>
              <a:gd name="T49" fmla="*/ 2147483646 h 2512"/>
              <a:gd name="T50" fmla="*/ 2147483646 w 3536"/>
              <a:gd name="T51" fmla="*/ 2147483646 h 25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36"/>
              <a:gd name="T79" fmla="*/ 0 h 2512"/>
              <a:gd name="T80" fmla="*/ 3536 w 3536"/>
              <a:gd name="T81" fmla="*/ 2512 h 251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36" h="2512">
                <a:moveTo>
                  <a:pt x="1656" y="768"/>
                </a:moveTo>
                <a:cubicBezTo>
                  <a:pt x="1668" y="668"/>
                  <a:pt x="1680" y="568"/>
                  <a:pt x="1656" y="480"/>
                </a:cubicBezTo>
                <a:cubicBezTo>
                  <a:pt x="1632" y="392"/>
                  <a:pt x="1568" y="304"/>
                  <a:pt x="1512" y="240"/>
                </a:cubicBezTo>
                <a:cubicBezTo>
                  <a:pt x="1456" y="176"/>
                  <a:pt x="1424" y="136"/>
                  <a:pt x="1320" y="96"/>
                </a:cubicBezTo>
                <a:cubicBezTo>
                  <a:pt x="1216" y="56"/>
                  <a:pt x="1024" y="0"/>
                  <a:pt x="888" y="0"/>
                </a:cubicBezTo>
                <a:cubicBezTo>
                  <a:pt x="752" y="0"/>
                  <a:pt x="624" y="32"/>
                  <a:pt x="504" y="96"/>
                </a:cubicBezTo>
                <a:cubicBezTo>
                  <a:pt x="384" y="160"/>
                  <a:pt x="248" y="264"/>
                  <a:pt x="168" y="384"/>
                </a:cubicBezTo>
                <a:cubicBezTo>
                  <a:pt x="88" y="504"/>
                  <a:pt x="48" y="680"/>
                  <a:pt x="24" y="816"/>
                </a:cubicBezTo>
                <a:cubicBezTo>
                  <a:pt x="0" y="952"/>
                  <a:pt x="16" y="1064"/>
                  <a:pt x="24" y="1200"/>
                </a:cubicBezTo>
                <a:cubicBezTo>
                  <a:pt x="32" y="1336"/>
                  <a:pt x="8" y="1488"/>
                  <a:pt x="72" y="1632"/>
                </a:cubicBezTo>
                <a:cubicBezTo>
                  <a:pt x="136" y="1776"/>
                  <a:pt x="224" y="1928"/>
                  <a:pt x="408" y="2064"/>
                </a:cubicBezTo>
                <a:cubicBezTo>
                  <a:pt x="592" y="2200"/>
                  <a:pt x="936" y="2384"/>
                  <a:pt x="1176" y="2448"/>
                </a:cubicBezTo>
                <a:cubicBezTo>
                  <a:pt x="1416" y="2512"/>
                  <a:pt x="1648" y="2464"/>
                  <a:pt x="1848" y="2448"/>
                </a:cubicBezTo>
                <a:cubicBezTo>
                  <a:pt x="2048" y="2432"/>
                  <a:pt x="2224" y="2392"/>
                  <a:pt x="2376" y="2352"/>
                </a:cubicBezTo>
                <a:cubicBezTo>
                  <a:pt x="2528" y="2312"/>
                  <a:pt x="2632" y="2296"/>
                  <a:pt x="2760" y="2208"/>
                </a:cubicBezTo>
                <a:cubicBezTo>
                  <a:pt x="2888" y="2120"/>
                  <a:pt x="3056" y="1944"/>
                  <a:pt x="3144" y="1824"/>
                </a:cubicBezTo>
                <a:cubicBezTo>
                  <a:pt x="3232" y="1704"/>
                  <a:pt x="3256" y="1592"/>
                  <a:pt x="3288" y="1488"/>
                </a:cubicBezTo>
                <a:cubicBezTo>
                  <a:pt x="3320" y="1384"/>
                  <a:pt x="3320" y="1264"/>
                  <a:pt x="3336" y="1200"/>
                </a:cubicBezTo>
                <a:cubicBezTo>
                  <a:pt x="3352" y="1136"/>
                  <a:pt x="3368" y="1144"/>
                  <a:pt x="3384" y="1104"/>
                </a:cubicBezTo>
                <a:cubicBezTo>
                  <a:pt x="3400" y="1064"/>
                  <a:pt x="3424" y="968"/>
                  <a:pt x="3432" y="960"/>
                </a:cubicBezTo>
                <a:cubicBezTo>
                  <a:pt x="3440" y="952"/>
                  <a:pt x="3416" y="1016"/>
                  <a:pt x="3432" y="1056"/>
                </a:cubicBezTo>
                <a:cubicBezTo>
                  <a:pt x="3448" y="1096"/>
                  <a:pt x="3520" y="1144"/>
                  <a:pt x="3528" y="1200"/>
                </a:cubicBezTo>
                <a:cubicBezTo>
                  <a:pt x="3536" y="1256"/>
                  <a:pt x="3488" y="1336"/>
                  <a:pt x="3480" y="1392"/>
                </a:cubicBezTo>
                <a:cubicBezTo>
                  <a:pt x="3472" y="1448"/>
                  <a:pt x="3488" y="1496"/>
                  <a:pt x="3480" y="1536"/>
                </a:cubicBezTo>
                <a:cubicBezTo>
                  <a:pt x="3472" y="1576"/>
                  <a:pt x="3440" y="1592"/>
                  <a:pt x="3432" y="1632"/>
                </a:cubicBezTo>
                <a:cubicBezTo>
                  <a:pt x="3424" y="1672"/>
                  <a:pt x="3428" y="1724"/>
                  <a:pt x="3432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55" name="Freeform 3"/>
          <p:cNvSpPr>
            <a:spLocks/>
          </p:cNvSpPr>
          <p:nvPr/>
        </p:nvSpPr>
        <p:spPr bwMode="auto">
          <a:xfrm>
            <a:off x="2159000" y="792163"/>
            <a:ext cx="5537200" cy="3987800"/>
          </a:xfrm>
          <a:custGeom>
            <a:avLst/>
            <a:gdLst>
              <a:gd name="T0" fmla="*/ 2147483646 w 3488"/>
              <a:gd name="T1" fmla="*/ 2147483646 h 2512"/>
              <a:gd name="T2" fmla="*/ 2147483646 w 3488"/>
              <a:gd name="T3" fmla="*/ 2147483646 h 2512"/>
              <a:gd name="T4" fmla="*/ 2147483646 w 3488"/>
              <a:gd name="T5" fmla="*/ 2147483646 h 2512"/>
              <a:gd name="T6" fmla="*/ 2147483646 w 3488"/>
              <a:gd name="T7" fmla="*/ 2147483646 h 2512"/>
              <a:gd name="T8" fmla="*/ 2147483646 w 3488"/>
              <a:gd name="T9" fmla="*/ 2147483646 h 2512"/>
              <a:gd name="T10" fmla="*/ 2147483646 w 3488"/>
              <a:gd name="T11" fmla="*/ 2147483646 h 2512"/>
              <a:gd name="T12" fmla="*/ 2147483646 w 3488"/>
              <a:gd name="T13" fmla="*/ 2147483646 h 2512"/>
              <a:gd name="T14" fmla="*/ 2147483646 w 3488"/>
              <a:gd name="T15" fmla="*/ 2147483646 h 2512"/>
              <a:gd name="T16" fmla="*/ 2147483646 w 3488"/>
              <a:gd name="T17" fmla="*/ 2147483646 h 2512"/>
              <a:gd name="T18" fmla="*/ 2147483646 w 3488"/>
              <a:gd name="T19" fmla="*/ 2147483646 h 2512"/>
              <a:gd name="T20" fmla="*/ 2147483646 w 3488"/>
              <a:gd name="T21" fmla="*/ 2147483646 h 2512"/>
              <a:gd name="T22" fmla="*/ 2147483646 w 3488"/>
              <a:gd name="T23" fmla="*/ 2147483646 h 2512"/>
              <a:gd name="T24" fmla="*/ 2147483646 w 3488"/>
              <a:gd name="T25" fmla="*/ 2147483646 h 2512"/>
              <a:gd name="T26" fmla="*/ 2147483646 w 3488"/>
              <a:gd name="T27" fmla="*/ 2147483646 h 2512"/>
              <a:gd name="T28" fmla="*/ 2147483646 w 3488"/>
              <a:gd name="T29" fmla="*/ 2147483646 h 2512"/>
              <a:gd name="T30" fmla="*/ 2147483646 w 3488"/>
              <a:gd name="T31" fmla="*/ 2147483646 h 2512"/>
              <a:gd name="T32" fmla="*/ 2147483646 w 3488"/>
              <a:gd name="T33" fmla="*/ 2147483646 h 2512"/>
              <a:gd name="T34" fmla="*/ 2147483646 w 3488"/>
              <a:gd name="T35" fmla="*/ 2147483646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149975" y="1905000"/>
            <a:ext cx="4572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8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0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1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2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3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4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5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6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7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9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0370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0371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0372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0373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0374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0375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0376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0377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0378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79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0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1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0382" name="Group 31"/>
          <p:cNvGrpSpPr>
            <a:grpSpLocks/>
          </p:cNvGrpSpPr>
          <p:nvPr/>
        </p:nvGrpSpPr>
        <p:grpSpPr bwMode="auto">
          <a:xfrm rot="-518194">
            <a:off x="4579938" y="1966913"/>
            <a:ext cx="2819400" cy="339725"/>
            <a:chOff x="1776" y="3072"/>
            <a:chExt cx="1776" cy="214"/>
          </a:xfrm>
        </p:grpSpPr>
        <p:sp>
          <p:nvSpPr>
            <p:cNvPr id="100387" name="AutoShape 32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0388" name="Oval 33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0383" name="Rectangle 34"/>
          <p:cNvSpPr>
            <a:spLocks noChangeArrowheads="1"/>
          </p:cNvSpPr>
          <p:nvPr/>
        </p:nvSpPr>
        <p:spPr bwMode="auto">
          <a:xfrm>
            <a:off x="5694363" y="1828800"/>
            <a:ext cx="3810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4" name="Oval 35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0385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5257800" y="1814513"/>
            <a:ext cx="381000" cy="304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379" name="Freeform 3"/>
          <p:cNvSpPr>
            <a:spLocks/>
          </p:cNvSpPr>
          <p:nvPr/>
        </p:nvSpPr>
        <p:spPr bwMode="auto">
          <a:xfrm>
            <a:off x="2057400" y="1066800"/>
            <a:ext cx="3733800" cy="3505200"/>
          </a:xfrm>
          <a:custGeom>
            <a:avLst/>
            <a:gdLst>
              <a:gd name="T0" fmla="*/ 2147483646 w 3008"/>
              <a:gd name="T1" fmla="*/ 2147483646 h 2560"/>
              <a:gd name="T2" fmla="*/ 2147483646 w 3008"/>
              <a:gd name="T3" fmla="*/ 2147483646 h 2560"/>
              <a:gd name="T4" fmla="*/ 2147483646 w 3008"/>
              <a:gd name="T5" fmla="*/ 2147483646 h 2560"/>
              <a:gd name="T6" fmla="*/ 2147483646 w 3008"/>
              <a:gd name="T7" fmla="*/ 2147483646 h 2560"/>
              <a:gd name="T8" fmla="*/ 2147483646 w 3008"/>
              <a:gd name="T9" fmla="*/ 2147483646 h 2560"/>
              <a:gd name="T10" fmla="*/ 2147483646 w 3008"/>
              <a:gd name="T11" fmla="*/ 2147483646 h 2560"/>
              <a:gd name="T12" fmla="*/ 2147483646 w 3008"/>
              <a:gd name="T13" fmla="*/ 2147483646 h 2560"/>
              <a:gd name="T14" fmla="*/ 2147483646 w 3008"/>
              <a:gd name="T15" fmla="*/ 2147483646 h 2560"/>
              <a:gd name="T16" fmla="*/ 2147483646 w 3008"/>
              <a:gd name="T17" fmla="*/ 2147483646 h 2560"/>
              <a:gd name="T18" fmla="*/ 2147483646 w 3008"/>
              <a:gd name="T19" fmla="*/ 2147483646 h 2560"/>
              <a:gd name="T20" fmla="*/ 2147483646 w 3008"/>
              <a:gd name="T21" fmla="*/ 2147483646 h 2560"/>
              <a:gd name="T22" fmla="*/ 2147483646 w 3008"/>
              <a:gd name="T23" fmla="*/ 2147483646 h 2560"/>
              <a:gd name="T24" fmla="*/ 2147483646 w 3008"/>
              <a:gd name="T25" fmla="*/ 2147483646 h 2560"/>
              <a:gd name="T26" fmla="*/ 2147483646 w 3008"/>
              <a:gd name="T27" fmla="*/ 2147483646 h 2560"/>
              <a:gd name="T28" fmla="*/ 2147483646 w 3008"/>
              <a:gd name="T29" fmla="*/ 2147483646 h 2560"/>
              <a:gd name="T30" fmla="*/ 2147483646 w 3008"/>
              <a:gd name="T31" fmla="*/ 2147483646 h 2560"/>
              <a:gd name="T32" fmla="*/ 2147483646 w 3008"/>
              <a:gd name="T33" fmla="*/ 2147483646 h 2560"/>
              <a:gd name="T34" fmla="*/ 2147483646 w 3008"/>
              <a:gd name="T35" fmla="*/ 2147483646 h 2560"/>
              <a:gd name="T36" fmla="*/ 2147483646 w 3008"/>
              <a:gd name="T37" fmla="*/ 2147483646 h 2560"/>
              <a:gd name="T38" fmla="*/ 2147483646 w 3008"/>
              <a:gd name="T39" fmla="*/ 2147483646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403" name="Oval 27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404" name="Oval 28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1405" name="Group 29"/>
          <p:cNvGrpSpPr>
            <a:grpSpLocks/>
          </p:cNvGrpSpPr>
          <p:nvPr/>
        </p:nvGrpSpPr>
        <p:grpSpPr bwMode="auto">
          <a:xfrm>
            <a:off x="2438400" y="1600200"/>
            <a:ext cx="2819400" cy="339725"/>
            <a:chOff x="1776" y="3072"/>
            <a:chExt cx="1776" cy="214"/>
          </a:xfrm>
        </p:grpSpPr>
        <p:sp>
          <p:nvSpPr>
            <p:cNvPr id="101408" name="AutoShape 30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1409" name="Oval 31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1406" name="Oval 32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1407" name="Oval 33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838200" y="1219200"/>
            <a:ext cx="2819400" cy="339725"/>
            <a:chOff x="1776" y="3072"/>
            <a:chExt cx="1776" cy="214"/>
          </a:xfrm>
        </p:grpSpPr>
        <p:sp>
          <p:nvSpPr>
            <p:cNvPr id="102434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2435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2404" name="Freeform 6"/>
          <p:cNvSpPr>
            <a:spLocks/>
          </p:cNvSpPr>
          <p:nvPr/>
        </p:nvSpPr>
        <p:spPr bwMode="auto">
          <a:xfrm>
            <a:off x="1828800" y="647700"/>
            <a:ext cx="3873500" cy="3860800"/>
          </a:xfrm>
          <a:custGeom>
            <a:avLst/>
            <a:gdLst>
              <a:gd name="T0" fmla="*/ 2147483646 w 2440"/>
              <a:gd name="T1" fmla="*/ 2147483646 h 2432"/>
              <a:gd name="T2" fmla="*/ 2147483646 w 2440"/>
              <a:gd name="T3" fmla="*/ 2147483646 h 2432"/>
              <a:gd name="T4" fmla="*/ 2147483646 w 2440"/>
              <a:gd name="T5" fmla="*/ 2147483646 h 2432"/>
              <a:gd name="T6" fmla="*/ 2147483646 w 2440"/>
              <a:gd name="T7" fmla="*/ 2147483646 h 2432"/>
              <a:gd name="T8" fmla="*/ 2147483646 w 2440"/>
              <a:gd name="T9" fmla="*/ 2147483646 h 2432"/>
              <a:gd name="T10" fmla="*/ 2147483646 w 2440"/>
              <a:gd name="T11" fmla="*/ 2147483646 h 2432"/>
              <a:gd name="T12" fmla="*/ 2147483646 w 2440"/>
              <a:gd name="T13" fmla="*/ 2147483646 h 2432"/>
              <a:gd name="T14" fmla="*/ 2147483646 w 2440"/>
              <a:gd name="T15" fmla="*/ 2147483646 h 2432"/>
              <a:gd name="T16" fmla="*/ 2147483646 w 2440"/>
              <a:gd name="T17" fmla="*/ 2147483646 h 2432"/>
              <a:gd name="T18" fmla="*/ 2147483646 w 2440"/>
              <a:gd name="T19" fmla="*/ 2147483646 h 2432"/>
              <a:gd name="T20" fmla="*/ 2147483646 w 2440"/>
              <a:gd name="T21" fmla="*/ 2147483646 h 2432"/>
              <a:gd name="T22" fmla="*/ 2147483646 w 2440"/>
              <a:gd name="T23" fmla="*/ 2147483646 h 2432"/>
              <a:gd name="T24" fmla="*/ 2147483646 w 2440"/>
              <a:gd name="T25" fmla="*/ 2147483646 h 2432"/>
              <a:gd name="T26" fmla="*/ 2147483646 w 2440"/>
              <a:gd name="T27" fmla="*/ 2147483646 h 2432"/>
              <a:gd name="T28" fmla="*/ 2147483646 w 2440"/>
              <a:gd name="T29" fmla="*/ 2147483646 h 2432"/>
              <a:gd name="T30" fmla="*/ 2147483646 w 2440"/>
              <a:gd name="T31" fmla="*/ 2147483646 h 2432"/>
              <a:gd name="T32" fmla="*/ 2147483646 w 2440"/>
              <a:gd name="T33" fmla="*/ 2147483646 h 2432"/>
              <a:gd name="T34" fmla="*/ 2147483646 w 2440"/>
              <a:gd name="T35" fmla="*/ 2147483646 h 2432"/>
              <a:gd name="T36" fmla="*/ 2147483646 w 2440"/>
              <a:gd name="T37" fmla="*/ 2147483646 h 2432"/>
              <a:gd name="T38" fmla="*/ 2147483646 w 2440"/>
              <a:gd name="T39" fmla="*/ 2147483646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5" name="Freeform 7"/>
          <p:cNvSpPr>
            <a:spLocks/>
          </p:cNvSpPr>
          <p:nvPr/>
        </p:nvSpPr>
        <p:spPr bwMode="auto">
          <a:xfrm>
            <a:off x="3505200" y="1524000"/>
            <a:ext cx="828675" cy="522288"/>
          </a:xfrm>
          <a:custGeom>
            <a:avLst/>
            <a:gdLst>
              <a:gd name="T0" fmla="*/ 0 w 522"/>
              <a:gd name="T1" fmla="*/ 0 h 329"/>
              <a:gd name="T2" fmla="*/ 2147483646 w 522"/>
              <a:gd name="T3" fmla="*/ 2147483646 h 329"/>
              <a:gd name="T4" fmla="*/ 2147483646 w 522"/>
              <a:gd name="T5" fmla="*/ 2147483646 h 329"/>
              <a:gd name="T6" fmla="*/ 2147483646 w 522"/>
              <a:gd name="T7" fmla="*/ 2147483646 h 329"/>
              <a:gd name="T8" fmla="*/ 2147483646 w 522"/>
              <a:gd name="T9" fmla="*/ 2147483646 h 329"/>
              <a:gd name="T10" fmla="*/ 2147483646 w 522"/>
              <a:gd name="T11" fmla="*/ 2147483646 h 329"/>
              <a:gd name="T12" fmla="*/ 2147483646 w 522"/>
              <a:gd name="T13" fmla="*/ 2147483646 h 329"/>
              <a:gd name="T14" fmla="*/ 2147483646 w 522"/>
              <a:gd name="T15" fmla="*/ 2147483646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6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7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8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2409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0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1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2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3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4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5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6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7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8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9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2420" name="Text Box 22"/>
          <p:cNvSpPr txBox="1">
            <a:spLocks noChangeArrowheads="1"/>
          </p:cNvSpPr>
          <p:nvPr/>
        </p:nvSpPr>
        <p:spPr bwMode="auto">
          <a:xfrm>
            <a:off x="4114800" y="1538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2421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2422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2423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2424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2425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2426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2427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2428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29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30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31" name="Line 33"/>
          <p:cNvSpPr>
            <a:spLocks noChangeShapeType="1"/>
          </p:cNvSpPr>
          <p:nvPr/>
        </p:nvSpPr>
        <p:spPr bwMode="auto">
          <a:xfrm>
            <a:off x="3429000" y="15240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2" name="Oval 34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433" name="Oval 35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0" y="990600"/>
            <a:ext cx="2819400" cy="339725"/>
            <a:chOff x="1776" y="3072"/>
            <a:chExt cx="1776" cy="214"/>
          </a:xfrm>
        </p:grpSpPr>
        <p:sp>
          <p:nvSpPr>
            <p:cNvPr id="103458" name="AutoShape 4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  <p:sp>
          <p:nvSpPr>
            <p:cNvPr id="103459" name="Oval 5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3600" b="1">
                <a:solidFill>
                  <a:srgbClr val="000099"/>
                </a:solidFill>
              </a:endParaRPr>
            </a:p>
          </p:txBody>
        </p:sp>
      </p:grpSp>
      <p:sp>
        <p:nvSpPr>
          <p:cNvPr id="103428" name="Freeform 6"/>
          <p:cNvSpPr>
            <a:spLocks/>
          </p:cNvSpPr>
          <p:nvPr/>
        </p:nvSpPr>
        <p:spPr bwMode="auto">
          <a:xfrm>
            <a:off x="2286000" y="774700"/>
            <a:ext cx="3403600" cy="3009900"/>
          </a:xfrm>
          <a:custGeom>
            <a:avLst/>
            <a:gdLst>
              <a:gd name="T0" fmla="*/ 2147483646 w 2144"/>
              <a:gd name="T1" fmla="*/ 2147483646 h 1896"/>
              <a:gd name="T2" fmla="*/ 2147483646 w 2144"/>
              <a:gd name="T3" fmla="*/ 2147483646 h 1896"/>
              <a:gd name="T4" fmla="*/ 2147483646 w 2144"/>
              <a:gd name="T5" fmla="*/ 2147483646 h 1896"/>
              <a:gd name="T6" fmla="*/ 2147483646 w 2144"/>
              <a:gd name="T7" fmla="*/ 2147483646 h 1896"/>
              <a:gd name="T8" fmla="*/ 2147483646 w 2144"/>
              <a:gd name="T9" fmla="*/ 2147483646 h 1896"/>
              <a:gd name="T10" fmla="*/ 2147483646 w 2144"/>
              <a:gd name="T11" fmla="*/ 2147483646 h 1896"/>
              <a:gd name="T12" fmla="*/ 2147483646 w 2144"/>
              <a:gd name="T13" fmla="*/ 2147483646 h 1896"/>
              <a:gd name="T14" fmla="*/ 2147483646 w 2144"/>
              <a:gd name="T15" fmla="*/ 2147483646 h 1896"/>
              <a:gd name="T16" fmla="*/ 2147483646 w 2144"/>
              <a:gd name="T17" fmla="*/ 2147483646 h 1896"/>
              <a:gd name="T18" fmla="*/ 2147483646 w 2144"/>
              <a:gd name="T19" fmla="*/ 2147483646 h 1896"/>
              <a:gd name="T20" fmla="*/ 2147483646 w 2144"/>
              <a:gd name="T21" fmla="*/ 2147483646 h 1896"/>
              <a:gd name="T22" fmla="*/ 2147483646 w 2144"/>
              <a:gd name="T23" fmla="*/ 2147483646 h 1896"/>
              <a:gd name="T24" fmla="*/ 2147483646 w 2144"/>
              <a:gd name="T25" fmla="*/ 2147483646 h 1896"/>
              <a:gd name="T26" fmla="*/ 2147483646 w 2144"/>
              <a:gd name="T27" fmla="*/ 2147483646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9" name="Freeform 7"/>
          <p:cNvSpPr>
            <a:spLocks/>
          </p:cNvSpPr>
          <p:nvPr/>
        </p:nvSpPr>
        <p:spPr bwMode="auto">
          <a:xfrm>
            <a:off x="2678113" y="1295400"/>
            <a:ext cx="522287" cy="1055688"/>
          </a:xfrm>
          <a:custGeom>
            <a:avLst/>
            <a:gdLst>
              <a:gd name="T0" fmla="*/ 0 w 329"/>
              <a:gd name="T1" fmla="*/ 0 h 1145"/>
              <a:gd name="T2" fmla="*/ 2147483646 w 329"/>
              <a:gd name="T3" fmla="*/ 2147483646 h 1145"/>
              <a:gd name="T4" fmla="*/ 2147483646 w 329"/>
              <a:gd name="T5" fmla="*/ 2147483646 h 1145"/>
              <a:gd name="T6" fmla="*/ 2147483646 w 329"/>
              <a:gd name="T7" fmla="*/ 2147483646 h 1145"/>
              <a:gd name="T8" fmla="*/ 2147483646 w 329"/>
              <a:gd name="T9" fmla="*/ 2147483646 h 1145"/>
              <a:gd name="T10" fmla="*/ 2147483646 w 329"/>
              <a:gd name="T11" fmla="*/ 2147483646 h 1145"/>
              <a:gd name="T12" fmla="*/ 2147483646 w 329"/>
              <a:gd name="T13" fmla="*/ 2147483646 h 1145"/>
              <a:gd name="T14" fmla="*/ 2147483646 w 329"/>
              <a:gd name="T15" fmla="*/ 2147483646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0" name="Line 8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1" name="Line 9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2" name="Text Box 10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3433" name="Line 11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Line 12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0" name="Line 18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1" name="Line 19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2" name="Line 20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3" name="Text Box 21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3444" name="Text Box 22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3445" name="Text Box 23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3446" name="Text Box 24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3447" name="Text Box 25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3448" name="Text Box 26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3449" name="Text Box 27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3450" name="Text Box 28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3451" name="Text Box 29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3452" name="Oval 30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3" name="Oval 31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4" name="Oval 32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5" name="Line 33"/>
          <p:cNvSpPr>
            <a:spLocks noChangeShapeType="1"/>
          </p:cNvSpPr>
          <p:nvPr/>
        </p:nvSpPr>
        <p:spPr bwMode="auto">
          <a:xfrm>
            <a:off x="1905000" y="1143000"/>
            <a:ext cx="3352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6" name="Oval 34"/>
          <p:cNvSpPr>
            <a:spLocks noChangeArrowheads="1"/>
          </p:cNvSpPr>
          <p:nvPr/>
        </p:nvSpPr>
        <p:spPr bwMode="auto">
          <a:xfrm>
            <a:off x="61166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3457" name="Oval 35"/>
          <p:cNvSpPr>
            <a:spLocks noChangeArrowheads="1"/>
          </p:cNvSpPr>
          <p:nvPr/>
        </p:nvSpPr>
        <p:spPr bwMode="auto">
          <a:xfrm>
            <a:off x="5638800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568450" y="533400"/>
            <a:ext cx="688975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>
            <a:off x="-914400" y="685800"/>
            <a:ext cx="6172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2" name="Freeform 4"/>
          <p:cNvSpPr>
            <a:spLocks/>
          </p:cNvSpPr>
          <p:nvPr/>
        </p:nvSpPr>
        <p:spPr bwMode="auto">
          <a:xfrm>
            <a:off x="3390900" y="927100"/>
            <a:ext cx="2324100" cy="2349500"/>
          </a:xfrm>
          <a:custGeom>
            <a:avLst/>
            <a:gdLst>
              <a:gd name="T0" fmla="*/ 2147483646 w 1464"/>
              <a:gd name="T1" fmla="*/ 2147483646 h 1480"/>
              <a:gd name="T2" fmla="*/ 2147483646 w 1464"/>
              <a:gd name="T3" fmla="*/ 2147483646 h 1480"/>
              <a:gd name="T4" fmla="*/ 2147483646 w 1464"/>
              <a:gd name="T5" fmla="*/ 2147483646 h 1480"/>
              <a:gd name="T6" fmla="*/ 2147483646 w 1464"/>
              <a:gd name="T7" fmla="*/ 2147483646 h 1480"/>
              <a:gd name="T8" fmla="*/ 2147483646 w 1464"/>
              <a:gd name="T9" fmla="*/ 2147483646 h 1480"/>
              <a:gd name="T10" fmla="*/ 2147483646 w 1464"/>
              <a:gd name="T11" fmla="*/ 2147483646 h 1480"/>
              <a:gd name="T12" fmla="*/ 2147483646 w 1464"/>
              <a:gd name="T13" fmla="*/ 2147483646 h 1480"/>
              <a:gd name="T14" fmla="*/ 2147483646 w 1464"/>
              <a:gd name="T15" fmla="*/ 2147483646 h 1480"/>
              <a:gd name="T16" fmla="*/ 2147483646 w 1464"/>
              <a:gd name="T17" fmla="*/ 2147483646 h 1480"/>
              <a:gd name="T18" fmla="*/ 2147483646 w 1464"/>
              <a:gd name="T19" fmla="*/ 2147483646 h 1480"/>
              <a:gd name="T20" fmla="*/ 2147483646 w 1464"/>
              <a:gd name="T21" fmla="*/ 2147483646 h 1480"/>
              <a:gd name="T22" fmla="*/ 2147483646 w 1464"/>
              <a:gd name="T23" fmla="*/ 2147483646 h 1480"/>
              <a:gd name="T24" fmla="*/ 2147483646 w 1464"/>
              <a:gd name="T25" fmla="*/ 2147483646 h 1480"/>
              <a:gd name="T26" fmla="*/ 2147483646 w 1464"/>
              <a:gd name="T27" fmla="*/ 2147483646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870075" y="19812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3241675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546475" y="152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379412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427355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47529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52228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5680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61372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6594475" y="1816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7051675" y="1814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7508875" y="18081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7966075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7813675" y="1524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4079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4537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49942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5451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59086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63658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68230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7356475" y="1524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04475" name="Oval 27"/>
          <p:cNvSpPr>
            <a:spLocks noChangeArrowheads="1"/>
          </p:cNvSpPr>
          <p:nvPr/>
        </p:nvSpPr>
        <p:spPr bwMode="auto">
          <a:xfrm>
            <a:off x="7029450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6" name="Oval 28"/>
          <p:cNvSpPr>
            <a:spLocks noChangeArrowheads="1"/>
          </p:cNvSpPr>
          <p:nvPr/>
        </p:nvSpPr>
        <p:spPr bwMode="auto">
          <a:xfrm>
            <a:off x="75088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7" name="Oval 29"/>
          <p:cNvSpPr>
            <a:spLocks noChangeArrowheads="1"/>
          </p:cNvSpPr>
          <p:nvPr/>
        </p:nvSpPr>
        <p:spPr bwMode="auto">
          <a:xfrm>
            <a:off x="6599238" y="1892300"/>
            <a:ext cx="466725" cy="174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8" name="Oval 30"/>
          <p:cNvSpPr>
            <a:spLocks noChangeArrowheads="1"/>
          </p:cNvSpPr>
          <p:nvPr/>
        </p:nvSpPr>
        <p:spPr bwMode="auto">
          <a:xfrm>
            <a:off x="6137275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4479" name="Oval 31"/>
          <p:cNvSpPr>
            <a:spLocks noChangeArrowheads="1"/>
          </p:cNvSpPr>
          <p:nvPr/>
        </p:nvSpPr>
        <p:spPr bwMode="auto">
          <a:xfrm>
            <a:off x="5659438" y="1905000"/>
            <a:ext cx="457200" cy="16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1521</Words>
  <Application>Microsoft Office PowerPoint</Application>
  <PresentationFormat>On-screen Show (4:3)</PresentationFormat>
  <Paragraphs>1041</Paragraphs>
  <Slides>117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4" baseType="lpstr">
      <vt:lpstr>Arial</vt:lpstr>
      <vt:lpstr>Calibri</vt:lpstr>
      <vt:lpstr>Times New Roman</vt:lpstr>
      <vt:lpstr>VNI-Times</vt:lpstr>
      <vt:lpstr>Wingdings</vt:lpstr>
      <vt:lpstr>Office Theme</vt:lpstr>
      <vt:lpstr>Chart</vt:lpstr>
      <vt:lpstr>PowerPoint Presentation</vt:lpstr>
      <vt:lpstr>PowerPoint Presentation</vt:lpstr>
      <vt:lpstr>Một số mẫu thêu  </vt:lpstr>
      <vt:lpstr>Sản phẩm được thêu</vt:lpstr>
      <vt:lpstr>        *Ứng dụng thực tế: </vt:lpstr>
      <vt:lpstr>KĨ THUẬT</vt:lpstr>
      <vt:lpstr>   Quan sát mẫu và nhận xét</vt:lpstr>
      <vt:lpstr>*Nhận xét và nêu đặc điểm:</vt:lpstr>
      <vt:lpstr>PowerPoint Presentation</vt:lpstr>
      <vt:lpstr>  Một số mẫu thêu ứng dụng    đường thêu móc xích</vt:lpstr>
      <vt:lpstr>Trong thực tế: </vt:lpstr>
      <vt:lpstr>PowerPoint Presentation</vt:lpstr>
      <vt:lpstr>PowerPoint Presentation</vt:lpstr>
      <vt:lpstr>PowerPoint Presentation</vt:lpstr>
      <vt:lpstr>Đọc nội dung 2 SGK, quan sát hình và trả lời các câu hỏi:  Cách thêu mũi thứ nhất như thế nào? </vt:lpstr>
      <vt:lpstr> Cách thêu mũi thứ hai như thế nào?</vt:lpstr>
      <vt:lpstr>Kết thúc đường thêu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Dặn dò</vt:lpstr>
    </vt:vector>
  </TitlesOfParts>
  <Company>THANH PHƯỚC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PP</dc:title>
  <dc:creator>NGUYEN DON TOAN</dc:creator>
  <cp:lastModifiedBy>vanly.240695@gmail.com</cp:lastModifiedBy>
  <cp:revision>158</cp:revision>
  <dcterms:created xsi:type="dcterms:W3CDTF">2005-11-21T14:08:56Z</dcterms:created>
  <dcterms:modified xsi:type="dcterms:W3CDTF">2021-11-21T05:50:25Z</dcterms:modified>
</cp:coreProperties>
</file>