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6" r:id="rId4"/>
    <p:sldId id="288" r:id="rId5"/>
    <p:sldId id="290" r:id="rId6"/>
    <p:sldId id="289" r:id="rId7"/>
    <p:sldId id="259" r:id="rId8"/>
    <p:sldId id="261" r:id="rId9"/>
    <p:sldId id="315" r:id="rId10"/>
    <p:sldId id="308" r:id="rId11"/>
    <p:sldId id="316" r:id="rId12"/>
    <p:sldId id="300" r:id="rId13"/>
    <p:sldId id="302" r:id="rId14"/>
    <p:sldId id="313" r:id="rId15"/>
    <p:sldId id="305" r:id="rId16"/>
    <p:sldId id="306" r:id="rId17"/>
    <p:sldId id="314" r:id="rId18"/>
    <p:sldId id="307" r:id="rId19"/>
    <p:sldId id="28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UTM Netmuc KT" panose="02040603050506020204" pitchFamily="18" charset="0"/>
      <p:regular r:id="rId28"/>
      <p:bold r:id="rId29"/>
      <p:italic r:id="rId30"/>
      <p:boldItalic r:id="rId31"/>
    </p:embeddedFont>
    <p:embeddedFont>
      <p:font typeface="UVN Dzung Dakao" pitchFamily="2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399"/>
    <a:srgbClr val="FFE65B"/>
    <a:srgbClr val="F7FAFB"/>
    <a:srgbClr val="F7F2D5"/>
    <a:srgbClr val="BEC6EB"/>
    <a:srgbClr val="F8E7F1"/>
    <a:srgbClr val="FC6B7A"/>
    <a:srgbClr val="FCB476"/>
    <a:srgbClr val="72AAE3"/>
    <a:srgbClr val="728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/>
    <p:restoredTop sz="94656"/>
  </p:normalViewPr>
  <p:slideViewPr>
    <p:cSldViewPr snapToGrid="0">
      <p:cViewPr varScale="1">
        <p:scale>
          <a:sx n="78" d="100"/>
          <a:sy n="78" d="100"/>
        </p:scale>
        <p:origin x="20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1D9BE-5549-409C-B573-8B7A502549E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2882-FFCC-4BBE-8E52-8E4AD4E9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9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5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4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8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3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0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9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0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5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69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0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2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011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19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5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40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6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9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26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40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53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2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211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516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75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925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4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03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44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49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66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02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435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0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35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96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20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7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92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212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799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80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26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16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16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31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65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24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71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26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056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41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05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31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11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19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57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8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6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7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80AA54-9233-4B6B-B09A-3C18A4E373BF}"/>
              </a:ext>
            </a:extLst>
          </p:cNvPr>
          <p:cNvGrpSpPr/>
          <p:nvPr userDrawn="1"/>
        </p:nvGrpSpPr>
        <p:grpSpPr>
          <a:xfrm>
            <a:off x="0" y="64655"/>
            <a:ext cx="12110115" cy="6723950"/>
            <a:chOff x="0" y="64655"/>
            <a:chExt cx="12110115" cy="672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BD1D5-F650-46EE-B21F-DDDC4D1F9707}"/>
                </a:ext>
              </a:extLst>
            </p:cNvPr>
            <p:cNvSpPr txBox="1"/>
            <p:nvPr userDrawn="1"/>
          </p:nvSpPr>
          <p:spPr>
            <a:xfrm>
              <a:off x="0" y="64655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BDC253-68E9-43A5-91A7-CEADA8B12389}"/>
                </a:ext>
              </a:extLst>
            </p:cNvPr>
            <p:cNvSpPr txBox="1"/>
            <p:nvPr userDrawn="1"/>
          </p:nvSpPr>
          <p:spPr>
            <a:xfrm>
              <a:off x="11212946" y="6419273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</p:grp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67CE93-5422-4C10-AC66-05EA7E415450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74" y="9671417"/>
            <a:ext cx="1482367" cy="1280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10" r:id="rId3"/>
    <p:sldLayoutId id="2147483701" r:id="rId4"/>
    <p:sldLayoutId id="2147483695" r:id="rId5"/>
    <p:sldLayoutId id="2147483689" r:id="rId6"/>
    <p:sldLayoutId id="2147483688" r:id="rId7"/>
    <p:sldLayoutId id="2147483681" r:id="rId8"/>
    <p:sldLayoutId id="2147483677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5" r:id="rId19"/>
    <p:sldLayoutId id="2147483664" r:id="rId20"/>
    <p:sldLayoutId id="2147483663" r:id="rId21"/>
    <p:sldLayoutId id="2147483661" r:id="rId22"/>
    <p:sldLayoutId id="2147483650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0" r:id="rId45"/>
    <p:sldLayoutId id="2147483699" r:id="rId46"/>
    <p:sldLayoutId id="2147483698" r:id="rId47"/>
    <p:sldLayoutId id="2147483697" r:id="rId48"/>
    <p:sldLayoutId id="2147483696" r:id="rId49"/>
    <p:sldLayoutId id="2147483694" r:id="rId50"/>
    <p:sldLayoutId id="2147483693" r:id="rId51"/>
    <p:sldLayoutId id="2147483692" r:id="rId52"/>
    <p:sldLayoutId id="2147483691" r:id="rId53"/>
    <p:sldLayoutId id="2147483690" r:id="rId54"/>
    <p:sldLayoutId id="2147483687" r:id="rId55"/>
    <p:sldLayoutId id="2147483686" r:id="rId56"/>
    <p:sldLayoutId id="2147483685" r:id="rId57"/>
    <p:sldLayoutId id="2147483684" r:id="rId58"/>
    <p:sldLayoutId id="2147483683" r:id="rId59"/>
    <p:sldLayoutId id="2147483682" r:id="rId60"/>
    <p:sldLayoutId id="2147483680" r:id="rId61"/>
    <p:sldLayoutId id="2147483679" r:id="rId62"/>
    <p:sldLayoutId id="2147483678" r:id="rId63"/>
    <p:sldLayoutId id="2147483676" r:id="rId64"/>
    <p:sldLayoutId id="2147483666" r:id="rId65"/>
    <p:sldLayoutId id="2147483662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656" r:id="rId72"/>
    <p:sldLayoutId id="2147483657" r:id="rId73"/>
    <p:sldLayoutId id="2147483658" r:id="rId74"/>
    <p:sldLayoutId id="2147483659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PA_图片 6">
            <a:extLst>
              <a:ext uri="{FF2B5EF4-FFF2-40B4-BE49-F238E27FC236}">
                <a16:creationId xmlns:a16="http://schemas.microsoft.com/office/drawing/2014/main" id="{36A67B3E-3753-4144-B745-BFF7AF765C3A}"/>
              </a:ext>
            </a:extLst>
          </p:cNvPr>
          <p:cNvSpPr/>
          <p:nvPr/>
        </p:nvSpPr>
        <p:spPr>
          <a:xfrm>
            <a:off x="1123110" y="2650218"/>
            <a:ext cx="10376632" cy="26444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!!文本框 6"/>
          <p:cNvSpPr txBox="1"/>
          <p:nvPr/>
        </p:nvSpPr>
        <p:spPr>
          <a:xfrm>
            <a:off x="3292088" y="937342"/>
            <a:ext cx="5829300" cy="140871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8E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 4</a:t>
            </a:r>
            <a:endParaRPr lang="zh-CN" altLang="en-US" sz="6600" b="1" dirty="0">
              <a:solidFill>
                <a:srgbClr val="F8E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3455374" y="2346061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123110" y="2828963"/>
            <a:ext cx="1049382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CHIA CHO SỐ CÓ HAI CHỮ SỐ (</a:t>
            </a:r>
            <a:r>
              <a:rPr lang="en-US" altLang="zh-CN" sz="7200" b="1" dirty="0" err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tiếp</a:t>
            </a:r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theo</a:t>
            </a:r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)</a:t>
            </a:r>
            <a:endParaRPr lang="zh-CN" altLang="en-US" sz="72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Brush Script MT" panose="03060802040406070304" pitchFamily="66" charset="-122"/>
              <a:cs typeface="Brush Script MT" panose="03060802040406070304" pitchFamily="66" charset="-122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38E8E25-B37F-C643-B103-C5FD42FCCCAE}"/>
              </a:ext>
            </a:extLst>
          </p:cNvPr>
          <p:cNvSpPr/>
          <p:nvPr/>
        </p:nvSpPr>
        <p:spPr>
          <a:xfrm>
            <a:off x="602351" y="40151"/>
            <a:ext cx="11208774" cy="73975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TRƯỜNG TIỂU HỌC LÊ QUÝ ĐÔN</a:t>
            </a:r>
            <a:endParaRPr lang="zh-CN" altLang="en-US" sz="3200" b="1" dirty="0">
              <a:solidFill>
                <a:srgbClr val="184382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EE2A0-A6D5-AF4D-8E96-8A722665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42"/>
            <a:ext cx="1425694" cy="1587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32227" y="3904931"/>
            <a:ext cx="2359773" cy="29750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1154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494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67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819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727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98" y="3519963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1154 : 62 =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03" y="1252818"/>
            <a:ext cx="99988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67C06B-9102-6843-B80A-D1890BE6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361">
            <a:off x="1106214" y="772020"/>
            <a:ext cx="864745" cy="951219"/>
          </a:xfrm>
          <a:prstGeom prst="rect">
            <a:avLst/>
          </a:prstGeom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97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7693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1F2DD595-A3A2-6943-BF7B-F297D99B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738" y="1489907"/>
            <a:ext cx="525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sz="2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 Box 35">
            <a:extLst>
              <a:ext uri="{FF2B5EF4-FFF2-40B4-BE49-F238E27FC236}">
                <a16:creationId xmlns:a16="http://schemas.microsoft.com/office/drawing/2014/main" id="{8C6FE7F7-B91F-394E-A221-EA0552590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380" y="2495437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lần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chia: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DCFD83AE-27C7-A34B-8169-BC3DCA63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580" y="2952637"/>
            <a:ext cx="7843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115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</a:t>
            </a:r>
            <a:r>
              <a:rPr lang="en-US" altLang="en-US" kern="0" dirty="0">
                <a:solidFill>
                  <a:srgbClr val="000000"/>
                </a:solidFill>
              </a:rPr>
              <a:t>62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11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</a:t>
            </a:r>
            <a:r>
              <a:rPr lang="en-US" altLang="en-US" kern="0" dirty="0">
                <a:solidFill>
                  <a:srgbClr val="000000"/>
                </a:solidFill>
              </a:rPr>
              <a:t>6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= 1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dư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5)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B02909D7-7804-6343-8A79-F7072736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580" y="343093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534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</a:t>
            </a:r>
            <a:r>
              <a:rPr lang="en-US" altLang="en-US" kern="0" dirty="0">
                <a:solidFill>
                  <a:srgbClr val="000000"/>
                </a:solidFill>
              </a:rPr>
              <a:t>62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53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6 = </a:t>
            </a:r>
            <a:r>
              <a:rPr lang="en-US" altLang="en-US" kern="0" dirty="0">
                <a:solidFill>
                  <a:srgbClr val="000000"/>
                </a:solidFill>
              </a:rPr>
              <a:t>8 (</a:t>
            </a:r>
            <a:r>
              <a:rPr lang="en-US" altLang="en-US" kern="0" dirty="0" err="1">
                <a:solidFill>
                  <a:srgbClr val="000000"/>
                </a:solidFill>
              </a:rPr>
              <a:t>dư</a:t>
            </a:r>
            <a:r>
              <a:rPr lang="en-US" altLang="en-US" kern="0" dirty="0">
                <a:solidFill>
                  <a:srgbClr val="000000"/>
                </a:solidFill>
              </a:rPr>
              <a:t> 5)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13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68" grpId="0"/>
      <p:bldP spid="68" grpId="1"/>
      <p:bldP spid="69" grpId="0"/>
      <p:bldP spid="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13027" y="1913894"/>
            <a:ext cx="3921657" cy="4944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1154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494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67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819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727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98" y="3519963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E2BD4D8D-D377-B249-9E2C-124B190E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014" y="1874061"/>
            <a:ext cx="1899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1154 : 62 =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03" y="1252818"/>
            <a:ext cx="99988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sp>
        <p:nvSpPr>
          <p:cNvPr id="52" name="Text Box 51">
            <a:extLst>
              <a:ext uri="{FF2B5EF4-FFF2-40B4-BE49-F238E27FC236}">
                <a16:creationId xmlns:a16="http://schemas.microsoft.com/office/drawing/2014/main" id="{8814938B-4C47-0E48-B468-93E3D405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444" y="1419803"/>
            <a:ext cx="3941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115 chia 62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EE378E74-DAD7-C044-9593-B7E39BD8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301" y="1788478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5">
            <a:extLst>
              <a:ext uri="{FF2B5EF4-FFF2-40B4-BE49-F238E27FC236}">
                <a16:creationId xmlns:a16="http://schemas.microsoft.com/office/drawing/2014/main" id="{A80C3B11-F408-BB4A-ABB6-F3E22CB7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67" y="2180346"/>
            <a:ext cx="401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2B8E459-5D4F-5441-A935-5AC01BB5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26029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53.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E6CACEAB-9868-164C-8517-D160BA6E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296770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534,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67C06B-9102-6843-B80A-D1890BE6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361">
            <a:off x="1106214" y="772020"/>
            <a:ext cx="864745" cy="951219"/>
          </a:xfrm>
          <a:prstGeom prst="rect">
            <a:avLst/>
          </a:prstGeom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97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7693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E8F947D4-CFB8-1E48-8AE8-5FA39E56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2963785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chia 62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4" name="Text Box 60">
            <a:extLst>
              <a:ext uri="{FF2B5EF4-FFF2-40B4-BE49-F238E27FC236}">
                <a16:creationId xmlns:a16="http://schemas.microsoft.com/office/drawing/2014/main" id="{7B4691C0-5D1B-9746-8510-CCF1902E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8" y="3406082"/>
            <a:ext cx="4403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283BBCE0-4D5D-4740-B08D-EBE53CFA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7" y="3805511"/>
            <a:ext cx="48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49;</a:t>
            </a:r>
          </a:p>
        </p:txBody>
      </p:sp>
      <p:sp>
        <p:nvSpPr>
          <p:cNvPr id="66" name="Text Box 60">
            <a:extLst>
              <a:ext uri="{FF2B5EF4-FFF2-40B4-BE49-F238E27FC236}">
                <a16:creationId xmlns:a16="http://schemas.microsoft.com/office/drawing/2014/main" id="{A21F0B84-F994-F240-80C5-AC70B3D2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09" y="4232985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  <p:sp>
        <p:nvSpPr>
          <p:cNvPr id="49" name="!!文本框 1">
            <a:extLst>
              <a:ext uri="{FF2B5EF4-FFF2-40B4-BE49-F238E27FC236}">
                <a16:creationId xmlns:a16="http://schemas.microsoft.com/office/drawing/2014/main" id="{91DB943A-DA3D-DE45-954B-37C57BB23CF2}"/>
              </a:ext>
            </a:extLst>
          </p:cNvPr>
          <p:cNvSpPr txBox="1"/>
          <p:nvPr/>
        </p:nvSpPr>
        <p:spPr>
          <a:xfrm>
            <a:off x="388068" y="4476495"/>
            <a:ext cx="6470939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Vậy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1154 : 62 = 18 (</a:t>
            </a: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38)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6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4909 0.165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86 L 0.22123 -0.2173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7" grpId="0"/>
      <p:bldP spid="40" grpId="0"/>
      <p:bldP spid="44" grpId="0"/>
      <p:bldP spid="44" grpId="1"/>
      <p:bldP spid="48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3" grpId="0"/>
      <p:bldP spid="64" grpId="0"/>
      <p:bldP spid="65" grpId="0"/>
      <p:bldP spid="6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152400" y="138694"/>
            <a:ext cx="11887200" cy="65478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61AE0A-3E0A-A241-8CA9-4895EF103B1A}"/>
              </a:ext>
            </a:extLst>
          </p:cNvPr>
          <p:cNvGrpSpPr/>
          <p:nvPr/>
        </p:nvGrpSpPr>
        <p:grpSpPr>
          <a:xfrm>
            <a:off x="2343801" y="1108300"/>
            <a:ext cx="3197727" cy="2743905"/>
            <a:chOff x="1169302" y="1567777"/>
            <a:chExt cx="2549993" cy="2743905"/>
          </a:xfrm>
        </p:grpSpPr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9BE532A0-5F41-7C4D-A82B-992ACA830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302" y="1617136"/>
              <a:ext cx="19518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a. 8192 </a:t>
              </a: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F636B5CF-E6FB-4240-AC0B-1A5C75D3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1733549"/>
              <a:ext cx="0" cy="1003037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DAF742C4-2A65-E949-98E9-100145EF7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2057400"/>
              <a:ext cx="914400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B39065C3-F8B9-3B4B-A42A-0F79753E6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295" y="1567777"/>
              <a:ext cx="7236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6B05A02B-A9F7-6140-98EE-F5878B8D6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485" y="2083465"/>
              <a:ext cx="13398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37" name="Text Box 29">
              <a:extLst>
                <a:ext uri="{FF2B5EF4-FFF2-40B4-BE49-F238E27FC236}">
                  <a16:creationId xmlns:a16="http://schemas.microsoft.com/office/drawing/2014/main" id="{823110E6-8252-094E-9F08-077B2EB7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882" y="1986096"/>
              <a:ext cx="549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40" name="Text Box 30">
              <a:extLst>
                <a:ext uri="{FF2B5EF4-FFF2-40B4-BE49-F238E27FC236}">
                  <a16:creationId xmlns:a16="http://schemas.microsoft.com/office/drawing/2014/main" id="{56363F5C-7517-7541-AF7B-F1C7FEFF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303" y="1981905"/>
              <a:ext cx="228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33">
              <a:extLst>
                <a:ext uri="{FF2B5EF4-FFF2-40B4-BE49-F238E27FC236}">
                  <a16:creationId xmlns:a16="http://schemas.microsoft.com/office/drawing/2014/main" id="{9C1B4BF2-4FA9-0E4F-BB9A-F56C0DD97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711" y="2419758"/>
              <a:ext cx="6623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179</a:t>
              </a:r>
            </a:p>
          </p:txBody>
        </p:sp>
        <p:sp>
          <p:nvSpPr>
            <p:cNvPr id="47" name="Text Box 36">
              <a:extLst>
                <a:ext uri="{FF2B5EF4-FFF2-40B4-BE49-F238E27FC236}">
                  <a16:creationId xmlns:a16="http://schemas.microsoft.com/office/drawing/2014/main" id="{C4EB9774-6930-6648-9844-0A030E418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711" y="2843407"/>
              <a:ext cx="7956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49" name="Text Box 39">
              <a:extLst>
                <a:ext uri="{FF2B5EF4-FFF2-40B4-BE49-F238E27FC236}">
                  <a16:creationId xmlns:a16="http://schemas.microsoft.com/office/drawing/2014/main" id="{24673B9A-5F3F-3B46-9840-F87BDF8C9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942" y="3297157"/>
              <a:ext cx="7956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512</a:t>
              </a:r>
            </a:p>
          </p:txBody>
        </p:sp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67EF62AC-228D-134D-9D68-74B6CCB8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069" y="3726907"/>
              <a:ext cx="754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512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582596-314B-AC4D-910F-23AAAD8CDC39}"/>
              </a:ext>
            </a:extLst>
          </p:cNvPr>
          <p:cNvGrpSpPr/>
          <p:nvPr/>
        </p:nvGrpSpPr>
        <p:grpSpPr>
          <a:xfrm>
            <a:off x="7089927" y="1053724"/>
            <a:ext cx="3184017" cy="2635273"/>
            <a:chOff x="1255607" y="4123619"/>
            <a:chExt cx="2539053" cy="2635273"/>
          </a:xfrm>
        </p:grpSpPr>
        <p:sp>
          <p:nvSpPr>
            <p:cNvPr id="52" name="Text Box 44">
              <a:extLst>
                <a:ext uri="{FF2B5EF4-FFF2-40B4-BE49-F238E27FC236}">
                  <a16:creationId xmlns:a16="http://schemas.microsoft.com/office/drawing/2014/main" id="{6BF095DC-ABC3-7E41-B040-56C7775A7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607" y="4178195"/>
              <a:ext cx="1676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b. 1154</a:t>
              </a:r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1C063C38-3A83-D44D-B54E-1B59DFA7D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393" y="4329993"/>
              <a:ext cx="0" cy="68580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014906BA-C6ED-7640-9485-3E08EA04A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770" y="4596514"/>
              <a:ext cx="838200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5" name="Text Box 47">
              <a:extLst>
                <a:ext uri="{FF2B5EF4-FFF2-40B4-BE49-F238E27FC236}">
                  <a16:creationId xmlns:a16="http://schemas.microsoft.com/office/drawing/2014/main" id="{29647FF9-E66E-F442-BBEE-3FC5B58E0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1951" y="4123619"/>
              <a:ext cx="5806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56" name="Text Box 48">
              <a:extLst>
                <a:ext uri="{FF2B5EF4-FFF2-40B4-BE49-F238E27FC236}">
                  <a16:creationId xmlns:a16="http://schemas.microsoft.com/office/drawing/2014/main" id="{25ACF03F-1650-7748-B7D0-5609DBCCE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959" y="4554847"/>
              <a:ext cx="76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 62</a:t>
              </a:r>
            </a:p>
          </p:txBody>
        </p:sp>
        <p:sp>
          <p:nvSpPr>
            <p:cNvPr id="57" name="Text Box 49">
              <a:extLst>
                <a:ext uri="{FF2B5EF4-FFF2-40B4-BE49-F238E27FC236}">
                  <a16:creationId xmlns:a16="http://schemas.microsoft.com/office/drawing/2014/main" id="{5F7A92AD-A6C2-C34A-B309-C654BD30A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770" y="4579519"/>
              <a:ext cx="13848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58" name="Text Box 50">
              <a:extLst>
                <a:ext uri="{FF2B5EF4-FFF2-40B4-BE49-F238E27FC236}">
                  <a16:creationId xmlns:a16="http://schemas.microsoft.com/office/drawing/2014/main" id="{53D40665-5ACE-4E46-AE83-A8AA70656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902" y="4967678"/>
              <a:ext cx="781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534</a:t>
              </a:r>
            </a:p>
          </p:txBody>
        </p:sp>
        <p:sp>
          <p:nvSpPr>
            <p:cNvPr id="59" name="Text Box 51">
              <a:extLst>
                <a:ext uri="{FF2B5EF4-FFF2-40B4-BE49-F238E27FC236}">
                  <a16:creationId xmlns:a16="http://schemas.microsoft.com/office/drawing/2014/main" id="{5F4FCBD9-9B0D-DC4F-B085-F3429A0BF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928" y="5335076"/>
              <a:ext cx="639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496</a:t>
              </a:r>
            </a:p>
          </p:txBody>
        </p:sp>
        <p:sp>
          <p:nvSpPr>
            <p:cNvPr id="60" name="Text Box 52">
              <a:extLst>
                <a:ext uri="{FF2B5EF4-FFF2-40B4-BE49-F238E27FC236}">
                  <a16:creationId xmlns:a16="http://schemas.microsoft.com/office/drawing/2014/main" id="{302781DB-2486-5147-87B2-C2E4ED355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735" y="5755298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38</a:t>
              </a:r>
            </a:p>
          </p:txBody>
        </p:sp>
        <p:sp>
          <p:nvSpPr>
            <p:cNvPr id="61" name="Text Box 53">
              <a:extLst>
                <a:ext uri="{FF2B5EF4-FFF2-40B4-BE49-F238E27FC236}">
                  <a16:creationId xmlns:a16="http://schemas.microsoft.com/office/drawing/2014/main" id="{0BDADCA4-203A-8143-A1DB-1770CB212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7550" y="6174117"/>
              <a:ext cx="304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A761918-EF71-1F4F-B5AF-1690B221C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88" y="2608313"/>
            <a:ext cx="1936946" cy="260601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29043336-D37A-A04B-A1D8-CC7296B6FCDF}"/>
              </a:ext>
            </a:extLst>
          </p:cNvPr>
          <p:cNvSpPr/>
          <p:nvPr/>
        </p:nvSpPr>
        <p:spPr>
          <a:xfrm>
            <a:off x="3169495" y="3795040"/>
            <a:ext cx="776248" cy="53173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D0A6E7C-35BC-7842-BBE3-0F1F91E2BCB0}"/>
              </a:ext>
            </a:extLst>
          </p:cNvPr>
          <p:cNvSpPr/>
          <p:nvPr/>
        </p:nvSpPr>
        <p:spPr>
          <a:xfrm>
            <a:off x="7805908" y="2737685"/>
            <a:ext cx="776248" cy="53173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52FF1F2-A0B4-8543-8D46-590223CF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0" y="2765231"/>
            <a:ext cx="2359292" cy="235929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A461348-77CC-EE47-B471-086E9E3E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14922" y="4225201"/>
            <a:ext cx="5497305" cy="210665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768C08-715F-8743-9239-52AFE9E5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8619" y="4085332"/>
            <a:ext cx="6207506" cy="2106654"/>
          </a:xfrm>
          <a:prstGeom prst="rect">
            <a:avLst/>
          </a:prstGeom>
        </p:spPr>
      </p:pic>
      <p:sp>
        <p:nvSpPr>
          <p:cNvPr id="68" name="Text Box 42">
            <a:extLst>
              <a:ext uri="{FF2B5EF4-FFF2-40B4-BE49-F238E27FC236}">
                <a16:creationId xmlns:a16="http://schemas.microsoft.com/office/drawing/2014/main" id="{5EED8A4D-6AC8-C349-9058-5E58F80C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653" y="3730842"/>
            <a:ext cx="946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48">
            <a:extLst>
              <a:ext uri="{FF2B5EF4-FFF2-40B4-BE49-F238E27FC236}">
                <a16:creationId xmlns:a16="http://schemas.microsoft.com/office/drawing/2014/main" id="{2A3B275B-A662-FA43-9A03-63E6AB5E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5" y="5218170"/>
            <a:ext cx="3947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48">
            <a:extLst>
              <a:ext uri="{FF2B5EF4-FFF2-40B4-BE49-F238E27FC236}">
                <a16:creationId xmlns:a16="http://schemas.microsoft.com/office/drawing/2014/main" id="{F6E48FCE-4EFE-4F4C-9625-2D7EB130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678" y="4926157"/>
            <a:ext cx="3947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3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298860" y="2919374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88957" y="4371182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2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>
            <a:extLst>
              <a:ext uri="{FF2B5EF4-FFF2-40B4-BE49-F238E27FC236}">
                <a16:creationId xmlns:a16="http://schemas.microsoft.com/office/drawing/2014/main" id="{260C1307-69FF-B44B-A814-99E4193518C9}"/>
              </a:ext>
            </a:extLst>
          </p:cNvPr>
          <p:cNvSpPr/>
          <p:nvPr/>
        </p:nvSpPr>
        <p:spPr>
          <a:xfrm>
            <a:off x="491613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923981" y="1566750"/>
            <a:ext cx="50338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4674 : 82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8635" y="795470"/>
            <a:ext cx="5687774" cy="769441"/>
          </a:xfrm>
          <a:prstGeom prst="rect">
            <a:avLst/>
          </a:prstGeom>
          <a:solidFill>
            <a:srgbClr val="FFFF00">
              <a:alpha val="11000"/>
            </a:srgbClr>
          </a:solidFill>
          <a:ln w="47625">
            <a:solidFill>
              <a:schemeClr val="accent1"/>
            </a:solidFill>
            <a:prstDash val="sysDash"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7415191" y="1594177"/>
            <a:ext cx="56153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: 35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1033281" y="5454994"/>
            <a:ext cx="6530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4674 : 82 = 57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6448821" y="5432505"/>
            <a:ext cx="6201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: 35 = 71 (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B4738-EFDF-40B3-8838-63B6C46CD12F}"/>
              </a:ext>
            </a:extLst>
          </p:cNvPr>
          <p:cNvSpPr txBox="1"/>
          <p:nvPr/>
        </p:nvSpPr>
        <p:spPr>
          <a:xfrm>
            <a:off x="-30331" y="653680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UVN Dzung Dakao" panose="00000400000000000000" pitchFamily="2" charset="0"/>
              </a:rPr>
              <a:t>KTUTS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2913AA-B4DD-0241-931B-5D4CD58EB227}"/>
              </a:ext>
            </a:extLst>
          </p:cNvPr>
          <p:cNvGrpSpPr/>
          <p:nvPr/>
        </p:nvGrpSpPr>
        <p:grpSpPr>
          <a:xfrm>
            <a:off x="1043036" y="2374230"/>
            <a:ext cx="4582810" cy="4078802"/>
            <a:chOff x="1136539" y="2280137"/>
            <a:chExt cx="4582810" cy="4078802"/>
          </a:xfrm>
        </p:grpSpPr>
        <p:sp>
          <p:nvSpPr>
            <p:cNvPr id="9" name="Line 64"/>
            <p:cNvSpPr>
              <a:spLocks noChangeShapeType="1"/>
            </p:cNvSpPr>
            <p:nvPr/>
          </p:nvSpPr>
          <p:spPr bwMode="auto">
            <a:xfrm>
              <a:off x="3393452" y="2407846"/>
              <a:ext cx="0" cy="1205966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>
              <a:off x="3393452" y="2938014"/>
              <a:ext cx="1997384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Text Box 188"/>
            <p:cNvSpPr txBox="1">
              <a:spLocks noChangeArrowheads="1"/>
            </p:cNvSpPr>
            <p:nvPr/>
          </p:nvSpPr>
          <p:spPr bwMode="auto">
            <a:xfrm>
              <a:off x="1136539" y="2288638"/>
              <a:ext cx="2905286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44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4674</a:t>
              </a:r>
            </a:p>
          </p:txBody>
        </p:sp>
        <p:sp>
          <p:nvSpPr>
            <p:cNvPr id="12" name="Text Box 189"/>
            <p:cNvSpPr txBox="1">
              <a:spLocks noChangeArrowheads="1"/>
            </p:cNvSpPr>
            <p:nvPr/>
          </p:nvSpPr>
          <p:spPr bwMode="auto">
            <a:xfrm>
              <a:off x="3579152" y="2280137"/>
              <a:ext cx="108948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82</a:t>
              </a:r>
            </a:p>
          </p:txBody>
        </p:sp>
        <p:sp>
          <p:nvSpPr>
            <p:cNvPr id="13" name="Text Box 190"/>
            <p:cNvSpPr txBox="1">
              <a:spLocks noChangeArrowheads="1"/>
            </p:cNvSpPr>
            <p:nvPr/>
          </p:nvSpPr>
          <p:spPr bwMode="auto">
            <a:xfrm>
              <a:off x="1844266" y="2844393"/>
              <a:ext cx="108948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410</a:t>
              </a:r>
            </a:p>
          </p:txBody>
        </p:sp>
        <p:sp>
          <p:nvSpPr>
            <p:cNvPr id="15" name="Text Box 192"/>
            <p:cNvSpPr txBox="1">
              <a:spLocks noChangeArrowheads="1"/>
            </p:cNvSpPr>
            <p:nvPr/>
          </p:nvSpPr>
          <p:spPr bwMode="auto">
            <a:xfrm>
              <a:off x="2117024" y="3431547"/>
              <a:ext cx="14526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574</a:t>
              </a:r>
            </a:p>
          </p:txBody>
        </p:sp>
        <p:sp>
          <p:nvSpPr>
            <p:cNvPr id="16" name="Text Box 193"/>
            <p:cNvSpPr txBox="1">
              <a:spLocks noChangeArrowheads="1"/>
            </p:cNvSpPr>
            <p:nvPr/>
          </p:nvSpPr>
          <p:spPr bwMode="auto">
            <a:xfrm>
              <a:off x="2146735" y="4015983"/>
              <a:ext cx="16342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574</a:t>
              </a:r>
            </a:p>
          </p:txBody>
        </p:sp>
        <p:sp>
          <p:nvSpPr>
            <p:cNvPr id="17" name="Text Box 194"/>
            <p:cNvSpPr txBox="1">
              <a:spLocks noChangeArrowheads="1"/>
            </p:cNvSpPr>
            <p:nvPr/>
          </p:nvSpPr>
          <p:spPr bwMode="auto">
            <a:xfrm>
              <a:off x="3540385" y="2956173"/>
              <a:ext cx="21789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</a:t>
              </a:r>
            </a:p>
          </p:txBody>
        </p:sp>
        <p:sp>
          <p:nvSpPr>
            <p:cNvPr id="18" name="Text Box 195"/>
            <p:cNvSpPr txBox="1">
              <a:spLocks noChangeArrowheads="1"/>
            </p:cNvSpPr>
            <p:nvPr/>
          </p:nvSpPr>
          <p:spPr bwMode="auto">
            <a:xfrm>
              <a:off x="2710746" y="4574455"/>
              <a:ext cx="726321" cy="1784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Line 43">
              <a:extLst>
                <a:ext uri="{FF2B5EF4-FFF2-40B4-BE49-F238E27FC236}">
                  <a16:creationId xmlns:a16="http://schemas.microsoft.com/office/drawing/2014/main" id="{D46171B9-601D-484F-809C-27DB26F69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844" y="3499539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53" name="Line 43">
              <a:extLst>
                <a:ext uri="{FF2B5EF4-FFF2-40B4-BE49-F238E27FC236}">
                  <a16:creationId xmlns:a16="http://schemas.microsoft.com/office/drawing/2014/main" id="{8EB357D3-E55A-5E47-981C-6FF1B1CAC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9602" y="4683361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20CCC-CEA1-0B45-990C-37EEF1CBCDFE}"/>
              </a:ext>
            </a:extLst>
          </p:cNvPr>
          <p:cNvGrpSpPr/>
          <p:nvPr/>
        </p:nvGrpSpPr>
        <p:grpSpPr>
          <a:xfrm>
            <a:off x="6509219" y="2299940"/>
            <a:ext cx="5054658" cy="2952652"/>
            <a:chOff x="6537223" y="2288638"/>
            <a:chExt cx="5054658" cy="2952652"/>
          </a:xfrm>
        </p:grpSpPr>
        <p:grpSp>
          <p:nvGrpSpPr>
            <p:cNvPr id="38" name="Group 37"/>
            <p:cNvGrpSpPr/>
            <p:nvPr/>
          </p:nvGrpSpPr>
          <p:grpSpPr>
            <a:xfrm>
              <a:off x="6537223" y="2288638"/>
              <a:ext cx="5054658" cy="2952652"/>
              <a:chOff x="3688193" y="4648200"/>
              <a:chExt cx="1963307" cy="1202587"/>
            </a:xfrm>
          </p:grpSpPr>
          <p:sp>
            <p:nvSpPr>
              <p:cNvPr id="39" name="Line 76"/>
              <p:cNvSpPr>
                <a:spLocks noChangeShapeType="1"/>
              </p:cNvSpPr>
              <p:nvPr/>
            </p:nvSpPr>
            <p:spPr bwMode="auto">
              <a:xfrm>
                <a:off x="4596946" y="4946436"/>
                <a:ext cx="876300" cy="0"/>
              </a:xfrm>
              <a:prstGeom prst="line">
                <a:avLst/>
              </a:prstGeom>
              <a:noFill/>
              <a:ln w="9525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0" name="Line 187"/>
              <p:cNvSpPr>
                <a:spLocks noChangeShapeType="1"/>
              </p:cNvSpPr>
              <p:nvPr/>
            </p:nvSpPr>
            <p:spPr bwMode="auto">
              <a:xfrm>
                <a:off x="4591050" y="4648200"/>
                <a:ext cx="0" cy="596652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" name="Text Box 196"/>
              <p:cNvSpPr txBox="1">
                <a:spLocks noChangeArrowheads="1"/>
              </p:cNvSpPr>
              <p:nvPr/>
            </p:nvSpPr>
            <p:spPr bwMode="auto">
              <a:xfrm>
                <a:off x="3688193" y="4657902"/>
                <a:ext cx="9906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      2488</a:t>
                </a:r>
              </a:p>
            </p:txBody>
          </p:sp>
          <p:sp>
            <p:nvSpPr>
              <p:cNvPr id="42" name="Text Box 197"/>
              <p:cNvSpPr txBox="1">
                <a:spLocks noChangeArrowheads="1"/>
              </p:cNvSpPr>
              <p:nvPr/>
            </p:nvSpPr>
            <p:spPr bwMode="auto">
              <a:xfrm>
                <a:off x="4654096" y="4655087"/>
                <a:ext cx="3810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43" name="Text Box 198"/>
              <p:cNvSpPr txBox="1">
                <a:spLocks noChangeArrowheads="1"/>
              </p:cNvSpPr>
              <p:nvPr/>
            </p:nvSpPr>
            <p:spPr bwMode="auto">
              <a:xfrm>
                <a:off x="4009744" y="4881939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245</a:t>
                </a:r>
              </a:p>
            </p:txBody>
          </p:sp>
          <p:sp>
            <p:nvSpPr>
              <p:cNvPr id="44" name="Text Box 199"/>
              <p:cNvSpPr txBox="1">
                <a:spLocks noChangeArrowheads="1"/>
              </p:cNvSpPr>
              <p:nvPr/>
            </p:nvSpPr>
            <p:spPr bwMode="auto">
              <a:xfrm>
                <a:off x="4235521" y="5100515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38</a:t>
                </a:r>
              </a:p>
            </p:txBody>
          </p:sp>
          <p:sp>
            <p:nvSpPr>
              <p:cNvPr id="45" name="Text Box 200"/>
              <p:cNvSpPr txBox="1">
                <a:spLocks noChangeArrowheads="1"/>
              </p:cNvSpPr>
              <p:nvPr/>
            </p:nvSpPr>
            <p:spPr bwMode="auto">
              <a:xfrm>
                <a:off x="4241800" y="5299690"/>
                <a:ext cx="4572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46" name="Text Box 201"/>
              <p:cNvSpPr txBox="1">
                <a:spLocks noChangeArrowheads="1"/>
              </p:cNvSpPr>
              <p:nvPr/>
            </p:nvSpPr>
            <p:spPr bwMode="auto">
              <a:xfrm>
                <a:off x="4252792" y="5537401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  3</a:t>
                </a:r>
              </a:p>
            </p:txBody>
          </p:sp>
          <p:sp>
            <p:nvSpPr>
              <p:cNvPr id="48" name="Text Box 203"/>
              <p:cNvSpPr txBox="1">
                <a:spLocks noChangeArrowheads="1"/>
              </p:cNvSpPr>
              <p:nvPr/>
            </p:nvSpPr>
            <p:spPr bwMode="auto">
              <a:xfrm>
                <a:off x="4660900" y="4981755"/>
                <a:ext cx="9906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71 </a:t>
                </a:r>
              </a:p>
            </p:txBody>
          </p:sp>
        </p:grp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0C43ED90-AE83-5A45-81DD-5B3594537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5076" y="3530535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55" name="Line 43">
              <a:extLst>
                <a:ext uri="{FF2B5EF4-FFF2-40B4-BE49-F238E27FC236}">
                  <a16:creationId xmlns:a16="http://schemas.microsoft.com/office/drawing/2014/main" id="{2B99AFEC-5F79-534F-865D-FF608C4FB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2783" y="4543245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FC22A9-84B3-D746-8692-FC912200F696}"/>
              </a:ext>
            </a:extLst>
          </p:cNvPr>
          <p:cNvCxnSpPr/>
          <p:nvPr/>
        </p:nvCxnSpPr>
        <p:spPr>
          <a:xfrm>
            <a:off x="5790946" y="1594177"/>
            <a:ext cx="0" cy="52270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367963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666750" y="36746"/>
            <a:ext cx="10801350" cy="2862322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56A0E631-3521-44EC-8A25-B1BF800DEA1F}"/>
              </a:ext>
            </a:extLst>
          </p:cNvPr>
          <p:cNvSpPr/>
          <p:nvPr/>
        </p:nvSpPr>
        <p:spPr>
          <a:xfrm>
            <a:off x="990231" y="311363"/>
            <a:ext cx="10154387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2: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ta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đóng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gói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3500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theo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từng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(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mỗi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gồm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12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).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Hỏi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đóng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gói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nhiều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bao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nhiêu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và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còn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thừa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mấy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001C54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同心圆 92">
            <a:extLst>
              <a:ext uri="{FF2B5EF4-FFF2-40B4-BE49-F238E27FC236}">
                <a16:creationId xmlns:a16="http://schemas.microsoft.com/office/drawing/2014/main" id="{B9F96AA5-E1A8-4421-9B81-AEAE96EF2058}"/>
              </a:ext>
            </a:extLst>
          </p:cNvPr>
          <p:cNvSpPr/>
          <p:nvPr/>
        </p:nvSpPr>
        <p:spPr>
          <a:xfrm>
            <a:off x="0" y="120433"/>
            <a:ext cx="1791811" cy="1271544"/>
          </a:xfrm>
          <a:prstGeom prst="donut">
            <a:avLst>
              <a:gd name="adj" fmla="val 48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7C9A74E6-F3B6-4DDE-9C50-A75583585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59" y="375724"/>
            <a:ext cx="1631914" cy="915487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C148D09E-E0AB-9F47-BBE7-96EAD928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77" y="3279549"/>
            <a:ext cx="633234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Tóm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tắt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  1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3500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306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544425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pic>
        <p:nvPicPr>
          <p:cNvPr id="61" name="图片 24">
            <a:extLst>
              <a:ext uri="{FF2B5EF4-FFF2-40B4-BE49-F238E27FC236}">
                <a16:creationId xmlns:a16="http://schemas.microsoft.com/office/drawing/2014/main" id="{04CD9CB2-D0FE-4878-B759-6A48B53FC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35" y="4818799"/>
            <a:ext cx="1631913" cy="19800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5A5C78EC-8EE5-3042-89BA-30AB4FD9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286" y="2187514"/>
            <a:ext cx="975100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phép chia ta có:</a:t>
            </a:r>
          </a:p>
          <a:p>
            <a:pPr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3500 : 12 = 291 (dư 8)</a:t>
            </a:r>
          </a:p>
          <a:p>
            <a:pPr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Vậy đóng gói được nhiều nhất 291 tá bút chì và còn thừa 8 cái bút chì</a:t>
            </a:r>
          </a:p>
          <a:p>
            <a:pPr algn="ctr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Đáp số: 291 tá bút chì, còn thừa 8 bút chì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C89F43-9E59-1E41-8A94-79A7852A0B9E}"/>
              </a:ext>
            </a:extLst>
          </p:cNvPr>
          <p:cNvSpPr/>
          <p:nvPr/>
        </p:nvSpPr>
        <p:spPr>
          <a:xfrm rot="34073">
            <a:off x="4568770" y="1532848"/>
            <a:ext cx="1685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544425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666750" y="36747"/>
            <a:ext cx="10801350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56A0E631-3521-44EC-8A25-B1BF800DEA1F}"/>
              </a:ext>
            </a:extLst>
          </p:cNvPr>
          <p:cNvSpPr/>
          <p:nvPr/>
        </p:nvSpPr>
        <p:spPr>
          <a:xfrm>
            <a:off x="1575428" y="-30339"/>
            <a:ext cx="9031048" cy="82375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3: </a:t>
            </a:r>
            <a:r>
              <a:rPr lang="en-US" altLang="zh-CN" sz="3600" b="1" dirty="0" err="1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3600" b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endParaRPr lang="zh-CN" altLang="en-US" sz="3600" b="1" i="1" dirty="0">
              <a:solidFill>
                <a:srgbClr val="001C54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同心圆 92">
            <a:extLst>
              <a:ext uri="{FF2B5EF4-FFF2-40B4-BE49-F238E27FC236}">
                <a16:creationId xmlns:a16="http://schemas.microsoft.com/office/drawing/2014/main" id="{B9F96AA5-E1A8-4421-9B81-AEAE96EF2058}"/>
              </a:ext>
            </a:extLst>
          </p:cNvPr>
          <p:cNvSpPr/>
          <p:nvPr/>
        </p:nvSpPr>
        <p:spPr>
          <a:xfrm>
            <a:off x="0" y="120433"/>
            <a:ext cx="1791811" cy="1271544"/>
          </a:xfrm>
          <a:prstGeom prst="donut">
            <a:avLst>
              <a:gd name="adj" fmla="val 48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sp>
        <p:nvSpPr>
          <p:cNvPr id="30" name="文本框 1">
            <a:extLst>
              <a:ext uri="{FF2B5EF4-FFF2-40B4-BE49-F238E27FC236}">
                <a16:creationId xmlns:a16="http://schemas.microsoft.com/office/drawing/2014/main" id="{73467FCF-D366-4F5C-8D8A-0A777BD86BE1}"/>
              </a:ext>
            </a:extLst>
          </p:cNvPr>
          <p:cNvSpPr txBox="1"/>
          <p:nvPr/>
        </p:nvSpPr>
        <p:spPr>
          <a:xfrm>
            <a:off x="1295774" y="1482869"/>
            <a:ext cx="3328155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75 x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1800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FF143BFE-5565-436C-BA01-060AEC845667}"/>
              </a:ext>
            </a:extLst>
          </p:cNvPr>
          <p:cNvSpPr txBox="1"/>
          <p:nvPr/>
        </p:nvSpPr>
        <p:spPr>
          <a:xfrm>
            <a:off x="6490904" y="1456930"/>
            <a:ext cx="3233578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1855 :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35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1">
            <a:extLst>
              <a:ext uri="{FF2B5EF4-FFF2-40B4-BE49-F238E27FC236}">
                <a16:creationId xmlns:a16="http://schemas.microsoft.com/office/drawing/2014/main" id="{333AC0CD-3F21-4640-8B62-6D63317CE8A3}"/>
              </a:ext>
            </a:extLst>
          </p:cNvPr>
          <p:cNvSpPr txBox="1"/>
          <p:nvPr/>
        </p:nvSpPr>
        <p:spPr>
          <a:xfrm>
            <a:off x="2424111" y="2099170"/>
            <a:ext cx="4135188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1800 : 75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96824399-F925-4B75-BDF0-E54991B60890}"/>
              </a:ext>
            </a:extLst>
          </p:cNvPr>
          <p:cNvSpPr txBox="1"/>
          <p:nvPr/>
        </p:nvSpPr>
        <p:spPr>
          <a:xfrm>
            <a:off x="2414988" y="2693984"/>
            <a:ext cx="2679251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 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= 24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1">
            <a:extLst>
              <a:ext uri="{FF2B5EF4-FFF2-40B4-BE49-F238E27FC236}">
                <a16:creationId xmlns:a16="http://schemas.microsoft.com/office/drawing/2014/main" id="{F738D46E-E499-4B29-B1A9-9A603694DF95}"/>
              </a:ext>
            </a:extLst>
          </p:cNvPr>
          <p:cNvSpPr txBox="1"/>
          <p:nvPr/>
        </p:nvSpPr>
        <p:spPr>
          <a:xfrm>
            <a:off x="8061199" y="2073863"/>
            <a:ext cx="5016303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1855 : 35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1">
            <a:extLst>
              <a:ext uri="{FF2B5EF4-FFF2-40B4-BE49-F238E27FC236}">
                <a16:creationId xmlns:a16="http://schemas.microsoft.com/office/drawing/2014/main" id="{4083642E-7F84-4D7F-919A-2A5AA2AD2D67}"/>
              </a:ext>
            </a:extLst>
          </p:cNvPr>
          <p:cNvSpPr txBox="1"/>
          <p:nvPr/>
        </p:nvSpPr>
        <p:spPr>
          <a:xfrm>
            <a:off x="8079306" y="2720346"/>
            <a:ext cx="4176631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53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1" name="图片 24">
            <a:extLst>
              <a:ext uri="{FF2B5EF4-FFF2-40B4-BE49-F238E27FC236}">
                <a16:creationId xmlns:a16="http://schemas.microsoft.com/office/drawing/2014/main" id="{04CD9CB2-D0FE-4878-B759-6A48B53FC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35" y="4818799"/>
            <a:ext cx="1631913" cy="19800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C565B-4AD5-3545-9926-9345FE105350}"/>
              </a:ext>
            </a:extLst>
          </p:cNvPr>
          <p:cNvCxnSpPr>
            <a:cxnSpLocks/>
          </p:cNvCxnSpPr>
          <p:nvPr/>
        </p:nvCxnSpPr>
        <p:spPr>
          <a:xfrm>
            <a:off x="5930646" y="847097"/>
            <a:ext cx="0" cy="59741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839292" y="1888308"/>
            <a:ext cx="3688985" cy="134043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6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2588551" y="3140482"/>
            <a:ext cx="34609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3EBE65-0459-4CAA-AFA9-60A9A592E142}"/>
              </a:ext>
            </a:extLst>
          </p:cNvPr>
          <p:cNvSpPr/>
          <p:nvPr/>
        </p:nvSpPr>
        <p:spPr>
          <a:xfrm>
            <a:off x="2330245" y="2856782"/>
            <a:ext cx="11001449" cy="1770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BT vào vở Toán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bị bài tiếp theo</a:t>
            </a:r>
          </a:p>
        </p:txBody>
      </p:sp>
    </p:spTree>
    <p:extLst>
      <p:ext uri="{BB962C8B-B14F-4D97-AF65-F5344CB8AC3E}">
        <p14:creationId xmlns:p14="http://schemas.microsoft.com/office/powerpoint/2010/main" val="230070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098" y="1358442"/>
            <a:ext cx="7537694" cy="388887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883AC5-2909-4818-B114-655B51211572}"/>
              </a:ext>
            </a:extLst>
          </p:cNvPr>
          <p:cNvSpPr/>
          <p:nvPr/>
        </p:nvSpPr>
        <p:spPr>
          <a:xfrm>
            <a:off x="1704297" y="1657104"/>
            <a:ext cx="8280400" cy="29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FE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FE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</a:rPr>
              <a:t>HỌC TỐT!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577542"/>
            <a:ext cx="5855752" cy="2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298860" y="2919374"/>
            <a:ext cx="5829300" cy="14767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88957" y="4371182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3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云形标注 25602">
            <a:extLst>
              <a:ext uri="{FF2B5EF4-FFF2-40B4-BE49-F238E27FC236}">
                <a16:creationId xmlns:a16="http://schemas.microsoft.com/office/drawing/2014/main" id="{3F2DA0A2-75B5-4EA9-8C04-26730074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84" y="945931"/>
            <a:ext cx="7267902" cy="2995448"/>
          </a:xfrm>
          <a:prstGeom prst="cloudCallout">
            <a:avLst>
              <a:gd name="adj1" fmla="val -63810"/>
              <a:gd name="adj2" fmla="val 43763"/>
            </a:avLst>
          </a:prstGeom>
          <a:noFill/>
          <a:ln w="9525">
            <a:solidFill>
              <a:srgbClr val="78926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zh-CN">
              <a:solidFill>
                <a:srgbClr val="78926C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1538909"/>
            <a:ext cx="52813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3600" b="1" dirty="0" err="1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Tìm</a:t>
            </a:r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y:</a:t>
            </a:r>
          </a:p>
          <a:p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a) y x 34 = 714</a:t>
            </a:r>
          </a:p>
          <a:p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b) 846 : y = 18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" y="764253"/>
            <a:ext cx="4117316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62339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1011432"/>
            <a:ext cx="67474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a) y x 34 = 714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y = 714 : 34 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y = 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87" y="712101"/>
            <a:ext cx="4117316" cy="59342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矩形 9">
            <a:extLst>
              <a:ext uri="{FF2B5EF4-FFF2-40B4-BE49-F238E27FC236}">
                <a16:creationId xmlns:a16="http://schemas.microsoft.com/office/drawing/2014/main" id="{CEC602A7-3DA1-4ADD-B327-6F7B1E7B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24" y="3695292"/>
            <a:ext cx="83068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b) 846 : y = 18 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  y = 846 : 18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  y = 47</a:t>
            </a:r>
          </a:p>
        </p:txBody>
      </p:sp>
    </p:spTree>
    <p:extLst>
      <p:ext uri="{BB962C8B-B14F-4D97-AF65-F5344CB8AC3E}">
        <p14:creationId xmlns:p14="http://schemas.microsoft.com/office/powerpoint/2010/main" val="358762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PA_图片 6">
            <a:extLst>
              <a:ext uri="{FF2B5EF4-FFF2-40B4-BE49-F238E27FC236}">
                <a16:creationId xmlns:a16="http://schemas.microsoft.com/office/drawing/2014/main" id="{E00C8885-A26A-402B-8435-04626421F040}"/>
              </a:ext>
            </a:extLst>
          </p:cNvPr>
          <p:cNvSpPr/>
          <p:nvPr/>
        </p:nvSpPr>
        <p:spPr>
          <a:xfrm>
            <a:off x="491613" y="973394"/>
            <a:ext cx="11208774" cy="48374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!!文本框 6"/>
          <p:cNvSpPr txBox="1"/>
          <p:nvPr/>
        </p:nvSpPr>
        <p:spPr>
          <a:xfrm>
            <a:off x="2917605" y="760097"/>
            <a:ext cx="5829300" cy="140871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3181349" y="2168816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765715" y="2413493"/>
            <a:ext cx="10660565" cy="240065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CHIA CHO SỐ CÓ HAI CHỮ SỐ (</a:t>
            </a:r>
            <a:r>
              <a:rPr lang="en-US" altLang="zh-CN" sz="7500" b="1" dirty="0" err="1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tiếp</a:t>
            </a:r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theo</a:t>
            </a:r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)</a:t>
            </a:r>
            <a:endParaRPr lang="zh-CN" altLang="en-US" sz="7500" b="1" dirty="0">
              <a:solidFill>
                <a:srgbClr val="FFBD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0171C-E9E6-4A35-B010-C7C10DCC2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334">
            <a:off x="1467730" y="1860585"/>
            <a:ext cx="886235" cy="88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CB32F-DE93-4830-8B60-EA1B60C24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522">
            <a:off x="457375" y="5074428"/>
            <a:ext cx="685051" cy="685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AC6831-3264-4E8C-B5C4-5852E0367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334">
            <a:off x="10983163" y="723202"/>
            <a:ext cx="886235" cy="886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AB75E3-A49C-4802-BD32-28295B1CD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0827">
            <a:off x="10342890" y="1160458"/>
            <a:ext cx="809471" cy="8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569 L -0.03489 0.02593 C -0.0375 0.03773 -0.0418 0.04931 -0.04271 0.06227 C -0.04401 0.08287 -0.04479 0.10463 -0.04141 0.12454 C -0.0401 0.13241 -0.03398 0.13495 -0.02982 0.13819 C -0.02057 0.14514 -0.00247 0.14768 0.00651 0.14977 C 0.06081 0.14815 0.11511 0.14861 0.1694 0.14514 C 0.17474 0.14468 0.17969 0.14028 0.1849 0.13819 C 0.18919 0.13657 0.19349 0.13542 0.19779 0.13356 C 0.22253 0.12268 0.18529 0.13588 0.21589 0.12454 C 0.22057 0.12268 0.22526 0.12153 0.23008 0.11991 C 0.23399 0.11852 0.23776 0.1162 0.24167 0.11528 C 0.25807 0.11111 0.25651 0.11551 0.27279 0.10833 C 0.27813 0.10602 0.28281 0.10116 0.28815 0.09907 C 0.29323 0.09722 0.29857 0.09792 0.30365 0.09676 C 0.30899 0.0956 0.31406 0.09329 0.3194 0.09236 C 0.3362 0.08866 0.3707 0.08819 0.38138 0.08773 L 0.41758 0.0831 C 0.45247 0.0831 0.48737 0.08449 0.52227 0.08542 C 0.56406 0.09213 0.50716 0.08218 0.55195 0.09236 C 0.55716 0.09329 0.56237 0.09375 0.56758 0.09444 C 0.56966 0.09491 0.58685 0.09838 0.58958 0.09907 C 0.59349 0.10046 0.59727 0.10231 0.60117 0.1037 C 0.61419 0.10833 0.61419 0.10718 0.62578 0.11296 C 0.62826 0.11435 0.63099 0.11574 0.63346 0.11759 C 0.6362 0.11944 0.63867 0.12222 0.64115 0.12454 C 0.64219 0.13125 0.64414 0.13819 0.64388 0.14514 C 0.64271 0.16505 0.63906 0.16898 0.63099 0.17731 C 0.62747 0.18079 0.62422 0.18426 0.62044 0.18657 C 0.61862 0.1875 0.60039 0.19097 0.59974 0.1912 C 0.59557 0.1919 0.59128 0.19306 0.58685 0.19329 C 0.57448 0.19444 0.56185 0.19491 0.54948 0.1956 L 0.53516 0.19792 C 0.52917 0.19884 0.52318 0.19907 0.51719 0.20023 C 0.50026 0.2037 0.50052 0.20694 0.48359 0.20718 L 0.13451 0.21181 L 0.10208 0.21643 C 0.09935 0.2169 0.09688 0.21713 0.0944 0.21875 C 0.08815 0.22245 0.08216 0.22731 0.0763 0.23241 C 0.06667 0.24097 0.04779 0.25995 0.04779 0.26018 C 0.04609 0.26389 0.04453 0.26782 0.04271 0.27153 C 0.04063 0.27569 0.03802 0.2787 0.0362 0.2831 C 0.03412 0.28796 0.03268 0.29375 0.03099 0.29907 C 0.03229 0.31366 0.03151 0.3294 0.0349 0.34282 C 0.0362 0.34815 0.04076 0.34815 0.04388 0.34977 C 0.07305 0.36319 0.07136 0.36088 0.09831 0.36343 L 0.23516 0.36111 C 0.24961 0.36018 0.26354 0.35347 0.27787 0.35208 L 0.34649 0.34514 C 0.38815 0.33588 0.34766 0.34375 0.41367 0.33819 C 0.4263 0.33727 0.45117 0.33356 0.45117 0.3338 C 0.48008 0.33449 0.50899 0.33403 0.53789 0.33588 C 0.54427 0.33634 0.55078 0.33866 0.55716 0.34051 C 0.56615 0.34329 0.57539 0.34653 0.58438 0.34977 C 0.58867 0.35116 0.59284 0.35324 0.5974 0.3544 C 0.60508 0.35625 0.61289 0.35741 0.62044 0.35903 C 0.66445 0.37917 0.64675 0.36921 0.68906 0.3956 L 0.71745 0.41412 C 0.71875 0.41481 0.72018 0.41551 0.72136 0.41643 L 0.72539 0.41875 L 0.72656 0.42569 L 0.72656 0.42593 " pathEditMode="relative" rAng="0" ptsTypes="AAAAAAAAAAAAAAAAAAAAAAAAAAAAAAAAAAAAAAAAAAAAAAAAAAAAAAAAAAAAAA">
                                      <p:cBhvr>
                                        <p:cTn id="10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0" y="2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28" y="683118"/>
            <a:ext cx="5281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Mục</a:t>
            </a:r>
            <a:r>
              <a:rPr lang="en-US" altLang="zh-CN" sz="4000" b="1" dirty="0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tiêu</a:t>
            </a:r>
            <a:endParaRPr lang="en-US" altLang="zh-CN" sz="4000" b="1" dirty="0">
              <a:solidFill>
                <a:srgbClr val="FFC000"/>
              </a:solidFill>
              <a:latin typeface="Tahoma" panose="020B0604030504040204" pitchFamily="34" charset="0"/>
              <a:ea typeface="方正稚艺简体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77" y="923731"/>
            <a:ext cx="4117316" cy="5934269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27F1B5E9-6108-874D-82DC-A409AAFEFB73}"/>
              </a:ext>
            </a:extLst>
          </p:cNvPr>
          <p:cNvSpPr/>
          <p:nvPr/>
        </p:nvSpPr>
        <p:spPr>
          <a:xfrm>
            <a:off x="2637108" y="1472139"/>
            <a:ext cx="9224963" cy="220784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Nắm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cách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chia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Nắm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cách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ước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lượng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184382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FBF7D4-9275-8048-B5EF-D58652CF13B3}"/>
              </a:ext>
            </a:extLst>
          </p:cNvPr>
          <p:cNvSpPr/>
          <p:nvPr/>
        </p:nvSpPr>
        <p:spPr>
          <a:xfrm>
            <a:off x="2778907" y="3548647"/>
            <a:ext cx="9224963" cy="14691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Vận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dụng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phép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chia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để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giải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tập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liên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quan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184382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2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16" y="1144384"/>
            <a:ext cx="9401680" cy="4190844"/>
          </a:xfrm>
          <a:prstGeom prst="rect">
            <a:avLst/>
          </a:prstGeom>
        </p:spPr>
      </p:pic>
      <p:cxnSp>
        <p:nvCxnSpPr>
          <p:cNvPr id="7" name="直接连接符 8">
            <a:extLst>
              <a:ext uri="{FF2B5EF4-FFF2-40B4-BE49-F238E27FC236}">
                <a16:creationId xmlns:a16="http://schemas.microsoft.com/office/drawing/2014/main" id="{4F9DEBBA-CEC9-4F1C-B7C7-F075022EEDCD}"/>
              </a:ext>
            </a:extLst>
          </p:cNvPr>
          <p:cNvCxnSpPr>
            <a:cxnSpLocks/>
          </p:cNvCxnSpPr>
          <p:nvPr/>
        </p:nvCxnSpPr>
        <p:spPr>
          <a:xfrm>
            <a:off x="3355151" y="4355417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!!文本框 6">
            <a:extLst>
              <a:ext uri="{FF2B5EF4-FFF2-40B4-BE49-F238E27FC236}">
                <a16:creationId xmlns:a16="http://schemas.microsoft.com/office/drawing/2014/main" id="{9C91B838-5E24-4670-935D-A29182C7E4BD}"/>
              </a:ext>
            </a:extLst>
          </p:cNvPr>
          <p:cNvSpPr txBox="1"/>
          <p:nvPr/>
        </p:nvSpPr>
        <p:spPr>
          <a:xfrm>
            <a:off x="3915874" y="2903609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KHÁM PHÁ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581176" y="3551624"/>
            <a:ext cx="2708116" cy="34141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46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31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30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8D3FD974-3466-B944-BE42-3CABE190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16" y="1890462"/>
            <a:ext cx="228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65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3551624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695A12B2-9C47-D440-8313-F100055B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43" y="3553211"/>
            <a:ext cx="22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8192 : 64 =</a:t>
            </a:r>
          </a:p>
        </p:txBody>
      </p:sp>
      <p:sp>
        <p:nvSpPr>
          <p:cNvPr id="46" name="Text Box 64">
            <a:extLst>
              <a:ext uri="{FF2B5EF4-FFF2-40B4-BE49-F238E27FC236}">
                <a16:creationId xmlns:a16="http://schemas.microsoft.com/office/drawing/2014/main" id="{144E04AE-BA2D-934F-A3A3-7239F25D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4120781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02" y="1250701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67C06B-9102-6843-B80A-D1890BE6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361">
            <a:off x="1106214" y="772020"/>
            <a:ext cx="864745" cy="951219"/>
          </a:xfrm>
          <a:prstGeom prst="rect">
            <a:avLst/>
          </a:prstGeom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585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9984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Line 43">
            <a:extLst>
              <a:ext uri="{FF2B5EF4-FFF2-40B4-BE49-F238E27FC236}">
                <a16:creationId xmlns:a16="http://schemas.microsoft.com/office/drawing/2014/main" id="{AA33C260-5187-1E4B-B5A1-BB74015B6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8948" y="47770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2" name="Text Box 64">
            <a:extLst>
              <a:ext uri="{FF2B5EF4-FFF2-40B4-BE49-F238E27FC236}">
                <a16:creationId xmlns:a16="http://schemas.microsoft.com/office/drawing/2014/main" id="{5141A91C-0C08-6040-8D3C-6EAC2706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58" y="4714985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9881490A-D470-6442-A361-CA21B71F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738" y="1317523"/>
            <a:ext cx="496330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Chia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theo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thứ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tự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từ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trái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sang </a:t>
            </a:r>
            <a:r>
              <a:rPr kumimoji="0" lang="en-US" alt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</a:t>
            </a:r>
            <a:endParaRPr kumimoji="0" lang="en-US" altLang="en-US" sz="2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75" name="Text Box 33">
            <a:extLst>
              <a:ext uri="{FF2B5EF4-FFF2-40B4-BE49-F238E27FC236}">
                <a16:creationId xmlns:a16="http://schemas.microsoft.com/office/drawing/2014/main" id="{638E91B9-A8F9-8141-AA8C-CEF5A01A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276" y="1685294"/>
            <a:ext cx="79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thương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lần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chia:</a:t>
            </a:r>
          </a:p>
        </p:txBody>
      </p:sp>
      <p:sp>
        <p:nvSpPr>
          <p:cNvPr id="77" name="Text Box 35">
            <a:extLst>
              <a:ext uri="{FF2B5EF4-FFF2-40B4-BE49-F238E27FC236}">
                <a16:creationId xmlns:a16="http://schemas.microsoft.com/office/drawing/2014/main" id="{C46D965E-3DA1-5A46-8485-6767F2B4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676" y="2864582"/>
            <a:ext cx="88141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179 : 64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17 : 6 = 2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dư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5).</a:t>
            </a:r>
          </a:p>
        </p:txBody>
      </p:sp>
      <p:sp>
        <p:nvSpPr>
          <p:cNvPr id="78" name="Text Box 36">
            <a:extLst>
              <a:ext uri="{FF2B5EF4-FFF2-40B4-BE49-F238E27FC236}">
                <a16:creationId xmlns:a16="http://schemas.microsoft.com/office/drawing/2014/main" id="{BF6FAEB8-2183-E446-909B-59B11159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676" y="3474182"/>
            <a:ext cx="88141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512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: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64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51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6 = 8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(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dư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3)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.</a:t>
            </a: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60A7D61A-4ACA-1542-AD03-133E4498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615" y="2267469"/>
            <a:ext cx="88943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 8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1 : </a:t>
            </a:r>
            <a:r>
              <a:rPr lang="en-US" altLang="en-US" kern="0" dirty="0">
                <a:solidFill>
                  <a:srgbClr val="000000"/>
                </a:solidFill>
              </a:rPr>
              <a:t>64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lượng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8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: 6 = 1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dư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2).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5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13027" y="1913894"/>
            <a:ext cx="3921657" cy="4944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46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31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30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8D3FD974-3466-B944-BE42-3CABE190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16" y="1890462"/>
            <a:ext cx="228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65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3551624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695A12B2-9C47-D440-8313-F100055B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43" y="3553211"/>
            <a:ext cx="22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E2BD4D8D-D377-B249-9E2C-124B190E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12" y="1888135"/>
            <a:ext cx="1899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8192 : 64 =</a:t>
            </a:r>
          </a:p>
        </p:txBody>
      </p:sp>
      <p:sp>
        <p:nvSpPr>
          <p:cNvPr id="46" name="Text Box 64">
            <a:extLst>
              <a:ext uri="{FF2B5EF4-FFF2-40B4-BE49-F238E27FC236}">
                <a16:creationId xmlns:a16="http://schemas.microsoft.com/office/drawing/2014/main" id="{144E04AE-BA2D-934F-A3A3-7239F25D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4120781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02" y="1250701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sp>
        <p:nvSpPr>
          <p:cNvPr id="52" name="Text Box 51">
            <a:extLst>
              <a:ext uri="{FF2B5EF4-FFF2-40B4-BE49-F238E27FC236}">
                <a16:creationId xmlns:a16="http://schemas.microsoft.com/office/drawing/2014/main" id="{8814938B-4C47-0E48-B468-93E3D405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444" y="1419803"/>
            <a:ext cx="3941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81 chia 64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EE378E74-DAD7-C044-9593-B7E39BD8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301" y="1788478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5">
            <a:extLst>
              <a:ext uri="{FF2B5EF4-FFF2-40B4-BE49-F238E27FC236}">
                <a16:creationId xmlns:a16="http://schemas.microsoft.com/office/drawing/2014/main" id="{A80C3B11-F408-BB4A-ABB6-F3E22CB7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67" y="2180346"/>
            <a:ext cx="401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2B8E459-5D4F-5441-A935-5AC01BB5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26029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E6CACEAB-9868-164C-8517-D160BA6E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296770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179, </a:t>
            </a:r>
          </a:p>
        </p:txBody>
      </p:sp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585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9984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Line 43">
            <a:extLst>
              <a:ext uri="{FF2B5EF4-FFF2-40B4-BE49-F238E27FC236}">
                <a16:creationId xmlns:a16="http://schemas.microsoft.com/office/drawing/2014/main" id="{AA33C260-5187-1E4B-B5A1-BB74015B6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8948" y="47770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2" name="Text Box 64">
            <a:extLst>
              <a:ext uri="{FF2B5EF4-FFF2-40B4-BE49-F238E27FC236}">
                <a16:creationId xmlns:a16="http://schemas.microsoft.com/office/drawing/2014/main" id="{5141A91C-0C08-6040-8D3C-6EAC2706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58" y="4714985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E8F947D4-CFB8-1E48-8AE8-5FA39E56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2963785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chia 64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64" name="Text Box 60">
            <a:extLst>
              <a:ext uri="{FF2B5EF4-FFF2-40B4-BE49-F238E27FC236}">
                <a16:creationId xmlns:a16="http://schemas.microsoft.com/office/drawing/2014/main" id="{7B4691C0-5D1B-9746-8510-CCF1902E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8" y="340608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283BBCE0-4D5D-4740-B08D-EBE53CFA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7" y="3805511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12;</a:t>
            </a:r>
          </a:p>
        </p:txBody>
      </p:sp>
      <p:sp>
        <p:nvSpPr>
          <p:cNvPr id="66" name="Text Box 60">
            <a:extLst>
              <a:ext uri="{FF2B5EF4-FFF2-40B4-BE49-F238E27FC236}">
                <a16:creationId xmlns:a16="http://schemas.microsoft.com/office/drawing/2014/main" id="{A21F0B84-F994-F240-80C5-AC70B3D2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09" y="4232985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</a:p>
        </p:txBody>
      </p:sp>
      <p:sp>
        <p:nvSpPr>
          <p:cNvPr id="67" name="Text Box 60">
            <a:extLst>
              <a:ext uri="{FF2B5EF4-FFF2-40B4-BE49-F238E27FC236}">
                <a16:creationId xmlns:a16="http://schemas.microsoft.com/office/drawing/2014/main" id="{E8DA48EF-7CB7-354C-939B-7AE0A256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4562753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512, </a:t>
            </a:r>
          </a:p>
        </p:txBody>
      </p:sp>
      <p:sp>
        <p:nvSpPr>
          <p:cNvPr id="68" name="Text Box 60">
            <a:extLst>
              <a:ext uri="{FF2B5EF4-FFF2-40B4-BE49-F238E27FC236}">
                <a16:creationId xmlns:a16="http://schemas.microsoft.com/office/drawing/2014/main" id="{5FA06155-8A5F-9A4B-AA28-327F37C1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4573124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chia 64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9" name="Text Box 60">
            <a:extLst>
              <a:ext uri="{FF2B5EF4-FFF2-40B4-BE49-F238E27FC236}">
                <a16:creationId xmlns:a16="http://schemas.microsoft.com/office/drawing/2014/main" id="{9202D111-3C2C-614B-9E4D-BB83333E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86" y="4961122"/>
            <a:ext cx="4622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70" name="Text Box 60">
            <a:extLst>
              <a:ext uri="{FF2B5EF4-FFF2-40B4-BE49-F238E27FC236}">
                <a16:creationId xmlns:a16="http://schemas.microsoft.com/office/drawing/2014/main" id="{DBE0A37E-6FB9-D343-850A-E95EDC14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85" y="5360551"/>
            <a:ext cx="5209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51;</a:t>
            </a:r>
          </a:p>
        </p:txBody>
      </p:sp>
      <p:sp>
        <p:nvSpPr>
          <p:cNvPr id="72" name="Text Box 60">
            <a:extLst>
              <a:ext uri="{FF2B5EF4-FFF2-40B4-BE49-F238E27FC236}">
                <a16:creationId xmlns:a16="http://schemas.microsoft.com/office/drawing/2014/main" id="{76CE91F7-BEEF-7741-807E-1295E363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807" y="5729583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73" name="!!文本框 1">
            <a:extLst>
              <a:ext uri="{FF2B5EF4-FFF2-40B4-BE49-F238E27FC236}">
                <a16:creationId xmlns:a16="http://schemas.microsoft.com/office/drawing/2014/main" id="{50778BFE-90AF-5F47-8C08-CC37C0147704}"/>
              </a:ext>
            </a:extLst>
          </p:cNvPr>
          <p:cNvSpPr txBox="1"/>
          <p:nvPr/>
        </p:nvSpPr>
        <p:spPr>
          <a:xfrm>
            <a:off x="275592" y="5236435"/>
            <a:ext cx="4910319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Vậy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8192 : 64 = 128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2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4909 0.165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486 L 0.22122 -0.2173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4" grpId="0"/>
      <p:bldP spid="44" grpId="1"/>
      <p:bldP spid="46" grpId="0"/>
      <p:bldP spid="48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0161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grwfyu2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854</Words>
  <Application>Microsoft Macintosh PowerPoint</Application>
  <PresentationFormat>Widescreen</PresentationFormat>
  <Paragraphs>172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inpin heiti</vt:lpstr>
      <vt:lpstr>Wingdings</vt:lpstr>
      <vt:lpstr>Tahoma</vt:lpstr>
      <vt:lpstr>UVN Dzung Dakao</vt:lpstr>
      <vt:lpstr>American Typewriter</vt:lpstr>
      <vt:lpstr>UTM Netmuc KT</vt:lpstr>
      <vt:lpstr>华康少女文字W5(P)</vt:lpstr>
      <vt:lpstr>Times New Roman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Hai Ha</cp:keywords>
  <cp:lastModifiedBy>Microsoft Office User</cp:lastModifiedBy>
  <cp:revision>59</cp:revision>
  <dcterms:created xsi:type="dcterms:W3CDTF">2017-11-25T06:55:00Z</dcterms:created>
  <dcterms:modified xsi:type="dcterms:W3CDTF">2021-12-14T03:00:35Z</dcterms:modified>
  <cp:version>Z20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