
<file path=[Content_Types].xml><?xml version="1.0" encoding="utf-8"?>
<Types xmlns="http://schemas.openxmlformats.org/package/2006/content-types">
  <Default Extension="gif" ContentType="image/gif"/>
  <Default Extension="jpeg" ContentType="image/j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668" r:id="rId1"/>
    <p:sldMasterId id="2147483700" r:id="rId2"/>
    <p:sldMasterId id="2147483716" r:id="rId3"/>
  </p:sldMasterIdLst>
  <p:notesMasterIdLst>
    <p:notesMasterId r:id="rId38"/>
  </p:notesMasterIdLst>
  <p:sldIdLst>
    <p:sldId id="295" r:id="rId4"/>
    <p:sldId id="352" r:id="rId5"/>
    <p:sldId id="256" r:id="rId6"/>
    <p:sldId id="296" r:id="rId7"/>
    <p:sldId id="300" r:id="rId8"/>
    <p:sldId id="301" r:id="rId9"/>
    <p:sldId id="302" r:id="rId10"/>
    <p:sldId id="350" r:id="rId11"/>
    <p:sldId id="304" r:id="rId12"/>
    <p:sldId id="262" r:id="rId13"/>
    <p:sldId id="309" r:id="rId14"/>
    <p:sldId id="311" r:id="rId15"/>
    <p:sldId id="312" r:id="rId16"/>
    <p:sldId id="313" r:id="rId17"/>
    <p:sldId id="322" r:id="rId18"/>
    <p:sldId id="324" r:id="rId19"/>
    <p:sldId id="314" r:id="rId20"/>
    <p:sldId id="326" r:id="rId21"/>
    <p:sldId id="328" r:id="rId22"/>
    <p:sldId id="318" r:id="rId23"/>
    <p:sldId id="319" r:id="rId24"/>
    <p:sldId id="320" r:id="rId25"/>
    <p:sldId id="329" r:id="rId26"/>
    <p:sldId id="351" r:id="rId27"/>
    <p:sldId id="332" r:id="rId28"/>
    <p:sldId id="334" r:id="rId29"/>
    <p:sldId id="336" r:id="rId30"/>
    <p:sldId id="338" r:id="rId31"/>
    <p:sldId id="348" r:id="rId32"/>
    <p:sldId id="349" r:id="rId33"/>
    <p:sldId id="345" r:id="rId34"/>
    <p:sldId id="346" r:id="rId35"/>
    <p:sldId id="340" r:id="rId36"/>
    <p:sldId id="347" r:id="rId37"/>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F20079"/>
    <a:srgbClr val="FF3399"/>
    <a:srgbClr val="000000"/>
    <a:srgbClr val="000099"/>
    <a:srgbClr val="5D5F9C"/>
    <a:srgbClr val="6265A6"/>
    <a:srgbClr val="B85C6F"/>
    <a:srgbClr val="143C5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DCA6AEA3-6846-49BC-8FDE-C80ADCBD22A6}">
  <a:tblStyle styleId="{DCA6AEA3-6846-49BC-8FDE-C80ADCBD22A6}" styleName="Table_0">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7BB7251C-6D03-4B44-844D-2621CBCEED7C}" styleName="Table_1">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0"/>
    <p:restoredTop sz="94660"/>
  </p:normalViewPr>
  <p:slideViewPr>
    <p:cSldViewPr snapToGrid="0">
      <p:cViewPr varScale="1">
        <p:scale>
          <a:sx n="145" d="100"/>
          <a:sy n="145" d="100"/>
        </p:scale>
        <p:origin x="584" y="1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presProps" Target="presProps.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tableStyles" Target="tableStyle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g35f391192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0" name="Google Shape;110;g35f391192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g35ed75ccf_0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1" name="Google Shape;151;g35ed75ccf_0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 Id="rId4" Type="http://schemas.openxmlformats.org/officeDocument/2006/relationships/image" Target="../media/image12.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3.xml"/><Relationship Id="rId4" Type="http://schemas.openxmlformats.org/officeDocument/2006/relationships/image" Target="../media/image12.png"/></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type="title">
  <p:cSld name="TITLE">
    <p:spTree>
      <p:nvGrpSpPr>
        <p:cNvPr id="1" name="Shape 9"/>
        <p:cNvGrpSpPr/>
        <p:nvPr/>
      </p:nvGrpSpPr>
      <p:grpSpPr>
        <a:xfrm>
          <a:off x="0" y="0"/>
          <a:ext cx="0" cy="0"/>
          <a:chOff x="0" y="0"/>
          <a:chExt cx="0" cy="0"/>
        </a:xfrm>
      </p:grpSpPr>
      <p:pic>
        <p:nvPicPr>
          <p:cNvPr id="10" name="Google Shape;10;p2"/>
          <p:cNvPicPr preferRelativeResize="0"/>
          <p:nvPr/>
        </p:nvPicPr>
        <p:blipFill>
          <a:blip r:embed="rId2">
            <a:alphaModFix/>
          </a:blip>
          <a:stretch>
            <a:fillRect/>
          </a:stretch>
        </p:blipFill>
        <p:spPr>
          <a:xfrm>
            <a:off x="0" y="-25"/>
            <a:ext cx="9144000" cy="5143500"/>
          </a:xfrm>
          <a:prstGeom prst="rect">
            <a:avLst/>
          </a:prstGeom>
          <a:noFill/>
          <a:ln>
            <a:noFill/>
          </a:ln>
        </p:spPr>
      </p:pic>
      <p:sp>
        <p:nvSpPr>
          <p:cNvPr id="11" name="Google Shape;11;p2"/>
          <p:cNvSpPr/>
          <p:nvPr/>
        </p:nvSpPr>
        <p:spPr>
          <a:xfrm>
            <a:off x="1630650" y="1333450"/>
            <a:ext cx="5882700" cy="2476500"/>
          </a:xfrm>
          <a:prstGeom prst="rect">
            <a:avLst/>
          </a:prstGeom>
          <a:solidFill>
            <a:schemeClr val="lt1"/>
          </a:solidFill>
          <a:ln>
            <a:noFill/>
          </a:ln>
          <a:effectLst>
            <a:outerShdw blurRad="285750" algn="bl" rotWithShape="0">
              <a:srgbClr val="054C3A">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txBox="1">
            <a:spLocks noGrp="1"/>
          </p:cNvSpPr>
          <p:nvPr>
            <p:ph type="ctrTitle"/>
          </p:nvPr>
        </p:nvSpPr>
        <p:spPr>
          <a:xfrm>
            <a:off x="1828800" y="1493525"/>
            <a:ext cx="5486400" cy="2156400"/>
          </a:xfrm>
          <a:prstGeom prst="rect">
            <a:avLst/>
          </a:prstGeom>
        </p:spPr>
        <p:txBody>
          <a:bodyPr spcFirstLastPara="1" wrap="square" lIns="0" tIns="0" rIns="0" bIns="0" anchor="ctr" anchorCtr="0">
            <a:noAutofit/>
          </a:bodyPr>
          <a:lstStyle>
            <a:lvl1pPr lvl="0" algn="ctr" rtl="0">
              <a:spcBef>
                <a:spcPts val="0"/>
              </a:spcBef>
              <a:spcAft>
                <a:spcPts val="0"/>
              </a:spcAft>
              <a:buSzPts val="4800"/>
              <a:buNone/>
              <a:defRPr sz="4800"/>
            </a:lvl1pPr>
            <a:lvl2pPr lvl="1" algn="ctr" rtl="0">
              <a:spcBef>
                <a:spcPts val="0"/>
              </a:spcBef>
              <a:spcAft>
                <a:spcPts val="0"/>
              </a:spcAft>
              <a:buSzPts val="4800"/>
              <a:buNone/>
              <a:defRPr sz="4800"/>
            </a:lvl2pPr>
            <a:lvl3pPr lvl="2" algn="ctr" rtl="0">
              <a:spcBef>
                <a:spcPts val="0"/>
              </a:spcBef>
              <a:spcAft>
                <a:spcPts val="0"/>
              </a:spcAft>
              <a:buSzPts val="4800"/>
              <a:buNone/>
              <a:defRPr sz="4800"/>
            </a:lvl3pPr>
            <a:lvl4pPr lvl="3" algn="ctr" rtl="0">
              <a:spcBef>
                <a:spcPts val="0"/>
              </a:spcBef>
              <a:spcAft>
                <a:spcPts val="0"/>
              </a:spcAft>
              <a:buSzPts val="4800"/>
              <a:buNone/>
              <a:defRPr sz="4800"/>
            </a:lvl4pPr>
            <a:lvl5pPr lvl="4" algn="ctr" rtl="0">
              <a:spcBef>
                <a:spcPts val="0"/>
              </a:spcBef>
              <a:spcAft>
                <a:spcPts val="0"/>
              </a:spcAft>
              <a:buSzPts val="4800"/>
              <a:buNone/>
              <a:defRPr sz="4800"/>
            </a:lvl5pPr>
            <a:lvl6pPr lvl="5" algn="ctr" rtl="0">
              <a:spcBef>
                <a:spcPts val="0"/>
              </a:spcBef>
              <a:spcAft>
                <a:spcPts val="0"/>
              </a:spcAft>
              <a:buSzPts val="4800"/>
              <a:buNone/>
              <a:defRPr sz="4800"/>
            </a:lvl6pPr>
            <a:lvl7pPr lvl="6" algn="ctr" rtl="0">
              <a:spcBef>
                <a:spcPts val="0"/>
              </a:spcBef>
              <a:spcAft>
                <a:spcPts val="0"/>
              </a:spcAft>
              <a:buSzPts val="4800"/>
              <a:buNone/>
              <a:defRPr sz="4800"/>
            </a:lvl7pPr>
            <a:lvl8pPr lvl="7" algn="ctr" rtl="0">
              <a:spcBef>
                <a:spcPts val="0"/>
              </a:spcBef>
              <a:spcAft>
                <a:spcPts val="0"/>
              </a:spcAft>
              <a:buSzPts val="4800"/>
              <a:buNone/>
              <a:defRPr sz="4800"/>
            </a:lvl8pPr>
            <a:lvl9pPr lvl="8" algn="ctr" rtl="0">
              <a:spcBef>
                <a:spcPts val="0"/>
              </a:spcBef>
              <a:spcAft>
                <a:spcPts val="0"/>
              </a:spcAft>
              <a:buSzPts val="4800"/>
              <a:buNone/>
              <a:defRPr sz="4800"/>
            </a:lvl9pPr>
          </a:lstStyle>
          <a:p>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 Plesiosaur">
  <p:cSld name="BLANK_1">
    <p:spTree>
      <p:nvGrpSpPr>
        <p:cNvPr id="1" name="Shape 93"/>
        <p:cNvGrpSpPr/>
        <p:nvPr/>
      </p:nvGrpSpPr>
      <p:grpSpPr>
        <a:xfrm>
          <a:off x="0" y="0"/>
          <a:ext cx="0" cy="0"/>
          <a:chOff x="0" y="0"/>
          <a:chExt cx="0" cy="0"/>
        </a:xfrm>
      </p:grpSpPr>
      <p:pic>
        <p:nvPicPr>
          <p:cNvPr id="94" name="Google Shape;94;p17"/>
          <p:cNvPicPr preferRelativeResize="0"/>
          <p:nvPr/>
        </p:nvPicPr>
        <p:blipFill>
          <a:blip r:embed="rId2">
            <a:alphaModFix/>
          </a:blip>
          <a:stretch>
            <a:fillRect/>
          </a:stretch>
        </p:blipFill>
        <p:spPr>
          <a:xfrm>
            <a:off x="0" y="0"/>
            <a:ext cx="9143986" cy="5143500"/>
          </a:xfrm>
          <a:prstGeom prst="rect">
            <a:avLst/>
          </a:prstGeom>
          <a:noFill/>
          <a:ln>
            <a:noFill/>
          </a:ln>
        </p:spPr>
      </p:pic>
      <p:sp>
        <p:nvSpPr>
          <p:cNvPr id="95" name="Google Shape;95;p17"/>
          <p:cNvSpPr txBox="1">
            <a:spLocks noGrp="1"/>
          </p:cNvSpPr>
          <p:nvPr>
            <p:ph type="sldNum" idx="12"/>
          </p:nvPr>
        </p:nvSpPr>
        <p:spPr>
          <a:xfrm>
            <a:off x="4297650" y="4749851"/>
            <a:ext cx="548700" cy="3936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 Pterodactyl">
  <p:cSld name="BLANK_1_1">
    <p:spTree>
      <p:nvGrpSpPr>
        <p:cNvPr id="1" name="Shape 96"/>
        <p:cNvGrpSpPr/>
        <p:nvPr/>
      </p:nvGrpSpPr>
      <p:grpSpPr>
        <a:xfrm>
          <a:off x="0" y="0"/>
          <a:ext cx="0" cy="0"/>
          <a:chOff x="0" y="0"/>
          <a:chExt cx="0" cy="0"/>
        </a:xfrm>
      </p:grpSpPr>
      <p:pic>
        <p:nvPicPr>
          <p:cNvPr id="97" name="Google Shape;97;p18"/>
          <p:cNvPicPr preferRelativeResize="0"/>
          <p:nvPr/>
        </p:nvPicPr>
        <p:blipFill>
          <a:blip r:embed="rId2">
            <a:alphaModFix/>
          </a:blip>
          <a:stretch>
            <a:fillRect/>
          </a:stretch>
        </p:blipFill>
        <p:spPr>
          <a:xfrm>
            <a:off x="0" y="0"/>
            <a:ext cx="9144000" cy="5143500"/>
          </a:xfrm>
          <a:prstGeom prst="rect">
            <a:avLst/>
          </a:prstGeom>
          <a:noFill/>
          <a:ln>
            <a:noFill/>
          </a:ln>
        </p:spPr>
      </p:pic>
      <p:sp>
        <p:nvSpPr>
          <p:cNvPr id="98" name="Google Shape;98;p18"/>
          <p:cNvSpPr txBox="1">
            <a:spLocks noGrp="1"/>
          </p:cNvSpPr>
          <p:nvPr>
            <p:ph type="sldNum" idx="12"/>
          </p:nvPr>
        </p:nvSpPr>
        <p:spPr>
          <a:xfrm>
            <a:off x="4297650" y="4749851"/>
            <a:ext cx="548700" cy="3936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lank - Stegosaurus">
  <p:cSld name="BLANK_1_1_1">
    <p:spTree>
      <p:nvGrpSpPr>
        <p:cNvPr id="1" name="Shape 99"/>
        <p:cNvGrpSpPr/>
        <p:nvPr/>
      </p:nvGrpSpPr>
      <p:grpSpPr>
        <a:xfrm>
          <a:off x="0" y="0"/>
          <a:ext cx="0" cy="0"/>
          <a:chOff x="0" y="0"/>
          <a:chExt cx="0" cy="0"/>
        </a:xfrm>
      </p:grpSpPr>
      <p:pic>
        <p:nvPicPr>
          <p:cNvPr id="100" name="Google Shape;100;p19"/>
          <p:cNvPicPr preferRelativeResize="0"/>
          <p:nvPr/>
        </p:nvPicPr>
        <p:blipFill>
          <a:blip r:embed="rId2">
            <a:alphaModFix/>
          </a:blip>
          <a:stretch>
            <a:fillRect/>
          </a:stretch>
        </p:blipFill>
        <p:spPr>
          <a:xfrm>
            <a:off x="0" y="0"/>
            <a:ext cx="9144000" cy="5143500"/>
          </a:xfrm>
          <a:prstGeom prst="rect">
            <a:avLst/>
          </a:prstGeom>
          <a:noFill/>
          <a:ln>
            <a:noFill/>
          </a:ln>
        </p:spPr>
      </p:pic>
      <p:sp>
        <p:nvSpPr>
          <p:cNvPr id="101" name="Google Shape;101;p19"/>
          <p:cNvSpPr txBox="1">
            <a:spLocks noGrp="1"/>
          </p:cNvSpPr>
          <p:nvPr>
            <p:ph type="sldNum" idx="12"/>
          </p:nvPr>
        </p:nvSpPr>
        <p:spPr>
          <a:xfrm>
            <a:off x="4297650" y="4749851"/>
            <a:ext cx="548700" cy="3936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lank - Triceratops">
  <p:cSld name="BLANK_1_1_1_1">
    <p:spTree>
      <p:nvGrpSpPr>
        <p:cNvPr id="1" name="Shape 102"/>
        <p:cNvGrpSpPr/>
        <p:nvPr/>
      </p:nvGrpSpPr>
      <p:grpSpPr>
        <a:xfrm>
          <a:off x="0" y="0"/>
          <a:ext cx="0" cy="0"/>
          <a:chOff x="0" y="0"/>
          <a:chExt cx="0" cy="0"/>
        </a:xfrm>
      </p:grpSpPr>
      <p:pic>
        <p:nvPicPr>
          <p:cNvPr id="103" name="Google Shape;103;p20"/>
          <p:cNvPicPr preferRelativeResize="0"/>
          <p:nvPr/>
        </p:nvPicPr>
        <p:blipFill>
          <a:blip r:embed="rId2">
            <a:alphaModFix/>
          </a:blip>
          <a:stretch>
            <a:fillRect/>
          </a:stretch>
        </p:blipFill>
        <p:spPr>
          <a:xfrm>
            <a:off x="0" y="0"/>
            <a:ext cx="9144000" cy="5143513"/>
          </a:xfrm>
          <a:prstGeom prst="rect">
            <a:avLst/>
          </a:prstGeom>
          <a:noFill/>
          <a:ln>
            <a:noFill/>
          </a:ln>
        </p:spPr>
      </p:pic>
      <p:sp>
        <p:nvSpPr>
          <p:cNvPr id="104" name="Google Shape;104;p20"/>
          <p:cNvSpPr txBox="1">
            <a:spLocks noGrp="1"/>
          </p:cNvSpPr>
          <p:nvPr>
            <p:ph type="sldNum" idx="12"/>
          </p:nvPr>
        </p:nvSpPr>
        <p:spPr>
          <a:xfrm>
            <a:off x="4297650" y="4749851"/>
            <a:ext cx="548700" cy="393600"/>
          </a:xfrm>
          <a:prstGeom prst="rect">
            <a:avLst/>
          </a:prstGeom>
        </p:spPr>
        <p:txBody>
          <a:bodyPr spcFirstLastPara="1" wrap="square" lIns="0" tIns="0" rIns="0" bIns="0" anchor="ctr" anchorCtr="0">
            <a:noAutofit/>
          </a:bodyPr>
          <a:lstStyle>
            <a:lvl1pPr lvl="0" rtl="0">
              <a:buNone/>
              <a:defRPr>
                <a:solidFill>
                  <a:schemeClr val="dk1"/>
                </a:solidFill>
              </a:defRPr>
            </a:lvl1pPr>
            <a:lvl2pPr lvl="1" rtl="0">
              <a:buNone/>
              <a:defRPr>
                <a:solidFill>
                  <a:schemeClr val="dk1"/>
                </a:solidFill>
              </a:defRPr>
            </a:lvl2pPr>
            <a:lvl3pPr lvl="2" rtl="0">
              <a:buNone/>
              <a:defRPr>
                <a:solidFill>
                  <a:schemeClr val="dk1"/>
                </a:solidFill>
              </a:defRPr>
            </a:lvl3pPr>
            <a:lvl4pPr lvl="3" rtl="0">
              <a:buNone/>
              <a:defRPr>
                <a:solidFill>
                  <a:schemeClr val="dk1"/>
                </a:solidFill>
              </a:defRPr>
            </a:lvl4pPr>
            <a:lvl5pPr lvl="4" rtl="0">
              <a:buNone/>
              <a:defRPr>
                <a:solidFill>
                  <a:schemeClr val="dk1"/>
                </a:solidFill>
              </a:defRPr>
            </a:lvl5pPr>
            <a:lvl6pPr lvl="5" rtl="0">
              <a:buNone/>
              <a:defRPr>
                <a:solidFill>
                  <a:schemeClr val="dk1"/>
                </a:solidFill>
              </a:defRPr>
            </a:lvl6pPr>
            <a:lvl7pPr lvl="6" rtl="0">
              <a:buNone/>
              <a:defRPr>
                <a:solidFill>
                  <a:schemeClr val="dk1"/>
                </a:solidFill>
              </a:defRPr>
            </a:lvl7pPr>
            <a:lvl8pPr lvl="7" rtl="0">
              <a:buNone/>
              <a:defRPr>
                <a:solidFill>
                  <a:schemeClr val="dk1"/>
                </a:solidFill>
              </a:defRPr>
            </a:lvl8pPr>
            <a:lvl9pPr lvl="8" rtl="0">
              <a:buNone/>
              <a:defRPr>
                <a:solidFill>
                  <a:schemeClr val="dk1"/>
                </a:solidFill>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lank - Diplodocus">
  <p:cSld name="BLANK_1_1_1_1_1">
    <p:spTree>
      <p:nvGrpSpPr>
        <p:cNvPr id="1" name="Shape 105"/>
        <p:cNvGrpSpPr/>
        <p:nvPr/>
      </p:nvGrpSpPr>
      <p:grpSpPr>
        <a:xfrm>
          <a:off x="0" y="0"/>
          <a:ext cx="0" cy="0"/>
          <a:chOff x="0" y="0"/>
          <a:chExt cx="0" cy="0"/>
        </a:xfrm>
      </p:grpSpPr>
      <p:pic>
        <p:nvPicPr>
          <p:cNvPr id="106" name="Google Shape;106;p21"/>
          <p:cNvPicPr preferRelativeResize="0"/>
          <p:nvPr/>
        </p:nvPicPr>
        <p:blipFill>
          <a:blip r:embed="rId2">
            <a:alphaModFix/>
          </a:blip>
          <a:stretch>
            <a:fillRect/>
          </a:stretch>
        </p:blipFill>
        <p:spPr>
          <a:xfrm>
            <a:off x="0" y="0"/>
            <a:ext cx="9144000" cy="5143500"/>
          </a:xfrm>
          <a:prstGeom prst="rect">
            <a:avLst/>
          </a:prstGeom>
          <a:noFill/>
          <a:ln>
            <a:noFill/>
          </a:ln>
        </p:spPr>
      </p:pic>
      <p:sp>
        <p:nvSpPr>
          <p:cNvPr id="107" name="Google Shape;107;p21"/>
          <p:cNvSpPr txBox="1">
            <a:spLocks noGrp="1"/>
          </p:cNvSpPr>
          <p:nvPr>
            <p:ph type="sldNum" idx="12"/>
          </p:nvPr>
        </p:nvSpPr>
        <p:spPr>
          <a:xfrm>
            <a:off x="4297650" y="4749851"/>
            <a:ext cx="548700" cy="3936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Section Header">
    <p:spTree>
      <p:nvGrpSpPr>
        <p:cNvPr id="1" name=""/>
        <p:cNvGrpSpPr/>
        <p:nvPr/>
      </p:nvGrpSpPr>
      <p:grpSpPr>
        <a:xfrm>
          <a:off x="0" y="0"/>
          <a:ext cx="0" cy="0"/>
          <a:chOff x="0" y="0"/>
          <a:chExt cx="0" cy="0"/>
        </a:xfrm>
      </p:grpSpPr>
      <p:pic>
        <p:nvPicPr>
          <p:cNvPr id="7" name="图片 3">
            <a:extLst>
              <a:ext uri="{FF2B5EF4-FFF2-40B4-BE49-F238E27FC236}">
                <a16:creationId xmlns:a16="http://schemas.microsoft.com/office/drawing/2014/main" id="{AA4445FC-6BED-48C2-AC10-866EE1DD365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390" t="3825" r="4298" b="38905"/>
          <a:stretch/>
        </p:blipFill>
        <p:spPr>
          <a:xfrm>
            <a:off x="-91440" y="-175022"/>
            <a:ext cx="9441180" cy="5318522"/>
          </a:xfrm>
          <a:prstGeom prst="rect">
            <a:avLst/>
          </a:prstGeom>
        </p:spPr>
      </p:pic>
    </p:spTree>
    <p:extLst>
      <p:ext uri="{BB962C8B-B14F-4D97-AF65-F5344CB8AC3E}">
        <p14:creationId xmlns:p14="http://schemas.microsoft.com/office/powerpoint/2010/main" val="22056702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pic>
        <p:nvPicPr>
          <p:cNvPr id="7" name="图片 3">
            <a:extLst>
              <a:ext uri="{FF2B5EF4-FFF2-40B4-BE49-F238E27FC236}">
                <a16:creationId xmlns:a16="http://schemas.microsoft.com/office/drawing/2014/main" id="{26D24AD3-5418-4DE0-8D25-55429911104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390" t="3825" r="4298" b="38905"/>
          <a:stretch/>
        </p:blipFill>
        <p:spPr>
          <a:xfrm>
            <a:off x="-91440" y="-175022"/>
            <a:ext cx="9441180" cy="5318522"/>
          </a:xfrm>
          <a:prstGeom prst="rect">
            <a:avLst/>
          </a:prstGeom>
        </p:spPr>
      </p:pic>
      <p:grpSp>
        <p:nvGrpSpPr>
          <p:cNvPr id="8" name="组合 4">
            <a:extLst>
              <a:ext uri="{FF2B5EF4-FFF2-40B4-BE49-F238E27FC236}">
                <a16:creationId xmlns:a16="http://schemas.microsoft.com/office/drawing/2014/main" id="{70464CB9-D752-49DA-B909-F18BBAE0EF67}"/>
              </a:ext>
            </a:extLst>
          </p:cNvPr>
          <p:cNvGrpSpPr/>
          <p:nvPr userDrawn="1"/>
        </p:nvGrpSpPr>
        <p:grpSpPr>
          <a:xfrm>
            <a:off x="260792" y="-314397"/>
            <a:ext cx="8604979" cy="5236532"/>
            <a:chOff x="-5011357" y="-419197"/>
            <a:chExt cx="11473305" cy="6982043"/>
          </a:xfrm>
        </p:grpSpPr>
        <p:pic>
          <p:nvPicPr>
            <p:cNvPr id="9" name="图片 5">
              <a:extLst>
                <a:ext uri="{FF2B5EF4-FFF2-40B4-BE49-F238E27FC236}">
                  <a16:creationId xmlns:a16="http://schemas.microsoft.com/office/drawing/2014/main" id="{397B4899-E660-4294-B46F-02D6FEEE0E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11357" y="445752"/>
              <a:ext cx="11473305" cy="6117094"/>
            </a:xfrm>
            <a:prstGeom prst="rect">
              <a:avLst/>
            </a:prstGeom>
          </p:spPr>
        </p:pic>
        <p:grpSp>
          <p:nvGrpSpPr>
            <p:cNvPr id="10" name="组合 6">
              <a:extLst>
                <a:ext uri="{FF2B5EF4-FFF2-40B4-BE49-F238E27FC236}">
                  <a16:creationId xmlns:a16="http://schemas.microsoft.com/office/drawing/2014/main" id="{0D747974-AAF2-4BEE-9A26-3B912020100C}"/>
                </a:ext>
              </a:extLst>
            </p:cNvPr>
            <p:cNvGrpSpPr/>
            <p:nvPr/>
          </p:nvGrpSpPr>
          <p:grpSpPr>
            <a:xfrm>
              <a:off x="-4822857" y="-419197"/>
              <a:ext cx="1125745" cy="2130005"/>
              <a:chOff x="-5030286" y="-385762"/>
              <a:chExt cx="1323975" cy="2505074"/>
            </a:xfrm>
          </p:grpSpPr>
          <p:sp>
            <p:nvSpPr>
              <p:cNvPr id="14" name="矩形 10">
                <a:extLst>
                  <a:ext uri="{FF2B5EF4-FFF2-40B4-BE49-F238E27FC236}">
                    <a16:creationId xmlns:a16="http://schemas.microsoft.com/office/drawing/2014/main" id="{AAD69632-0D2F-4F29-A4FA-A37E3A5CB0F1}"/>
                  </a:ext>
                </a:extLst>
              </p:cNvPr>
              <p:cNvSpPr/>
              <p:nvPr/>
            </p:nvSpPr>
            <p:spPr>
              <a:xfrm>
                <a:off x="-4459738" y="-385762"/>
                <a:ext cx="91440" cy="2204720"/>
              </a:xfrm>
              <a:prstGeom prst="rect">
                <a:avLst/>
              </a:prstGeom>
              <a:solidFill>
                <a:srgbClr val="15C6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a:p>
            </p:txBody>
          </p:sp>
          <p:pic>
            <p:nvPicPr>
              <p:cNvPr id="15" name="图片 11">
                <a:extLst>
                  <a:ext uri="{FF2B5EF4-FFF2-40B4-BE49-F238E27FC236}">
                    <a16:creationId xmlns:a16="http://schemas.microsoft.com/office/drawing/2014/main" id="{EF891397-3943-4EE7-A7CA-F96B6DA74A6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740408">
                <a:off x="-5030286" y="757237"/>
                <a:ext cx="1323975" cy="1362075"/>
              </a:xfrm>
              <a:prstGeom prst="rect">
                <a:avLst/>
              </a:prstGeom>
            </p:spPr>
          </p:pic>
        </p:grpSp>
        <p:grpSp>
          <p:nvGrpSpPr>
            <p:cNvPr id="11" name="组合 7">
              <a:extLst>
                <a:ext uri="{FF2B5EF4-FFF2-40B4-BE49-F238E27FC236}">
                  <a16:creationId xmlns:a16="http://schemas.microsoft.com/office/drawing/2014/main" id="{5008BCCF-53F6-4CF9-8E3C-D5B32F39059B}"/>
                </a:ext>
              </a:extLst>
            </p:cNvPr>
            <p:cNvGrpSpPr/>
            <p:nvPr/>
          </p:nvGrpSpPr>
          <p:grpSpPr>
            <a:xfrm>
              <a:off x="5248702" y="-419197"/>
              <a:ext cx="1125745" cy="2130005"/>
              <a:chOff x="1451292" y="-385762"/>
              <a:chExt cx="1323975" cy="2505074"/>
            </a:xfrm>
          </p:grpSpPr>
          <p:sp>
            <p:nvSpPr>
              <p:cNvPr id="12" name="矩形 8">
                <a:extLst>
                  <a:ext uri="{FF2B5EF4-FFF2-40B4-BE49-F238E27FC236}">
                    <a16:creationId xmlns:a16="http://schemas.microsoft.com/office/drawing/2014/main" id="{992B6A58-57E0-4F5E-BE6D-E15071998270}"/>
                  </a:ext>
                </a:extLst>
              </p:cNvPr>
              <p:cNvSpPr/>
              <p:nvPr/>
            </p:nvSpPr>
            <p:spPr>
              <a:xfrm>
                <a:off x="2021840" y="-385762"/>
                <a:ext cx="91440" cy="2204720"/>
              </a:xfrm>
              <a:prstGeom prst="rect">
                <a:avLst/>
              </a:prstGeom>
              <a:solidFill>
                <a:srgbClr val="15C6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a:p>
            </p:txBody>
          </p:sp>
          <p:pic>
            <p:nvPicPr>
              <p:cNvPr id="13" name="图片 9">
                <a:extLst>
                  <a:ext uri="{FF2B5EF4-FFF2-40B4-BE49-F238E27FC236}">
                    <a16:creationId xmlns:a16="http://schemas.microsoft.com/office/drawing/2014/main" id="{416B5007-2321-4277-ACFD-EC975039B85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740408">
                <a:off x="1451292" y="757237"/>
                <a:ext cx="1323975" cy="1362075"/>
              </a:xfrm>
              <a:prstGeom prst="rect">
                <a:avLst/>
              </a:prstGeom>
            </p:spPr>
          </p:pic>
        </p:grpSp>
      </p:grpSp>
    </p:spTree>
    <p:extLst>
      <p:ext uri="{BB962C8B-B14F-4D97-AF65-F5344CB8AC3E}">
        <p14:creationId xmlns:p14="http://schemas.microsoft.com/office/powerpoint/2010/main" val="40219597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6"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Horizontal)">
                                      <p:cBhvr>
                                        <p:cTn id="7" dur="1250"/>
                                        <p:tgtEl>
                                          <p:spTgt spid="7"/>
                                        </p:tgtEl>
                                      </p:cBhvr>
                                    </p:animEffect>
                                  </p:childTnLst>
                                </p:cTn>
                              </p:par>
                            </p:childTnLst>
                          </p:cTn>
                        </p:par>
                        <p:par>
                          <p:cTn id="8" fill="hold">
                            <p:stCondLst>
                              <p:cond delay="1250"/>
                            </p:stCondLst>
                            <p:childTnLst>
                              <p:par>
                                <p:cTn id="9" presetID="47"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1250"/>
                                        <p:tgtEl>
                                          <p:spTgt spid="8"/>
                                        </p:tgtEl>
                                      </p:cBhvr>
                                    </p:animEffect>
                                    <p:anim calcmode="lin" valueType="num">
                                      <p:cBhvr>
                                        <p:cTn id="12" dur="1250" fill="hold"/>
                                        <p:tgtEl>
                                          <p:spTgt spid="8"/>
                                        </p:tgtEl>
                                        <p:attrNameLst>
                                          <p:attrName>ppt_x</p:attrName>
                                        </p:attrNameLst>
                                      </p:cBhvr>
                                      <p:tavLst>
                                        <p:tav tm="0">
                                          <p:val>
                                            <p:strVal val="#ppt_x"/>
                                          </p:val>
                                        </p:tav>
                                        <p:tav tm="100000">
                                          <p:val>
                                            <p:strVal val="#ppt_x"/>
                                          </p:val>
                                        </p:tav>
                                      </p:tavLst>
                                    </p:anim>
                                    <p:anim calcmode="lin" valueType="num">
                                      <p:cBhvr>
                                        <p:cTn id="13" dur="125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0869D3-03D2-42E8-9181-678D4A1F63D9}"/>
              </a:ext>
            </a:extLst>
          </p:cNvPr>
          <p:cNvSpPr>
            <a:spLocks noGrp="1"/>
          </p:cNvSpPr>
          <p:nvPr>
            <p:ph type="ctrTitle"/>
          </p:nvPr>
        </p:nvSpPr>
        <p:spPr>
          <a:xfrm>
            <a:off x="1143000" y="841772"/>
            <a:ext cx="6858000" cy="1790700"/>
          </a:xfrm>
          <a:prstGeom prst="rect">
            <a:avLst/>
          </a:prstGeo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E64DD7B5-4B5A-4237-987A-0A8A57AD16F6}"/>
              </a:ext>
            </a:extLst>
          </p:cNvPr>
          <p:cNvSpPr>
            <a:spLocks noGrp="1"/>
          </p:cNvSpPr>
          <p:nvPr>
            <p:ph type="subTitle" idx="1"/>
          </p:nvPr>
        </p:nvSpPr>
        <p:spPr>
          <a:xfrm>
            <a:off x="1143000" y="2701528"/>
            <a:ext cx="6858000" cy="1241822"/>
          </a:xfrm>
          <a:prstGeom prst="rect">
            <a:avLst/>
          </a:prstGeo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8840EB31-9819-4DA3-87CA-B4EB2E79BDF8}"/>
              </a:ext>
            </a:extLst>
          </p:cNvPr>
          <p:cNvSpPr>
            <a:spLocks noGrp="1"/>
          </p:cNvSpPr>
          <p:nvPr>
            <p:ph type="dt" sz="half" idx="10"/>
          </p:nvPr>
        </p:nvSpPr>
        <p:spPr>
          <a:xfrm>
            <a:off x="628650" y="4767263"/>
            <a:ext cx="2057400" cy="273844"/>
          </a:xfrm>
          <a:prstGeom prst="rect">
            <a:avLst/>
          </a:prstGeom>
        </p:spPr>
        <p:txBody>
          <a:bodyPr/>
          <a:lstStyle/>
          <a:p>
            <a:pPr defTabSz="342900">
              <a:buClrTx/>
            </a:pPr>
            <a:fld id="{DB19579E-7EA4-4EDF-9692-2ABE1F8025DF}" type="datetimeFigureOut">
              <a:rPr lang="en-US" sz="1350" kern="1200" smtClean="0">
                <a:solidFill>
                  <a:prstClr val="black"/>
                </a:solidFill>
                <a:latin typeface="Calibri" panose="020F0502020204030204"/>
                <a:ea typeface="+mn-ea"/>
                <a:cs typeface="+mn-cs"/>
              </a:rPr>
              <a:pPr defTabSz="342900">
                <a:buClrTx/>
              </a:pPr>
              <a:t>11/29/21</a:t>
            </a:fld>
            <a:endParaRPr lang="en-US" sz="1350" kern="1200">
              <a:solidFill>
                <a:prstClr val="black"/>
              </a:solidFill>
              <a:latin typeface="Calibri" panose="020F0502020204030204"/>
              <a:ea typeface="+mn-ea"/>
              <a:cs typeface="+mn-cs"/>
            </a:endParaRPr>
          </a:p>
        </p:txBody>
      </p:sp>
      <p:sp>
        <p:nvSpPr>
          <p:cNvPr id="5" name="Footer Placeholder 4">
            <a:extLst>
              <a:ext uri="{FF2B5EF4-FFF2-40B4-BE49-F238E27FC236}">
                <a16:creationId xmlns:a16="http://schemas.microsoft.com/office/drawing/2014/main" id="{FB1BA3CE-3AF4-45CD-AB03-DAF927301339}"/>
              </a:ext>
            </a:extLst>
          </p:cNvPr>
          <p:cNvSpPr>
            <a:spLocks noGrp="1"/>
          </p:cNvSpPr>
          <p:nvPr>
            <p:ph type="ftr" sz="quarter" idx="11"/>
          </p:nvPr>
        </p:nvSpPr>
        <p:spPr>
          <a:xfrm>
            <a:off x="3028950" y="4767263"/>
            <a:ext cx="3086100" cy="273844"/>
          </a:xfrm>
          <a:prstGeom prst="rect">
            <a:avLst/>
          </a:prstGeom>
        </p:spPr>
        <p:txBody>
          <a:bodyPr/>
          <a:lstStyle/>
          <a:p>
            <a:pPr defTabSz="342900">
              <a:buClrTx/>
            </a:pPr>
            <a:endParaRPr lang="en-US" sz="1350" kern="1200">
              <a:solidFill>
                <a:prstClr val="black"/>
              </a:solidFill>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55E11AB3-0AE5-4ABF-9406-A5F1125D15D5}"/>
              </a:ext>
            </a:extLst>
          </p:cNvPr>
          <p:cNvSpPr>
            <a:spLocks noGrp="1"/>
          </p:cNvSpPr>
          <p:nvPr>
            <p:ph type="sldNum" sz="quarter" idx="12"/>
          </p:nvPr>
        </p:nvSpPr>
        <p:spPr>
          <a:xfrm>
            <a:off x="6457950" y="4767263"/>
            <a:ext cx="2057400" cy="273844"/>
          </a:xfrm>
          <a:prstGeom prst="rect">
            <a:avLst/>
          </a:prstGeom>
        </p:spPr>
        <p:txBody>
          <a:bodyPr/>
          <a:lstStyle/>
          <a:p>
            <a:pPr defTabSz="342900">
              <a:buClrTx/>
            </a:pPr>
            <a:fld id="{85387A77-36B3-4D0E-9283-05195A1CA195}" type="slidenum">
              <a:rPr lang="en-US" sz="1350" kern="1200" smtClean="0">
                <a:solidFill>
                  <a:prstClr val="black"/>
                </a:solidFill>
                <a:latin typeface="Calibri" panose="020F0502020204030204"/>
                <a:ea typeface="+mn-ea"/>
                <a:cs typeface="+mn-cs"/>
              </a:rPr>
              <a:pPr defTabSz="342900">
                <a:buClrTx/>
              </a:pPr>
              <a:t>‹#›</a:t>
            </a:fld>
            <a:endParaRPr lang="en-US" sz="1350" kern="1200">
              <a:solidFill>
                <a:prstClr val="black"/>
              </a:solidFill>
              <a:latin typeface="Calibri" panose="020F0502020204030204"/>
              <a:ea typeface="+mn-ea"/>
              <a:cs typeface="+mn-cs"/>
            </a:endParaRPr>
          </a:p>
        </p:txBody>
      </p:sp>
    </p:spTree>
    <p:extLst>
      <p:ext uri="{BB962C8B-B14F-4D97-AF65-F5344CB8AC3E}">
        <p14:creationId xmlns:p14="http://schemas.microsoft.com/office/powerpoint/2010/main" val="25168473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4EC78C-D5E0-4662-847F-172B5B9F6968}"/>
              </a:ext>
            </a:extLst>
          </p:cNvPr>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0A93F4D-CA1F-40CC-961D-29FBA6251F53}"/>
              </a:ext>
            </a:extLst>
          </p:cNvPr>
          <p:cNvSpPr>
            <a:spLocks noGrp="1"/>
          </p:cNvSpPr>
          <p:nvPr>
            <p:ph idx="1"/>
          </p:nvPr>
        </p:nvSpPr>
        <p:spPr>
          <a:xfrm>
            <a:off x="628650" y="1369219"/>
            <a:ext cx="7886700" cy="326350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3B49B46-0A52-4D0F-821A-5F702915C8B7}"/>
              </a:ext>
            </a:extLst>
          </p:cNvPr>
          <p:cNvSpPr>
            <a:spLocks noGrp="1"/>
          </p:cNvSpPr>
          <p:nvPr>
            <p:ph type="dt" sz="half" idx="10"/>
          </p:nvPr>
        </p:nvSpPr>
        <p:spPr>
          <a:xfrm>
            <a:off x="628650" y="4767263"/>
            <a:ext cx="2057400" cy="273844"/>
          </a:xfrm>
          <a:prstGeom prst="rect">
            <a:avLst/>
          </a:prstGeom>
        </p:spPr>
        <p:txBody>
          <a:bodyPr/>
          <a:lstStyle/>
          <a:p>
            <a:pPr defTabSz="342900">
              <a:buClrTx/>
            </a:pPr>
            <a:fld id="{DB19579E-7EA4-4EDF-9692-2ABE1F8025DF}" type="datetimeFigureOut">
              <a:rPr lang="en-US" sz="1350" kern="1200" smtClean="0">
                <a:solidFill>
                  <a:prstClr val="black"/>
                </a:solidFill>
                <a:latin typeface="Calibri" panose="020F0502020204030204"/>
                <a:ea typeface="+mn-ea"/>
                <a:cs typeface="+mn-cs"/>
              </a:rPr>
              <a:pPr defTabSz="342900">
                <a:buClrTx/>
              </a:pPr>
              <a:t>11/29/21</a:t>
            </a:fld>
            <a:endParaRPr lang="en-US" sz="1350" kern="1200">
              <a:solidFill>
                <a:prstClr val="black"/>
              </a:solidFill>
              <a:latin typeface="Calibri" panose="020F0502020204030204"/>
              <a:ea typeface="+mn-ea"/>
              <a:cs typeface="+mn-cs"/>
            </a:endParaRPr>
          </a:p>
        </p:txBody>
      </p:sp>
      <p:sp>
        <p:nvSpPr>
          <p:cNvPr id="5" name="Footer Placeholder 4">
            <a:extLst>
              <a:ext uri="{FF2B5EF4-FFF2-40B4-BE49-F238E27FC236}">
                <a16:creationId xmlns:a16="http://schemas.microsoft.com/office/drawing/2014/main" id="{D5C3D438-64A8-4B10-902D-34423F7C4C80}"/>
              </a:ext>
            </a:extLst>
          </p:cNvPr>
          <p:cNvSpPr>
            <a:spLocks noGrp="1"/>
          </p:cNvSpPr>
          <p:nvPr>
            <p:ph type="ftr" sz="quarter" idx="11"/>
          </p:nvPr>
        </p:nvSpPr>
        <p:spPr>
          <a:xfrm>
            <a:off x="3028950" y="4767263"/>
            <a:ext cx="3086100" cy="273844"/>
          </a:xfrm>
          <a:prstGeom prst="rect">
            <a:avLst/>
          </a:prstGeom>
        </p:spPr>
        <p:txBody>
          <a:bodyPr/>
          <a:lstStyle/>
          <a:p>
            <a:pPr defTabSz="342900">
              <a:buClrTx/>
            </a:pPr>
            <a:endParaRPr lang="en-US" sz="1350" kern="1200">
              <a:solidFill>
                <a:prstClr val="black"/>
              </a:solidFill>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E7EB8742-DAF9-41CB-9C46-30EF0C85260D}"/>
              </a:ext>
            </a:extLst>
          </p:cNvPr>
          <p:cNvSpPr>
            <a:spLocks noGrp="1"/>
          </p:cNvSpPr>
          <p:nvPr>
            <p:ph type="sldNum" sz="quarter" idx="12"/>
          </p:nvPr>
        </p:nvSpPr>
        <p:spPr>
          <a:xfrm>
            <a:off x="6457950" y="4767263"/>
            <a:ext cx="2057400" cy="273844"/>
          </a:xfrm>
          <a:prstGeom prst="rect">
            <a:avLst/>
          </a:prstGeom>
        </p:spPr>
        <p:txBody>
          <a:bodyPr/>
          <a:lstStyle/>
          <a:p>
            <a:pPr defTabSz="342900">
              <a:buClrTx/>
            </a:pPr>
            <a:fld id="{85387A77-36B3-4D0E-9283-05195A1CA195}" type="slidenum">
              <a:rPr lang="en-US" sz="1350" kern="1200" smtClean="0">
                <a:solidFill>
                  <a:prstClr val="black"/>
                </a:solidFill>
                <a:latin typeface="Calibri" panose="020F0502020204030204"/>
                <a:ea typeface="+mn-ea"/>
                <a:cs typeface="+mn-cs"/>
              </a:rPr>
              <a:pPr defTabSz="342900">
                <a:buClrTx/>
              </a:pPr>
              <a:t>‹#›</a:t>
            </a:fld>
            <a:endParaRPr lang="en-US" sz="1350" kern="1200">
              <a:solidFill>
                <a:prstClr val="black"/>
              </a:solidFill>
              <a:latin typeface="Calibri" panose="020F0502020204030204"/>
              <a:ea typeface="+mn-ea"/>
              <a:cs typeface="+mn-cs"/>
            </a:endParaRPr>
          </a:p>
        </p:txBody>
      </p:sp>
    </p:spTree>
    <p:extLst>
      <p:ext uri="{BB962C8B-B14F-4D97-AF65-F5344CB8AC3E}">
        <p14:creationId xmlns:p14="http://schemas.microsoft.com/office/powerpoint/2010/main" val="16505928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AA4968-3791-44EC-976A-D492A0353D8D}"/>
              </a:ext>
            </a:extLst>
          </p:cNvPr>
          <p:cNvSpPr>
            <a:spLocks noGrp="1"/>
          </p:cNvSpPr>
          <p:nvPr>
            <p:ph type="title"/>
          </p:nvPr>
        </p:nvSpPr>
        <p:spPr>
          <a:xfrm>
            <a:off x="623888" y="1282304"/>
            <a:ext cx="7886700" cy="2139553"/>
          </a:xfrm>
          <a:prstGeom prst="rect">
            <a:avLst/>
          </a:prstGeo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FAC68D34-F1FD-4E51-8638-EC5B66A8C7A2}"/>
              </a:ext>
            </a:extLst>
          </p:cNvPr>
          <p:cNvSpPr>
            <a:spLocks noGrp="1"/>
          </p:cNvSpPr>
          <p:nvPr>
            <p:ph type="body" idx="1"/>
          </p:nvPr>
        </p:nvSpPr>
        <p:spPr>
          <a:xfrm>
            <a:off x="623888" y="3442098"/>
            <a:ext cx="7886700" cy="1125140"/>
          </a:xfrm>
          <a:prstGeom prst="rect">
            <a:avLst/>
          </a:prstGeo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02A438D-BE3E-427A-B384-493466CE2CF6}"/>
              </a:ext>
            </a:extLst>
          </p:cNvPr>
          <p:cNvSpPr>
            <a:spLocks noGrp="1"/>
          </p:cNvSpPr>
          <p:nvPr>
            <p:ph type="dt" sz="half" idx="10"/>
          </p:nvPr>
        </p:nvSpPr>
        <p:spPr>
          <a:xfrm>
            <a:off x="628650" y="4767263"/>
            <a:ext cx="2057400" cy="273844"/>
          </a:xfrm>
          <a:prstGeom prst="rect">
            <a:avLst/>
          </a:prstGeom>
        </p:spPr>
        <p:txBody>
          <a:bodyPr/>
          <a:lstStyle/>
          <a:p>
            <a:pPr defTabSz="342900">
              <a:buClrTx/>
            </a:pPr>
            <a:fld id="{DB19579E-7EA4-4EDF-9692-2ABE1F8025DF}" type="datetimeFigureOut">
              <a:rPr lang="en-US" sz="1350" kern="1200" smtClean="0">
                <a:solidFill>
                  <a:prstClr val="black"/>
                </a:solidFill>
                <a:latin typeface="Calibri" panose="020F0502020204030204"/>
                <a:ea typeface="+mn-ea"/>
                <a:cs typeface="+mn-cs"/>
              </a:rPr>
              <a:pPr defTabSz="342900">
                <a:buClrTx/>
              </a:pPr>
              <a:t>11/29/21</a:t>
            </a:fld>
            <a:endParaRPr lang="en-US" sz="1350" kern="1200">
              <a:solidFill>
                <a:prstClr val="black"/>
              </a:solidFill>
              <a:latin typeface="Calibri" panose="020F0502020204030204"/>
              <a:ea typeface="+mn-ea"/>
              <a:cs typeface="+mn-cs"/>
            </a:endParaRPr>
          </a:p>
        </p:txBody>
      </p:sp>
      <p:sp>
        <p:nvSpPr>
          <p:cNvPr id="5" name="Footer Placeholder 4">
            <a:extLst>
              <a:ext uri="{FF2B5EF4-FFF2-40B4-BE49-F238E27FC236}">
                <a16:creationId xmlns:a16="http://schemas.microsoft.com/office/drawing/2014/main" id="{42F0B5F3-33EB-4A21-A6DB-C8101ADD8E2F}"/>
              </a:ext>
            </a:extLst>
          </p:cNvPr>
          <p:cNvSpPr>
            <a:spLocks noGrp="1"/>
          </p:cNvSpPr>
          <p:nvPr>
            <p:ph type="ftr" sz="quarter" idx="11"/>
          </p:nvPr>
        </p:nvSpPr>
        <p:spPr>
          <a:xfrm>
            <a:off x="3028950" y="4767263"/>
            <a:ext cx="3086100" cy="273844"/>
          </a:xfrm>
          <a:prstGeom prst="rect">
            <a:avLst/>
          </a:prstGeom>
        </p:spPr>
        <p:txBody>
          <a:bodyPr/>
          <a:lstStyle/>
          <a:p>
            <a:pPr defTabSz="342900">
              <a:buClrTx/>
            </a:pPr>
            <a:endParaRPr lang="en-US" sz="1350" kern="1200">
              <a:solidFill>
                <a:prstClr val="black"/>
              </a:solidFill>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C7E0B153-8899-4980-A45E-C5848A59CEA0}"/>
              </a:ext>
            </a:extLst>
          </p:cNvPr>
          <p:cNvSpPr>
            <a:spLocks noGrp="1"/>
          </p:cNvSpPr>
          <p:nvPr>
            <p:ph type="sldNum" sz="quarter" idx="12"/>
          </p:nvPr>
        </p:nvSpPr>
        <p:spPr>
          <a:xfrm>
            <a:off x="6457950" y="4767263"/>
            <a:ext cx="2057400" cy="273844"/>
          </a:xfrm>
          <a:prstGeom prst="rect">
            <a:avLst/>
          </a:prstGeom>
        </p:spPr>
        <p:txBody>
          <a:bodyPr/>
          <a:lstStyle/>
          <a:p>
            <a:pPr defTabSz="342900">
              <a:buClrTx/>
            </a:pPr>
            <a:fld id="{85387A77-36B3-4D0E-9283-05195A1CA195}" type="slidenum">
              <a:rPr lang="en-US" sz="1350" kern="1200" smtClean="0">
                <a:solidFill>
                  <a:prstClr val="black"/>
                </a:solidFill>
                <a:latin typeface="Calibri" panose="020F0502020204030204"/>
                <a:ea typeface="+mn-ea"/>
                <a:cs typeface="+mn-cs"/>
              </a:rPr>
              <a:pPr defTabSz="342900">
                <a:buClrTx/>
              </a:pPr>
              <a:t>‹#›</a:t>
            </a:fld>
            <a:endParaRPr lang="en-US" sz="1350" kern="1200">
              <a:solidFill>
                <a:prstClr val="black"/>
              </a:solidFill>
              <a:latin typeface="Calibri" panose="020F0502020204030204"/>
              <a:ea typeface="+mn-ea"/>
              <a:cs typeface="+mn-cs"/>
            </a:endParaRPr>
          </a:p>
        </p:txBody>
      </p:sp>
    </p:spTree>
    <p:extLst>
      <p:ext uri="{BB962C8B-B14F-4D97-AF65-F5344CB8AC3E}">
        <p14:creationId xmlns:p14="http://schemas.microsoft.com/office/powerpoint/2010/main" val="6545729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 2 columns" type="twoColTx">
  <p:cSld name="TITLE_AND_TWO_COLUMNS">
    <p:spTree>
      <p:nvGrpSpPr>
        <p:cNvPr id="1" name="Shape 38"/>
        <p:cNvGrpSpPr/>
        <p:nvPr/>
      </p:nvGrpSpPr>
      <p:grpSpPr>
        <a:xfrm>
          <a:off x="0" y="0"/>
          <a:ext cx="0" cy="0"/>
          <a:chOff x="0" y="0"/>
          <a:chExt cx="0" cy="0"/>
        </a:xfrm>
      </p:grpSpPr>
      <p:sp>
        <p:nvSpPr>
          <p:cNvPr id="39" name="Google Shape;39;p7"/>
          <p:cNvSpPr/>
          <p:nvPr/>
        </p:nvSpPr>
        <p:spPr>
          <a:xfrm>
            <a:off x="741600" y="741600"/>
            <a:ext cx="7660800" cy="3660300"/>
          </a:xfrm>
          <a:prstGeom prst="rect">
            <a:avLst/>
          </a:prstGeom>
          <a:solidFill>
            <a:schemeClr val="lt1"/>
          </a:solidFill>
          <a:ln>
            <a:noFill/>
          </a:ln>
          <a:effectLst>
            <a:outerShdw blurRad="285750" algn="bl" rotWithShape="0">
              <a:srgbClr val="054C3A">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0" name="Google Shape;40;p7"/>
          <p:cNvPicPr preferRelativeResize="0"/>
          <p:nvPr/>
        </p:nvPicPr>
        <p:blipFill>
          <a:blip r:embed="rId2">
            <a:alphaModFix/>
          </a:blip>
          <a:stretch>
            <a:fillRect/>
          </a:stretch>
        </p:blipFill>
        <p:spPr>
          <a:xfrm>
            <a:off x="0" y="3974875"/>
            <a:ext cx="9144000" cy="857250"/>
          </a:xfrm>
          <a:prstGeom prst="rect">
            <a:avLst/>
          </a:prstGeom>
          <a:noFill/>
          <a:ln>
            <a:noFill/>
          </a:ln>
        </p:spPr>
      </p:pic>
      <p:pic>
        <p:nvPicPr>
          <p:cNvPr id="41" name="Google Shape;41;p7"/>
          <p:cNvPicPr preferRelativeResize="0"/>
          <p:nvPr/>
        </p:nvPicPr>
        <p:blipFill>
          <a:blip r:embed="rId3">
            <a:alphaModFix/>
          </a:blip>
          <a:stretch>
            <a:fillRect/>
          </a:stretch>
        </p:blipFill>
        <p:spPr>
          <a:xfrm rot="5400000" flipH="1">
            <a:off x="544005" y="1061352"/>
            <a:ext cx="382111" cy="423375"/>
          </a:xfrm>
          <a:prstGeom prst="rect">
            <a:avLst/>
          </a:prstGeom>
          <a:noFill/>
          <a:ln>
            <a:noFill/>
          </a:ln>
        </p:spPr>
      </p:pic>
      <p:sp>
        <p:nvSpPr>
          <p:cNvPr id="42" name="Google Shape;42;p7"/>
          <p:cNvSpPr txBox="1">
            <a:spLocks noGrp="1"/>
          </p:cNvSpPr>
          <p:nvPr>
            <p:ph type="title"/>
          </p:nvPr>
        </p:nvSpPr>
        <p:spPr>
          <a:xfrm>
            <a:off x="1082050" y="1127750"/>
            <a:ext cx="6979800" cy="336300"/>
          </a:xfrm>
          <a:prstGeom prst="rect">
            <a:avLst/>
          </a:prstGeom>
        </p:spPr>
        <p:txBody>
          <a:bodyPr spcFirstLastPara="1" wrap="square" lIns="0" tIns="0" rIns="0" bIns="0" anchor="b" anchorCtr="0">
            <a:noAutofit/>
          </a:bodyPr>
          <a:lstStyle>
            <a:lvl1pPr lvl="0" rtl="0">
              <a:spcBef>
                <a:spcPts val="0"/>
              </a:spcBef>
              <a:spcAft>
                <a:spcPts val="0"/>
              </a:spcAft>
              <a:buSzPts val="2400"/>
              <a:buNone/>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a:endParaRPr/>
          </a:p>
        </p:txBody>
      </p:sp>
      <p:sp>
        <p:nvSpPr>
          <p:cNvPr id="43" name="Google Shape;43;p7"/>
          <p:cNvSpPr txBox="1">
            <a:spLocks noGrp="1"/>
          </p:cNvSpPr>
          <p:nvPr>
            <p:ph type="body" idx="1"/>
          </p:nvPr>
        </p:nvSpPr>
        <p:spPr>
          <a:xfrm>
            <a:off x="1082050" y="1633650"/>
            <a:ext cx="3313800" cy="2511600"/>
          </a:xfrm>
          <a:prstGeom prst="rect">
            <a:avLst/>
          </a:prstGeom>
        </p:spPr>
        <p:txBody>
          <a:bodyPr spcFirstLastPara="1" wrap="square" lIns="0" tIns="0" rIns="0" bIns="0" anchor="t" anchorCtr="0">
            <a:noAutofit/>
          </a:bodyPr>
          <a:lstStyle>
            <a:lvl1pPr marL="457200" lvl="0" indent="-355600" rtl="0">
              <a:spcBef>
                <a:spcPts val="600"/>
              </a:spcBef>
              <a:spcAft>
                <a:spcPts val="0"/>
              </a:spcAft>
              <a:buSzPts val="2000"/>
              <a:buChar char="●"/>
              <a:defRPr/>
            </a:lvl1pPr>
            <a:lvl2pPr marL="914400" lvl="1" indent="-355600" rtl="0">
              <a:spcBef>
                <a:spcPts val="0"/>
              </a:spcBef>
              <a:spcAft>
                <a:spcPts val="0"/>
              </a:spcAft>
              <a:buSzPts val="2000"/>
              <a:buChar char="○"/>
              <a:defRPr/>
            </a:lvl2pPr>
            <a:lvl3pPr marL="1371600" lvl="2" indent="-355600" rtl="0">
              <a:spcBef>
                <a:spcPts val="0"/>
              </a:spcBef>
              <a:spcAft>
                <a:spcPts val="0"/>
              </a:spcAft>
              <a:buSzPts val="2000"/>
              <a:buChar char="■"/>
              <a:defRPr/>
            </a:lvl3pPr>
            <a:lvl4pPr marL="1828800" lvl="3" indent="-355600" rtl="0">
              <a:spcBef>
                <a:spcPts val="0"/>
              </a:spcBef>
              <a:spcAft>
                <a:spcPts val="0"/>
              </a:spcAft>
              <a:buSzPts val="2000"/>
              <a:buChar char="●"/>
              <a:defRPr/>
            </a:lvl4pPr>
            <a:lvl5pPr marL="2286000" lvl="4" indent="-355600" rtl="0">
              <a:spcBef>
                <a:spcPts val="0"/>
              </a:spcBef>
              <a:spcAft>
                <a:spcPts val="0"/>
              </a:spcAft>
              <a:buSzPts val="2000"/>
              <a:buChar char="○"/>
              <a:defRPr/>
            </a:lvl5pPr>
            <a:lvl6pPr marL="2743200" lvl="5" indent="-355600" rtl="0">
              <a:spcBef>
                <a:spcPts val="0"/>
              </a:spcBef>
              <a:spcAft>
                <a:spcPts val="0"/>
              </a:spcAft>
              <a:buSzPts val="2000"/>
              <a:buChar char="■"/>
              <a:defRPr/>
            </a:lvl6pPr>
            <a:lvl7pPr marL="3200400" lvl="6" indent="-355600" rtl="0">
              <a:spcBef>
                <a:spcPts val="0"/>
              </a:spcBef>
              <a:spcAft>
                <a:spcPts val="0"/>
              </a:spcAft>
              <a:buSzPts val="2000"/>
              <a:buChar char="●"/>
              <a:defRPr/>
            </a:lvl7pPr>
            <a:lvl8pPr marL="3657600" lvl="7" indent="-355600" rtl="0">
              <a:spcBef>
                <a:spcPts val="0"/>
              </a:spcBef>
              <a:spcAft>
                <a:spcPts val="0"/>
              </a:spcAft>
              <a:buSzPts val="2000"/>
              <a:buChar char="○"/>
              <a:defRPr/>
            </a:lvl8pPr>
            <a:lvl9pPr marL="4114800" lvl="8" indent="-355600" rtl="0">
              <a:spcBef>
                <a:spcPts val="0"/>
              </a:spcBef>
              <a:spcAft>
                <a:spcPts val="0"/>
              </a:spcAft>
              <a:buSzPts val="2000"/>
              <a:buChar char="■"/>
              <a:defRPr/>
            </a:lvl9pPr>
          </a:lstStyle>
          <a:p>
            <a:endParaRPr/>
          </a:p>
        </p:txBody>
      </p:sp>
      <p:sp>
        <p:nvSpPr>
          <p:cNvPr id="44" name="Google Shape;44;p7"/>
          <p:cNvSpPr txBox="1">
            <a:spLocks noGrp="1"/>
          </p:cNvSpPr>
          <p:nvPr>
            <p:ph type="body" idx="2"/>
          </p:nvPr>
        </p:nvSpPr>
        <p:spPr>
          <a:xfrm>
            <a:off x="4747958" y="1633650"/>
            <a:ext cx="3313800" cy="2511600"/>
          </a:xfrm>
          <a:prstGeom prst="rect">
            <a:avLst/>
          </a:prstGeom>
        </p:spPr>
        <p:txBody>
          <a:bodyPr spcFirstLastPara="1" wrap="square" lIns="0" tIns="0" rIns="0" bIns="0" anchor="t" anchorCtr="0">
            <a:noAutofit/>
          </a:bodyPr>
          <a:lstStyle>
            <a:lvl1pPr marL="457200" lvl="0" indent="-355600" rtl="0">
              <a:spcBef>
                <a:spcPts val="600"/>
              </a:spcBef>
              <a:spcAft>
                <a:spcPts val="0"/>
              </a:spcAft>
              <a:buSzPts val="2000"/>
              <a:buChar char="●"/>
              <a:defRPr/>
            </a:lvl1pPr>
            <a:lvl2pPr marL="914400" lvl="1" indent="-355600" rtl="0">
              <a:spcBef>
                <a:spcPts val="0"/>
              </a:spcBef>
              <a:spcAft>
                <a:spcPts val="0"/>
              </a:spcAft>
              <a:buSzPts val="2000"/>
              <a:buChar char="○"/>
              <a:defRPr/>
            </a:lvl2pPr>
            <a:lvl3pPr marL="1371600" lvl="2" indent="-355600" rtl="0">
              <a:spcBef>
                <a:spcPts val="0"/>
              </a:spcBef>
              <a:spcAft>
                <a:spcPts val="0"/>
              </a:spcAft>
              <a:buSzPts val="2000"/>
              <a:buChar char="■"/>
              <a:defRPr/>
            </a:lvl3pPr>
            <a:lvl4pPr marL="1828800" lvl="3" indent="-355600" rtl="0">
              <a:spcBef>
                <a:spcPts val="0"/>
              </a:spcBef>
              <a:spcAft>
                <a:spcPts val="0"/>
              </a:spcAft>
              <a:buSzPts val="2000"/>
              <a:buChar char="●"/>
              <a:defRPr/>
            </a:lvl4pPr>
            <a:lvl5pPr marL="2286000" lvl="4" indent="-355600" rtl="0">
              <a:spcBef>
                <a:spcPts val="0"/>
              </a:spcBef>
              <a:spcAft>
                <a:spcPts val="0"/>
              </a:spcAft>
              <a:buSzPts val="2000"/>
              <a:buChar char="○"/>
              <a:defRPr/>
            </a:lvl5pPr>
            <a:lvl6pPr marL="2743200" lvl="5" indent="-355600" rtl="0">
              <a:spcBef>
                <a:spcPts val="0"/>
              </a:spcBef>
              <a:spcAft>
                <a:spcPts val="0"/>
              </a:spcAft>
              <a:buSzPts val="2000"/>
              <a:buChar char="■"/>
              <a:defRPr/>
            </a:lvl6pPr>
            <a:lvl7pPr marL="3200400" lvl="6" indent="-355600" rtl="0">
              <a:spcBef>
                <a:spcPts val="0"/>
              </a:spcBef>
              <a:spcAft>
                <a:spcPts val="0"/>
              </a:spcAft>
              <a:buSzPts val="2000"/>
              <a:buChar char="●"/>
              <a:defRPr/>
            </a:lvl7pPr>
            <a:lvl8pPr marL="3657600" lvl="7" indent="-355600" rtl="0">
              <a:spcBef>
                <a:spcPts val="0"/>
              </a:spcBef>
              <a:spcAft>
                <a:spcPts val="0"/>
              </a:spcAft>
              <a:buSzPts val="2000"/>
              <a:buChar char="○"/>
              <a:defRPr/>
            </a:lvl8pPr>
            <a:lvl9pPr marL="4114800" lvl="8" indent="-355600" rtl="0">
              <a:spcBef>
                <a:spcPts val="0"/>
              </a:spcBef>
              <a:spcAft>
                <a:spcPts val="0"/>
              </a:spcAft>
              <a:buSzPts val="2000"/>
              <a:buChar char="■"/>
              <a:defRPr/>
            </a:lvl9pPr>
          </a:lstStyle>
          <a:p>
            <a:endParaRPr/>
          </a:p>
        </p:txBody>
      </p:sp>
      <p:sp>
        <p:nvSpPr>
          <p:cNvPr id="45" name="Google Shape;45;p7"/>
          <p:cNvSpPr txBox="1">
            <a:spLocks noGrp="1"/>
          </p:cNvSpPr>
          <p:nvPr>
            <p:ph type="sldNum" idx="12"/>
          </p:nvPr>
        </p:nvSpPr>
        <p:spPr>
          <a:xfrm>
            <a:off x="4297650" y="4749851"/>
            <a:ext cx="548700" cy="3936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B08EFD-83D7-4FA6-A3F2-B876FF61AC97}"/>
              </a:ext>
            </a:extLst>
          </p:cNvPr>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2604FF8F-33CB-410B-BFB0-6DA864DE2897}"/>
              </a:ext>
            </a:extLst>
          </p:cNvPr>
          <p:cNvSpPr>
            <a:spLocks noGrp="1"/>
          </p:cNvSpPr>
          <p:nvPr>
            <p:ph sz="half" idx="1"/>
          </p:nvPr>
        </p:nvSpPr>
        <p:spPr>
          <a:xfrm>
            <a:off x="628650" y="1369219"/>
            <a:ext cx="3886200" cy="326350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86EAB7F-92A4-4414-B99D-2667FC1D6BF8}"/>
              </a:ext>
            </a:extLst>
          </p:cNvPr>
          <p:cNvSpPr>
            <a:spLocks noGrp="1"/>
          </p:cNvSpPr>
          <p:nvPr>
            <p:ph sz="half" idx="2"/>
          </p:nvPr>
        </p:nvSpPr>
        <p:spPr>
          <a:xfrm>
            <a:off x="4629150" y="1369219"/>
            <a:ext cx="3886200" cy="326350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ECA1FB4-C494-47D2-81E9-06203F6C27F5}"/>
              </a:ext>
            </a:extLst>
          </p:cNvPr>
          <p:cNvSpPr>
            <a:spLocks noGrp="1"/>
          </p:cNvSpPr>
          <p:nvPr>
            <p:ph type="dt" sz="half" idx="10"/>
          </p:nvPr>
        </p:nvSpPr>
        <p:spPr>
          <a:xfrm>
            <a:off x="628650" y="4767263"/>
            <a:ext cx="2057400" cy="273844"/>
          </a:xfrm>
          <a:prstGeom prst="rect">
            <a:avLst/>
          </a:prstGeom>
        </p:spPr>
        <p:txBody>
          <a:bodyPr/>
          <a:lstStyle/>
          <a:p>
            <a:pPr defTabSz="342900">
              <a:buClrTx/>
            </a:pPr>
            <a:fld id="{DB19579E-7EA4-4EDF-9692-2ABE1F8025DF}" type="datetimeFigureOut">
              <a:rPr lang="en-US" sz="1350" kern="1200" smtClean="0">
                <a:solidFill>
                  <a:prstClr val="black"/>
                </a:solidFill>
                <a:latin typeface="Calibri" panose="020F0502020204030204"/>
                <a:ea typeface="+mn-ea"/>
                <a:cs typeface="+mn-cs"/>
              </a:rPr>
              <a:pPr defTabSz="342900">
                <a:buClrTx/>
              </a:pPr>
              <a:t>11/29/21</a:t>
            </a:fld>
            <a:endParaRPr lang="en-US" sz="1350" kern="1200">
              <a:solidFill>
                <a:prstClr val="black"/>
              </a:solidFill>
              <a:latin typeface="Calibri" panose="020F0502020204030204"/>
              <a:ea typeface="+mn-ea"/>
              <a:cs typeface="+mn-cs"/>
            </a:endParaRPr>
          </a:p>
        </p:txBody>
      </p:sp>
      <p:sp>
        <p:nvSpPr>
          <p:cNvPr id="6" name="Footer Placeholder 5">
            <a:extLst>
              <a:ext uri="{FF2B5EF4-FFF2-40B4-BE49-F238E27FC236}">
                <a16:creationId xmlns:a16="http://schemas.microsoft.com/office/drawing/2014/main" id="{1079C234-54BB-4D99-A3CF-303174988864}"/>
              </a:ext>
            </a:extLst>
          </p:cNvPr>
          <p:cNvSpPr>
            <a:spLocks noGrp="1"/>
          </p:cNvSpPr>
          <p:nvPr>
            <p:ph type="ftr" sz="quarter" idx="11"/>
          </p:nvPr>
        </p:nvSpPr>
        <p:spPr>
          <a:xfrm>
            <a:off x="3028950" y="4767263"/>
            <a:ext cx="3086100" cy="273844"/>
          </a:xfrm>
          <a:prstGeom prst="rect">
            <a:avLst/>
          </a:prstGeom>
        </p:spPr>
        <p:txBody>
          <a:bodyPr/>
          <a:lstStyle/>
          <a:p>
            <a:pPr defTabSz="342900">
              <a:buClrTx/>
            </a:pPr>
            <a:endParaRPr lang="en-US" sz="1350" kern="1200">
              <a:solidFill>
                <a:prstClr val="black"/>
              </a:solidFill>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E3449697-2534-48F0-9ACB-37338B8809A0}"/>
              </a:ext>
            </a:extLst>
          </p:cNvPr>
          <p:cNvSpPr>
            <a:spLocks noGrp="1"/>
          </p:cNvSpPr>
          <p:nvPr>
            <p:ph type="sldNum" sz="quarter" idx="12"/>
          </p:nvPr>
        </p:nvSpPr>
        <p:spPr>
          <a:xfrm>
            <a:off x="6457950" y="4767263"/>
            <a:ext cx="2057400" cy="273844"/>
          </a:xfrm>
          <a:prstGeom prst="rect">
            <a:avLst/>
          </a:prstGeom>
        </p:spPr>
        <p:txBody>
          <a:bodyPr/>
          <a:lstStyle/>
          <a:p>
            <a:pPr defTabSz="342900">
              <a:buClrTx/>
            </a:pPr>
            <a:fld id="{85387A77-36B3-4D0E-9283-05195A1CA195}" type="slidenum">
              <a:rPr lang="en-US" sz="1350" kern="1200" smtClean="0">
                <a:solidFill>
                  <a:prstClr val="black"/>
                </a:solidFill>
                <a:latin typeface="Calibri" panose="020F0502020204030204"/>
                <a:ea typeface="+mn-ea"/>
                <a:cs typeface="+mn-cs"/>
              </a:rPr>
              <a:pPr defTabSz="342900">
                <a:buClrTx/>
              </a:pPr>
              <a:t>‹#›</a:t>
            </a:fld>
            <a:endParaRPr lang="en-US" sz="1350" kern="1200">
              <a:solidFill>
                <a:prstClr val="black"/>
              </a:solidFill>
              <a:latin typeface="Calibri" panose="020F0502020204030204"/>
              <a:ea typeface="+mn-ea"/>
              <a:cs typeface="+mn-cs"/>
            </a:endParaRPr>
          </a:p>
        </p:txBody>
      </p:sp>
    </p:spTree>
    <p:extLst>
      <p:ext uri="{BB962C8B-B14F-4D97-AF65-F5344CB8AC3E}">
        <p14:creationId xmlns:p14="http://schemas.microsoft.com/office/powerpoint/2010/main" val="26900236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9F8966-3347-4809-9B89-C7402F28BDC2}"/>
              </a:ext>
            </a:extLst>
          </p:cNvPr>
          <p:cNvSpPr>
            <a:spLocks noGrp="1"/>
          </p:cNvSpPr>
          <p:nvPr>
            <p:ph type="title"/>
          </p:nvPr>
        </p:nvSpPr>
        <p:spPr>
          <a:xfrm>
            <a:off x="629841" y="273844"/>
            <a:ext cx="7886700" cy="994172"/>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7270CAA7-2643-439D-AE46-61B0CAB9D203}"/>
              </a:ext>
            </a:extLst>
          </p:cNvPr>
          <p:cNvSpPr>
            <a:spLocks noGrp="1"/>
          </p:cNvSpPr>
          <p:nvPr>
            <p:ph type="body" idx="1"/>
          </p:nvPr>
        </p:nvSpPr>
        <p:spPr>
          <a:xfrm>
            <a:off x="629842" y="1260872"/>
            <a:ext cx="3868340" cy="617934"/>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81AE389C-2BDC-4E35-8D95-A4A385B866B6}"/>
              </a:ext>
            </a:extLst>
          </p:cNvPr>
          <p:cNvSpPr>
            <a:spLocks noGrp="1"/>
          </p:cNvSpPr>
          <p:nvPr>
            <p:ph sz="half" idx="2"/>
          </p:nvPr>
        </p:nvSpPr>
        <p:spPr>
          <a:xfrm>
            <a:off x="629842" y="1878806"/>
            <a:ext cx="3868340" cy="276344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B4D2A62-2CFB-42AA-AC66-A292414D99F0}"/>
              </a:ext>
            </a:extLst>
          </p:cNvPr>
          <p:cNvSpPr>
            <a:spLocks noGrp="1"/>
          </p:cNvSpPr>
          <p:nvPr>
            <p:ph type="body" sz="quarter" idx="3"/>
          </p:nvPr>
        </p:nvSpPr>
        <p:spPr>
          <a:xfrm>
            <a:off x="4629150" y="1260872"/>
            <a:ext cx="3887391" cy="617934"/>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17A35308-F60C-419F-90B2-5464F38B05B4}"/>
              </a:ext>
            </a:extLst>
          </p:cNvPr>
          <p:cNvSpPr>
            <a:spLocks noGrp="1"/>
          </p:cNvSpPr>
          <p:nvPr>
            <p:ph sz="quarter" idx="4"/>
          </p:nvPr>
        </p:nvSpPr>
        <p:spPr>
          <a:xfrm>
            <a:off x="4629150" y="1878806"/>
            <a:ext cx="3887391" cy="276344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02FAE17-BA79-4EC4-9650-531C8EA0B29F}"/>
              </a:ext>
            </a:extLst>
          </p:cNvPr>
          <p:cNvSpPr>
            <a:spLocks noGrp="1"/>
          </p:cNvSpPr>
          <p:nvPr>
            <p:ph type="dt" sz="half" idx="10"/>
          </p:nvPr>
        </p:nvSpPr>
        <p:spPr>
          <a:xfrm>
            <a:off x="628650" y="4767263"/>
            <a:ext cx="2057400" cy="273844"/>
          </a:xfrm>
          <a:prstGeom prst="rect">
            <a:avLst/>
          </a:prstGeom>
        </p:spPr>
        <p:txBody>
          <a:bodyPr/>
          <a:lstStyle/>
          <a:p>
            <a:pPr defTabSz="342900">
              <a:buClrTx/>
            </a:pPr>
            <a:fld id="{DB19579E-7EA4-4EDF-9692-2ABE1F8025DF}" type="datetimeFigureOut">
              <a:rPr lang="en-US" sz="1350" kern="1200" smtClean="0">
                <a:solidFill>
                  <a:prstClr val="black"/>
                </a:solidFill>
                <a:latin typeface="Calibri" panose="020F0502020204030204"/>
                <a:ea typeface="+mn-ea"/>
                <a:cs typeface="+mn-cs"/>
              </a:rPr>
              <a:pPr defTabSz="342900">
                <a:buClrTx/>
              </a:pPr>
              <a:t>11/29/21</a:t>
            </a:fld>
            <a:endParaRPr lang="en-US" sz="1350" kern="1200">
              <a:solidFill>
                <a:prstClr val="black"/>
              </a:solidFill>
              <a:latin typeface="Calibri" panose="020F0502020204030204"/>
              <a:ea typeface="+mn-ea"/>
              <a:cs typeface="+mn-cs"/>
            </a:endParaRPr>
          </a:p>
        </p:txBody>
      </p:sp>
      <p:sp>
        <p:nvSpPr>
          <p:cNvPr id="8" name="Footer Placeholder 7">
            <a:extLst>
              <a:ext uri="{FF2B5EF4-FFF2-40B4-BE49-F238E27FC236}">
                <a16:creationId xmlns:a16="http://schemas.microsoft.com/office/drawing/2014/main" id="{302642F1-DB56-4A85-9F55-7C4CCBEDAAE0}"/>
              </a:ext>
            </a:extLst>
          </p:cNvPr>
          <p:cNvSpPr>
            <a:spLocks noGrp="1"/>
          </p:cNvSpPr>
          <p:nvPr>
            <p:ph type="ftr" sz="quarter" idx="11"/>
          </p:nvPr>
        </p:nvSpPr>
        <p:spPr>
          <a:xfrm>
            <a:off x="3028950" y="4767263"/>
            <a:ext cx="3086100" cy="273844"/>
          </a:xfrm>
          <a:prstGeom prst="rect">
            <a:avLst/>
          </a:prstGeom>
        </p:spPr>
        <p:txBody>
          <a:bodyPr/>
          <a:lstStyle/>
          <a:p>
            <a:pPr defTabSz="342900">
              <a:buClrTx/>
            </a:pPr>
            <a:endParaRPr lang="en-US" sz="1350" kern="1200">
              <a:solidFill>
                <a:prstClr val="black"/>
              </a:solidFill>
              <a:latin typeface="Calibri" panose="020F0502020204030204"/>
              <a:ea typeface="+mn-ea"/>
              <a:cs typeface="+mn-cs"/>
            </a:endParaRPr>
          </a:p>
        </p:txBody>
      </p:sp>
      <p:sp>
        <p:nvSpPr>
          <p:cNvPr id="9" name="Slide Number Placeholder 8">
            <a:extLst>
              <a:ext uri="{FF2B5EF4-FFF2-40B4-BE49-F238E27FC236}">
                <a16:creationId xmlns:a16="http://schemas.microsoft.com/office/drawing/2014/main" id="{71B6684F-84DB-4C00-91E7-CABD2C8575D5}"/>
              </a:ext>
            </a:extLst>
          </p:cNvPr>
          <p:cNvSpPr>
            <a:spLocks noGrp="1"/>
          </p:cNvSpPr>
          <p:nvPr>
            <p:ph type="sldNum" sz="quarter" idx="12"/>
          </p:nvPr>
        </p:nvSpPr>
        <p:spPr>
          <a:xfrm>
            <a:off x="6457950" y="4767263"/>
            <a:ext cx="2057400" cy="273844"/>
          </a:xfrm>
          <a:prstGeom prst="rect">
            <a:avLst/>
          </a:prstGeom>
        </p:spPr>
        <p:txBody>
          <a:bodyPr/>
          <a:lstStyle/>
          <a:p>
            <a:pPr defTabSz="342900">
              <a:buClrTx/>
            </a:pPr>
            <a:fld id="{85387A77-36B3-4D0E-9283-05195A1CA195}" type="slidenum">
              <a:rPr lang="en-US" sz="1350" kern="1200" smtClean="0">
                <a:solidFill>
                  <a:prstClr val="black"/>
                </a:solidFill>
                <a:latin typeface="Calibri" panose="020F0502020204030204"/>
                <a:ea typeface="+mn-ea"/>
                <a:cs typeface="+mn-cs"/>
              </a:rPr>
              <a:pPr defTabSz="342900">
                <a:buClrTx/>
              </a:pPr>
              <a:t>‹#›</a:t>
            </a:fld>
            <a:endParaRPr lang="en-US" sz="1350" kern="1200">
              <a:solidFill>
                <a:prstClr val="black"/>
              </a:solidFill>
              <a:latin typeface="Calibri" panose="020F0502020204030204"/>
              <a:ea typeface="+mn-ea"/>
              <a:cs typeface="+mn-cs"/>
            </a:endParaRPr>
          </a:p>
        </p:txBody>
      </p:sp>
    </p:spTree>
    <p:extLst>
      <p:ext uri="{BB962C8B-B14F-4D97-AF65-F5344CB8AC3E}">
        <p14:creationId xmlns:p14="http://schemas.microsoft.com/office/powerpoint/2010/main" val="28471216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E183AF-C8ED-48F0-873F-2BAD192C5330}"/>
              </a:ext>
            </a:extLst>
          </p:cNvPr>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7292C320-1E4D-4E20-A26E-CF9EB17589BC}"/>
              </a:ext>
            </a:extLst>
          </p:cNvPr>
          <p:cNvSpPr>
            <a:spLocks noGrp="1"/>
          </p:cNvSpPr>
          <p:nvPr>
            <p:ph type="dt" sz="half" idx="10"/>
          </p:nvPr>
        </p:nvSpPr>
        <p:spPr>
          <a:xfrm>
            <a:off x="628650" y="4767263"/>
            <a:ext cx="2057400" cy="273844"/>
          </a:xfrm>
          <a:prstGeom prst="rect">
            <a:avLst/>
          </a:prstGeom>
        </p:spPr>
        <p:txBody>
          <a:bodyPr/>
          <a:lstStyle/>
          <a:p>
            <a:pPr defTabSz="342900">
              <a:buClrTx/>
            </a:pPr>
            <a:fld id="{DB19579E-7EA4-4EDF-9692-2ABE1F8025DF}" type="datetimeFigureOut">
              <a:rPr lang="en-US" sz="1350" kern="1200" smtClean="0">
                <a:solidFill>
                  <a:prstClr val="black"/>
                </a:solidFill>
                <a:latin typeface="Calibri" panose="020F0502020204030204"/>
                <a:ea typeface="+mn-ea"/>
                <a:cs typeface="+mn-cs"/>
              </a:rPr>
              <a:pPr defTabSz="342900">
                <a:buClrTx/>
              </a:pPr>
              <a:t>11/29/21</a:t>
            </a:fld>
            <a:endParaRPr lang="en-US" sz="1350" kern="1200">
              <a:solidFill>
                <a:prstClr val="black"/>
              </a:solidFill>
              <a:latin typeface="Calibri" panose="020F0502020204030204"/>
              <a:ea typeface="+mn-ea"/>
              <a:cs typeface="+mn-cs"/>
            </a:endParaRPr>
          </a:p>
        </p:txBody>
      </p:sp>
      <p:sp>
        <p:nvSpPr>
          <p:cNvPr id="4" name="Footer Placeholder 3">
            <a:extLst>
              <a:ext uri="{FF2B5EF4-FFF2-40B4-BE49-F238E27FC236}">
                <a16:creationId xmlns:a16="http://schemas.microsoft.com/office/drawing/2014/main" id="{77523277-24BD-4E62-880E-82FA55D9FA32}"/>
              </a:ext>
            </a:extLst>
          </p:cNvPr>
          <p:cNvSpPr>
            <a:spLocks noGrp="1"/>
          </p:cNvSpPr>
          <p:nvPr>
            <p:ph type="ftr" sz="quarter" idx="11"/>
          </p:nvPr>
        </p:nvSpPr>
        <p:spPr>
          <a:xfrm>
            <a:off x="3028950" y="4767263"/>
            <a:ext cx="3086100" cy="273844"/>
          </a:xfrm>
          <a:prstGeom prst="rect">
            <a:avLst/>
          </a:prstGeom>
        </p:spPr>
        <p:txBody>
          <a:bodyPr/>
          <a:lstStyle/>
          <a:p>
            <a:pPr defTabSz="342900">
              <a:buClrTx/>
            </a:pPr>
            <a:endParaRPr lang="en-US" sz="1350" kern="1200">
              <a:solidFill>
                <a:prstClr val="black"/>
              </a:solidFill>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E0DF4A7E-722A-455B-A2CB-BE0D49EC4AB5}"/>
              </a:ext>
            </a:extLst>
          </p:cNvPr>
          <p:cNvSpPr>
            <a:spLocks noGrp="1"/>
          </p:cNvSpPr>
          <p:nvPr>
            <p:ph type="sldNum" sz="quarter" idx="12"/>
          </p:nvPr>
        </p:nvSpPr>
        <p:spPr>
          <a:xfrm>
            <a:off x="6457950" y="4767263"/>
            <a:ext cx="2057400" cy="273844"/>
          </a:xfrm>
          <a:prstGeom prst="rect">
            <a:avLst/>
          </a:prstGeom>
        </p:spPr>
        <p:txBody>
          <a:bodyPr/>
          <a:lstStyle/>
          <a:p>
            <a:pPr defTabSz="342900">
              <a:buClrTx/>
            </a:pPr>
            <a:fld id="{85387A77-36B3-4D0E-9283-05195A1CA195}" type="slidenum">
              <a:rPr lang="en-US" sz="1350" kern="1200" smtClean="0">
                <a:solidFill>
                  <a:prstClr val="black"/>
                </a:solidFill>
                <a:latin typeface="Calibri" panose="020F0502020204030204"/>
                <a:ea typeface="+mn-ea"/>
                <a:cs typeface="+mn-cs"/>
              </a:rPr>
              <a:pPr defTabSz="342900">
                <a:buClrTx/>
              </a:pPr>
              <a:t>‹#›</a:t>
            </a:fld>
            <a:endParaRPr lang="en-US" sz="1350" kern="1200">
              <a:solidFill>
                <a:prstClr val="black"/>
              </a:solidFill>
              <a:latin typeface="Calibri" panose="020F0502020204030204"/>
              <a:ea typeface="+mn-ea"/>
              <a:cs typeface="+mn-cs"/>
            </a:endParaRPr>
          </a:p>
        </p:txBody>
      </p:sp>
    </p:spTree>
    <p:extLst>
      <p:ext uri="{BB962C8B-B14F-4D97-AF65-F5344CB8AC3E}">
        <p14:creationId xmlns:p14="http://schemas.microsoft.com/office/powerpoint/2010/main" val="15891097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7558265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C5217B-2A3E-4B31-BE73-2948E5BD2A54}"/>
              </a:ext>
            </a:extLst>
          </p:cNvPr>
          <p:cNvSpPr>
            <a:spLocks noGrp="1"/>
          </p:cNvSpPr>
          <p:nvPr>
            <p:ph type="title"/>
          </p:nvPr>
        </p:nvSpPr>
        <p:spPr>
          <a:xfrm>
            <a:off x="629841" y="342900"/>
            <a:ext cx="2949178" cy="1200150"/>
          </a:xfrm>
          <a:prstGeom prst="rect">
            <a:avLst/>
          </a:prstGeo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204AF99E-AA6A-426B-9412-511B3B67E1EA}"/>
              </a:ext>
            </a:extLst>
          </p:cNvPr>
          <p:cNvSpPr>
            <a:spLocks noGrp="1"/>
          </p:cNvSpPr>
          <p:nvPr>
            <p:ph idx="1"/>
          </p:nvPr>
        </p:nvSpPr>
        <p:spPr>
          <a:xfrm>
            <a:off x="3887391" y="740569"/>
            <a:ext cx="4629150" cy="3655219"/>
          </a:xfrm>
          <a:prstGeom prst="rect">
            <a:avLst/>
          </a:prstGeo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3C45C0A-F327-44B2-B8A8-A9CC6B41AA2A}"/>
              </a:ext>
            </a:extLst>
          </p:cNvPr>
          <p:cNvSpPr>
            <a:spLocks noGrp="1"/>
          </p:cNvSpPr>
          <p:nvPr>
            <p:ph type="body" sz="half" idx="2"/>
          </p:nvPr>
        </p:nvSpPr>
        <p:spPr>
          <a:xfrm>
            <a:off x="629841" y="1543050"/>
            <a:ext cx="2949178" cy="2858691"/>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39318432-A0C7-47B1-84E5-02900FC8C044}"/>
              </a:ext>
            </a:extLst>
          </p:cNvPr>
          <p:cNvSpPr>
            <a:spLocks noGrp="1"/>
          </p:cNvSpPr>
          <p:nvPr>
            <p:ph type="dt" sz="half" idx="10"/>
          </p:nvPr>
        </p:nvSpPr>
        <p:spPr>
          <a:xfrm>
            <a:off x="628650" y="4767263"/>
            <a:ext cx="2057400" cy="273844"/>
          </a:xfrm>
          <a:prstGeom prst="rect">
            <a:avLst/>
          </a:prstGeom>
        </p:spPr>
        <p:txBody>
          <a:bodyPr/>
          <a:lstStyle/>
          <a:p>
            <a:pPr defTabSz="342900">
              <a:buClrTx/>
            </a:pPr>
            <a:fld id="{DB19579E-7EA4-4EDF-9692-2ABE1F8025DF}" type="datetimeFigureOut">
              <a:rPr lang="en-US" sz="1350" kern="1200" smtClean="0">
                <a:solidFill>
                  <a:prstClr val="black"/>
                </a:solidFill>
                <a:latin typeface="Calibri" panose="020F0502020204030204"/>
                <a:ea typeface="+mn-ea"/>
                <a:cs typeface="+mn-cs"/>
              </a:rPr>
              <a:pPr defTabSz="342900">
                <a:buClrTx/>
              </a:pPr>
              <a:t>11/29/21</a:t>
            </a:fld>
            <a:endParaRPr lang="en-US" sz="1350" kern="1200">
              <a:solidFill>
                <a:prstClr val="black"/>
              </a:solidFill>
              <a:latin typeface="Calibri" panose="020F0502020204030204"/>
              <a:ea typeface="+mn-ea"/>
              <a:cs typeface="+mn-cs"/>
            </a:endParaRPr>
          </a:p>
        </p:txBody>
      </p:sp>
      <p:sp>
        <p:nvSpPr>
          <p:cNvPr id="6" name="Footer Placeholder 5">
            <a:extLst>
              <a:ext uri="{FF2B5EF4-FFF2-40B4-BE49-F238E27FC236}">
                <a16:creationId xmlns:a16="http://schemas.microsoft.com/office/drawing/2014/main" id="{80CAD664-E959-46AC-9420-B8AE5B62318F}"/>
              </a:ext>
            </a:extLst>
          </p:cNvPr>
          <p:cNvSpPr>
            <a:spLocks noGrp="1"/>
          </p:cNvSpPr>
          <p:nvPr>
            <p:ph type="ftr" sz="quarter" idx="11"/>
          </p:nvPr>
        </p:nvSpPr>
        <p:spPr>
          <a:xfrm>
            <a:off x="3028950" y="4767263"/>
            <a:ext cx="3086100" cy="273844"/>
          </a:xfrm>
          <a:prstGeom prst="rect">
            <a:avLst/>
          </a:prstGeom>
        </p:spPr>
        <p:txBody>
          <a:bodyPr/>
          <a:lstStyle/>
          <a:p>
            <a:pPr defTabSz="342900">
              <a:buClrTx/>
            </a:pPr>
            <a:endParaRPr lang="en-US" sz="1350" kern="1200">
              <a:solidFill>
                <a:prstClr val="black"/>
              </a:solidFill>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6B061689-D834-4377-801A-2C6CA1D36FFC}"/>
              </a:ext>
            </a:extLst>
          </p:cNvPr>
          <p:cNvSpPr>
            <a:spLocks noGrp="1"/>
          </p:cNvSpPr>
          <p:nvPr>
            <p:ph type="sldNum" sz="quarter" idx="12"/>
          </p:nvPr>
        </p:nvSpPr>
        <p:spPr>
          <a:xfrm>
            <a:off x="6457950" y="4767263"/>
            <a:ext cx="2057400" cy="273844"/>
          </a:xfrm>
          <a:prstGeom prst="rect">
            <a:avLst/>
          </a:prstGeom>
        </p:spPr>
        <p:txBody>
          <a:bodyPr/>
          <a:lstStyle/>
          <a:p>
            <a:pPr defTabSz="342900">
              <a:buClrTx/>
            </a:pPr>
            <a:fld id="{85387A77-36B3-4D0E-9283-05195A1CA195}" type="slidenum">
              <a:rPr lang="en-US" sz="1350" kern="1200" smtClean="0">
                <a:solidFill>
                  <a:prstClr val="black"/>
                </a:solidFill>
                <a:latin typeface="Calibri" panose="020F0502020204030204"/>
                <a:ea typeface="+mn-ea"/>
                <a:cs typeface="+mn-cs"/>
              </a:rPr>
              <a:pPr defTabSz="342900">
                <a:buClrTx/>
              </a:pPr>
              <a:t>‹#›</a:t>
            </a:fld>
            <a:endParaRPr lang="en-US" sz="1350" kern="1200">
              <a:solidFill>
                <a:prstClr val="black"/>
              </a:solidFill>
              <a:latin typeface="Calibri" panose="020F0502020204030204"/>
              <a:ea typeface="+mn-ea"/>
              <a:cs typeface="+mn-cs"/>
            </a:endParaRPr>
          </a:p>
        </p:txBody>
      </p:sp>
    </p:spTree>
    <p:extLst>
      <p:ext uri="{BB962C8B-B14F-4D97-AF65-F5344CB8AC3E}">
        <p14:creationId xmlns:p14="http://schemas.microsoft.com/office/powerpoint/2010/main" val="17477835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82D4A5-E2E3-40C4-8405-2F388CF0CF6D}"/>
              </a:ext>
            </a:extLst>
          </p:cNvPr>
          <p:cNvSpPr>
            <a:spLocks noGrp="1"/>
          </p:cNvSpPr>
          <p:nvPr>
            <p:ph type="title"/>
          </p:nvPr>
        </p:nvSpPr>
        <p:spPr>
          <a:xfrm>
            <a:off x="629841" y="342900"/>
            <a:ext cx="2949178" cy="1200150"/>
          </a:xfrm>
          <a:prstGeom prst="rect">
            <a:avLst/>
          </a:prstGeo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390442FF-C3C6-4620-A556-E52D37685817}"/>
              </a:ext>
            </a:extLst>
          </p:cNvPr>
          <p:cNvSpPr>
            <a:spLocks noGrp="1"/>
          </p:cNvSpPr>
          <p:nvPr>
            <p:ph type="pic" idx="1"/>
          </p:nvPr>
        </p:nvSpPr>
        <p:spPr>
          <a:xfrm>
            <a:off x="3887391" y="740569"/>
            <a:ext cx="4629150" cy="3655219"/>
          </a:xfrm>
          <a:prstGeom prst="rect">
            <a:avLst/>
          </a:prstGeo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FA6C5C65-B215-40FC-984A-AD0B950A8FA8}"/>
              </a:ext>
            </a:extLst>
          </p:cNvPr>
          <p:cNvSpPr>
            <a:spLocks noGrp="1"/>
          </p:cNvSpPr>
          <p:nvPr>
            <p:ph type="body" sz="half" idx="2"/>
          </p:nvPr>
        </p:nvSpPr>
        <p:spPr>
          <a:xfrm>
            <a:off x="629841" y="1543050"/>
            <a:ext cx="2949178" cy="2858691"/>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7A0840CD-79A5-4E15-8682-59B4037D792C}"/>
              </a:ext>
            </a:extLst>
          </p:cNvPr>
          <p:cNvSpPr>
            <a:spLocks noGrp="1"/>
          </p:cNvSpPr>
          <p:nvPr>
            <p:ph type="dt" sz="half" idx="10"/>
          </p:nvPr>
        </p:nvSpPr>
        <p:spPr>
          <a:xfrm>
            <a:off x="628650" y="4767263"/>
            <a:ext cx="2057400" cy="273844"/>
          </a:xfrm>
          <a:prstGeom prst="rect">
            <a:avLst/>
          </a:prstGeom>
        </p:spPr>
        <p:txBody>
          <a:bodyPr/>
          <a:lstStyle/>
          <a:p>
            <a:pPr defTabSz="342900">
              <a:buClrTx/>
            </a:pPr>
            <a:fld id="{DB19579E-7EA4-4EDF-9692-2ABE1F8025DF}" type="datetimeFigureOut">
              <a:rPr lang="en-US" sz="1350" kern="1200" smtClean="0">
                <a:solidFill>
                  <a:prstClr val="black"/>
                </a:solidFill>
                <a:latin typeface="Calibri" panose="020F0502020204030204"/>
                <a:ea typeface="+mn-ea"/>
                <a:cs typeface="+mn-cs"/>
              </a:rPr>
              <a:pPr defTabSz="342900">
                <a:buClrTx/>
              </a:pPr>
              <a:t>11/29/21</a:t>
            </a:fld>
            <a:endParaRPr lang="en-US" sz="1350" kern="1200">
              <a:solidFill>
                <a:prstClr val="black"/>
              </a:solidFill>
              <a:latin typeface="Calibri" panose="020F0502020204030204"/>
              <a:ea typeface="+mn-ea"/>
              <a:cs typeface="+mn-cs"/>
            </a:endParaRPr>
          </a:p>
        </p:txBody>
      </p:sp>
      <p:sp>
        <p:nvSpPr>
          <p:cNvPr id="6" name="Footer Placeholder 5">
            <a:extLst>
              <a:ext uri="{FF2B5EF4-FFF2-40B4-BE49-F238E27FC236}">
                <a16:creationId xmlns:a16="http://schemas.microsoft.com/office/drawing/2014/main" id="{73E68761-2A17-40F8-A1A4-A2069F85C234}"/>
              </a:ext>
            </a:extLst>
          </p:cNvPr>
          <p:cNvSpPr>
            <a:spLocks noGrp="1"/>
          </p:cNvSpPr>
          <p:nvPr>
            <p:ph type="ftr" sz="quarter" idx="11"/>
          </p:nvPr>
        </p:nvSpPr>
        <p:spPr>
          <a:xfrm>
            <a:off x="3028950" y="4767263"/>
            <a:ext cx="3086100" cy="273844"/>
          </a:xfrm>
          <a:prstGeom prst="rect">
            <a:avLst/>
          </a:prstGeom>
        </p:spPr>
        <p:txBody>
          <a:bodyPr/>
          <a:lstStyle/>
          <a:p>
            <a:pPr defTabSz="342900">
              <a:buClrTx/>
            </a:pPr>
            <a:endParaRPr lang="en-US" sz="1350" kern="1200">
              <a:solidFill>
                <a:prstClr val="black"/>
              </a:solidFill>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9C7A45AF-EF29-410E-99E4-A43F793FA207}"/>
              </a:ext>
            </a:extLst>
          </p:cNvPr>
          <p:cNvSpPr>
            <a:spLocks noGrp="1"/>
          </p:cNvSpPr>
          <p:nvPr>
            <p:ph type="sldNum" sz="quarter" idx="12"/>
          </p:nvPr>
        </p:nvSpPr>
        <p:spPr>
          <a:xfrm>
            <a:off x="6457950" y="4767263"/>
            <a:ext cx="2057400" cy="273844"/>
          </a:xfrm>
          <a:prstGeom prst="rect">
            <a:avLst/>
          </a:prstGeom>
        </p:spPr>
        <p:txBody>
          <a:bodyPr/>
          <a:lstStyle/>
          <a:p>
            <a:pPr defTabSz="342900">
              <a:buClrTx/>
            </a:pPr>
            <a:fld id="{85387A77-36B3-4D0E-9283-05195A1CA195}" type="slidenum">
              <a:rPr lang="en-US" sz="1350" kern="1200" smtClean="0">
                <a:solidFill>
                  <a:prstClr val="black"/>
                </a:solidFill>
                <a:latin typeface="Calibri" panose="020F0502020204030204"/>
                <a:ea typeface="+mn-ea"/>
                <a:cs typeface="+mn-cs"/>
              </a:rPr>
              <a:pPr defTabSz="342900">
                <a:buClrTx/>
              </a:pPr>
              <a:t>‹#›</a:t>
            </a:fld>
            <a:endParaRPr lang="en-US" sz="1350" kern="1200">
              <a:solidFill>
                <a:prstClr val="black"/>
              </a:solidFill>
              <a:latin typeface="Calibri" panose="020F0502020204030204"/>
              <a:ea typeface="+mn-ea"/>
              <a:cs typeface="+mn-cs"/>
            </a:endParaRPr>
          </a:p>
        </p:txBody>
      </p:sp>
    </p:spTree>
    <p:extLst>
      <p:ext uri="{BB962C8B-B14F-4D97-AF65-F5344CB8AC3E}">
        <p14:creationId xmlns:p14="http://schemas.microsoft.com/office/powerpoint/2010/main" val="27583348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1CDF96-E082-4647-B21D-38C1C3601F06}"/>
              </a:ext>
            </a:extLst>
          </p:cNvPr>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23D77E8-5185-449B-B61E-9552D48360A0}"/>
              </a:ext>
            </a:extLst>
          </p:cNvPr>
          <p:cNvSpPr>
            <a:spLocks noGrp="1"/>
          </p:cNvSpPr>
          <p:nvPr>
            <p:ph type="body" orient="vert" idx="1"/>
          </p:nvPr>
        </p:nvSpPr>
        <p:spPr>
          <a:xfrm>
            <a:off x="628650" y="1369219"/>
            <a:ext cx="7886700" cy="3263504"/>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C602EFE-4B59-4F7B-8C05-27D3F35ECBBC}"/>
              </a:ext>
            </a:extLst>
          </p:cNvPr>
          <p:cNvSpPr>
            <a:spLocks noGrp="1"/>
          </p:cNvSpPr>
          <p:nvPr>
            <p:ph type="dt" sz="half" idx="10"/>
          </p:nvPr>
        </p:nvSpPr>
        <p:spPr>
          <a:xfrm>
            <a:off x="628650" y="4767263"/>
            <a:ext cx="2057400" cy="273844"/>
          </a:xfrm>
          <a:prstGeom prst="rect">
            <a:avLst/>
          </a:prstGeom>
        </p:spPr>
        <p:txBody>
          <a:bodyPr/>
          <a:lstStyle/>
          <a:p>
            <a:pPr defTabSz="342900">
              <a:buClrTx/>
            </a:pPr>
            <a:fld id="{DB19579E-7EA4-4EDF-9692-2ABE1F8025DF}" type="datetimeFigureOut">
              <a:rPr lang="en-US" sz="1350" kern="1200" smtClean="0">
                <a:solidFill>
                  <a:prstClr val="black"/>
                </a:solidFill>
                <a:latin typeface="Calibri" panose="020F0502020204030204"/>
                <a:ea typeface="+mn-ea"/>
                <a:cs typeface="+mn-cs"/>
              </a:rPr>
              <a:pPr defTabSz="342900">
                <a:buClrTx/>
              </a:pPr>
              <a:t>11/29/21</a:t>
            </a:fld>
            <a:endParaRPr lang="en-US" sz="1350" kern="1200">
              <a:solidFill>
                <a:prstClr val="black"/>
              </a:solidFill>
              <a:latin typeface="Calibri" panose="020F0502020204030204"/>
              <a:ea typeface="+mn-ea"/>
              <a:cs typeface="+mn-cs"/>
            </a:endParaRPr>
          </a:p>
        </p:txBody>
      </p:sp>
      <p:sp>
        <p:nvSpPr>
          <p:cNvPr id="5" name="Footer Placeholder 4">
            <a:extLst>
              <a:ext uri="{FF2B5EF4-FFF2-40B4-BE49-F238E27FC236}">
                <a16:creationId xmlns:a16="http://schemas.microsoft.com/office/drawing/2014/main" id="{3BB0C304-A0FC-4C26-8C80-F649EA4EE2F5}"/>
              </a:ext>
            </a:extLst>
          </p:cNvPr>
          <p:cNvSpPr>
            <a:spLocks noGrp="1"/>
          </p:cNvSpPr>
          <p:nvPr>
            <p:ph type="ftr" sz="quarter" idx="11"/>
          </p:nvPr>
        </p:nvSpPr>
        <p:spPr>
          <a:xfrm>
            <a:off x="3028950" y="4767263"/>
            <a:ext cx="3086100" cy="273844"/>
          </a:xfrm>
          <a:prstGeom prst="rect">
            <a:avLst/>
          </a:prstGeom>
        </p:spPr>
        <p:txBody>
          <a:bodyPr/>
          <a:lstStyle/>
          <a:p>
            <a:pPr defTabSz="342900">
              <a:buClrTx/>
            </a:pPr>
            <a:endParaRPr lang="en-US" sz="1350" kern="1200">
              <a:solidFill>
                <a:prstClr val="black"/>
              </a:solidFill>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ABE1E127-1E51-46AE-981A-10C603CEEE86}"/>
              </a:ext>
            </a:extLst>
          </p:cNvPr>
          <p:cNvSpPr>
            <a:spLocks noGrp="1"/>
          </p:cNvSpPr>
          <p:nvPr>
            <p:ph type="sldNum" sz="quarter" idx="12"/>
          </p:nvPr>
        </p:nvSpPr>
        <p:spPr>
          <a:xfrm>
            <a:off x="6457950" y="4767263"/>
            <a:ext cx="2057400" cy="273844"/>
          </a:xfrm>
          <a:prstGeom prst="rect">
            <a:avLst/>
          </a:prstGeom>
        </p:spPr>
        <p:txBody>
          <a:bodyPr/>
          <a:lstStyle/>
          <a:p>
            <a:pPr defTabSz="342900">
              <a:buClrTx/>
            </a:pPr>
            <a:fld id="{85387A77-36B3-4D0E-9283-05195A1CA195}" type="slidenum">
              <a:rPr lang="en-US" sz="1350" kern="1200" smtClean="0">
                <a:solidFill>
                  <a:prstClr val="black"/>
                </a:solidFill>
                <a:latin typeface="Calibri" panose="020F0502020204030204"/>
                <a:ea typeface="+mn-ea"/>
                <a:cs typeface="+mn-cs"/>
              </a:rPr>
              <a:pPr defTabSz="342900">
                <a:buClrTx/>
              </a:pPr>
              <a:t>‹#›</a:t>
            </a:fld>
            <a:endParaRPr lang="en-US" sz="1350" kern="1200">
              <a:solidFill>
                <a:prstClr val="black"/>
              </a:solidFill>
              <a:latin typeface="Calibri" panose="020F0502020204030204"/>
              <a:ea typeface="+mn-ea"/>
              <a:cs typeface="+mn-cs"/>
            </a:endParaRPr>
          </a:p>
        </p:txBody>
      </p:sp>
    </p:spTree>
    <p:extLst>
      <p:ext uri="{BB962C8B-B14F-4D97-AF65-F5344CB8AC3E}">
        <p14:creationId xmlns:p14="http://schemas.microsoft.com/office/powerpoint/2010/main" val="35766812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E9828DB-BE7B-423F-9741-A14F76643BCB}"/>
              </a:ext>
            </a:extLst>
          </p:cNvPr>
          <p:cNvSpPr>
            <a:spLocks noGrp="1"/>
          </p:cNvSpPr>
          <p:nvPr>
            <p:ph type="title" orient="vert"/>
          </p:nvPr>
        </p:nvSpPr>
        <p:spPr>
          <a:xfrm>
            <a:off x="6543675" y="273844"/>
            <a:ext cx="1971675" cy="4358879"/>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1481D52-8EAA-48C8-985D-38F8A1359842}"/>
              </a:ext>
            </a:extLst>
          </p:cNvPr>
          <p:cNvSpPr>
            <a:spLocks noGrp="1"/>
          </p:cNvSpPr>
          <p:nvPr>
            <p:ph type="body" orient="vert" idx="1"/>
          </p:nvPr>
        </p:nvSpPr>
        <p:spPr>
          <a:xfrm>
            <a:off x="628650" y="273844"/>
            <a:ext cx="5800725" cy="435887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B4A14D-1883-408C-8D9E-86FF022F06C7}"/>
              </a:ext>
            </a:extLst>
          </p:cNvPr>
          <p:cNvSpPr>
            <a:spLocks noGrp="1"/>
          </p:cNvSpPr>
          <p:nvPr>
            <p:ph type="dt" sz="half" idx="10"/>
          </p:nvPr>
        </p:nvSpPr>
        <p:spPr>
          <a:xfrm>
            <a:off x="628650" y="4767263"/>
            <a:ext cx="2057400" cy="273844"/>
          </a:xfrm>
          <a:prstGeom prst="rect">
            <a:avLst/>
          </a:prstGeom>
        </p:spPr>
        <p:txBody>
          <a:bodyPr/>
          <a:lstStyle/>
          <a:p>
            <a:pPr defTabSz="342900">
              <a:buClrTx/>
            </a:pPr>
            <a:fld id="{DB19579E-7EA4-4EDF-9692-2ABE1F8025DF}" type="datetimeFigureOut">
              <a:rPr lang="en-US" sz="1350" kern="1200" smtClean="0">
                <a:solidFill>
                  <a:prstClr val="black"/>
                </a:solidFill>
                <a:latin typeface="Calibri" panose="020F0502020204030204"/>
                <a:ea typeface="+mn-ea"/>
                <a:cs typeface="+mn-cs"/>
              </a:rPr>
              <a:pPr defTabSz="342900">
                <a:buClrTx/>
              </a:pPr>
              <a:t>11/29/21</a:t>
            </a:fld>
            <a:endParaRPr lang="en-US" sz="1350" kern="1200">
              <a:solidFill>
                <a:prstClr val="black"/>
              </a:solidFill>
              <a:latin typeface="Calibri" panose="020F0502020204030204"/>
              <a:ea typeface="+mn-ea"/>
              <a:cs typeface="+mn-cs"/>
            </a:endParaRPr>
          </a:p>
        </p:txBody>
      </p:sp>
      <p:sp>
        <p:nvSpPr>
          <p:cNvPr id="5" name="Footer Placeholder 4">
            <a:extLst>
              <a:ext uri="{FF2B5EF4-FFF2-40B4-BE49-F238E27FC236}">
                <a16:creationId xmlns:a16="http://schemas.microsoft.com/office/drawing/2014/main" id="{4FF162CB-95BB-4A14-AA07-6FF2AA2DB500}"/>
              </a:ext>
            </a:extLst>
          </p:cNvPr>
          <p:cNvSpPr>
            <a:spLocks noGrp="1"/>
          </p:cNvSpPr>
          <p:nvPr>
            <p:ph type="ftr" sz="quarter" idx="11"/>
          </p:nvPr>
        </p:nvSpPr>
        <p:spPr>
          <a:xfrm>
            <a:off x="3028950" y="4767263"/>
            <a:ext cx="3086100" cy="273844"/>
          </a:xfrm>
          <a:prstGeom prst="rect">
            <a:avLst/>
          </a:prstGeom>
        </p:spPr>
        <p:txBody>
          <a:bodyPr/>
          <a:lstStyle/>
          <a:p>
            <a:pPr defTabSz="342900">
              <a:buClrTx/>
            </a:pPr>
            <a:endParaRPr lang="en-US" sz="1350" kern="1200">
              <a:solidFill>
                <a:prstClr val="black"/>
              </a:solidFill>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BD04CD36-482B-4B49-8C54-BEC035B22A49}"/>
              </a:ext>
            </a:extLst>
          </p:cNvPr>
          <p:cNvSpPr>
            <a:spLocks noGrp="1"/>
          </p:cNvSpPr>
          <p:nvPr>
            <p:ph type="sldNum" sz="quarter" idx="12"/>
          </p:nvPr>
        </p:nvSpPr>
        <p:spPr>
          <a:xfrm>
            <a:off x="6457950" y="4767263"/>
            <a:ext cx="2057400" cy="273844"/>
          </a:xfrm>
          <a:prstGeom prst="rect">
            <a:avLst/>
          </a:prstGeom>
        </p:spPr>
        <p:txBody>
          <a:bodyPr/>
          <a:lstStyle/>
          <a:p>
            <a:pPr defTabSz="342900">
              <a:buClrTx/>
            </a:pPr>
            <a:fld id="{85387A77-36B3-4D0E-9283-05195A1CA195}" type="slidenum">
              <a:rPr lang="en-US" sz="1350" kern="1200" smtClean="0">
                <a:solidFill>
                  <a:prstClr val="black"/>
                </a:solidFill>
                <a:latin typeface="Calibri" panose="020F0502020204030204"/>
                <a:ea typeface="+mn-ea"/>
                <a:cs typeface="+mn-cs"/>
              </a:rPr>
              <a:pPr defTabSz="342900">
                <a:buClrTx/>
              </a:pPr>
              <a:t>‹#›</a:t>
            </a:fld>
            <a:endParaRPr lang="en-US" sz="1350" kern="1200">
              <a:solidFill>
                <a:prstClr val="black"/>
              </a:solidFill>
              <a:latin typeface="Calibri" panose="020F0502020204030204"/>
              <a:ea typeface="+mn-ea"/>
              <a:cs typeface="+mn-cs"/>
            </a:endParaRPr>
          </a:p>
        </p:txBody>
      </p:sp>
    </p:spTree>
    <p:extLst>
      <p:ext uri="{BB962C8B-B14F-4D97-AF65-F5344CB8AC3E}">
        <p14:creationId xmlns:p14="http://schemas.microsoft.com/office/powerpoint/2010/main" val="41140804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_Section Header">
    <p:spTree>
      <p:nvGrpSpPr>
        <p:cNvPr id="1" name=""/>
        <p:cNvGrpSpPr/>
        <p:nvPr/>
      </p:nvGrpSpPr>
      <p:grpSpPr>
        <a:xfrm>
          <a:off x="0" y="0"/>
          <a:ext cx="0" cy="0"/>
          <a:chOff x="0" y="0"/>
          <a:chExt cx="0" cy="0"/>
        </a:xfrm>
      </p:grpSpPr>
      <p:pic>
        <p:nvPicPr>
          <p:cNvPr id="7" name="图片 3">
            <a:extLst>
              <a:ext uri="{FF2B5EF4-FFF2-40B4-BE49-F238E27FC236}">
                <a16:creationId xmlns:a16="http://schemas.microsoft.com/office/drawing/2014/main" id="{AA4445FC-6BED-48C2-AC10-866EE1DD365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390" t="3825" r="4298" b="38905"/>
          <a:stretch/>
        </p:blipFill>
        <p:spPr>
          <a:xfrm>
            <a:off x="-91440" y="-175022"/>
            <a:ext cx="9441180" cy="5318522"/>
          </a:xfrm>
          <a:prstGeom prst="rect">
            <a:avLst/>
          </a:prstGeom>
        </p:spPr>
      </p:pic>
    </p:spTree>
    <p:extLst>
      <p:ext uri="{BB962C8B-B14F-4D97-AF65-F5344CB8AC3E}">
        <p14:creationId xmlns:p14="http://schemas.microsoft.com/office/powerpoint/2010/main" val="18858078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0869D3-03D2-42E8-9181-678D4A1F63D9}"/>
              </a:ext>
            </a:extLst>
          </p:cNvPr>
          <p:cNvSpPr>
            <a:spLocks noGrp="1"/>
          </p:cNvSpPr>
          <p:nvPr>
            <p:ph type="ctrTitle"/>
          </p:nvPr>
        </p:nvSpPr>
        <p:spPr>
          <a:xfrm>
            <a:off x="1143000" y="841772"/>
            <a:ext cx="6858000" cy="1790700"/>
          </a:xfrm>
          <a:prstGeom prst="rect">
            <a:avLst/>
          </a:prstGeo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E64DD7B5-4B5A-4237-987A-0A8A57AD16F6}"/>
              </a:ext>
            </a:extLst>
          </p:cNvPr>
          <p:cNvSpPr>
            <a:spLocks noGrp="1"/>
          </p:cNvSpPr>
          <p:nvPr>
            <p:ph type="subTitle" idx="1"/>
          </p:nvPr>
        </p:nvSpPr>
        <p:spPr>
          <a:xfrm>
            <a:off x="1143000" y="2701528"/>
            <a:ext cx="6858000" cy="1241822"/>
          </a:xfrm>
          <a:prstGeom prst="rect">
            <a:avLst/>
          </a:prstGeo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8840EB31-9819-4DA3-87CA-B4EB2E79BDF8}"/>
              </a:ext>
            </a:extLst>
          </p:cNvPr>
          <p:cNvSpPr>
            <a:spLocks noGrp="1"/>
          </p:cNvSpPr>
          <p:nvPr>
            <p:ph type="dt" sz="half" idx="10"/>
          </p:nvPr>
        </p:nvSpPr>
        <p:spPr>
          <a:xfrm>
            <a:off x="628650" y="4767263"/>
            <a:ext cx="2057400" cy="273844"/>
          </a:xfrm>
          <a:prstGeom prst="rect">
            <a:avLst/>
          </a:prstGeom>
        </p:spPr>
        <p:txBody>
          <a:bodyPr/>
          <a:lstStyle/>
          <a:p>
            <a:pPr defTabSz="342900">
              <a:buClrTx/>
            </a:pPr>
            <a:fld id="{DB19579E-7EA4-4EDF-9692-2ABE1F8025DF}" type="datetimeFigureOut">
              <a:rPr lang="en-US" sz="1350" kern="1200" smtClean="0">
                <a:solidFill>
                  <a:prstClr val="black"/>
                </a:solidFill>
                <a:latin typeface="Calibri" panose="020F0502020204030204"/>
                <a:ea typeface="+mn-ea"/>
                <a:cs typeface="+mn-cs"/>
              </a:rPr>
              <a:pPr defTabSz="342900">
                <a:buClrTx/>
              </a:pPr>
              <a:t>11/29/21</a:t>
            </a:fld>
            <a:endParaRPr lang="en-US" sz="1350" kern="1200">
              <a:solidFill>
                <a:prstClr val="black"/>
              </a:solidFill>
              <a:latin typeface="Calibri" panose="020F0502020204030204"/>
              <a:ea typeface="+mn-ea"/>
              <a:cs typeface="+mn-cs"/>
            </a:endParaRPr>
          </a:p>
        </p:txBody>
      </p:sp>
      <p:sp>
        <p:nvSpPr>
          <p:cNvPr id="5" name="Footer Placeholder 4">
            <a:extLst>
              <a:ext uri="{FF2B5EF4-FFF2-40B4-BE49-F238E27FC236}">
                <a16:creationId xmlns:a16="http://schemas.microsoft.com/office/drawing/2014/main" id="{FB1BA3CE-3AF4-45CD-AB03-DAF927301339}"/>
              </a:ext>
            </a:extLst>
          </p:cNvPr>
          <p:cNvSpPr>
            <a:spLocks noGrp="1"/>
          </p:cNvSpPr>
          <p:nvPr>
            <p:ph type="ftr" sz="quarter" idx="11"/>
          </p:nvPr>
        </p:nvSpPr>
        <p:spPr>
          <a:xfrm>
            <a:off x="3028950" y="4767263"/>
            <a:ext cx="3086100" cy="273844"/>
          </a:xfrm>
          <a:prstGeom prst="rect">
            <a:avLst/>
          </a:prstGeom>
        </p:spPr>
        <p:txBody>
          <a:bodyPr/>
          <a:lstStyle/>
          <a:p>
            <a:pPr defTabSz="342900">
              <a:buClrTx/>
            </a:pPr>
            <a:endParaRPr lang="en-US" sz="1350" kern="1200">
              <a:solidFill>
                <a:prstClr val="black"/>
              </a:solidFill>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55E11AB3-0AE5-4ABF-9406-A5F1125D15D5}"/>
              </a:ext>
            </a:extLst>
          </p:cNvPr>
          <p:cNvSpPr>
            <a:spLocks noGrp="1"/>
          </p:cNvSpPr>
          <p:nvPr>
            <p:ph type="sldNum" sz="quarter" idx="12"/>
          </p:nvPr>
        </p:nvSpPr>
        <p:spPr>
          <a:xfrm>
            <a:off x="6457950" y="4767263"/>
            <a:ext cx="2057400" cy="273844"/>
          </a:xfrm>
          <a:prstGeom prst="rect">
            <a:avLst/>
          </a:prstGeom>
        </p:spPr>
        <p:txBody>
          <a:bodyPr/>
          <a:lstStyle/>
          <a:p>
            <a:pPr defTabSz="342900">
              <a:buClrTx/>
            </a:pPr>
            <a:fld id="{85387A77-36B3-4D0E-9283-05195A1CA195}" type="slidenum">
              <a:rPr lang="en-US" sz="1350" kern="1200" smtClean="0">
                <a:solidFill>
                  <a:prstClr val="black"/>
                </a:solidFill>
                <a:latin typeface="Calibri" panose="020F0502020204030204"/>
                <a:ea typeface="+mn-ea"/>
                <a:cs typeface="+mn-cs"/>
              </a:rPr>
              <a:pPr defTabSz="342900">
                <a:buClrTx/>
              </a:pPr>
              <a:t>‹#›</a:t>
            </a:fld>
            <a:endParaRPr lang="en-US" sz="1350" kern="1200">
              <a:solidFill>
                <a:prstClr val="black"/>
              </a:solidFill>
              <a:latin typeface="Calibri" panose="020F0502020204030204"/>
              <a:ea typeface="+mn-ea"/>
              <a:cs typeface="+mn-cs"/>
            </a:endParaRPr>
          </a:p>
        </p:txBody>
      </p:sp>
    </p:spTree>
    <p:extLst>
      <p:ext uri="{BB962C8B-B14F-4D97-AF65-F5344CB8AC3E}">
        <p14:creationId xmlns:p14="http://schemas.microsoft.com/office/powerpoint/2010/main" val="8336657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 Tyrannosaurus" type="titleOnly">
  <p:cSld name="TITLE_ONLY">
    <p:spTree>
      <p:nvGrpSpPr>
        <p:cNvPr id="1" name="Shape 55"/>
        <p:cNvGrpSpPr/>
        <p:nvPr/>
      </p:nvGrpSpPr>
      <p:grpSpPr>
        <a:xfrm>
          <a:off x="0" y="0"/>
          <a:ext cx="0" cy="0"/>
          <a:chOff x="0" y="0"/>
          <a:chExt cx="0" cy="0"/>
        </a:xfrm>
      </p:grpSpPr>
      <p:sp>
        <p:nvSpPr>
          <p:cNvPr id="56" name="Google Shape;56;p9"/>
          <p:cNvSpPr/>
          <p:nvPr/>
        </p:nvSpPr>
        <p:spPr>
          <a:xfrm>
            <a:off x="741600" y="741600"/>
            <a:ext cx="7660800" cy="3660300"/>
          </a:xfrm>
          <a:prstGeom prst="rect">
            <a:avLst/>
          </a:prstGeom>
          <a:solidFill>
            <a:schemeClr val="lt1"/>
          </a:solidFill>
          <a:ln>
            <a:noFill/>
          </a:ln>
          <a:effectLst>
            <a:outerShdw blurRad="285750" algn="bl" rotWithShape="0">
              <a:srgbClr val="054C3A">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7" name="Google Shape;57;p9"/>
          <p:cNvPicPr preferRelativeResize="0"/>
          <p:nvPr/>
        </p:nvPicPr>
        <p:blipFill>
          <a:blip r:embed="rId2">
            <a:alphaModFix/>
          </a:blip>
          <a:stretch>
            <a:fillRect/>
          </a:stretch>
        </p:blipFill>
        <p:spPr>
          <a:xfrm>
            <a:off x="0" y="0"/>
            <a:ext cx="9144000" cy="5144791"/>
          </a:xfrm>
          <a:prstGeom prst="rect">
            <a:avLst/>
          </a:prstGeom>
          <a:noFill/>
          <a:ln>
            <a:noFill/>
          </a:ln>
        </p:spPr>
      </p:pic>
      <p:sp>
        <p:nvSpPr>
          <p:cNvPr id="58" name="Google Shape;58;p9"/>
          <p:cNvSpPr txBox="1">
            <a:spLocks noGrp="1"/>
          </p:cNvSpPr>
          <p:nvPr>
            <p:ph type="title"/>
          </p:nvPr>
        </p:nvSpPr>
        <p:spPr>
          <a:xfrm>
            <a:off x="1082050" y="975350"/>
            <a:ext cx="6979800" cy="336300"/>
          </a:xfrm>
          <a:prstGeom prst="rect">
            <a:avLst/>
          </a:prstGeom>
        </p:spPr>
        <p:txBody>
          <a:bodyPr spcFirstLastPara="1" wrap="square" lIns="0" tIns="0" rIns="0" bIns="0" anchor="b" anchorCtr="0">
            <a:noAutofit/>
          </a:bodyPr>
          <a:lstStyle>
            <a:lvl1pPr lvl="0" algn="ctr" rtl="0">
              <a:spcBef>
                <a:spcPts val="0"/>
              </a:spcBef>
              <a:spcAft>
                <a:spcPts val="0"/>
              </a:spcAft>
              <a:buSzPts val="2400"/>
              <a:buNone/>
              <a:defRPr/>
            </a:lvl1pPr>
            <a:lvl2pPr lvl="1" algn="ctr" rtl="0">
              <a:spcBef>
                <a:spcPts val="0"/>
              </a:spcBef>
              <a:spcAft>
                <a:spcPts val="0"/>
              </a:spcAft>
              <a:buSzPts val="2400"/>
              <a:buNone/>
              <a:defRPr/>
            </a:lvl2pPr>
            <a:lvl3pPr lvl="2" algn="ctr" rtl="0">
              <a:spcBef>
                <a:spcPts val="0"/>
              </a:spcBef>
              <a:spcAft>
                <a:spcPts val="0"/>
              </a:spcAft>
              <a:buSzPts val="2400"/>
              <a:buNone/>
              <a:defRPr/>
            </a:lvl3pPr>
            <a:lvl4pPr lvl="3" algn="ctr" rtl="0">
              <a:spcBef>
                <a:spcPts val="0"/>
              </a:spcBef>
              <a:spcAft>
                <a:spcPts val="0"/>
              </a:spcAft>
              <a:buSzPts val="2400"/>
              <a:buNone/>
              <a:defRPr/>
            </a:lvl4pPr>
            <a:lvl5pPr lvl="4" algn="ctr" rtl="0">
              <a:spcBef>
                <a:spcPts val="0"/>
              </a:spcBef>
              <a:spcAft>
                <a:spcPts val="0"/>
              </a:spcAft>
              <a:buSzPts val="2400"/>
              <a:buNone/>
              <a:defRPr/>
            </a:lvl5pPr>
            <a:lvl6pPr lvl="5" algn="ctr" rtl="0">
              <a:spcBef>
                <a:spcPts val="0"/>
              </a:spcBef>
              <a:spcAft>
                <a:spcPts val="0"/>
              </a:spcAft>
              <a:buSzPts val="2400"/>
              <a:buNone/>
              <a:defRPr/>
            </a:lvl6pPr>
            <a:lvl7pPr lvl="6" algn="ctr" rtl="0">
              <a:spcBef>
                <a:spcPts val="0"/>
              </a:spcBef>
              <a:spcAft>
                <a:spcPts val="0"/>
              </a:spcAft>
              <a:buSzPts val="2400"/>
              <a:buNone/>
              <a:defRPr/>
            </a:lvl7pPr>
            <a:lvl8pPr lvl="7" algn="ctr" rtl="0">
              <a:spcBef>
                <a:spcPts val="0"/>
              </a:spcBef>
              <a:spcAft>
                <a:spcPts val="0"/>
              </a:spcAft>
              <a:buSzPts val="2400"/>
              <a:buNone/>
              <a:defRPr/>
            </a:lvl8pPr>
            <a:lvl9pPr lvl="8" algn="ctr" rtl="0">
              <a:spcBef>
                <a:spcPts val="0"/>
              </a:spcBef>
              <a:spcAft>
                <a:spcPts val="0"/>
              </a:spcAft>
              <a:buSzPts val="2400"/>
              <a:buNone/>
              <a:defRPr/>
            </a:lvl9pPr>
          </a:lstStyle>
          <a:p>
            <a:endParaRPr/>
          </a:p>
        </p:txBody>
      </p:sp>
      <p:sp>
        <p:nvSpPr>
          <p:cNvPr id="59" name="Google Shape;59;p9"/>
          <p:cNvSpPr txBox="1">
            <a:spLocks noGrp="1"/>
          </p:cNvSpPr>
          <p:nvPr>
            <p:ph type="sldNum" idx="12"/>
          </p:nvPr>
        </p:nvSpPr>
        <p:spPr>
          <a:xfrm>
            <a:off x="4297650" y="4749851"/>
            <a:ext cx="548700" cy="3936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4EC78C-D5E0-4662-847F-172B5B9F6968}"/>
              </a:ext>
            </a:extLst>
          </p:cNvPr>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0A93F4D-CA1F-40CC-961D-29FBA6251F53}"/>
              </a:ext>
            </a:extLst>
          </p:cNvPr>
          <p:cNvSpPr>
            <a:spLocks noGrp="1"/>
          </p:cNvSpPr>
          <p:nvPr>
            <p:ph idx="1"/>
          </p:nvPr>
        </p:nvSpPr>
        <p:spPr>
          <a:xfrm>
            <a:off x="628650" y="1369219"/>
            <a:ext cx="7886700" cy="326350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3B49B46-0A52-4D0F-821A-5F702915C8B7}"/>
              </a:ext>
            </a:extLst>
          </p:cNvPr>
          <p:cNvSpPr>
            <a:spLocks noGrp="1"/>
          </p:cNvSpPr>
          <p:nvPr>
            <p:ph type="dt" sz="half" idx="10"/>
          </p:nvPr>
        </p:nvSpPr>
        <p:spPr>
          <a:xfrm>
            <a:off x="628650" y="4767263"/>
            <a:ext cx="2057400" cy="273844"/>
          </a:xfrm>
          <a:prstGeom prst="rect">
            <a:avLst/>
          </a:prstGeom>
        </p:spPr>
        <p:txBody>
          <a:bodyPr/>
          <a:lstStyle/>
          <a:p>
            <a:pPr defTabSz="342900">
              <a:buClrTx/>
            </a:pPr>
            <a:fld id="{DB19579E-7EA4-4EDF-9692-2ABE1F8025DF}" type="datetimeFigureOut">
              <a:rPr lang="en-US" sz="1350" kern="1200" smtClean="0">
                <a:solidFill>
                  <a:prstClr val="black"/>
                </a:solidFill>
                <a:latin typeface="Calibri" panose="020F0502020204030204"/>
                <a:ea typeface="+mn-ea"/>
                <a:cs typeface="+mn-cs"/>
              </a:rPr>
              <a:pPr defTabSz="342900">
                <a:buClrTx/>
              </a:pPr>
              <a:t>11/29/21</a:t>
            </a:fld>
            <a:endParaRPr lang="en-US" sz="1350" kern="1200">
              <a:solidFill>
                <a:prstClr val="black"/>
              </a:solidFill>
              <a:latin typeface="Calibri" panose="020F0502020204030204"/>
              <a:ea typeface="+mn-ea"/>
              <a:cs typeface="+mn-cs"/>
            </a:endParaRPr>
          </a:p>
        </p:txBody>
      </p:sp>
      <p:sp>
        <p:nvSpPr>
          <p:cNvPr id="5" name="Footer Placeholder 4">
            <a:extLst>
              <a:ext uri="{FF2B5EF4-FFF2-40B4-BE49-F238E27FC236}">
                <a16:creationId xmlns:a16="http://schemas.microsoft.com/office/drawing/2014/main" id="{D5C3D438-64A8-4B10-902D-34423F7C4C80}"/>
              </a:ext>
            </a:extLst>
          </p:cNvPr>
          <p:cNvSpPr>
            <a:spLocks noGrp="1"/>
          </p:cNvSpPr>
          <p:nvPr>
            <p:ph type="ftr" sz="quarter" idx="11"/>
          </p:nvPr>
        </p:nvSpPr>
        <p:spPr>
          <a:xfrm>
            <a:off x="3028950" y="4767263"/>
            <a:ext cx="3086100" cy="273844"/>
          </a:xfrm>
          <a:prstGeom prst="rect">
            <a:avLst/>
          </a:prstGeom>
        </p:spPr>
        <p:txBody>
          <a:bodyPr/>
          <a:lstStyle/>
          <a:p>
            <a:pPr defTabSz="342900">
              <a:buClrTx/>
            </a:pPr>
            <a:endParaRPr lang="en-US" sz="1350" kern="1200">
              <a:solidFill>
                <a:prstClr val="black"/>
              </a:solidFill>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E7EB8742-DAF9-41CB-9C46-30EF0C85260D}"/>
              </a:ext>
            </a:extLst>
          </p:cNvPr>
          <p:cNvSpPr>
            <a:spLocks noGrp="1"/>
          </p:cNvSpPr>
          <p:nvPr>
            <p:ph type="sldNum" sz="quarter" idx="12"/>
          </p:nvPr>
        </p:nvSpPr>
        <p:spPr>
          <a:xfrm>
            <a:off x="6457950" y="4767263"/>
            <a:ext cx="2057400" cy="273844"/>
          </a:xfrm>
          <a:prstGeom prst="rect">
            <a:avLst/>
          </a:prstGeom>
        </p:spPr>
        <p:txBody>
          <a:bodyPr/>
          <a:lstStyle/>
          <a:p>
            <a:pPr defTabSz="342900">
              <a:buClrTx/>
            </a:pPr>
            <a:fld id="{85387A77-36B3-4D0E-9283-05195A1CA195}" type="slidenum">
              <a:rPr lang="en-US" sz="1350" kern="1200" smtClean="0">
                <a:solidFill>
                  <a:prstClr val="black"/>
                </a:solidFill>
                <a:latin typeface="Calibri" panose="020F0502020204030204"/>
                <a:ea typeface="+mn-ea"/>
                <a:cs typeface="+mn-cs"/>
              </a:rPr>
              <a:pPr defTabSz="342900">
                <a:buClrTx/>
              </a:pPr>
              <a:t>‹#›</a:t>
            </a:fld>
            <a:endParaRPr lang="en-US" sz="1350" kern="1200">
              <a:solidFill>
                <a:prstClr val="black"/>
              </a:solidFill>
              <a:latin typeface="Calibri" panose="020F0502020204030204"/>
              <a:ea typeface="+mn-ea"/>
              <a:cs typeface="+mn-cs"/>
            </a:endParaRPr>
          </a:p>
        </p:txBody>
      </p:sp>
    </p:spTree>
    <p:extLst>
      <p:ext uri="{BB962C8B-B14F-4D97-AF65-F5344CB8AC3E}">
        <p14:creationId xmlns:p14="http://schemas.microsoft.com/office/powerpoint/2010/main" val="3455549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AA4968-3791-44EC-976A-D492A0353D8D}"/>
              </a:ext>
            </a:extLst>
          </p:cNvPr>
          <p:cNvSpPr>
            <a:spLocks noGrp="1"/>
          </p:cNvSpPr>
          <p:nvPr>
            <p:ph type="title"/>
          </p:nvPr>
        </p:nvSpPr>
        <p:spPr>
          <a:xfrm>
            <a:off x="623888" y="1282304"/>
            <a:ext cx="7886700" cy="2139553"/>
          </a:xfrm>
          <a:prstGeom prst="rect">
            <a:avLst/>
          </a:prstGeo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FAC68D34-F1FD-4E51-8638-EC5B66A8C7A2}"/>
              </a:ext>
            </a:extLst>
          </p:cNvPr>
          <p:cNvSpPr>
            <a:spLocks noGrp="1"/>
          </p:cNvSpPr>
          <p:nvPr>
            <p:ph type="body" idx="1"/>
          </p:nvPr>
        </p:nvSpPr>
        <p:spPr>
          <a:xfrm>
            <a:off x="623888" y="3442098"/>
            <a:ext cx="7886700" cy="1125140"/>
          </a:xfrm>
          <a:prstGeom prst="rect">
            <a:avLst/>
          </a:prstGeo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02A438D-BE3E-427A-B384-493466CE2CF6}"/>
              </a:ext>
            </a:extLst>
          </p:cNvPr>
          <p:cNvSpPr>
            <a:spLocks noGrp="1"/>
          </p:cNvSpPr>
          <p:nvPr>
            <p:ph type="dt" sz="half" idx="10"/>
          </p:nvPr>
        </p:nvSpPr>
        <p:spPr>
          <a:xfrm>
            <a:off x="628650" y="4767263"/>
            <a:ext cx="2057400" cy="273844"/>
          </a:xfrm>
          <a:prstGeom prst="rect">
            <a:avLst/>
          </a:prstGeom>
        </p:spPr>
        <p:txBody>
          <a:bodyPr/>
          <a:lstStyle/>
          <a:p>
            <a:pPr defTabSz="342900">
              <a:buClrTx/>
            </a:pPr>
            <a:fld id="{DB19579E-7EA4-4EDF-9692-2ABE1F8025DF}" type="datetimeFigureOut">
              <a:rPr lang="en-US" sz="1350" kern="1200" smtClean="0">
                <a:solidFill>
                  <a:prstClr val="black"/>
                </a:solidFill>
                <a:latin typeface="Calibri" panose="020F0502020204030204"/>
                <a:ea typeface="+mn-ea"/>
                <a:cs typeface="+mn-cs"/>
              </a:rPr>
              <a:pPr defTabSz="342900">
                <a:buClrTx/>
              </a:pPr>
              <a:t>11/29/21</a:t>
            </a:fld>
            <a:endParaRPr lang="en-US" sz="1350" kern="1200">
              <a:solidFill>
                <a:prstClr val="black"/>
              </a:solidFill>
              <a:latin typeface="Calibri" panose="020F0502020204030204"/>
              <a:ea typeface="+mn-ea"/>
              <a:cs typeface="+mn-cs"/>
            </a:endParaRPr>
          </a:p>
        </p:txBody>
      </p:sp>
      <p:sp>
        <p:nvSpPr>
          <p:cNvPr id="5" name="Footer Placeholder 4">
            <a:extLst>
              <a:ext uri="{FF2B5EF4-FFF2-40B4-BE49-F238E27FC236}">
                <a16:creationId xmlns:a16="http://schemas.microsoft.com/office/drawing/2014/main" id="{42F0B5F3-33EB-4A21-A6DB-C8101ADD8E2F}"/>
              </a:ext>
            </a:extLst>
          </p:cNvPr>
          <p:cNvSpPr>
            <a:spLocks noGrp="1"/>
          </p:cNvSpPr>
          <p:nvPr>
            <p:ph type="ftr" sz="quarter" idx="11"/>
          </p:nvPr>
        </p:nvSpPr>
        <p:spPr>
          <a:xfrm>
            <a:off x="3028950" y="4767263"/>
            <a:ext cx="3086100" cy="273844"/>
          </a:xfrm>
          <a:prstGeom prst="rect">
            <a:avLst/>
          </a:prstGeom>
        </p:spPr>
        <p:txBody>
          <a:bodyPr/>
          <a:lstStyle/>
          <a:p>
            <a:pPr defTabSz="342900">
              <a:buClrTx/>
            </a:pPr>
            <a:endParaRPr lang="en-US" sz="1350" kern="1200">
              <a:solidFill>
                <a:prstClr val="black"/>
              </a:solidFill>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C7E0B153-8899-4980-A45E-C5848A59CEA0}"/>
              </a:ext>
            </a:extLst>
          </p:cNvPr>
          <p:cNvSpPr>
            <a:spLocks noGrp="1"/>
          </p:cNvSpPr>
          <p:nvPr>
            <p:ph type="sldNum" sz="quarter" idx="12"/>
          </p:nvPr>
        </p:nvSpPr>
        <p:spPr>
          <a:xfrm>
            <a:off x="6457950" y="4767263"/>
            <a:ext cx="2057400" cy="273844"/>
          </a:xfrm>
          <a:prstGeom prst="rect">
            <a:avLst/>
          </a:prstGeom>
        </p:spPr>
        <p:txBody>
          <a:bodyPr/>
          <a:lstStyle/>
          <a:p>
            <a:pPr defTabSz="342900">
              <a:buClrTx/>
            </a:pPr>
            <a:fld id="{85387A77-36B3-4D0E-9283-05195A1CA195}" type="slidenum">
              <a:rPr lang="en-US" sz="1350" kern="1200" smtClean="0">
                <a:solidFill>
                  <a:prstClr val="black"/>
                </a:solidFill>
                <a:latin typeface="Calibri" panose="020F0502020204030204"/>
                <a:ea typeface="+mn-ea"/>
                <a:cs typeface="+mn-cs"/>
              </a:rPr>
              <a:pPr defTabSz="342900">
                <a:buClrTx/>
              </a:pPr>
              <a:t>‹#›</a:t>
            </a:fld>
            <a:endParaRPr lang="en-US" sz="1350" kern="1200">
              <a:solidFill>
                <a:prstClr val="black"/>
              </a:solidFill>
              <a:latin typeface="Calibri" panose="020F0502020204030204"/>
              <a:ea typeface="+mn-ea"/>
              <a:cs typeface="+mn-cs"/>
            </a:endParaRPr>
          </a:p>
        </p:txBody>
      </p:sp>
    </p:spTree>
    <p:extLst>
      <p:ext uri="{BB962C8B-B14F-4D97-AF65-F5344CB8AC3E}">
        <p14:creationId xmlns:p14="http://schemas.microsoft.com/office/powerpoint/2010/main" val="31090438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B08EFD-83D7-4FA6-A3F2-B876FF61AC97}"/>
              </a:ext>
            </a:extLst>
          </p:cNvPr>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2604FF8F-33CB-410B-BFB0-6DA864DE2897}"/>
              </a:ext>
            </a:extLst>
          </p:cNvPr>
          <p:cNvSpPr>
            <a:spLocks noGrp="1"/>
          </p:cNvSpPr>
          <p:nvPr>
            <p:ph sz="half" idx="1"/>
          </p:nvPr>
        </p:nvSpPr>
        <p:spPr>
          <a:xfrm>
            <a:off x="628650" y="1369219"/>
            <a:ext cx="3886200" cy="326350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86EAB7F-92A4-4414-B99D-2667FC1D6BF8}"/>
              </a:ext>
            </a:extLst>
          </p:cNvPr>
          <p:cNvSpPr>
            <a:spLocks noGrp="1"/>
          </p:cNvSpPr>
          <p:nvPr>
            <p:ph sz="half" idx="2"/>
          </p:nvPr>
        </p:nvSpPr>
        <p:spPr>
          <a:xfrm>
            <a:off x="4629150" y="1369219"/>
            <a:ext cx="3886200" cy="326350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ECA1FB4-C494-47D2-81E9-06203F6C27F5}"/>
              </a:ext>
            </a:extLst>
          </p:cNvPr>
          <p:cNvSpPr>
            <a:spLocks noGrp="1"/>
          </p:cNvSpPr>
          <p:nvPr>
            <p:ph type="dt" sz="half" idx="10"/>
          </p:nvPr>
        </p:nvSpPr>
        <p:spPr>
          <a:xfrm>
            <a:off x="628650" y="4767263"/>
            <a:ext cx="2057400" cy="273844"/>
          </a:xfrm>
          <a:prstGeom prst="rect">
            <a:avLst/>
          </a:prstGeom>
        </p:spPr>
        <p:txBody>
          <a:bodyPr/>
          <a:lstStyle/>
          <a:p>
            <a:pPr defTabSz="342900">
              <a:buClrTx/>
            </a:pPr>
            <a:fld id="{DB19579E-7EA4-4EDF-9692-2ABE1F8025DF}" type="datetimeFigureOut">
              <a:rPr lang="en-US" sz="1350" kern="1200" smtClean="0">
                <a:solidFill>
                  <a:prstClr val="black"/>
                </a:solidFill>
                <a:latin typeface="Calibri" panose="020F0502020204030204"/>
                <a:ea typeface="+mn-ea"/>
                <a:cs typeface="+mn-cs"/>
              </a:rPr>
              <a:pPr defTabSz="342900">
                <a:buClrTx/>
              </a:pPr>
              <a:t>11/29/21</a:t>
            </a:fld>
            <a:endParaRPr lang="en-US" sz="1350" kern="1200">
              <a:solidFill>
                <a:prstClr val="black"/>
              </a:solidFill>
              <a:latin typeface="Calibri" panose="020F0502020204030204"/>
              <a:ea typeface="+mn-ea"/>
              <a:cs typeface="+mn-cs"/>
            </a:endParaRPr>
          </a:p>
        </p:txBody>
      </p:sp>
      <p:sp>
        <p:nvSpPr>
          <p:cNvPr id="6" name="Footer Placeholder 5">
            <a:extLst>
              <a:ext uri="{FF2B5EF4-FFF2-40B4-BE49-F238E27FC236}">
                <a16:creationId xmlns:a16="http://schemas.microsoft.com/office/drawing/2014/main" id="{1079C234-54BB-4D99-A3CF-303174988864}"/>
              </a:ext>
            </a:extLst>
          </p:cNvPr>
          <p:cNvSpPr>
            <a:spLocks noGrp="1"/>
          </p:cNvSpPr>
          <p:nvPr>
            <p:ph type="ftr" sz="quarter" idx="11"/>
          </p:nvPr>
        </p:nvSpPr>
        <p:spPr>
          <a:xfrm>
            <a:off x="3028950" y="4767263"/>
            <a:ext cx="3086100" cy="273844"/>
          </a:xfrm>
          <a:prstGeom prst="rect">
            <a:avLst/>
          </a:prstGeom>
        </p:spPr>
        <p:txBody>
          <a:bodyPr/>
          <a:lstStyle/>
          <a:p>
            <a:pPr defTabSz="342900">
              <a:buClrTx/>
            </a:pPr>
            <a:endParaRPr lang="en-US" sz="1350" kern="1200">
              <a:solidFill>
                <a:prstClr val="black"/>
              </a:solidFill>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E3449697-2534-48F0-9ACB-37338B8809A0}"/>
              </a:ext>
            </a:extLst>
          </p:cNvPr>
          <p:cNvSpPr>
            <a:spLocks noGrp="1"/>
          </p:cNvSpPr>
          <p:nvPr>
            <p:ph type="sldNum" sz="quarter" idx="12"/>
          </p:nvPr>
        </p:nvSpPr>
        <p:spPr>
          <a:xfrm>
            <a:off x="6457950" y="4767263"/>
            <a:ext cx="2057400" cy="273844"/>
          </a:xfrm>
          <a:prstGeom prst="rect">
            <a:avLst/>
          </a:prstGeom>
        </p:spPr>
        <p:txBody>
          <a:bodyPr/>
          <a:lstStyle/>
          <a:p>
            <a:pPr defTabSz="342900">
              <a:buClrTx/>
            </a:pPr>
            <a:fld id="{85387A77-36B3-4D0E-9283-05195A1CA195}" type="slidenum">
              <a:rPr lang="en-US" sz="1350" kern="1200" smtClean="0">
                <a:solidFill>
                  <a:prstClr val="black"/>
                </a:solidFill>
                <a:latin typeface="Calibri" panose="020F0502020204030204"/>
                <a:ea typeface="+mn-ea"/>
                <a:cs typeface="+mn-cs"/>
              </a:rPr>
              <a:pPr defTabSz="342900">
                <a:buClrTx/>
              </a:pPr>
              <a:t>‹#›</a:t>
            </a:fld>
            <a:endParaRPr lang="en-US" sz="1350" kern="1200">
              <a:solidFill>
                <a:prstClr val="black"/>
              </a:solidFill>
              <a:latin typeface="Calibri" panose="020F0502020204030204"/>
              <a:ea typeface="+mn-ea"/>
              <a:cs typeface="+mn-cs"/>
            </a:endParaRPr>
          </a:p>
        </p:txBody>
      </p:sp>
    </p:spTree>
    <p:extLst>
      <p:ext uri="{BB962C8B-B14F-4D97-AF65-F5344CB8AC3E}">
        <p14:creationId xmlns:p14="http://schemas.microsoft.com/office/powerpoint/2010/main" val="30215573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9F8966-3347-4809-9B89-C7402F28BDC2}"/>
              </a:ext>
            </a:extLst>
          </p:cNvPr>
          <p:cNvSpPr>
            <a:spLocks noGrp="1"/>
          </p:cNvSpPr>
          <p:nvPr>
            <p:ph type="title"/>
          </p:nvPr>
        </p:nvSpPr>
        <p:spPr>
          <a:xfrm>
            <a:off x="629841" y="273844"/>
            <a:ext cx="7886700" cy="994172"/>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7270CAA7-2643-439D-AE46-61B0CAB9D203}"/>
              </a:ext>
            </a:extLst>
          </p:cNvPr>
          <p:cNvSpPr>
            <a:spLocks noGrp="1"/>
          </p:cNvSpPr>
          <p:nvPr>
            <p:ph type="body" idx="1"/>
          </p:nvPr>
        </p:nvSpPr>
        <p:spPr>
          <a:xfrm>
            <a:off x="629842" y="1260872"/>
            <a:ext cx="3868340" cy="617934"/>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81AE389C-2BDC-4E35-8D95-A4A385B866B6}"/>
              </a:ext>
            </a:extLst>
          </p:cNvPr>
          <p:cNvSpPr>
            <a:spLocks noGrp="1"/>
          </p:cNvSpPr>
          <p:nvPr>
            <p:ph sz="half" idx="2"/>
          </p:nvPr>
        </p:nvSpPr>
        <p:spPr>
          <a:xfrm>
            <a:off x="629842" y="1878806"/>
            <a:ext cx="3868340" cy="276344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B4D2A62-2CFB-42AA-AC66-A292414D99F0}"/>
              </a:ext>
            </a:extLst>
          </p:cNvPr>
          <p:cNvSpPr>
            <a:spLocks noGrp="1"/>
          </p:cNvSpPr>
          <p:nvPr>
            <p:ph type="body" sz="quarter" idx="3"/>
          </p:nvPr>
        </p:nvSpPr>
        <p:spPr>
          <a:xfrm>
            <a:off x="4629150" y="1260872"/>
            <a:ext cx="3887391" cy="617934"/>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17A35308-F60C-419F-90B2-5464F38B05B4}"/>
              </a:ext>
            </a:extLst>
          </p:cNvPr>
          <p:cNvSpPr>
            <a:spLocks noGrp="1"/>
          </p:cNvSpPr>
          <p:nvPr>
            <p:ph sz="quarter" idx="4"/>
          </p:nvPr>
        </p:nvSpPr>
        <p:spPr>
          <a:xfrm>
            <a:off x="4629150" y="1878806"/>
            <a:ext cx="3887391" cy="276344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02FAE17-BA79-4EC4-9650-531C8EA0B29F}"/>
              </a:ext>
            </a:extLst>
          </p:cNvPr>
          <p:cNvSpPr>
            <a:spLocks noGrp="1"/>
          </p:cNvSpPr>
          <p:nvPr>
            <p:ph type="dt" sz="half" idx="10"/>
          </p:nvPr>
        </p:nvSpPr>
        <p:spPr>
          <a:xfrm>
            <a:off x="628650" y="4767263"/>
            <a:ext cx="2057400" cy="273844"/>
          </a:xfrm>
          <a:prstGeom prst="rect">
            <a:avLst/>
          </a:prstGeom>
        </p:spPr>
        <p:txBody>
          <a:bodyPr/>
          <a:lstStyle/>
          <a:p>
            <a:pPr defTabSz="342900">
              <a:buClrTx/>
            </a:pPr>
            <a:fld id="{DB19579E-7EA4-4EDF-9692-2ABE1F8025DF}" type="datetimeFigureOut">
              <a:rPr lang="en-US" sz="1350" kern="1200" smtClean="0">
                <a:solidFill>
                  <a:prstClr val="black"/>
                </a:solidFill>
                <a:latin typeface="Calibri" panose="020F0502020204030204"/>
                <a:ea typeface="+mn-ea"/>
                <a:cs typeface="+mn-cs"/>
              </a:rPr>
              <a:pPr defTabSz="342900">
                <a:buClrTx/>
              </a:pPr>
              <a:t>11/29/21</a:t>
            </a:fld>
            <a:endParaRPr lang="en-US" sz="1350" kern="1200">
              <a:solidFill>
                <a:prstClr val="black"/>
              </a:solidFill>
              <a:latin typeface="Calibri" panose="020F0502020204030204"/>
              <a:ea typeface="+mn-ea"/>
              <a:cs typeface="+mn-cs"/>
            </a:endParaRPr>
          </a:p>
        </p:txBody>
      </p:sp>
      <p:sp>
        <p:nvSpPr>
          <p:cNvPr id="8" name="Footer Placeholder 7">
            <a:extLst>
              <a:ext uri="{FF2B5EF4-FFF2-40B4-BE49-F238E27FC236}">
                <a16:creationId xmlns:a16="http://schemas.microsoft.com/office/drawing/2014/main" id="{302642F1-DB56-4A85-9F55-7C4CCBEDAAE0}"/>
              </a:ext>
            </a:extLst>
          </p:cNvPr>
          <p:cNvSpPr>
            <a:spLocks noGrp="1"/>
          </p:cNvSpPr>
          <p:nvPr>
            <p:ph type="ftr" sz="quarter" idx="11"/>
          </p:nvPr>
        </p:nvSpPr>
        <p:spPr>
          <a:xfrm>
            <a:off x="3028950" y="4767263"/>
            <a:ext cx="3086100" cy="273844"/>
          </a:xfrm>
          <a:prstGeom prst="rect">
            <a:avLst/>
          </a:prstGeom>
        </p:spPr>
        <p:txBody>
          <a:bodyPr/>
          <a:lstStyle/>
          <a:p>
            <a:pPr defTabSz="342900">
              <a:buClrTx/>
            </a:pPr>
            <a:endParaRPr lang="en-US" sz="1350" kern="1200">
              <a:solidFill>
                <a:prstClr val="black"/>
              </a:solidFill>
              <a:latin typeface="Calibri" panose="020F0502020204030204"/>
              <a:ea typeface="+mn-ea"/>
              <a:cs typeface="+mn-cs"/>
            </a:endParaRPr>
          </a:p>
        </p:txBody>
      </p:sp>
      <p:sp>
        <p:nvSpPr>
          <p:cNvPr id="9" name="Slide Number Placeholder 8">
            <a:extLst>
              <a:ext uri="{FF2B5EF4-FFF2-40B4-BE49-F238E27FC236}">
                <a16:creationId xmlns:a16="http://schemas.microsoft.com/office/drawing/2014/main" id="{71B6684F-84DB-4C00-91E7-CABD2C8575D5}"/>
              </a:ext>
            </a:extLst>
          </p:cNvPr>
          <p:cNvSpPr>
            <a:spLocks noGrp="1"/>
          </p:cNvSpPr>
          <p:nvPr>
            <p:ph type="sldNum" sz="quarter" idx="12"/>
          </p:nvPr>
        </p:nvSpPr>
        <p:spPr>
          <a:xfrm>
            <a:off x="6457950" y="4767263"/>
            <a:ext cx="2057400" cy="273844"/>
          </a:xfrm>
          <a:prstGeom prst="rect">
            <a:avLst/>
          </a:prstGeom>
        </p:spPr>
        <p:txBody>
          <a:bodyPr/>
          <a:lstStyle/>
          <a:p>
            <a:pPr defTabSz="342900">
              <a:buClrTx/>
            </a:pPr>
            <a:fld id="{85387A77-36B3-4D0E-9283-05195A1CA195}" type="slidenum">
              <a:rPr lang="en-US" sz="1350" kern="1200" smtClean="0">
                <a:solidFill>
                  <a:prstClr val="black"/>
                </a:solidFill>
                <a:latin typeface="Calibri" panose="020F0502020204030204"/>
                <a:ea typeface="+mn-ea"/>
                <a:cs typeface="+mn-cs"/>
              </a:rPr>
              <a:pPr defTabSz="342900">
                <a:buClrTx/>
              </a:pPr>
              <a:t>‹#›</a:t>
            </a:fld>
            <a:endParaRPr lang="en-US" sz="1350" kern="1200">
              <a:solidFill>
                <a:prstClr val="black"/>
              </a:solidFill>
              <a:latin typeface="Calibri" panose="020F0502020204030204"/>
              <a:ea typeface="+mn-ea"/>
              <a:cs typeface="+mn-cs"/>
            </a:endParaRPr>
          </a:p>
        </p:txBody>
      </p:sp>
    </p:spTree>
    <p:extLst>
      <p:ext uri="{BB962C8B-B14F-4D97-AF65-F5344CB8AC3E}">
        <p14:creationId xmlns:p14="http://schemas.microsoft.com/office/powerpoint/2010/main" val="18491349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E183AF-C8ED-48F0-873F-2BAD192C5330}"/>
              </a:ext>
            </a:extLst>
          </p:cNvPr>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7292C320-1E4D-4E20-A26E-CF9EB17589BC}"/>
              </a:ext>
            </a:extLst>
          </p:cNvPr>
          <p:cNvSpPr>
            <a:spLocks noGrp="1"/>
          </p:cNvSpPr>
          <p:nvPr>
            <p:ph type="dt" sz="half" idx="10"/>
          </p:nvPr>
        </p:nvSpPr>
        <p:spPr>
          <a:xfrm>
            <a:off x="628650" y="4767263"/>
            <a:ext cx="2057400" cy="273844"/>
          </a:xfrm>
          <a:prstGeom prst="rect">
            <a:avLst/>
          </a:prstGeom>
        </p:spPr>
        <p:txBody>
          <a:bodyPr/>
          <a:lstStyle/>
          <a:p>
            <a:pPr defTabSz="342900">
              <a:buClrTx/>
            </a:pPr>
            <a:fld id="{DB19579E-7EA4-4EDF-9692-2ABE1F8025DF}" type="datetimeFigureOut">
              <a:rPr lang="en-US" sz="1350" kern="1200" smtClean="0">
                <a:solidFill>
                  <a:prstClr val="black"/>
                </a:solidFill>
                <a:latin typeface="Calibri" panose="020F0502020204030204"/>
                <a:ea typeface="+mn-ea"/>
                <a:cs typeface="+mn-cs"/>
              </a:rPr>
              <a:pPr defTabSz="342900">
                <a:buClrTx/>
              </a:pPr>
              <a:t>11/29/21</a:t>
            </a:fld>
            <a:endParaRPr lang="en-US" sz="1350" kern="1200">
              <a:solidFill>
                <a:prstClr val="black"/>
              </a:solidFill>
              <a:latin typeface="Calibri" panose="020F0502020204030204"/>
              <a:ea typeface="+mn-ea"/>
              <a:cs typeface="+mn-cs"/>
            </a:endParaRPr>
          </a:p>
        </p:txBody>
      </p:sp>
      <p:sp>
        <p:nvSpPr>
          <p:cNvPr id="4" name="Footer Placeholder 3">
            <a:extLst>
              <a:ext uri="{FF2B5EF4-FFF2-40B4-BE49-F238E27FC236}">
                <a16:creationId xmlns:a16="http://schemas.microsoft.com/office/drawing/2014/main" id="{77523277-24BD-4E62-880E-82FA55D9FA32}"/>
              </a:ext>
            </a:extLst>
          </p:cNvPr>
          <p:cNvSpPr>
            <a:spLocks noGrp="1"/>
          </p:cNvSpPr>
          <p:nvPr>
            <p:ph type="ftr" sz="quarter" idx="11"/>
          </p:nvPr>
        </p:nvSpPr>
        <p:spPr>
          <a:xfrm>
            <a:off x="3028950" y="4767263"/>
            <a:ext cx="3086100" cy="273844"/>
          </a:xfrm>
          <a:prstGeom prst="rect">
            <a:avLst/>
          </a:prstGeom>
        </p:spPr>
        <p:txBody>
          <a:bodyPr/>
          <a:lstStyle/>
          <a:p>
            <a:pPr defTabSz="342900">
              <a:buClrTx/>
            </a:pPr>
            <a:endParaRPr lang="en-US" sz="1350" kern="1200">
              <a:solidFill>
                <a:prstClr val="black"/>
              </a:solidFill>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E0DF4A7E-722A-455B-A2CB-BE0D49EC4AB5}"/>
              </a:ext>
            </a:extLst>
          </p:cNvPr>
          <p:cNvSpPr>
            <a:spLocks noGrp="1"/>
          </p:cNvSpPr>
          <p:nvPr>
            <p:ph type="sldNum" sz="quarter" idx="12"/>
          </p:nvPr>
        </p:nvSpPr>
        <p:spPr>
          <a:xfrm>
            <a:off x="6457950" y="4767263"/>
            <a:ext cx="2057400" cy="273844"/>
          </a:xfrm>
          <a:prstGeom prst="rect">
            <a:avLst/>
          </a:prstGeom>
        </p:spPr>
        <p:txBody>
          <a:bodyPr/>
          <a:lstStyle/>
          <a:p>
            <a:pPr defTabSz="342900">
              <a:buClrTx/>
            </a:pPr>
            <a:fld id="{85387A77-36B3-4D0E-9283-05195A1CA195}" type="slidenum">
              <a:rPr lang="en-US" sz="1350" kern="1200" smtClean="0">
                <a:solidFill>
                  <a:prstClr val="black"/>
                </a:solidFill>
                <a:latin typeface="Calibri" panose="020F0502020204030204"/>
                <a:ea typeface="+mn-ea"/>
                <a:cs typeface="+mn-cs"/>
              </a:rPr>
              <a:pPr defTabSz="342900">
                <a:buClrTx/>
              </a:pPr>
              <a:t>‹#›</a:t>
            </a:fld>
            <a:endParaRPr lang="en-US" sz="1350" kern="1200">
              <a:solidFill>
                <a:prstClr val="black"/>
              </a:solidFill>
              <a:latin typeface="Calibri" panose="020F0502020204030204"/>
              <a:ea typeface="+mn-ea"/>
              <a:cs typeface="+mn-cs"/>
            </a:endParaRPr>
          </a:p>
        </p:txBody>
      </p:sp>
    </p:spTree>
    <p:extLst>
      <p:ext uri="{BB962C8B-B14F-4D97-AF65-F5344CB8AC3E}">
        <p14:creationId xmlns:p14="http://schemas.microsoft.com/office/powerpoint/2010/main" val="8170723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742979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C5217B-2A3E-4B31-BE73-2948E5BD2A54}"/>
              </a:ext>
            </a:extLst>
          </p:cNvPr>
          <p:cNvSpPr>
            <a:spLocks noGrp="1"/>
          </p:cNvSpPr>
          <p:nvPr>
            <p:ph type="title"/>
          </p:nvPr>
        </p:nvSpPr>
        <p:spPr>
          <a:xfrm>
            <a:off x="629841" y="342900"/>
            <a:ext cx="2949178" cy="1200150"/>
          </a:xfrm>
          <a:prstGeom prst="rect">
            <a:avLst/>
          </a:prstGeo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204AF99E-AA6A-426B-9412-511B3B67E1EA}"/>
              </a:ext>
            </a:extLst>
          </p:cNvPr>
          <p:cNvSpPr>
            <a:spLocks noGrp="1"/>
          </p:cNvSpPr>
          <p:nvPr>
            <p:ph idx="1"/>
          </p:nvPr>
        </p:nvSpPr>
        <p:spPr>
          <a:xfrm>
            <a:off x="3887391" y="740569"/>
            <a:ext cx="4629150" cy="3655219"/>
          </a:xfrm>
          <a:prstGeom prst="rect">
            <a:avLst/>
          </a:prstGeo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3C45C0A-F327-44B2-B8A8-A9CC6B41AA2A}"/>
              </a:ext>
            </a:extLst>
          </p:cNvPr>
          <p:cNvSpPr>
            <a:spLocks noGrp="1"/>
          </p:cNvSpPr>
          <p:nvPr>
            <p:ph type="body" sz="half" idx="2"/>
          </p:nvPr>
        </p:nvSpPr>
        <p:spPr>
          <a:xfrm>
            <a:off x="629841" y="1543050"/>
            <a:ext cx="2949178" cy="2858691"/>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39318432-A0C7-47B1-84E5-02900FC8C044}"/>
              </a:ext>
            </a:extLst>
          </p:cNvPr>
          <p:cNvSpPr>
            <a:spLocks noGrp="1"/>
          </p:cNvSpPr>
          <p:nvPr>
            <p:ph type="dt" sz="half" idx="10"/>
          </p:nvPr>
        </p:nvSpPr>
        <p:spPr>
          <a:xfrm>
            <a:off x="628650" y="4767263"/>
            <a:ext cx="2057400" cy="273844"/>
          </a:xfrm>
          <a:prstGeom prst="rect">
            <a:avLst/>
          </a:prstGeom>
        </p:spPr>
        <p:txBody>
          <a:bodyPr/>
          <a:lstStyle/>
          <a:p>
            <a:pPr defTabSz="342900">
              <a:buClrTx/>
            </a:pPr>
            <a:fld id="{DB19579E-7EA4-4EDF-9692-2ABE1F8025DF}" type="datetimeFigureOut">
              <a:rPr lang="en-US" sz="1350" kern="1200" smtClean="0">
                <a:solidFill>
                  <a:prstClr val="black"/>
                </a:solidFill>
                <a:latin typeface="Calibri" panose="020F0502020204030204"/>
                <a:ea typeface="+mn-ea"/>
                <a:cs typeface="+mn-cs"/>
              </a:rPr>
              <a:pPr defTabSz="342900">
                <a:buClrTx/>
              </a:pPr>
              <a:t>11/29/21</a:t>
            </a:fld>
            <a:endParaRPr lang="en-US" sz="1350" kern="1200">
              <a:solidFill>
                <a:prstClr val="black"/>
              </a:solidFill>
              <a:latin typeface="Calibri" panose="020F0502020204030204"/>
              <a:ea typeface="+mn-ea"/>
              <a:cs typeface="+mn-cs"/>
            </a:endParaRPr>
          </a:p>
        </p:txBody>
      </p:sp>
      <p:sp>
        <p:nvSpPr>
          <p:cNvPr id="6" name="Footer Placeholder 5">
            <a:extLst>
              <a:ext uri="{FF2B5EF4-FFF2-40B4-BE49-F238E27FC236}">
                <a16:creationId xmlns:a16="http://schemas.microsoft.com/office/drawing/2014/main" id="{80CAD664-E959-46AC-9420-B8AE5B62318F}"/>
              </a:ext>
            </a:extLst>
          </p:cNvPr>
          <p:cNvSpPr>
            <a:spLocks noGrp="1"/>
          </p:cNvSpPr>
          <p:nvPr>
            <p:ph type="ftr" sz="quarter" idx="11"/>
          </p:nvPr>
        </p:nvSpPr>
        <p:spPr>
          <a:xfrm>
            <a:off x="3028950" y="4767263"/>
            <a:ext cx="3086100" cy="273844"/>
          </a:xfrm>
          <a:prstGeom prst="rect">
            <a:avLst/>
          </a:prstGeom>
        </p:spPr>
        <p:txBody>
          <a:bodyPr/>
          <a:lstStyle/>
          <a:p>
            <a:pPr defTabSz="342900">
              <a:buClrTx/>
            </a:pPr>
            <a:endParaRPr lang="en-US" sz="1350" kern="1200">
              <a:solidFill>
                <a:prstClr val="black"/>
              </a:solidFill>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6B061689-D834-4377-801A-2C6CA1D36FFC}"/>
              </a:ext>
            </a:extLst>
          </p:cNvPr>
          <p:cNvSpPr>
            <a:spLocks noGrp="1"/>
          </p:cNvSpPr>
          <p:nvPr>
            <p:ph type="sldNum" sz="quarter" idx="12"/>
          </p:nvPr>
        </p:nvSpPr>
        <p:spPr>
          <a:xfrm>
            <a:off x="6457950" y="4767263"/>
            <a:ext cx="2057400" cy="273844"/>
          </a:xfrm>
          <a:prstGeom prst="rect">
            <a:avLst/>
          </a:prstGeom>
        </p:spPr>
        <p:txBody>
          <a:bodyPr/>
          <a:lstStyle/>
          <a:p>
            <a:pPr defTabSz="342900">
              <a:buClrTx/>
            </a:pPr>
            <a:fld id="{85387A77-36B3-4D0E-9283-05195A1CA195}" type="slidenum">
              <a:rPr lang="en-US" sz="1350" kern="1200" smtClean="0">
                <a:solidFill>
                  <a:prstClr val="black"/>
                </a:solidFill>
                <a:latin typeface="Calibri" panose="020F0502020204030204"/>
                <a:ea typeface="+mn-ea"/>
                <a:cs typeface="+mn-cs"/>
              </a:rPr>
              <a:pPr defTabSz="342900">
                <a:buClrTx/>
              </a:pPr>
              <a:t>‹#›</a:t>
            </a:fld>
            <a:endParaRPr lang="en-US" sz="1350" kern="1200">
              <a:solidFill>
                <a:prstClr val="black"/>
              </a:solidFill>
              <a:latin typeface="Calibri" panose="020F0502020204030204"/>
              <a:ea typeface="+mn-ea"/>
              <a:cs typeface="+mn-cs"/>
            </a:endParaRPr>
          </a:p>
        </p:txBody>
      </p:sp>
    </p:spTree>
    <p:extLst>
      <p:ext uri="{BB962C8B-B14F-4D97-AF65-F5344CB8AC3E}">
        <p14:creationId xmlns:p14="http://schemas.microsoft.com/office/powerpoint/2010/main" val="31664072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82D4A5-E2E3-40C4-8405-2F388CF0CF6D}"/>
              </a:ext>
            </a:extLst>
          </p:cNvPr>
          <p:cNvSpPr>
            <a:spLocks noGrp="1"/>
          </p:cNvSpPr>
          <p:nvPr>
            <p:ph type="title"/>
          </p:nvPr>
        </p:nvSpPr>
        <p:spPr>
          <a:xfrm>
            <a:off x="629841" y="342900"/>
            <a:ext cx="2949178" cy="1200150"/>
          </a:xfrm>
          <a:prstGeom prst="rect">
            <a:avLst/>
          </a:prstGeo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390442FF-C3C6-4620-A556-E52D37685817}"/>
              </a:ext>
            </a:extLst>
          </p:cNvPr>
          <p:cNvSpPr>
            <a:spLocks noGrp="1"/>
          </p:cNvSpPr>
          <p:nvPr>
            <p:ph type="pic" idx="1"/>
          </p:nvPr>
        </p:nvSpPr>
        <p:spPr>
          <a:xfrm>
            <a:off x="3887391" y="740569"/>
            <a:ext cx="4629150" cy="3655219"/>
          </a:xfrm>
          <a:prstGeom prst="rect">
            <a:avLst/>
          </a:prstGeo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FA6C5C65-B215-40FC-984A-AD0B950A8FA8}"/>
              </a:ext>
            </a:extLst>
          </p:cNvPr>
          <p:cNvSpPr>
            <a:spLocks noGrp="1"/>
          </p:cNvSpPr>
          <p:nvPr>
            <p:ph type="body" sz="half" idx="2"/>
          </p:nvPr>
        </p:nvSpPr>
        <p:spPr>
          <a:xfrm>
            <a:off x="629841" y="1543050"/>
            <a:ext cx="2949178" cy="2858691"/>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7A0840CD-79A5-4E15-8682-59B4037D792C}"/>
              </a:ext>
            </a:extLst>
          </p:cNvPr>
          <p:cNvSpPr>
            <a:spLocks noGrp="1"/>
          </p:cNvSpPr>
          <p:nvPr>
            <p:ph type="dt" sz="half" idx="10"/>
          </p:nvPr>
        </p:nvSpPr>
        <p:spPr>
          <a:xfrm>
            <a:off x="628650" y="4767263"/>
            <a:ext cx="2057400" cy="273844"/>
          </a:xfrm>
          <a:prstGeom prst="rect">
            <a:avLst/>
          </a:prstGeom>
        </p:spPr>
        <p:txBody>
          <a:bodyPr/>
          <a:lstStyle/>
          <a:p>
            <a:pPr defTabSz="342900">
              <a:buClrTx/>
            </a:pPr>
            <a:fld id="{DB19579E-7EA4-4EDF-9692-2ABE1F8025DF}" type="datetimeFigureOut">
              <a:rPr lang="en-US" sz="1350" kern="1200" smtClean="0">
                <a:solidFill>
                  <a:prstClr val="black"/>
                </a:solidFill>
                <a:latin typeface="Calibri" panose="020F0502020204030204"/>
                <a:ea typeface="+mn-ea"/>
                <a:cs typeface="+mn-cs"/>
              </a:rPr>
              <a:pPr defTabSz="342900">
                <a:buClrTx/>
              </a:pPr>
              <a:t>11/29/21</a:t>
            </a:fld>
            <a:endParaRPr lang="en-US" sz="1350" kern="1200">
              <a:solidFill>
                <a:prstClr val="black"/>
              </a:solidFill>
              <a:latin typeface="Calibri" panose="020F0502020204030204"/>
              <a:ea typeface="+mn-ea"/>
              <a:cs typeface="+mn-cs"/>
            </a:endParaRPr>
          </a:p>
        </p:txBody>
      </p:sp>
      <p:sp>
        <p:nvSpPr>
          <p:cNvPr id="6" name="Footer Placeholder 5">
            <a:extLst>
              <a:ext uri="{FF2B5EF4-FFF2-40B4-BE49-F238E27FC236}">
                <a16:creationId xmlns:a16="http://schemas.microsoft.com/office/drawing/2014/main" id="{73E68761-2A17-40F8-A1A4-A2069F85C234}"/>
              </a:ext>
            </a:extLst>
          </p:cNvPr>
          <p:cNvSpPr>
            <a:spLocks noGrp="1"/>
          </p:cNvSpPr>
          <p:nvPr>
            <p:ph type="ftr" sz="quarter" idx="11"/>
          </p:nvPr>
        </p:nvSpPr>
        <p:spPr>
          <a:xfrm>
            <a:off x="3028950" y="4767263"/>
            <a:ext cx="3086100" cy="273844"/>
          </a:xfrm>
          <a:prstGeom prst="rect">
            <a:avLst/>
          </a:prstGeom>
        </p:spPr>
        <p:txBody>
          <a:bodyPr/>
          <a:lstStyle/>
          <a:p>
            <a:pPr defTabSz="342900">
              <a:buClrTx/>
            </a:pPr>
            <a:endParaRPr lang="en-US" sz="1350" kern="1200">
              <a:solidFill>
                <a:prstClr val="black"/>
              </a:solidFill>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9C7A45AF-EF29-410E-99E4-A43F793FA207}"/>
              </a:ext>
            </a:extLst>
          </p:cNvPr>
          <p:cNvSpPr>
            <a:spLocks noGrp="1"/>
          </p:cNvSpPr>
          <p:nvPr>
            <p:ph type="sldNum" sz="quarter" idx="12"/>
          </p:nvPr>
        </p:nvSpPr>
        <p:spPr>
          <a:xfrm>
            <a:off x="6457950" y="4767263"/>
            <a:ext cx="2057400" cy="273844"/>
          </a:xfrm>
          <a:prstGeom prst="rect">
            <a:avLst/>
          </a:prstGeom>
        </p:spPr>
        <p:txBody>
          <a:bodyPr/>
          <a:lstStyle/>
          <a:p>
            <a:pPr defTabSz="342900">
              <a:buClrTx/>
            </a:pPr>
            <a:fld id="{85387A77-36B3-4D0E-9283-05195A1CA195}" type="slidenum">
              <a:rPr lang="en-US" sz="1350" kern="1200" smtClean="0">
                <a:solidFill>
                  <a:prstClr val="black"/>
                </a:solidFill>
                <a:latin typeface="Calibri" panose="020F0502020204030204"/>
                <a:ea typeface="+mn-ea"/>
                <a:cs typeface="+mn-cs"/>
              </a:rPr>
              <a:pPr defTabSz="342900">
                <a:buClrTx/>
              </a:pPr>
              <a:t>‹#›</a:t>
            </a:fld>
            <a:endParaRPr lang="en-US" sz="1350" kern="1200">
              <a:solidFill>
                <a:prstClr val="black"/>
              </a:solidFill>
              <a:latin typeface="Calibri" panose="020F0502020204030204"/>
              <a:ea typeface="+mn-ea"/>
              <a:cs typeface="+mn-cs"/>
            </a:endParaRPr>
          </a:p>
        </p:txBody>
      </p:sp>
    </p:spTree>
    <p:extLst>
      <p:ext uri="{BB962C8B-B14F-4D97-AF65-F5344CB8AC3E}">
        <p14:creationId xmlns:p14="http://schemas.microsoft.com/office/powerpoint/2010/main" val="25217379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1CDF96-E082-4647-B21D-38C1C3601F06}"/>
              </a:ext>
            </a:extLst>
          </p:cNvPr>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23D77E8-5185-449B-B61E-9552D48360A0}"/>
              </a:ext>
            </a:extLst>
          </p:cNvPr>
          <p:cNvSpPr>
            <a:spLocks noGrp="1"/>
          </p:cNvSpPr>
          <p:nvPr>
            <p:ph type="body" orient="vert" idx="1"/>
          </p:nvPr>
        </p:nvSpPr>
        <p:spPr>
          <a:xfrm>
            <a:off x="628650" y="1369219"/>
            <a:ext cx="7886700" cy="3263504"/>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C602EFE-4B59-4F7B-8C05-27D3F35ECBBC}"/>
              </a:ext>
            </a:extLst>
          </p:cNvPr>
          <p:cNvSpPr>
            <a:spLocks noGrp="1"/>
          </p:cNvSpPr>
          <p:nvPr>
            <p:ph type="dt" sz="half" idx="10"/>
          </p:nvPr>
        </p:nvSpPr>
        <p:spPr>
          <a:xfrm>
            <a:off x="628650" y="4767263"/>
            <a:ext cx="2057400" cy="273844"/>
          </a:xfrm>
          <a:prstGeom prst="rect">
            <a:avLst/>
          </a:prstGeom>
        </p:spPr>
        <p:txBody>
          <a:bodyPr/>
          <a:lstStyle/>
          <a:p>
            <a:pPr defTabSz="342900">
              <a:buClrTx/>
            </a:pPr>
            <a:fld id="{DB19579E-7EA4-4EDF-9692-2ABE1F8025DF}" type="datetimeFigureOut">
              <a:rPr lang="en-US" sz="1350" kern="1200" smtClean="0">
                <a:solidFill>
                  <a:prstClr val="black"/>
                </a:solidFill>
                <a:latin typeface="Calibri" panose="020F0502020204030204"/>
                <a:ea typeface="+mn-ea"/>
                <a:cs typeface="+mn-cs"/>
              </a:rPr>
              <a:pPr defTabSz="342900">
                <a:buClrTx/>
              </a:pPr>
              <a:t>11/29/21</a:t>
            </a:fld>
            <a:endParaRPr lang="en-US" sz="1350" kern="1200">
              <a:solidFill>
                <a:prstClr val="black"/>
              </a:solidFill>
              <a:latin typeface="Calibri" panose="020F0502020204030204"/>
              <a:ea typeface="+mn-ea"/>
              <a:cs typeface="+mn-cs"/>
            </a:endParaRPr>
          </a:p>
        </p:txBody>
      </p:sp>
      <p:sp>
        <p:nvSpPr>
          <p:cNvPr id="5" name="Footer Placeholder 4">
            <a:extLst>
              <a:ext uri="{FF2B5EF4-FFF2-40B4-BE49-F238E27FC236}">
                <a16:creationId xmlns:a16="http://schemas.microsoft.com/office/drawing/2014/main" id="{3BB0C304-A0FC-4C26-8C80-F649EA4EE2F5}"/>
              </a:ext>
            </a:extLst>
          </p:cNvPr>
          <p:cNvSpPr>
            <a:spLocks noGrp="1"/>
          </p:cNvSpPr>
          <p:nvPr>
            <p:ph type="ftr" sz="quarter" idx="11"/>
          </p:nvPr>
        </p:nvSpPr>
        <p:spPr>
          <a:xfrm>
            <a:off x="3028950" y="4767263"/>
            <a:ext cx="3086100" cy="273844"/>
          </a:xfrm>
          <a:prstGeom prst="rect">
            <a:avLst/>
          </a:prstGeom>
        </p:spPr>
        <p:txBody>
          <a:bodyPr/>
          <a:lstStyle/>
          <a:p>
            <a:pPr defTabSz="342900">
              <a:buClrTx/>
            </a:pPr>
            <a:endParaRPr lang="en-US" sz="1350" kern="1200">
              <a:solidFill>
                <a:prstClr val="black"/>
              </a:solidFill>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ABE1E127-1E51-46AE-981A-10C603CEEE86}"/>
              </a:ext>
            </a:extLst>
          </p:cNvPr>
          <p:cNvSpPr>
            <a:spLocks noGrp="1"/>
          </p:cNvSpPr>
          <p:nvPr>
            <p:ph type="sldNum" sz="quarter" idx="12"/>
          </p:nvPr>
        </p:nvSpPr>
        <p:spPr>
          <a:xfrm>
            <a:off x="6457950" y="4767263"/>
            <a:ext cx="2057400" cy="273844"/>
          </a:xfrm>
          <a:prstGeom prst="rect">
            <a:avLst/>
          </a:prstGeom>
        </p:spPr>
        <p:txBody>
          <a:bodyPr/>
          <a:lstStyle/>
          <a:p>
            <a:pPr defTabSz="342900">
              <a:buClrTx/>
            </a:pPr>
            <a:fld id="{85387A77-36B3-4D0E-9283-05195A1CA195}" type="slidenum">
              <a:rPr lang="en-US" sz="1350" kern="1200" smtClean="0">
                <a:solidFill>
                  <a:prstClr val="black"/>
                </a:solidFill>
                <a:latin typeface="Calibri" panose="020F0502020204030204"/>
                <a:ea typeface="+mn-ea"/>
                <a:cs typeface="+mn-cs"/>
              </a:rPr>
              <a:pPr defTabSz="342900">
                <a:buClrTx/>
              </a:pPr>
              <a:t>‹#›</a:t>
            </a:fld>
            <a:endParaRPr lang="en-US" sz="1350" kern="1200">
              <a:solidFill>
                <a:prstClr val="black"/>
              </a:solidFill>
              <a:latin typeface="Calibri" panose="020F0502020204030204"/>
              <a:ea typeface="+mn-ea"/>
              <a:cs typeface="+mn-cs"/>
            </a:endParaRPr>
          </a:p>
        </p:txBody>
      </p:sp>
    </p:spTree>
    <p:extLst>
      <p:ext uri="{BB962C8B-B14F-4D97-AF65-F5344CB8AC3E}">
        <p14:creationId xmlns:p14="http://schemas.microsoft.com/office/powerpoint/2010/main" val="13644466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E9828DB-BE7B-423F-9741-A14F76643BCB}"/>
              </a:ext>
            </a:extLst>
          </p:cNvPr>
          <p:cNvSpPr>
            <a:spLocks noGrp="1"/>
          </p:cNvSpPr>
          <p:nvPr>
            <p:ph type="title" orient="vert"/>
          </p:nvPr>
        </p:nvSpPr>
        <p:spPr>
          <a:xfrm>
            <a:off x="6543675" y="273844"/>
            <a:ext cx="1971675" cy="4358879"/>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1481D52-8EAA-48C8-985D-38F8A1359842}"/>
              </a:ext>
            </a:extLst>
          </p:cNvPr>
          <p:cNvSpPr>
            <a:spLocks noGrp="1"/>
          </p:cNvSpPr>
          <p:nvPr>
            <p:ph type="body" orient="vert" idx="1"/>
          </p:nvPr>
        </p:nvSpPr>
        <p:spPr>
          <a:xfrm>
            <a:off x="628650" y="273844"/>
            <a:ext cx="5800725" cy="435887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B4A14D-1883-408C-8D9E-86FF022F06C7}"/>
              </a:ext>
            </a:extLst>
          </p:cNvPr>
          <p:cNvSpPr>
            <a:spLocks noGrp="1"/>
          </p:cNvSpPr>
          <p:nvPr>
            <p:ph type="dt" sz="half" idx="10"/>
          </p:nvPr>
        </p:nvSpPr>
        <p:spPr>
          <a:xfrm>
            <a:off x="628650" y="4767263"/>
            <a:ext cx="2057400" cy="273844"/>
          </a:xfrm>
          <a:prstGeom prst="rect">
            <a:avLst/>
          </a:prstGeom>
        </p:spPr>
        <p:txBody>
          <a:bodyPr/>
          <a:lstStyle/>
          <a:p>
            <a:pPr defTabSz="342900">
              <a:buClrTx/>
            </a:pPr>
            <a:fld id="{DB19579E-7EA4-4EDF-9692-2ABE1F8025DF}" type="datetimeFigureOut">
              <a:rPr lang="en-US" sz="1350" kern="1200" smtClean="0">
                <a:solidFill>
                  <a:prstClr val="black"/>
                </a:solidFill>
                <a:latin typeface="Calibri" panose="020F0502020204030204"/>
                <a:ea typeface="+mn-ea"/>
                <a:cs typeface="+mn-cs"/>
              </a:rPr>
              <a:pPr defTabSz="342900">
                <a:buClrTx/>
              </a:pPr>
              <a:t>11/29/21</a:t>
            </a:fld>
            <a:endParaRPr lang="en-US" sz="1350" kern="1200">
              <a:solidFill>
                <a:prstClr val="black"/>
              </a:solidFill>
              <a:latin typeface="Calibri" panose="020F0502020204030204"/>
              <a:ea typeface="+mn-ea"/>
              <a:cs typeface="+mn-cs"/>
            </a:endParaRPr>
          </a:p>
        </p:txBody>
      </p:sp>
      <p:sp>
        <p:nvSpPr>
          <p:cNvPr id="5" name="Footer Placeholder 4">
            <a:extLst>
              <a:ext uri="{FF2B5EF4-FFF2-40B4-BE49-F238E27FC236}">
                <a16:creationId xmlns:a16="http://schemas.microsoft.com/office/drawing/2014/main" id="{4FF162CB-95BB-4A14-AA07-6FF2AA2DB500}"/>
              </a:ext>
            </a:extLst>
          </p:cNvPr>
          <p:cNvSpPr>
            <a:spLocks noGrp="1"/>
          </p:cNvSpPr>
          <p:nvPr>
            <p:ph type="ftr" sz="quarter" idx="11"/>
          </p:nvPr>
        </p:nvSpPr>
        <p:spPr>
          <a:xfrm>
            <a:off x="3028950" y="4767263"/>
            <a:ext cx="3086100" cy="273844"/>
          </a:xfrm>
          <a:prstGeom prst="rect">
            <a:avLst/>
          </a:prstGeom>
        </p:spPr>
        <p:txBody>
          <a:bodyPr/>
          <a:lstStyle/>
          <a:p>
            <a:pPr defTabSz="342900">
              <a:buClrTx/>
            </a:pPr>
            <a:endParaRPr lang="en-US" sz="1350" kern="1200">
              <a:solidFill>
                <a:prstClr val="black"/>
              </a:solidFill>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BD04CD36-482B-4B49-8C54-BEC035B22A49}"/>
              </a:ext>
            </a:extLst>
          </p:cNvPr>
          <p:cNvSpPr>
            <a:spLocks noGrp="1"/>
          </p:cNvSpPr>
          <p:nvPr>
            <p:ph type="sldNum" sz="quarter" idx="12"/>
          </p:nvPr>
        </p:nvSpPr>
        <p:spPr>
          <a:xfrm>
            <a:off x="6457950" y="4767263"/>
            <a:ext cx="2057400" cy="273844"/>
          </a:xfrm>
          <a:prstGeom prst="rect">
            <a:avLst/>
          </a:prstGeom>
        </p:spPr>
        <p:txBody>
          <a:bodyPr/>
          <a:lstStyle/>
          <a:p>
            <a:pPr defTabSz="342900">
              <a:buClrTx/>
            </a:pPr>
            <a:fld id="{85387A77-36B3-4D0E-9283-05195A1CA195}" type="slidenum">
              <a:rPr lang="en-US" sz="1350" kern="1200" smtClean="0">
                <a:solidFill>
                  <a:prstClr val="black"/>
                </a:solidFill>
                <a:latin typeface="Calibri" panose="020F0502020204030204"/>
                <a:ea typeface="+mn-ea"/>
                <a:cs typeface="+mn-cs"/>
              </a:rPr>
              <a:pPr defTabSz="342900">
                <a:buClrTx/>
              </a:pPr>
              <a:t>‹#›</a:t>
            </a:fld>
            <a:endParaRPr lang="en-US" sz="1350" kern="1200">
              <a:solidFill>
                <a:prstClr val="black"/>
              </a:solidFill>
              <a:latin typeface="Calibri" panose="020F0502020204030204"/>
              <a:ea typeface="+mn-ea"/>
              <a:cs typeface="+mn-cs"/>
            </a:endParaRPr>
          </a:p>
        </p:txBody>
      </p:sp>
    </p:spTree>
    <p:extLst>
      <p:ext uri="{BB962C8B-B14F-4D97-AF65-F5344CB8AC3E}">
        <p14:creationId xmlns:p14="http://schemas.microsoft.com/office/powerpoint/2010/main" val="10835473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 Plesiosaur">
  <p:cSld name="TITLE_ONLY_1">
    <p:spTree>
      <p:nvGrpSpPr>
        <p:cNvPr id="1" name="Shape 60"/>
        <p:cNvGrpSpPr/>
        <p:nvPr/>
      </p:nvGrpSpPr>
      <p:grpSpPr>
        <a:xfrm>
          <a:off x="0" y="0"/>
          <a:ext cx="0" cy="0"/>
          <a:chOff x="0" y="0"/>
          <a:chExt cx="0" cy="0"/>
        </a:xfrm>
      </p:grpSpPr>
      <p:sp>
        <p:nvSpPr>
          <p:cNvPr id="61" name="Google Shape;61;p10"/>
          <p:cNvSpPr/>
          <p:nvPr/>
        </p:nvSpPr>
        <p:spPr>
          <a:xfrm>
            <a:off x="741600" y="741600"/>
            <a:ext cx="7660800" cy="3660300"/>
          </a:xfrm>
          <a:prstGeom prst="rect">
            <a:avLst/>
          </a:prstGeom>
          <a:solidFill>
            <a:schemeClr val="lt1"/>
          </a:solidFill>
          <a:ln>
            <a:noFill/>
          </a:ln>
          <a:effectLst>
            <a:outerShdw blurRad="285750" algn="bl" rotWithShape="0">
              <a:srgbClr val="054C3A">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62" name="Google Shape;62;p10"/>
          <p:cNvPicPr preferRelativeResize="0"/>
          <p:nvPr/>
        </p:nvPicPr>
        <p:blipFill>
          <a:blip r:embed="rId2">
            <a:alphaModFix/>
          </a:blip>
          <a:stretch>
            <a:fillRect/>
          </a:stretch>
        </p:blipFill>
        <p:spPr>
          <a:xfrm>
            <a:off x="0" y="0"/>
            <a:ext cx="9143986" cy="5143500"/>
          </a:xfrm>
          <a:prstGeom prst="rect">
            <a:avLst/>
          </a:prstGeom>
          <a:noFill/>
          <a:ln>
            <a:noFill/>
          </a:ln>
        </p:spPr>
      </p:pic>
      <p:sp>
        <p:nvSpPr>
          <p:cNvPr id="63" name="Google Shape;63;p10"/>
          <p:cNvSpPr txBox="1">
            <a:spLocks noGrp="1"/>
          </p:cNvSpPr>
          <p:nvPr>
            <p:ph type="title"/>
          </p:nvPr>
        </p:nvSpPr>
        <p:spPr>
          <a:xfrm>
            <a:off x="1082050" y="975350"/>
            <a:ext cx="6979800" cy="336300"/>
          </a:xfrm>
          <a:prstGeom prst="rect">
            <a:avLst/>
          </a:prstGeom>
        </p:spPr>
        <p:txBody>
          <a:bodyPr spcFirstLastPara="1" wrap="square" lIns="0" tIns="0" rIns="0" bIns="0" anchor="b" anchorCtr="0">
            <a:noAutofit/>
          </a:bodyPr>
          <a:lstStyle>
            <a:lvl1pPr lvl="0" algn="ctr" rtl="0">
              <a:spcBef>
                <a:spcPts val="0"/>
              </a:spcBef>
              <a:spcAft>
                <a:spcPts val="0"/>
              </a:spcAft>
              <a:buSzPts val="2400"/>
              <a:buNone/>
              <a:defRPr/>
            </a:lvl1pPr>
            <a:lvl2pPr lvl="1" algn="ctr" rtl="0">
              <a:spcBef>
                <a:spcPts val="0"/>
              </a:spcBef>
              <a:spcAft>
                <a:spcPts val="0"/>
              </a:spcAft>
              <a:buSzPts val="2400"/>
              <a:buNone/>
              <a:defRPr/>
            </a:lvl2pPr>
            <a:lvl3pPr lvl="2" algn="ctr" rtl="0">
              <a:spcBef>
                <a:spcPts val="0"/>
              </a:spcBef>
              <a:spcAft>
                <a:spcPts val="0"/>
              </a:spcAft>
              <a:buSzPts val="2400"/>
              <a:buNone/>
              <a:defRPr/>
            </a:lvl3pPr>
            <a:lvl4pPr lvl="3" algn="ctr" rtl="0">
              <a:spcBef>
                <a:spcPts val="0"/>
              </a:spcBef>
              <a:spcAft>
                <a:spcPts val="0"/>
              </a:spcAft>
              <a:buSzPts val="2400"/>
              <a:buNone/>
              <a:defRPr/>
            </a:lvl4pPr>
            <a:lvl5pPr lvl="4" algn="ctr" rtl="0">
              <a:spcBef>
                <a:spcPts val="0"/>
              </a:spcBef>
              <a:spcAft>
                <a:spcPts val="0"/>
              </a:spcAft>
              <a:buSzPts val="2400"/>
              <a:buNone/>
              <a:defRPr/>
            </a:lvl5pPr>
            <a:lvl6pPr lvl="5" algn="ctr" rtl="0">
              <a:spcBef>
                <a:spcPts val="0"/>
              </a:spcBef>
              <a:spcAft>
                <a:spcPts val="0"/>
              </a:spcAft>
              <a:buSzPts val="2400"/>
              <a:buNone/>
              <a:defRPr/>
            </a:lvl6pPr>
            <a:lvl7pPr lvl="6" algn="ctr" rtl="0">
              <a:spcBef>
                <a:spcPts val="0"/>
              </a:spcBef>
              <a:spcAft>
                <a:spcPts val="0"/>
              </a:spcAft>
              <a:buSzPts val="2400"/>
              <a:buNone/>
              <a:defRPr/>
            </a:lvl7pPr>
            <a:lvl8pPr lvl="7" algn="ctr" rtl="0">
              <a:spcBef>
                <a:spcPts val="0"/>
              </a:spcBef>
              <a:spcAft>
                <a:spcPts val="0"/>
              </a:spcAft>
              <a:buSzPts val="2400"/>
              <a:buNone/>
              <a:defRPr/>
            </a:lvl8pPr>
            <a:lvl9pPr lvl="8" algn="ctr" rtl="0">
              <a:spcBef>
                <a:spcPts val="0"/>
              </a:spcBef>
              <a:spcAft>
                <a:spcPts val="0"/>
              </a:spcAft>
              <a:buSzPts val="2400"/>
              <a:buNone/>
              <a:defRPr/>
            </a:lvl9pPr>
          </a:lstStyle>
          <a:p>
            <a:endParaRPr/>
          </a:p>
        </p:txBody>
      </p:sp>
      <p:sp>
        <p:nvSpPr>
          <p:cNvPr id="64" name="Google Shape;64;p10"/>
          <p:cNvSpPr txBox="1">
            <a:spLocks noGrp="1"/>
          </p:cNvSpPr>
          <p:nvPr>
            <p:ph type="sldNum" idx="12"/>
          </p:nvPr>
        </p:nvSpPr>
        <p:spPr>
          <a:xfrm>
            <a:off x="4297650" y="4749851"/>
            <a:ext cx="548700" cy="3936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1_Section Header">
    <p:spTree>
      <p:nvGrpSpPr>
        <p:cNvPr id="1" name=""/>
        <p:cNvGrpSpPr/>
        <p:nvPr/>
      </p:nvGrpSpPr>
      <p:grpSpPr>
        <a:xfrm>
          <a:off x="0" y="0"/>
          <a:ext cx="0" cy="0"/>
          <a:chOff x="0" y="0"/>
          <a:chExt cx="0" cy="0"/>
        </a:xfrm>
      </p:grpSpPr>
      <p:pic>
        <p:nvPicPr>
          <p:cNvPr id="7" name="图片 3">
            <a:extLst>
              <a:ext uri="{FF2B5EF4-FFF2-40B4-BE49-F238E27FC236}">
                <a16:creationId xmlns:a16="http://schemas.microsoft.com/office/drawing/2014/main" id="{AA4445FC-6BED-48C2-AC10-866EE1DD365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390" t="3825" r="4298" b="38905"/>
          <a:stretch/>
        </p:blipFill>
        <p:spPr>
          <a:xfrm>
            <a:off x="-91440" y="-175022"/>
            <a:ext cx="9441180" cy="5318522"/>
          </a:xfrm>
          <a:prstGeom prst="rect">
            <a:avLst/>
          </a:prstGeom>
        </p:spPr>
      </p:pic>
    </p:spTree>
    <p:extLst>
      <p:ext uri="{BB962C8B-B14F-4D97-AF65-F5344CB8AC3E}">
        <p14:creationId xmlns:p14="http://schemas.microsoft.com/office/powerpoint/2010/main" val="18936240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pic>
        <p:nvPicPr>
          <p:cNvPr id="7" name="图片 3">
            <a:extLst>
              <a:ext uri="{FF2B5EF4-FFF2-40B4-BE49-F238E27FC236}">
                <a16:creationId xmlns:a16="http://schemas.microsoft.com/office/drawing/2014/main" id="{26D24AD3-5418-4DE0-8D25-55429911104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390" t="3825" r="4298" b="38905"/>
          <a:stretch/>
        </p:blipFill>
        <p:spPr>
          <a:xfrm>
            <a:off x="-91440" y="-175022"/>
            <a:ext cx="9441180" cy="5318522"/>
          </a:xfrm>
          <a:prstGeom prst="rect">
            <a:avLst/>
          </a:prstGeom>
        </p:spPr>
      </p:pic>
      <p:grpSp>
        <p:nvGrpSpPr>
          <p:cNvPr id="8" name="组合 4">
            <a:extLst>
              <a:ext uri="{FF2B5EF4-FFF2-40B4-BE49-F238E27FC236}">
                <a16:creationId xmlns:a16="http://schemas.microsoft.com/office/drawing/2014/main" id="{70464CB9-D752-49DA-B909-F18BBAE0EF67}"/>
              </a:ext>
            </a:extLst>
          </p:cNvPr>
          <p:cNvGrpSpPr/>
          <p:nvPr userDrawn="1"/>
        </p:nvGrpSpPr>
        <p:grpSpPr>
          <a:xfrm>
            <a:off x="260792" y="-314397"/>
            <a:ext cx="8604979" cy="5236532"/>
            <a:chOff x="-5011357" y="-419197"/>
            <a:chExt cx="11473305" cy="6982043"/>
          </a:xfrm>
        </p:grpSpPr>
        <p:pic>
          <p:nvPicPr>
            <p:cNvPr id="9" name="图片 5">
              <a:extLst>
                <a:ext uri="{FF2B5EF4-FFF2-40B4-BE49-F238E27FC236}">
                  <a16:creationId xmlns:a16="http://schemas.microsoft.com/office/drawing/2014/main" id="{397B4899-E660-4294-B46F-02D6FEEE0E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11357" y="445752"/>
              <a:ext cx="11473305" cy="6117094"/>
            </a:xfrm>
            <a:prstGeom prst="rect">
              <a:avLst/>
            </a:prstGeom>
          </p:spPr>
        </p:pic>
        <p:grpSp>
          <p:nvGrpSpPr>
            <p:cNvPr id="10" name="组合 6">
              <a:extLst>
                <a:ext uri="{FF2B5EF4-FFF2-40B4-BE49-F238E27FC236}">
                  <a16:creationId xmlns:a16="http://schemas.microsoft.com/office/drawing/2014/main" id="{0D747974-AAF2-4BEE-9A26-3B912020100C}"/>
                </a:ext>
              </a:extLst>
            </p:cNvPr>
            <p:cNvGrpSpPr/>
            <p:nvPr/>
          </p:nvGrpSpPr>
          <p:grpSpPr>
            <a:xfrm>
              <a:off x="-4822857" y="-419197"/>
              <a:ext cx="1125745" cy="2130005"/>
              <a:chOff x="-5030286" y="-385762"/>
              <a:chExt cx="1323975" cy="2505074"/>
            </a:xfrm>
          </p:grpSpPr>
          <p:sp>
            <p:nvSpPr>
              <p:cNvPr id="14" name="矩形 10">
                <a:extLst>
                  <a:ext uri="{FF2B5EF4-FFF2-40B4-BE49-F238E27FC236}">
                    <a16:creationId xmlns:a16="http://schemas.microsoft.com/office/drawing/2014/main" id="{AAD69632-0D2F-4F29-A4FA-A37E3A5CB0F1}"/>
                  </a:ext>
                </a:extLst>
              </p:cNvPr>
              <p:cNvSpPr/>
              <p:nvPr/>
            </p:nvSpPr>
            <p:spPr>
              <a:xfrm>
                <a:off x="-4459738" y="-385762"/>
                <a:ext cx="91440" cy="2204720"/>
              </a:xfrm>
              <a:prstGeom prst="rect">
                <a:avLst/>
              </a:prstGeom>
              <a:solidFill>
                <a:srgbClr val="15C6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Calibri" panose="020F0502020204030204"/>
                  <a:ea typeface="等线" panose="020B0604020202020204" charset="-122"/>
                  <a:cs typeface="+mn-cs"/>
                </a:endParaRPr>
              </a:p>
            </p:txBody>
          </p:sp>
          <p:pic>
            <p:nvPicPr>
              <p:cNvPr id="15" name="图片 11">
                <a:extLst>
                  <a:ext uri="{FF2B5EF4-FFF2-40B4-BE49-F238E27FC236}">
                    <a16:creationId xmlns:a16="http://schemas.microsoft.com/office/drawing/2014/main" id="{EF891397-3943-4EE7-A7CA-F96B6DA74A6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740408">
                <a:off x="-5030286" y="757237"/>
                <a:ext cx="1323975" cy="1362075"/>
              </a:xfrm>
              <a:prstGeom prst="rect">
                <a:avLst/>
              </a:prstGeom>
            </p:spPr>
          </p:pic>
        </p:grpSp>
        <p:grpSp>
          <p:nvGrpSpPr>
            <p:cNvPr id="11" name="组合 7">
              <a:extLst>
                <a:ext uri="{FF2B5EF4-FFF2-40B4-BE49-F238E27FC236}">
                  <a16:creationId xmlns:a16="http://schemas.microsoft.com/office/drawing/2014/main" id="{5008BCCF-53F6-4CF9-8E3C-D5B32F39059B}"/>
                </a:ext>
              </a:extLst>
            </p:cNvPr>
            <p:cNvGrpSpPr/>
            <p:nvPr/>
          </p:nvGrpSpPr>
          <p:grpSpPr>
            <a:xfrm>
              <a:off x="5248702" y="-419197"/>
              <a:ext cx="1125745" cy="2130005"/>
              <a:chOff x="1451292" y="-385762"/>
              <a:chExt cx="1323975" cy="2505074"/>
            </a:xfrm>
          </p:grpSpPr>
          <p:sp>
            <p:nvSpPr>
              <p:cNvPr id="12" name="矩形 8">
                <a:extLst>
                  <a:ext uri="{FF2B5EF4-FFF2-40B4-BE49-F238E27FC236}">
                    <a16:creationId xmlns:a16="http://schemas.microsoft.com/office/drawing/2014/main" id="{992B6A58-57E0-4F5E-BE6D-E15071998270}"/>
                  </a:ext>
                </a:extLst>
              </p:cNvPr>
              <p:cNvSpPr/>
              <p:nvPr/>
            </p:nvSpPr>
            <p:spPr>
              <a:xfrm>
                <a:off x="2021840" y="-385762"/>
                <a:ext cx="91440" cy="2204720"/>
              </a:xfrm>
              <a:prstGeom prst="rect">
                <a:avLst/>
              </a:prstGeom>
              <a:solidFill>
                <a:srgbClr val="15C6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Calibri" panose="020F0502020204030204"/>
                  <a:ea typeface="等线" panose="020B0604020202020204" charset="-122"/>
                  <a:cs typeface="+mn-cs"/>
                </a:endParaRPr>
              </a:p>
            </p:txBody>
          </p:sp>
          <p:pic>
            <p:nvPicPr>
              <p:cNvPr id="13" name="图片 9">
                <a:extLst>
                  <a:ext uri="{FF2B5EF4-FFF2-40B4-BE49-F238E27FC236}">
                    <a16:creationId xmlns:a16="http://schemas.microsoft.com/office/drawing/2014/main" id="{416B5007-2321-4277-ACFD-EC975039B85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740408">
                <a:off x="1451292" y="757237"/>
                <a:ext cx="1323975" cy="1362075"/>
              </a:xfrm>
              <a:prstGeom prst="rect">
                <a:avLst/>
              </a:prstGeom>
            </p:spPr>
          </p:pic>
        </p:grpSp>
      </p:grpSp>
    </p:spTree>
    <p:extLst>
      <p:ext uri="{BB962C8B-B14F-4D97-AF65-F5344CB8AC3E}">
        <p14:creationId xmlns:p14="http://schemas.microsoft.com/office/powerpoint/2010/main" val="2973188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6"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Horizontal)">
                                      <p:cBhvr>
                                        <p:cTn id="7" dur="1250"/>
                                        <p:tgtEl>
                                          <p:spTgt spid="7"/>
                                        </p:tgtEl>
                                      </p:cBhvr>
                                    </p:animEffect>
                                  </p:childTnLst>
                                </p:cTn>
                              </p:par>
                            </p:childTnLst>
                          </p:cTn>
                        </p:par>
                        <p:par>
                          <p:cTn id="8" fill="hold">
                            <p:stCondLst>
                              <p:cond delay="1250"/>
                            </p:stCondLst>
                            <p:childTnLst>
                              <p:par>
                                <p:cTn id="9" presetID="47"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1250"/>
                                        <p:tgtEl>
                                          <p:spTgt spid="8"/>
                                        </p:tgtEl>
                                      </p:cBhvr>
                                    </p:animEffect>
                                    <p:anim calcmode="lin" valueType="num">
                                      <p:cBhvr>
                                        <p:cTn id="12" dur="1250" fill="hold"/>
                                        <p:tgtEl>
                                          <p:spTgt spid="8"/>
                                        </p:tgtEl>
                                        <p:attrNameLst>
                                          <p:attrName>ppt_x</p:attrName>
                                        </p:attrNameLst>
                                      </p:cBhvr>
                                      <p:tavLst>
                                        <p:tav tm="0">
                                          <p:val>
                                            <p:strVal val="#ppt_x"/>
                                          </p:val>
                                        </p:tav>
                                        <p:tav tm="100000">
                                          <p:val>
                                            <p:strVal val="#ppt_x"/>
                                          </p:val>
                                        </p:tav>
                                      </p:tavLst>
                                    </p:anim>
                                    <p:anim calcmode="lin" valueType="num">
                                      <p:cBhvr>
                                        <p:cTn id="13" dur="125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 Pterodactyl">
  <p:cSld name="TITLE_ONLY_1_1">
    <p:spTree>
      <p:nvGrpSpPr>
        <p:cNvPr id="1" name="Shape 65"/>
        <p:cNvGrpSpPr/>
        <p:nvPr/>
      </p:nvGrpSpPr>
      <p:grpSpPr>
        <a:xfrm>
          <a:off x="0" y="0"/>
          <a:ext cx="0" cy="0"/>
          <a:chOff x="0" y="0"/>
          <a:chExt cx="0" cy="0"/>
        </a:xfrm>
      </p:grpSpPr>
      <p:sp>
        <p:nvSpPr>
          <p:cNvPr id="66" name="Google Shape;66;p11"/>
          <p:cNvSpPr/>
          <p:nvPr/>
        </p:nvSpPr>
        <p:spPr>
          <a:xfrm>
            <a:off x="741600" y="741600"/>
            <a:ext cx="7660800" cy="3660300"/>
          </a:xfrm>
          <a:prstGeom prst="rect">
            <a:avLst/>
          </a:prstGeom>
          <a:solidFill>
            <a:schemeClr val="lt1"/>
          </a:solidFill>
          <a:ln>
            <a:noFill/>
          </a:ln>
          <a:effectLst>
            <a:outerShdw blurRad="285750" algn="bl" rotWithShape="0">
              <a:srgbClr val="054C3A">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67" name="Google Shape;67;p11"/>
          <p:cNvPicPr preferRelativeResize="0"/>
          <p:nvPr/>
        </p:nvPicPr>
        <p:blipFill>
          <a:blip r:embed="rId2">
            <a:alphaModFix/>
          </a:blip>
          <a:stretch>
            <a:fillRect/>
          </a:stretch>
        </p:blipFill>
        <p:spPr>
          <a:xfrm>
            <a:off x="0" y="0"/>
            <a:ext cx="9144000" cy="5143500"/>
          </a:xfrm>
          <a:prstGeom prst="rect">
            <a:avLst/>
          </a:prstGeom>
          <a:noFill/>
          <a:ln>
            <a:noFill/>
          </a:ln>
        </p:spPr>
      </p:pic>
      <p:sp>
        <p:nvSpPr>
          <p:cNvPr id="68" name="Google Shape;68;p11"/>
          <p:cNvSpPr txBox="1">
            <a:spLocks noGrp="1"/>
          </p:cNvSpPr>
          <p:nvPr>
            <p:ph type="title"/>
          </p:nvPr>
        </p:nvSpPr>
        <p:spPr>
          <a:xfrm>
            <a:off x="1082050" y="975350"/>
            <a:ext cx="6979800" cy="336300"/>
          </a:xfrm>
          <a:prstGeom prst="rect">
            <a:avLst/>
          </a:prstGeom>
        </p:spPr>
        <p:txBody>
          <a:bodyPr spcFirstLastPara="1" wrap="square" lIns="0" tIns="0" rIns="0" bIns="0" anchor="b" anchorCtr="0">
            <a:noAutofit/>
          </a:bodyPr>
          <a:lstStyle>
            <a:lvl1pPr lvl="0" algn="ctr" rtl="0">
              <a:spcBef>
                <a:spcPts val="0"/>
              </a:spcBef>
              <a:spcAft>
                <a:spcPts val="0"/>
              </a:spcAft>
              <a:buSzPts val="2400"/>
              <a:buNone/>
              <a:defRPr/>
            </a:lvl1pPr>
            <a:lvl2pPr lvl="1" algn="ctr" rtl="0">
              <a:spcBef>
                <a:spcPts val="0"/>
              </a:spcBef>
              <a:spcAft>
                <a:spcPts val="0"/>
              </a:spcAft>
              <a:buSzPts val="2400"/>
              <a:buNone/>
              <a:defRPr/>
            </a:lvl2pPr>
            <a:lvl3pPr lvl="2" algn="ctr" rtl="0">
              <a:spcBef>
                <a:spcPts val="0"/>
              </a:spcBef>
              <a:spcAft>
                <a:spcPts val="0"/>
              </a:spcAft>
              <a:buSzPts val="2400"/>
              <a:buNone/>
              <a:defRPr/>
            </a:lvl3pPr>
            <a:lvl4pPr lvl="3" algn="ctr" rtl="0">
              <a:spcBef>
                <a:spcPts val="0"/>
              </a:spcBef>
              <a:spcAft>
                <a:spcPts val="0"/>
              </a:spcAft>
              <a:buSzPts val="2400"/>
              <a:buNone/>
              <a:defRPr/>
            </a:lvl4pPr>
            <a:lvl5pPr lvl="4" algn="ctr" rtl="0">
              <a:spcBef>
                <a:spcPts val="0"/>
              </a:spcBef>
              <a:spcAft>
                <a:spcPts val="0"/>
              </a:spcAft>
              <a:buSzPts val="2400"/>
              <a:buNone/>
              <a:defRPr/>
            </a:lvl5pPr>
            <a:lvl6pPr lvl="5" algn="ctr" rtl="0">
              <a:spcBef>
                <a:spcPts val="0"/>
              </a:spcBef>
              <a:spcAft>
                <a:spcPts val="0"/>
              </a:spcAft>
              <a:buSzPts val="2400"/>
              <a:buNone/>
              <a:defRPr/>
            </a:lvl6pPr>
            <a:lvl7pPr lvl="6" algn="ctr" rtl="0">
              <a:spcBef>
                <a:spcPts val="0"/>
              </a:spcBef>
              <a:spcAft>
                <a:spcPts val="0"/>
              </a:spcAft>
              <a:buSzPts val="2400"/>
              <a:buNone/>
              <a:defRPr/>
            </a:lvl7pPr>
            <a:lvl8pPr lvl="7" algn="ctr" rtl="0">
              <a:spcBef>
                <a:spcPts val="0"/>
              </a:spcBef>
              <a:spcAft>
                <a:spcPts val="0"/>
              </a:spcAft>
              <a:buSzPts val="2400"/>
              <a:buNone/>
              <a:defRPr/>
            </a:lvl8pPr>
            <a:lvl9pPr lvl="8" algn="ctr" rtl="0">
              <a:spcBef>
                <a:spcPts val="0"/>
              </a:spcBef>
              <a:spcAft>
                <a:spcPts val="0"/>
              </a:spcAft>
              <a:buSzPts val="2400"/>
              <a:buNone/>
              <a:defRPr/>
            </a:lvl9pPr>
          </a:lstStyle>
          <a:p>
            <a:endParaRPr/>
          </a:p>
        </p:txBody>
      </p:sp>
      <p:sp>
        <p:nvSpPr>
          <p:cNvPr id="69" name="Google Shape;69;p11"/>
          <p:cNvSpPr txBox="1">
            <a:spLocks noGrp="1"/>
          </p:cNvSpPr>
          <p:nvPr>
            <p:ph type="sldNum" idx="12"/>
          </p:nvPr>
        </p:nvSpPr>
        <p:spPr>
          <a:xfrm>
            <a:off x="4297650" y="4749851"/>
            <a:ext cx="548700" cy="3936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 Stegosaurus">
  <p:cSld name="TITLE_ONLY_1_1_1">
    <p:spTree>
      <p:nvGrpSpPr>
        <p:cNvPr id="1" name="Shape 70"/>
        <p:cNvGrpSpPr/>
        <p:nvPr/>
      </p:nvGrpSpPr>
      <p:grpSpPr>
        <a:xfrm>
          <a:off x="0" y="0"/>
          <a:ext cx="0" cy="0"/>
          <a:chOff x="0" y="0"/>
          <a:chExt cx="0" cy="0"/>
        </a:xfrm>
      </p:grpSpPr>
      <p:sp>
        <p:nvSpPr>
          <p:cNvPr id="71" name="Google Shape;71;p12"/>
          <p:cNvSpPr/>
          <p:nvPr/>
        </p:nvSpPr>
        <p:spPr>
          <a:xfrm>
            <a:off x="741600" y="741600"/>
            <a:ext cx="7660800" cy="3660300"/>
          </a:xfrm>
          <a:prstGeom prst="rect">
            <a:avLst/>
          </a:prstGeom>
          <a:solidFill>
            <a:schemeClr val="lt1"/>
          </a:solidFill>
          <a:ln>
            <a:noFill/>
          </a:ln>
          <a:effectLst>
            <a:outerShdw blurRad="285750" algn="bl" rotWithShape="0">
              <a:srgbClr val="054C3A">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72" name="Google Shape;72;p12"/>
          <p:cNvPicPr preferRelativeResize="0"/>
          <p:nvPr/>
        </p:nvPicPr>
        <p:blipFill>
          <a:blip r:embed="rId2">
            <a:alphaModFix/>
          </a:blip>
          <a:stretch>
            <a:fillRect/>
          </a:stretch>
        </p:blipFill>
        <p:spPr>
          <a:xfrm>
            <a:off x="0" y="0"/>
            <a:ext cx="9144000" cy="5143500"/>
          </a:xfrm>
          <a:prstGeom prst="rect">
            <a:avLst/>
          </a:prstGeom>
          <a:noFill/>
          <a:ln>
            <a:noFill/>
          </a:ln>
        </p:spPr>
      </p:pic>
      <p:sp>
        <p:nvSpPr>
          <p:cNvPr id="73" name="Google Shape;73;p12"/>
          <p:cNvSpPr txBox="1">
            <a:spLocks noGrp="1"/>
          </p:cNvSpPr>
          <p:nvPr>
            <p:ph type="title"/>
          </p:nvPr>
        </p:nvSpPr>
        <p:spPr>
          <a:xfrm>
            <a:off x="1082050" y="975350"/>
            <a:ext cx="6979800" cy="336300"/>
          </a:xfrm>
          <a:prstGeom prst="rect">
            <a:avLst/>
          </a:prstGeom>
        </p:spPr>
        <p:txBody>
          <a:bodyPr spcFirstLastPara="1" wrap="square" lIns="0" tIns="0" rIns="0" bIns="0" anchor="b" anchorCtr="0">
            <a:noAutofit/>
          </a:bodyPr>
          <a:lstStyle>
            <a:lvl1pPr lvl="0" algn="ctr" rtl="0">
              <a:spcBef>
                <a:spcPts val="0"/>
              </a:spcBef>
              <a:spcAft>
                <a:spcPts val="0"/>
              </a:spcAft>
              <a:buSzPts val="2400"/>
              <a:buNone/>
              <a:defRPr/>
            </a:lvl1pPr>
            <a:lvl2pPr lvl="1" algn="ctr" rtl="0">
              <a:spcBef>
                <a:spcPts val="0"/>
              </a:spcBef>
              <a:spcAft>
                <a:spcPts val="0"/>
              </a:spcAft>
              <a:buSzPts val="2400"/>
              <a:buNone/>
              <a:defRPr/>
            </a:lvl2pPr>
            <a:lvl3pPr lvl="2" algn="ctr" rtl="0">
              <a:spcBef>
                <a:spcPts val="0"/>
              </a:spcBef>
              <a:spcAft>
                <a:spcPts val="0"/>
              </a:spcAft>
              <a:buSzPts val="2400"/>
              <a:buNone/>
              <a:defRPr/>
            </a:lvl3pPr>
            <a:lvl4pPr lvl="3" algn="ctr" rtl="0">
              <a:spcBef>
                <a:spcPts val="0"/>
              </a:spcBef>
              <a:spcAft>
                <a:spcPts val="0"/>
              </a:spcAft>
              <a:buSzPts val="2400"/>
              <a:buNone/>
              <a:defRPr/>
            </a:lvl4pPr>
            <a:lvl5pPr lvl="4" algn="ctr" rtl="0">
              <a:spcBef>
                <a:spcPts val="0"/>
              </a:spcBef>
              <a:spcAft>
                <a:spcPts val="0"/>
              </a:spcAft>
              <a:buSzPts val="2400"/>
              <a:buNone/>
              <a:defRPr/>
            </a:lvl5pPr>
            <a:lvl6pPr lvl="5" algn="ctr" rtl="0">
              <a:spcBef>
                <a:spcPts val="0"/>
              </a:spcBef>
              <a:spcAft>
                <a:spcPts val="0"/>
              </a:spcAft>
              <a:buSzPts val="2400"/>
              <a:buNone/>
              <a:defRPr/>
            </a:lvl6pPr>
            <a:lvl7pPr lvl="6" algn="ctr" rtl="0">
              <a:spcBef>
                <a:spcPts val="0"/>
              </a:spcBef>
              <a:spcAft>
                <a:spcPts val="0"/>
              </a:spcAft>
              <a:buSzPts val="2400"/>
              <a:buNone/>
              <a:defRPr/>
            </a:lvl7pPr>
            <a:lvl8pPr lvl="7" algn="ctr" rtl="0">
              <a:spcBef>
                <a:spcPts val="0"/>
              </a:spcBef>
              <a:spcAft>
                <a:spcPts val="0"/>
              </a:spcAft>
              <a:buSzPts val="2400"/>
              <a:buNone/>
              <a:defRPr/>
            </a:lvl8pPr>
            <a:lvl9pPr lvl="8" algn="ctr" rtl="0">
              <a:spcBef>
                <a:spcPts val="0"/>
              </a:spcBef>
              <a:spcAft>
                <a:spcPts val="0"/>
              </a:spcAft>
              <a:buSzPts val="2400"/>
              <a:buNone/>
              <a:defRPr/>
            </a:lvl9pPr>
          </a:lstStyle>
          <a:p>
            <a:endParaRPr/>
          </a:p>
        </p:txBody>
      </p:sp>
      <p:sp>
        <p:nvSpPr>
          <p:cNvPr id="74" name="Google Shape;74;p12"/>
          <p:cNvSpPr txBox="1">
            <a:spLocks noGrp="1"/>
          </p:cNvSpPr>
          <p:nvPr>
            <p:ph type="sldNum" idx="12"/>
          </p:nvPr>
        </p:nvSpPr>
        <p:spPr>
          <a:xfrm>
            <a:off x="4297650" y="4749851"/>
            <a:ext cx="548700" cy="3936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 Triceratops">
  <p:cSld name="TITLE_ONLY_1_1_1_1">
    <p:spTree>
      <p:nvGrpSpPr>
        <p:cNvPr id="1" name="Shape 75"/>
        <p:cNvGrpSpPr/>
        <p:nvPr/>
      </p:nvGrpSpPr>
      <p:grpSpPr>
        <a:xfrm>
          <a:off x="0" y="0"/>
          <a:ext cx="0" cy="0"/>
          <a:chOff x="0" y="0"/>
          <a:chExt cx="0" cy="0"/>
        </a:xfrm>
      </p:grpSpPr>
      <p:sp>
        <p:nvSpPr>
          <p:cNvPr id="76" name="Google Shape;76;p13"/>
          <p:cNvSpPr/>
          <p:nvPr/>
        </p:nvSpPr>
        <p:spPr>
          <a:xfrm>
            <a:off x="741600" y="741600"/>
            <a:ext cx="7660800" cy="3660300"/>
          </a:xfrm>
          <a:prstGeom prst="rect">
            <a:avLst/>
          </a:prstGeom>
          <a:solidFill>
            <a:schemeClr val="lt1"/>
          </a:solidFill>
          <a:ln>
            <a:noFill/>
          </a:ln>
          <a:effectLst>
            <a:outerShdw blurRad="285750" algn="bl" rotWithShape="0">
              <a:srgbClr val="054C3A">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77" name="Google Shape;77;p13"/>
          <p:cNvPicPr preferRelativeResize="0"/>
          <p:nvPr/>
        </p:nvPicPr>
        <p:blipFill>
          <a:blip r:embed="rId2">
            <a:alphaModFix/>
          </a:blip>
          <a:stretch>
            <a:fillRect/>
          </a:stretch>
        </p:blipFill>
        <p:spPr>
          <a:xfrm>
            <a:off x="0" y="0"/>
            <a:ext cx="9144000" cy="5143513"/>
          </a:xfrm>
          <a:prstGeom prst="rect">
            <a:avLst/>
          </a:prstGeom>
          <a:noFill/>
          <a:ln>
            <a:noFill/>
          </a:ln>
        </p:spPr>
      </p:pic>
      <p:sp>
        <p:nvSpPr>
          <p:cNvPr id="78" name="Google Shape;78;p13"/>
          <p:cNvSpPr txBox="1">
            <a:spLocks noGrp="1"/>
          </p:cNvSpPr>
          <p:nvPr>
            <p:ph type="title"/>
          </p:nvPr>
        </p:nvSpPr>
        <p:spPr>
          <a:xfrm>
            <a:off x="1082050" y="975350"/>
            <a:ext cx="6979800" cy="336300"/>
          </a:xfrm>
          <a:prstGeom prst="rect">
            <a:avLst/>
          </a:prstGeom>
        </p:spPr>
        <p:txBody>
          <a:bodyPr spcFirstLastPara="1" wrap="square" lIns="0" tIns="0" rIns="0" bIns="0" anchor="b" anchorCtr="0">
            <a:noAutofit/>
          </a:bodyPr>
          <a:lstStyle>
            <a:lvl1pPr lvl="0" algn="ctr" rtl="0">
              <a:spcBef>
                <a:spcPts val="0"/>
              </a:spcBef>
              <a:spcAft>
                <a:spcPts val="0"/>
              </a:spcAft>
              <a:buSzPts val="2400"/>
              <a:buNone/>
              <a:defRPr/>
            </a:lvl1pPr>
            <a:lvl2pPr lvl="1" algn="ctr" rtl="0">
              <a:spcBef>
                <a:spcPts val="0"/>
              </a:spcBef>
              <a:spcAft>
                <a:spcPts val="0"/>
              </a:spcAft>
              <a:buSzPts val="2400"/>
              <a:buNone/>
              <a:defRPr/>
            </a:lvl2pPr>
            <a:lvl3pPr lvl="2" algn="ctr" rtl="0">
              <a:spcBef>
                <a:spcPts val="0"/>
              </a:spcBef>
              <a:spcAft>
                <a:spcPts val="0"/>
              </a:spcAft>
              <a:buSzPts val="2400"/>
              <a:buNone/>
              <a:defRPr/>
            </a:lvl3pPr>
            <a:lvl4pPr lvl="3" algn="ctr" rtl="0">
              <a:spcBef>
                <a:spcPts val="0"/>
              </a:spcBef>
              <a:spcAft>
                <a:spcPts val="0"/>
              </a:spcAft>
              <a:buSzPts val="2400"/>
              <a:buNone/>
              <a:defRPr/>
            </a:lvl4pPr>
            <a:lvl5pPr lvl="4" algn="ctr" rtl="0">
              <a:spcBef>
                <a:spcPts val="0"/>
              </a:spcBef>
              <a:spcAft>
                <a:spcPts val="0"/>
              </a:spcAft>
              <a:buSzPts val="2400"/>
              <a:buNone/>
              <a:defRPr/>
            </a:lvl5pPr>
            <a:lvl6pPr lvl="5" algn="ctr" rtl="0">
              <a:spcBef>
                <a:spcPts val="0"/>
              </a:spcBef>
              <a:spcAft>
                <a:spcPts val="0"/>
              </a:spcAft>
              <a:buSzPts val="2400"/>
              <a:buNone/>
              <a:defRPr/>
            </a:lvl6pPr>
            <a:lvl7pPr lvl="6" algn="ctr" rtl="0">
              <a:spcBef>
                <a:spcPts val="0"/>
              </a:spcBef>
              <a:spcAft>
                <a:spcPts val="0"/>
              </a:spcAft>
              <a:buSzPts val="2400"/>
              <a:buNone/>
              <a:defRPr/>
            </a:lvl7pPr>
            <a:lvl8pPr lvl="7" algn="ctr" rtl="0">
              <a:spcBef>
                <a:spcPts val="0"/>
              </a:spcBef>
              <a:spcAft>
                <a:spcPts val="0"/>
              </a:spcAft>
              <a:buSzPts val="2400"/>
              <a:buNone/>
              <a:defRPr/>
            </a:lvl8pPr>
            <a:lvl9pPr lvl="8" algn="ctr" rtl="0">
              <a:spcBef>
                <a:spcPts val="0"/>
              </a:spcBef>
              <a:spcAft>
                <a:spcPts val="0"/>
              </a:spcAft>
              <a:buSzPts val="2400"/>
              <a:buNone/>
              <a:defRPr/>
            </a:lvl9pPr>
          </a:lstStyle>
          <a:p>
            <a:endParaRPr/>
          </a:p>
        </p:txBody>
      </p:sp>
      <p:sp>
        <p:nvSpPr>
          <p:cNvPr id="79" name="Google Shape;79;p13"/>
          <p:cNvSpPr txBox="1">
            <a:spLocks noGrp="1"/>
          </p:cNvSpPr>
          <p:nvPr>
            <p:ph type="sldNum" idx="12"/>
          </p:nvPr>
        </p:nvSpPr>
        <p:spPr>
          <a:xfrm>
            <a:off x="4297650" y="4749851"/>
            <a:ext cx="548700" cy="393600"/>
          </a:xfrm>
          <a:prstGeom prst="rect">
            <a:avLst/>
          </a:prstGeom>
        </p:spPr>
        <p:txBody>
          <a:bodyPr spcFirstLastPara="1" wrap="square" lIns="0" tIns="0" rIns="0" bIns="0" anchor="ctr" anchorCtr="0">
            <a:noAutofit/>
          </a:bodyPr>
          <a:lstStyle>
            <a:lvl1pPr lvl="0" rtl="0">
              <a:buNone/>
              <a:defRPr>
                <a:solidFill>
                  <a:schemeClr val="dk1"/>
                </a:solidFill>
              </a:defRPr>
            </a:lvl1pPr>
            <a:lvl2pPr lvl="1" rtl="0">
              <a:buNone/>
              <a:defRPr>
                <a:solidFill>
                  <a:schemeClr val="dk1"/>
                </a:solidFill>
              </a:defRPr>
            </a:lvl2pPr>
            <a:lvl3pPr lvl="2" rtl="0">
              <a:buNone/>
              <a:defRPr>
                <a:solidFill>
                  <a:schemeClr val="dk1"/>
                </a:solidFill>
              </a:defRPr>
            </a:lvl3pPr>
            <a:lvl4pPr lvl="3" rtl="0">
              <a:buNone/>
              <a:defRPr>
                <a:solidFill>
                  <a:schemeClr val="dk1"/>
                </a:solidFill>
              </a:defRPr>
            </a:lvl4pPr>
            <a:lvl5pPr lvl="4" rtl="0">
              <a:buNone/>
              <a:defRPr>
                <a:solidFill>
                  <a:schemeClr val="dk1"/>
                </a:solidFill>
              </a:defRPr>
            </a:lvl5pPr>
            <a:lvl6pPr lvl="5" rtl="0">
              <a:buNone/>
              <a:defRPr>
                <a:solidFill>
                  <a:schemeClr val="dk1"/>
                </a:solidFill>
              </a:defRPr>
            </a:lvl6pPr>
            <a:lvl7pPr lvl="6" rtl="0">
              <a:buNone/>
              <a:defRPr>
                <a:solidFill>
                  <a:schemeClr val="dk1"/>
                </a:solidFill>
              </a:defRPr>
            </a:lvl7pPr>
            <a:lvl8pPr lvl="7" rtl="0">
              <a:buNone/>
              <a:defRPr>
                <a:solidFill>
                  <a:schemeClr val="dk1"/>
                </a:solidFill>
              </a:defRPr>
            </a:lvl8pPr>
            <a:lvl9pPr lvl="8" rtl="0">
              <a:buNone/>
              <a:defRPr>
                <a:solidFill>
                  <a:schemeClr val="dk1"/>
                </a:solidFill>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85"/>
        <p:cNvGrpSpPr/>
        <p:nvPr/>
      </p:nvGrpSpPr>
      <p:grpSpPr>
        <a:xfrm>
          <a:off x="0" y="0"/>
          <a:ext cx="0" cy="0"/>
          <a:chOff x="0" y="0"/>
          <a:chExt cx="0" cy="0"/>
        </a:xfrm>
      </p:grpSpPr>
      <p:sp>
        <p:nvSpPr>
          <p:cNvPr id="86" name="Google Shape;86;p15"/>
          <p:cNvSpPr/>
          <p:nvPr/>
        </p:nvSpPr>
        <p:spPr>
          <a:xfrm>
            <a:off x="741600" y="741600"/>
            <a:ext cx="7660800" cy="3660300"/>
          </a:xfrm>
          <a:prstGeom prst="rect">
            <a:avLst/>
          </a:prstGeom>
          <a:solidFill>
            <a:schemeClr val="lt1"/>
          </a:solidFill>
          <a:ln>
            <a:noFill/>
          </a:ln>
          <a:effectLst>
            <a:outerShdw blurRad="285750" algn="bl" rotWithShape="0">
              <a:srgbClr val="054C3A">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15"/>
          <p:cNvSpPr txBox="1">
            <a:spLocks noGrp="1"/>
          </p:cNvSpPr>
          <p:nvPr>
            <p:ph type="body" idx="1"/>
          </p:nvPr>
        </p:nvSpPr>
        <p:spPr>
          <a:xfrm>
            <a:off x="741600" y="3982200"/>
            <a:ext cx="7660800" cy="343500"/>
          </a:xfrm>
          <a:prstGeom prst="rect">
            <a:avLst/>
          </a:prstGeom>
        </p:spPr>
        <p:txBody>
          <a:bodyPr spcFirstLastPara="1" wrap="square" lIns="0" tIns="0" rIns="0" bIns="0" anchor="t" anchorCtr="0">
            <a:noAutofit/>
          </a:bodyPr>
          <a:lstStyle>
            <a:lvl1pPr marL="457200" lvl="0" indent="-228600" algn="ctr" rtl="0">
              <a:spcBef>
                <a:spcPts val="360"/>
              </a:spcBef>
              <a:spcAft>
                <a:spcPts val="0"/>
              </a:spcAft>
              <a:buClr>
                <a:schemeClr val="dk2"/>
              </a:buClr>
              <a:buSzPts val="1400"/>
              <a:buNone/>
              <a:defRPr sz="1400">
                <a:solidFill>
                  <a:schemeClr val="dk2"/>
                </a:solidFill>
              </a:defRPr>
            </a:lvl1pPr>
          </a:lstStyle>
          <a:p>
            <a:endParaRPr/>
          </a:p>
        </p:txBody>
      </p:sp>
      <p:sp>
        <p:nvSpPr>
          <p:cNvPr id="88" name="Google Shape;88;p15"/>
          <p:cNvSpPr txBox="1">
            <a:spLocks noGrp="1"/>
          </p:cNvSpPr>
          <p:nvPr>
            <p:ph type="sldNum" idx="12"/>
          </p:nvPr>
        </p:nvSpPr>
        <p:spPr>
          <a:xfrm>
            <a:off x="4297650" y="4749851"/>
            <a:ext cx="548700" cy="3936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ctr" rtl="0">
              <a:spcBef>
                <a:spcPts val="0"/>
              </a:spcBef>
              <a:spcAft>
                <a:spcPts val="0"/>
              </a:spcAft>
              <a:buNone/>
            </a:pPr>
            <a:fld id="{00000000-1234-1234-1234-123412341234}" type="slidenum">
              <a:rPr lang="en"/>
              <a:t>‹#›</a:t>
            </a:fld>
            <a:endParaRPr/>
          </a:p>
        </p:txBody>
      </p:sp>
      <p:pic>
        <p:nvPicPr>
          <p:cNvPr id="89" name="Google Shape;89;p15"/>
          <p:cNvPicPr preferRelativeResize="0"/>
          <p:nvPr/>
        </p:nvPicPr>
        <p:blipFill rotWithShape="1">
          <a:blip r:embed="rId2">
            <a:alphaModFix/>
          </a:blip>
          <a:srcRect b="59417"/>
          <a:stretch/>
        </p:blipFill>
        <p:spPr>
          <a:xfrm>
            <a:off x="0" y="0"/>
            <a:ext cx="9144000" cy="208787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 Tyrannosaurus" type="blank">
  <p:cSld name="BLANK">
    <p:spTree>
      <p:nvGrpSpPr>
        <p:cNvPr id="1" name="Shape 90"/>
        <p:cNvGrpSpPr/>
        <p:nvPr/>
      </p:nvGrpSpPr>
      <p:grpSpPr>
        <a:xfrm>
          <a:off x="0" y="0"/>
          <a:ext cx="0" cy="0"/>
          <a:chOff x="0" y="0"/>
          <a:chExt cx="0" cy="0"/>
        </a:xfrm>
      </p:grpSpPr>
      <p:sp>
        <p:nvSpPr>
          <p:cNvPr id="91" name="Google Shape;91;p16"/>
          <p:cNvSpPr txBox="1">
            <a:spLocks noGrp="1"/>
          </p:cNvSpPr>
          <p:nvPr>
            <p:ph type="sldNum" idx="12"/>
          </p:nvPr>
        </p:nvSpPr>
        <p:spPr>
          <a:xfrm>
            <a:off x="4297650" y="4749851"/>
            <a:ext cx="548700" cy="3936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ctr" rtl="0">
              <a:spcBef>
                <a:spcPts val="0"/>
              </a:spcBef>
              <a:spcAft>
                <a:spcPts val="0"/>
              </a:spcAft>
              <a:buNone/>
            </a:pPr>
            <a:fld id="{00000000-1234-1234-1234-123412341234}" type="slidenum">
              <a:rPr lang="en"/>
              <a:t>‹#›</a:t>
            </a:fld>
            <a:endParaRPr/>
          </a:p>
        </p:txBody>
      </p:sp>
      <p:pic>
        <p:nvPicPr>
          <p:cNvPr id="92" name="Google Shape;92;p16"/>
          <p:cNvPicPr preferRelativeResize="0"/>
          <p:nvPr/>
        </p:nvPicPr>
        <p:blipFill>
          <a:blip r:embed="rId2">
            <a:alphaModFix/>
          </a:blip>
          <a:stretch>
            <a:fillRect/>
          </a:stretch>
        </p:blipFill>
        <p:spPr>
          <a:xfrm>
            <a:off x="0" y="0"/>
            <a:ext cx="9144000" cy="5144791"/>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theme" Target="../theme/theme2.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17" Type="http://schemas.openxmlformats.org/officeDocument/2006/relationships/image" Target="../media/image13.png"/><Relationship Id="rId2" Type="http://schemas.openxmlformats.org/officeDocument/2006/relationships/slideLayout" Target="../slideLayouts/slideLayout18.xml"/><Relationship Id="rId16" Type="http://schemas.openxmlformats.org/officeDocument/2006/relationships/image" Target="../media/image12.png"/><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image" Target="../media/image11.png"/><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image" Target="../media/image10.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slideLayout" Target="../slideLayouts/slideLayout41.xml"/><Relationship Id="rId18" Type="http://schemas.openxmlformats.org/officeDocument/2006/relationships/image" Target="../media/image13.png"/><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17" Type="http://schemas.openxmlformats.org/officeDocument/2006/relationships/image" Target="../media/image12.png"/><Relationship Id="rId2" Type="http://schemas.openxmlformats.org/officeDocument/2006/relationships/slideLayout" Target="../slideLayouts/slideLayout30.xml"/><Relationship Id="rId16" Type="http://schemas.openxmlformats.org/officeDocument/2006/relationships/image" Target="../media/image11.png"/><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5" Type="http://schemas.openxmlformats.org/officeDocument/2006/relationships/image" Target="../media/image10.png"/><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
    <p:bg>
      <p:bgPr>
        <a:solidFill>
          <a:schemeClr val="lt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1082050" y="1127750"/>
            <a:ext cx="6979800" cy="336300"/>
          </a:xfrm>
          <a:prstGeom prst="rect">
            <a:avLst/>
          </a:prstGeom>
          <a:noFill/>
          <a:ln>
            <a:noFill/>
          </a:ln>
        </p:spPr>
        <p:txBody>
          <a:bodyPr spcFirstLastPara="1" wrap="square" lIns="0" tIns="0" rIns="0" bIns="0" anchor="b" anchorCtr="0">
            <a:noAutofit/>
          </a:bodyPr>
          <a:lstStyle>
            <a:lvl1pPr lvl="0" rtl="0">
              <a:lnSpc>
                <a:spcPct val="90000"/>
              </a:lnSpc>
              <a:spcBef>
                <a:spcPts val="0"/>
              </a:spcBef>
              <a:spcAft>
                <a:spcPts val="0"/>
              </a:spcAft>
              <a:buClr>
                <a:schemeClr val="dk1"/>
              </a:buClr>
              <a:buSzPts val="2400"/>
              <a:buFont typeface="Catamaran"/>
              <a:buNone/>
              <a:defRPr sz="2400">
                <a:solidFill>
                  <a:schemeClr val="dk1"/>
                </a:solidFill>
                <a:latin typeface="Catamaran"/>
                <a:ea typeface="Catamaran"/>
                <a:cs typeface="Catamaran"/>
                <a:sym typeface="Catamaran"/>
              </a:defRPr>
            </a:lvl1pPr>
            <a:lvl2pPr lvl="1" rtl="0">
              <a:lnSpc>
                <a:spcPct val="90000"/>
              </a:lnSpc>
              <a:spcBef>
                <a:spcPts val="0"/>
              </a:spcBef>
              <a:spcAft>
                <a:spcPts val="0"/>
              </a:spcAft>
              <a:buClr>
                <a:schemeClr val="dk1"/>
              </a:buClr>
              <a:buSzPts val="2400"/>
              <a:buFont typeface="Catamaran"/>
              <a:buNone/>
              <a:defRPr sz="2400">
                <a:solidFill>
                  <a:schemeClr val="dk1"/>
                </a:solidFill>
                <a:latin typeface="Catamaran"/>
                <a:ea typeface="Catamaran"/>
                <a:cs typeface="Catamaran"/>
                <a:sym typeface="Catamaran"/>
              </a:defRPr>
            </a:lvl2pPr>
            <a:lvl3pPr lvl="2" rtl="0">
              <a:lnSpc>
                <a:spcPct val="90000"/>
              </a:lnSpc>
              <a:spcBef>
                <a:spcPts val="0"/>
              </a:spcBef>
              <a:spcAft>
                <a:spcPts val="0"/>
              </a:spcAft>
              <a:buClr>
                <a:schemeClr val="dk1"/>
              </a:buClr>
              <a:buSzPts val="2400"/>
              <a:buFont typeface="Catamaran"/>
              <a:buNone/>
              <a:defRPr sz="2400">
                <a:solidFill>
                  <a:schemeClr val="dk1"/>
                </a:solidFill>
                <a:latin typeface="Catamaran"/>
                <a:ea typeface="Catamaran"/>
                <a:cs typeface="Catamaran"/>
                <a:sym typeface="Catamaran"/>
              </a:defRPr>
            </a:lvl3pPr>
            <a:lvl4pPr lvl="3" rtl="0">
              <a:lnSpc>
                <a:spcPct val="90000"/>
              </a:lnSpc>
              <a:spcBef>
                <a:spcPts val="0"/>
              </a:spcBef>
              <a:spcAft>
                <a:spcPts val="0"/>
              </a:spcAft>
              <a:buClr>
                <a:schemeClr val="dk1"/>
              </a:buClr>
              <a:buSzPts val="2400"/>
              <a:buFont typeface="Catamaran"/>
              <a:buNone/>
              <a:defRPr sz="2400">
                <a:solidFill>
                  <a:schemeClr val="dk1"/>
                </a:solidFill>
                <a:latin typeface="Catamaran"/>
                <a:ea typeface="Catamaran"/>
                <a:cs typeface="Catamaran"/>
                <a:sym typeface="Catamaran"/>
              </a:defRPr>
            </a:lvl4pPr>
            <a:lvl5pPr lvl="4" rtl="0">
              <a:lnSpc>
                <a:spcPct val="90000"/>
              </a:lnSpc>
              <a:spcBef>
                <a:spcPts val="0"/>
              </a:spcBef>
              <a:spcAft>
                <a:spcPts val="0"/>
              </a:spcAft>
              <a:buClr>
                <a:schemeClr val="dk1"/>
              </a:buClr>
              <a:buSzPts val="2400"/>
              <a:buFont typeface="Catamaran"/>
              <a:buNone/>
              <a:defRPr sz="2400">
                <a:solidFill>
                  <a:schemeClr val="dk1"/>
                </a:solidFill>
                <a:latin typeface="Catamaran"/>
                <a:ea typeface="Catamaran"/>
                <a:cs typeface="Catamaran"/>
                <a:sym typeface="Catamaran"/>
              </a:defRPr>
            </a:lvl5pPr>
            <a:lvl6pPr lvl="5" rtl="0">
              <a:lnSpc>
                <a:spcPct val="90000"/>
              </a:lnSpc>
              <a:spcBef>
                <a:spcPts val="0"/>
              </a:spcBef>
              <a:spcAft>
                <a:spcPts val="0"/>
              </a:spcAft>
              <a:buClr>
                <a:schemeClr val="dk1"/>
              </a:buClr>
              <a:buSzPts val="2400"/>
              <a:buFont typeface="Catamaran"/>
              <a:buNone/>
              <a:defRPr sz="2400">
                <a:solidFill>
                  <a:schemeClr val="dk1"/>
                </a:solidFill>
                <a:latin typeface="Catamaran"/>
                <a:ea typeface="Catamaran"/>
                <a:cs typeface="Catamaran"/>
                <a:sym typeface="Catamaran"/>
              </a:defRPr>
            </a:lvl6pPr>
            <a:lvl7pPr lvl="6" rtl="0">
              <a:lnSpc>
                <a:spcPct val="90000"/>
              </a:lnSpc>
              <a:spcBef>
                <a:spcPts val="0"/>
              </a:spcBef>
              <a:spcAft>
                <a:spcPts val="0"/>
              </a:spcAft>
              <a:buClr>
                <a:schemeClr val="dk1"/>
              </a:buClr>
              <a:buSzPts val="2400"/>
              <a:buFont typeface="Catamaran"/>
              <a:buNone/>
              <a:defRPr sz="2400">
                <a:solidFill>
                  <a:schemeClr val="dk1"/>
                </a:solidFill>
                <a:latin typeface="Catamaran"/>
                <a:ea typeface="Catamaran"/>
                <a:cs typeface="Catamaran"/>
                <a:sym typeface="Catamaran"/>
              </a:defRPr>
            </a:lvl7pPr>
            <a:lvl8pPr lvl="7" rtl="0">
              <a:lnSpc>
                <a:spcPct val="90000"/>
              </a:lnSpc>
              <a:spcBef>
                <a:spcPts val="0"/>
              </a:spcBef>
              <a:spcAft>
                <a:spcPts val="0"/>
              </a:spcAft>
              <a:buClr>
                <a:schemeClr val="dk1"/>
              </a:buClr>
              <a:buSzPts val="2400"/>
              <a:buFont typeface="Catamaran"/>
              <a:buNone/>
              <a:defRPr sz="2400">
                <a:solidFill>
                  <a:schemeClr val="dk1"/>
                </a:solidFill>
                <a:latin typeface="Catamaran"/>
                <a:ea typeface="Catamaran"/>
                <a:cs typeface="Catamaran"/>
                <a:sym typeface="Catamaran"/>
              </a:defRPr>
            </a:lvl8pPr>
            <a:lvl9pPr lvl="8" rtl="0">
              <a:lnSpc>
                <a:spcPct val="90000"/>
              </a:lnSpc>
              <a:spcBef>
                <a:spcPts val="0"/>
              </a:spcBef>
              <a:spcAft>
                <a:spcPts val="0"/>
              </a:spcAft>
              <a:buClr>
                <a:schemeClr val="dk1"/>
              </a:buClr>
              <a:buSzPts val="2400"/>
              <a:buFont typeface="Catamaran"/>
              <a:buNone/>
              <a:defRPr sz="2400">
                <a:solidFill>
                  <a:schemeClr val="dk1"/>
                </a:solidFill>
                <a:latin typeface="Catamaran"/>
                <a:ea typeface="Catamaran"/>
                <a:cs typeface="Catamaran"/>
                <a:sym typeface="Catamaran"/>
              </a:defRPr>
            </a:lvl9pPr>
          </a:lstStyle>
          <a:p>
            <a:endParaRPr/>
          </a:p>
        </p:txBody>
      </p:sp>
      <p:sp>
        <p:nvSpPr>
          <p:cNvPr id="7" name="Google Shape;7;p1"/>
          <p:cNvSpPr txBox="1">
            <a:spLocks noGrp="1"/>
          </p:cNvSpPr>
          <p:nvPr>
            <p:ph type="body" idx="1"/>
          </p:nvPr>
        </p:nvSpPr>
        <p:spPr>
          <a:xfrm>
            <a:off x="1082050" y="1633651"/>
            <a:ext cx="6979800" cy="2359200"/>
          </a:xfrm>
          <a:prstGeom prst="rect">
            <a:avLst/>
          </a:prstGeom>
          <a:noFill/>
          <a:ln>
            <a:noFill/>
          </a:ln>
        </p:spPr>
        <p:txBody>
          <a:bodyPr spcFirstLastPara="1" wrap="square" lIns="0" tIns="0" rIns="0" bIns="0" anchor="t" anchorCtr="0">
            <a:noAutofit/>
          </a:bodyPr>
          <a:lstStyle>
            <a:lvl1pPr marL="457200" lvl="0" indent="-355600" rtl="0">
              <a:lnSpc>
                <a:spcPct val="115000"/>
              </a:lnSpc>
              <a:spcBef>
                <a:spcPts val="600"/>
              </a:spcBef>
              <a:spcAft>
                <a:spcPts val="0"/>
              </a:spcAft>
              <a:buClr>
                <a:schemeClr val="accent2"/>
              </a:buClr>
              <a:buSzPts val="2000"/>
              <a:buFont typeface="Bellota Text"/>
              <a:buChar char="●"/>
              <a:defRPr sz="2000">
                <a:solidFill>
                  <a:schemeClr val="dk1"/>
                </a:solidFill>
                <a:latin typeface="Bellota Text"/>
                <a:ea typeface="Bellota Text"/>
                <a:cs typeface="Bellota Text"/>
                <a:sym typeface="Bellota Text"/>
              </a:defRPr>
            </a:lvl1pPr>
            <a:lvl2pPr marL="914400" lvl="1" indent="-355600" rtl="0">
              <a:lnSpc>
                <a:spcPct val="115000"/>
              </a:lnSpc>
              <a:spcBef>
                <a:spcPts val="0"/>
              </a:spcBef>
              <a:spcAft>
                <a:spcPts val="0"/>
              </a:spcAft>
              <a:buClr>
                <a:schemeClr val="accent3"/>
              </a:buClr>
              <a:buSzPts val="2000"/>
              <a:buFont typeface="Bellota Text"/>
              <a:buChar char="○"/>
              <a:defRPr sz="2000">
                <a:solidFill>
                  <a:schemeClr val="dk1"/>
                </a:solidFill>
                <a:latin typeface="Bellota Text"/>
                <a:ea typeface="Bellota Text"/>
                <a:cs typeface="Bellota Text"/>
                <a:sym typeface="Bellota Text"/>
              </a:defRPr>
            </a:lvl2pPr>
            <a:lvl3pPr marL="1371600" lvl="2" indent="-355600" rtl="0">
              <a:lnSpc>
                <a:spcPct val="115000"/>
              </a:lnSpc>
              <a:spcBef>
                <a:spcPts val="0"/>
              </a:spcBef>
              <a:spcAft>
                <a:spcPts val="0"/>
              </a:spcAft>
              <a:buClr>
                <a:schemeClr val="accent1"/>
              </a:buClr>
              <a:buSzPts val="2000"/>
              <a:buFont typeface="Bellota Text"/>
              <a:buChar char="■"/>
              <a:defRPr sz="2000">
                <a:solidFill>
                  <a:schemeClr val="dk1"/>
                </a:solidFill>
                <a:latin typeface="Bellota Text"/>
                <a:ea typeface="Bellota Text"/>
                <a:cs typeface="Bellota Text"/>
                <a:sym typeface="Bellota Text"/>
              </a:defRPr>
            </a:lvl3pPr>
            <a:lvl4pPr marL="1828800" lvl="3" indent="-355600" rtl="0">
              <a:lnSpc>
                <a:spcPct val="115000"/>
              </a:lnSpc>
              <a:spcBef>
                <a:spcPts val="0"/>
              </a:spcBef>
              <a:spcAft>
                <a:spcPts val="0"/>
              </a:spcAft>
              <a:buClr>
                <a:schemeClr val="dk1"/>
              </a:buClr>
              <a:buSzPts val="2000"/>
              <a:buFont typeface="Bellota Text"/>
              <a:buChar char="●"/>
              <a:defRPr sz="2000">
                <a:solidFill>
                  <a:schemeClr val="dk1"/>
                </a:solidFill>
                <a:latin typeface="Bellota Text"/>
                <a:ea typeface="Bellota Text"/>
                <a:cs typeface="Bellota Text"/>
                <a:sym typeface="Bellota Text"/>
              </a:defRPr>
            </a:lvl4pPr>
            <a:lvl5pPr marL="2286000" lvl="4" indent="-355600" rtl="0">
              <a:lnSpc>
                <a:spcPct val="115000"/>
              </a:lnSpc>
              <a:spcBef>
                <a:spcPts val="0"/>
              </a:spcBef>
              <a:spcAft>
                <a:spcPts val="0"/>
              </a:spcAft>
              <a:buClr>
                <a:schemeClr val="dk1"/>
              </a:buClr>
              <a:buSzPts val="2000"/>
              <a:buFont typeface="Bellota Text"/>
              <a:buChar char="○"/>
              <a:defRPr sz="2000">
                <a:solidFill>
                  <a:schemeClr val="dk1"/>
                </a:solidFill>
                <a:latin typeface="Bellota Text"/>
                <a:ea typeface="Bellota Text"/>
                <a:cs typeface="Bellota Text"/>
                <a:sym typeface="Bellota Text"/>
              </a:defRPr>
            </a:lvl5pPr>
            <a:lvl6pPr marL="2743200" lvl="5" indent="-355600" rtl="0">
              <a:lnSpc>
                <a:spcPct val="115000"/>
              </a:lnSpc>
              <a:spcBef>
                <a:spcPts val="0"/>
              </a:spcBef>
              <a:spcAft>
                <a:spcPts val="0"/>
              </a:spcAft>
              <a:buClr>
                <a:schemeClr val="dk1"/>
              </a:buClr>
              <a:buSzPts val="2000"/>
              <a:buFont typeface="Bellota Text"/>
              <a:buChar char="■"/>
              <a:defRPr sz="2000">
                <a:solidFill>
                  <a:schemeClr val="dk1"/>
                </a:solidFill>
                <a:latin typeface="Bellota Text"/>
                <a:ea typeface="Bellota Text"/>
                <a:cs typeface="Bellota Text"/>
                <a:sym typeface="Bellota Text"/>
              </a:defRPr>
            </a:lvl6pPr>
            <a:lvl7pPr marL="3200400" lvl="6" indent="-355600" rtl="0">
              <a:lnSpc>
                <a:spcPct val="115000"/>
              </a:lnSpc>
              <a:spcBef>
                <a:spcPts val="0"/>
              </a:spcBef>
              <a:spcAft>
                <a:spcPts val="0"/>
              </a:spcAft>
              <a:buClr>
                <a:schemeClr val="dk1"/>
              </a:buClr>
              <a:buSzPts val="2000"/>
              <a:buFont typeface="Bellota Text"/>
              <a:buChar char="●"/>
              <a:defRPr sz="2000">
                <a:solidFill>
                  <a:schemeClr val="dk1"/>
                </a:solidFill>
                <a:latin typeface="Bellota Text"/>
                <a:ea typeface="Bellota Text"/>
                <a:cs typeface="Bellota Text"/>
                <a:sym typeface="Bellota Text"/>
              </a:defRPr>
            </a:lvl7pPr>
            <a:lvl8pPr marL="3657600" lvl="7" indent="-355600" rtl="0">
              <a:lnSpc>
                <a:spcPct val="115000"/>
              </a:lnSpc>
              <a:spcBef>
                <a:spcPts val="0"/>
              </a:spcBef>
              <a:spcAft>
                <a:spcPts val="0"/>
              </a:spcAft>
              <a:buClr>
                <a:schemeClr val="dk1"/>
              </a:buClr>
              <a:buSzPts val="2000"/>
              <a:buFont typeface="Bellota Text"/>
              <a:buChar char="○"/>
              <a:defRPr sz="2000">
                <a:solidFill>
                  <a:schemeClr val="dk1"/>
                </a:solidFill>
                <a:latin typeface="Bellota Text"/>
                <a:ea typeface="Bellota Text"/>
                <a:cs typeface="Bellota Text"/>
                <a:sym typeface="Bellota Text"/>
              </a:defRPr>
            </a:lvl8pPr>
            <a:lvl9pPr marL="4114800" lvl="8" indent="-355600" rtl="0">
              <a:lnSpc>
                <a:spcPct val="115000"/>
              </a:lnSpc>
              <a:spcBef>
                <a:spcPts val="0"/>
              </a:spcBef>
              <a:spcAft>
                <a:spcPts val="0"/>
              </a:spcAft>
              <a:buClr>
                <a:schemeClr val="dk1"/>
              </a:buClr>
              <a:buSzPts val="2000"/>
              <a:buFont typeface="Bellota Text"/>
              <a:buChar char="■"/>
              <a:defRPr sz="2000">
                <a:solidFill>
                  <a:schemeClr val="dk1"/>
                </a:solidFill>
                <a:latin typeface="Bellota Text"/>
                <a:ea typeface="Bellota Text"/>
                <a:cs typeface="Bellota Text"/>
                <a:sym typeface="Bellota Text"/>
              </a:defRPr>
            </a:lvl9pPr>
          </a:lstStyle>
          <a:p>
            <a:endParaRPr/>
          </a:p>
        </p:txBody>
      </p:sp>
      <p:sp>
        <p:nvSpPr>
          <p:cNvPr id="8" name="Google Shape;8;p1"/>
          <p:cNvSpPr txBox="1">
            <a:spLocks noGrp="1"/>
          </p:cNvSpPr>
          <p:nvPr>
            <p:ph type="sldNum" idx="12"/>
          </p:nvPr>
        </p:nvSpPr>
        <p:spPr>
          <a:xfrm>
            <a:off x="4297650" y="4749851"/>
            <a:ext cx="548700" cy="393600"/>
          </a:xfrm>
          <a:prstGeom prst="rect">
            <a:avLst/>
          </a:prstGeom>
          <a:noFill/>
          <a:ln>
            <a:noFill/>
          </a:ln>
        </p:spPr>
        <p:txBody>
          <a:bodyPr spcFirstLastPara="1" wrap="square" lIns="0" tIns="0" rIns="0" bIns="0" anchor="ctr" anchorCtr="0">
            <a:noAutofit/>
          </a:bodyPr>
          <a:lstStyle>
            <a:lvl1pPr lvl="0" algn="ctr" rtl="0">
              <a:buNone/>
              <a:defRPr sz="1300" b="1">
                <a:solidFill>
                  <a:schemeClr val="dk2"/>
                </a:solidFill>
                <a:latin typeface="Catamaran"/>
                <a:ea typeface="Catamaran"/>
                <a:cs typeface="Catamaran"/>
                <a:sym typeface="Catamaran"/>
              </a:defRPr>
            </a:lvl1pPr>
            <a:lvl2pPr lvl="1" algn="ctr" rtl="0">
              <a:buNone/>
              <a:defRPr sz="1300" b="1">
                <a:solidFill>
                  <a:schemeClr val="dk2"/>
                </a:solidFill>
                <a:latin typeface="Catamaran"/>
                <a:ea typeface="Catamaran"/>
                <a:cs typeface="Catamaran"/>
                <a:sym typeface="Catamaran"/>
              </a:defRPr>
            </a:lvl2pPr>
            <a:lvl3pPr lvl="2" algn="ctr" rtl="0">
              <a:buNone/>
              <a:defRPr sz="1300" b="1">
                <a:solidFill>
                  <a:schemeClr val="dk2"/>
                </a:solidFill>
                <a:latin typeface="Catamaran"/>
                <a:ea typeface="Catamaran"/>
                <a:cs typeface="Catamaran"/>
                <a:sym typeface="Catamaran"/>
              </a:defRPr>
            </a:lvl3pPr>
            <a:lvl4pPr lvl="3" algn="ctr" rtl="0">
              <a:buNone/>
              <a:defRPr sz="1300" b="1">
                <a:solidFill>
                  <a:schemeClr val="dk2"/>
                </a:solidFill>
                <a:latin typeface="Catamaran"/>
                <a:ea typeface="Catamaran"/>
                <a:cs typeface="Catamaran"/>
                <a:sym typeface="Catamaran"/>
              </a:defRPr>
            </a:lvl4pPr>
            <a:lvl5pPr lvl="4" algn="ctr" rtl="0">
              <a:buNone/>
              <a:defRPr sz="1300" b="1">
                <a:solidFill>
                  <a:schemeClr val="dk2"/>
                </a:solidFill>
                <a:latin typeface="Catamaran"/>
                <a:ea typeface="Catamaran"/>
                <a:cs typeface="Catamaran"/>
                <a:sym typeface="Catamaran"/>
              </a:defRPr>
            </a:lvl5pPr>
            <a:lvl6pPr lvl="5" algn="ctr" rtl="0">
              <a:buNone/>
              <a:defRPr sz="1300" b="1">
                <a:solidFill>
                  <a:schemeClr val="dk2"/>
                </a:solidFill>
                <a:latin typeface="Catamaran"/>
                <a:ea typeface="Catamaran"/>
                <a:cs typeface="Catamaran"/>
                <a:sym typeface="Catamaran"/>
              </a:defRPr>
            </a:lvl6pPr>
            <a:lvl7pPr lvl="6" algn="ctr" rtl="0">
              <a:buNone/>
              <a:defRPr sz="1300" b="1">
                <a:solidFill>
                  <a:schemeClr val="dk2"/>
                </a:solidFill>
                <a:latin typeface="Catamaran"/>
                <a:ea typeface="Catamaran"/>
                <a:cs typeface="Catamaran"/>
                <a:sym typeface="Catamaran"/>
              </a:defRPr>
            </a:lvl7pPr>
            <a:lvl8pPr lvl="7" algn="ctr" rtl="0">
              <a:buNone/>
              <a:defRPr sz="1300" b="1">
                <a:solidFill>
                  <a:schemeClr val="dk2"/>
                </a:solidFill>
                <a:latin typeface="Catamaran"/>
                <a:ea typeface="Catamaran"/>
                <a:cs typeface="Catamaran"/>
                <a:sym typeface="Catamaran"/>
              </a:defRPr>
            </a:lvl8pPr>
            <a:lvl9pPr lvl="8" algn="ctr" rtl="0">
              <a:buNone/>
              <a:defRPr sz="1300" b="1">
                <a:solidFill>
                  <a:schemeClr val="dk2"/>
                </a:solidFill>
                <a:latin typeface="Catamaran"/>
                <a:ea typeface="Catamaran"/>
                <a:cs typeface="Catamaran"/>
                <a:sym typeface="Catamaran"/>
              </a:defRPr>
            </a:lvl9pPr>
          </a:lstStyle>
          <a:p>
            <a:pPr marL="0" lvl="0" indent="0" algn="ct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53" r:id="rId2"/>
    <p:sldLayoutId id="2147483655" r:id="rId3"/>
    <p:sldLayoutId id="2147483656" r:id="rId4"/>
    <p:sldLayoutId id="2147483657" r:id="rId5"/>
    <p:sldLayoutId id="2147483658" r:id="rId6"/>
    <p:sldLayoutId id="2147483659" r:id="rId7"/>
    <p:sldLayoutId id="2147483661" r:id="rId8"/>
    <p:sldLayoutId id="2147483662" r:id="rId9"/>
    <p:sldLayoutId id="2147483663" r:id="rId10"/>
    <p:sldLayoutId id="2147483664" r:id="rId11"/>
    <p:sldLayoutId id="2147483665" r:id="rId12"/>
    <p:sldLayoutId id="2147483666" r:id="rId13"/>
    <p:sldLayoutId id="2147483667" r:id="rId14"/>
    <p:sldLayoutId id="2147483713" r:id="rId15"/>
    <p:sldLayoutId id="2147483715" r:id="rId16"/>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图片 3">
            <a:extLst>
              <a:ext uri="{FF2B5EF4-FFF2-40B4-BE49-F238E27FC236}">
                <a16:creationId xmlns:a16="http://schemas.microsoft.com/office/drawing/2014/main" id="{83B6F781-37CA-4929-8897-DB61B0909830}"/>
              </a:ext>
            </a:extLst>
          </p:cNvPr>
          <p:cNvPicPr>
            <a:picLocks noChangeAspect="1"/>
          </p:cNvPicPr>
          <p:nvPr userDrawn="1"/>
        </p:nvPicPr>
        <p:blipFill rotWithShape="1">
          <a:blip r:embed="rId14">
            <a:extLst>
              <a:ext uri="{28A0092B-C50C-407E-A947-70E740481C1C}">
                <a14:useLocalDpi xmlns:a14="http://schemas.microsoft.com/office/drawing/2010/main" val="0"/>
              </a:ext>
            </a:extLst>
          </a:blip>
          <a:srcRect l="5390" t="3825" r="4298" b="38905"/>
          <a:stretch/>
        </p:blipFill>
        <p:spPr>
          <a:xfrm>
            <a:off x="-91440" y="-175022"/>
            <a:ext cx="9441180" cy="5318522"/>
          </a:xfrm>
          <a:prstGeom prst="rect">
            <a:avLst/>
          </a:prstGeom>
        </p:spPr>
      </p:pic>
      <p:pic>
        <p:nvPicPr>
          <p:cNvPr id="8" name="图片 4">
            <a:extLst>
              <a:ext uri="{FF2B5EF4-FFF2-40B4-BE49-F238E27FC236}">
                <a16:creationId xmlns:a16="http://schemas.microsoft.com/office/drawing/2014/main" id="{C6F490BA-D6E2-4931-B9BE-756154508AAC}"/>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341767" y="484354"/>
            <a:ext cx="4504694" cy="3722978"/>
          </a:xfrm>
          <a:prstGeom prst="rect">
            <a:avLst/>
          </a:prstGeom>
        </p:spPr>
      </p:pic>
      <p:grpSp>
        <p:nvGrpSpPr>
          <p:cNvPr id="9" name="组合 5">
            <a:extLst>
              <a:ext uri="{FF2B5EF4-FFF2-40B4-BE49-F238E27FC236}">
                <a16:creationId xmlns:a16="http://schemas.microsoft.com/office/drawing/2014/main" id="{66DD6797-4147-483E-AFB8-6C29EBF7A010}"/>
              </a:ext>
            </a:extLst>
          </p:cNvPr>
          <p:cNvGrpSpPr/>
          <p:nvPr userDrawn="1"/>
        </p:nvGrpSpPr>
        <p:grpSpPr>
          <a:xfrm>
            <a:off x="516208" y="-314398"/>
            <a:ext cx="844309" cy="1597504"/>
            <a:chOff x="1451292" y="-385762"/>
            <a:chExt cx="1323975" cy="2505074"/>
          </a:xfrm>
        </p:grpSpPr>
        <p:sp>
          <p:nvSpPr>
            <p:cNvPr id="10" name="矩形 6">
              <a:extLst>
                <a:ext uri="{FF2B5EF4-FFF2-40B4-BE49-F238E27FC236}">
                  <a16:creationId xmlns:a16="http://schemas.microsoft.com/office/drawing/2014/main" id="{348F58BB-1053-45A6-B26F-84D4F263CD5A}"/>
                </a:ext>
              </a:extLst>
            </p:cNvPr>
            <p:cNvSpPr/>
            <p:nvPr/>
          </p:nvSpPr>
          <p:spPr>
            <a:xfrm>
              <a:off x="2021840" y="-385762"/>
              <a:ext cx="91440" cy="2204720"/>
            </a:xfrm>
            <a:prstGeom prst="rect">
              <a:avLst/>
            </a:prstGeom>
            <a:solidFill>
              <a:srgbClr val="15C6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Calibri" panose="020F0502020204030204"/>
                <a:ea typeface="等线" panose="020B0604020202020204" charset="-122"/>
                <a:cs typeface="+mn-cs"/>
              </a:endParaRPr>
            </a:p>
          </p:txBody>
        </p:sp>
        <p:pic>
          <p:nvPicPr>
            <p:cNvPr id="11" name="图片 7">
              <a:extLst>
                <a:ext uri="{FF2B5EF4-FFF2-40B4-BE49-F238E27FC236}">
                  <a16:creationId xmlns:a16="http://schemas.microsoft.com/office/drawing/2014/main" id="{66D8C18F-E4EA-40C9-9AB3-03B15C97EB57}"/>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rot="740408">
              <a:off x="1451292" y="757237"/>
              <a:ext cx="1323975" cy="1362075"/>
            </a:xfrm>
            <a:prstGeom prst="rect">
              <a:avLst/>
            </a:prstGeom>
          </p:spPr>
        </p:pic>
      </p:grpSp>
      <p:grpSp>
        <p:nvGrpSpPr>
          <p:cNvPr id="12" name="组合 17">
            <a:extLst>
              <a:ext uri="{FF2B5EF4-FFF2-40B4-BE49-F238E27FC236}">
                <a16:creationId xmlns:a16="http://schemas.microsoft.com/office/drawing/2014/main" id="{90531DFF-D2D2-4750-B0D8-E8742E44F1AE}"/>
              </a:ext>
            </a:extLst>
          </p:cNvPr>
          <p:cNvGrpSpPr/>
          <p:nvPr userDrawn="1"/>
        </p:nvGrpSpPr>
        <p:grpSpPr>
          <a:xfrm>
            <a:off x="3936527" y="-314398"/>
            <a:ext cx="844309" cy="1597504"/>
            <a:chOff x="1451292" y="-385762"/>
            <a:chExt cx="1323975" cy="2505074"/>
          </a:xfrm>
        </p:grpSpPr>
        <p:sp>
          <p:nvSpPr>
            <p:cNvPr id="13" name="矩形 18">
              <a:extLst>
                <a:ext uri="{FF2B5EF4-FFF2-40B4-BE49-F238E27FC236}">
                  <a16:creationId xmlns:a16="http://schemas.microsoft.com/office/drawing/2014/main" id="{E7C7A594-D5C7-43D8-B2A0-A3DCE8A387D2}"/>
                </a:ext>
              </a:extLst>
            </p:cNvPr>
            <p:cNvSpPr/>
            <p:nvPr/>
          </p:nvSpPr>
          <p:spPr>
            <a:xfrm>
              <a:off x="2021840" y="-385762"/>
              <a:ext cx="91440" cy="2204720"/>
            </a:xfrm>
            <a:prstGeom prst="rect">
              <a:avLst/>
            </a:prstGeom>
            <a:solidFill>
              <a:srgbClr val="15C6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Calibri" panose="020F0502020204030204"/>
                <a:ea typeface="等线" panose="020B0604020202020204" charset="-122"/>
                <a:cs typeface="+mn-cs"/>
              </a:endParaRPr>
            </a:p>
          </p:txBody>
        </p:sp>
        <p:pic>
          <p:nvPicPr>
            <p:cNvPr id="14" name="图片 19">
              <a:extLst>
                <a:ext uri="{FF2B5EF4-FFF2-40B4-BE49-F238E27FC236}">
                  <a16:creationId xmlns:a16="http://schemas.microsoft.com/office/drawing/2014/main" id="{944052C2-101C-43D1-AB42-066755449474}"/>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rot="740408">
              <a:off x="1451292" y="757237"/>
              <a:ext cx="1323975" cy="1362075"/>
            </a:xfrm>
            <a:prstGeom prst="rect">
              <a:avLst/>
            </a:prstGeom>
          </p:spPr>
        </p:pic>
      </p:grpSp>
      <p:pic>
        <p:nvPicPr>
          <p:cNvPr id="3" name="Picture 2" descr="A picture containing diagram&#10;&#10;Description automatically generated">
            <a:extLst>
              <a:ext uri="{FF2B5EF4-FFF2-40B4-BE49-F238E27FC236}">
                <a16:creationId xmlns:a16="http://schemas.microsoft.com/office/drawing/2014/main" id="{DB199274-F7D1-4477-8DE3-946667D9DA33}"/>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13263995" y="7816057"/>
            <a:ext cx="1236467" cy="1068170"/>
          </a:xfrm>
          <a:prstGeom prst="rect">
            <a:avLst/>
          </a:prstGeom>
        </p:spPr>
      </p:pic>
      <p:sp>
        <p:nvSpPr>
          <p:cNvPr id="4" name="TextBox 3">
            <a:extLst>
              <a:ext uri="{FF2B5EF4-FFF2-40B4-BE49-F238E27FC236}">
                <a16:creationId xmlns:a16="http://schemas.microsoft.com/office/drawing/2014/main" id="{797EEDD5-239C-45DC-A059-1118A164881F}"/>
              </a:ext>
            </a:extLst>
          </p:cNvPr>
          <p:cNvSpPr txBox="1"/>
          <p:nvPr userDrawn="1"/>
        </p:nvSpPr>
        <p:spPr>
          <a:xfrm>
            <a:off x="8406683" y="4797251"/>
            <a:ext cx="781432" cy="369332"/>
          </a:xfrm>
          <a:prstGeom prst="rect">
            <a:avLst/>
          </a:prstGeom>
          <a:noFill/>
        </p:spPr>
        <p:txBody>
          <a:bodyPr wrap="none" rtlCol="0">
            <a:spAutoFit/>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KTUTS</a:t>
            </a:r>
          </a:p>
        </p:txBody>
      </p:sp>
      <p:sp>
        <p:nvSpPr>
          <p:cNvPr id="15" name="TextBox 14">
            <a:extLst>
              <a:ext uri="{FF2B5EF4-FFF2-40B4-BE49-F238E27FC236}">
                <a16:creationId xmlns:a16="http://schemas.microsoft.com/office/drawing/2014/main" id="{929ED304-6DF0-4D44-A359-78A0E1B51C81}"/>
              </a:ext>
            </a:extLst>
          </p:cNvPr>
          <p:cNvSpPr txBox="1"/>
          <p:nvPr userDrawn="1"/>
        </p:nvSpPr>
        <p:spPr>
          <a:xfrm>
            <a:off x="8225907" y="71337"/>
            <a:ext cx="918841" cy="369332"/>
          </a:xfrm>
          <a:prstGeom prst="rect">
            <a:avLst/>
          </a:prstGeom>
          <a:noFill/>
        </p:spPr>
        <p:txBody>
          <a:bodyPr wrap="none" rtlCol="0">
            <a:spAutoFit/>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5B9BD5">
                    <a:lumMod val="40000"/>
                    <a:lumOff val="60000"/>
                  </a:srgbClr>
                </a:solidFill>
                <a:effectLst/>
                <a:uLnTx/>
                <a:uFillTx/>
                <a:latin typeface="UTM Showcard" panose="02040603050506020204" pitchFamily="18" charset="0"/>
                <a:ea typeface="+mn-ea"/>
                <a:cs typeface="+mn-cs"/>
              </a:rPr>
              <a:t>KTUTS</a:t>
            </a:r>
          </a:p>
        </p:txBody>
      </p:sp>
    </p:spTree>
    <p:extLst>
      <p:ext uri="{BB962C8B-B14F-4D97-AF65-F5344CB8AC3E}">
        <p14:creationId xmlns:p14="http://schemas.microsoft.com/office/powerpoint/2010/main" val="1423058873"/>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 id="2147483712" r:id="rId1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47" presetClass="entr" presetSubtype="0" fill="hold" nodeType="after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par>
                                <p:cTn id="20" presetID="47" presetClass="entr" presetSubtype="0"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0"/>
                                        <p:tgtEl>
                                          <p:spTgt spid="8"/>
                                        </p:tgtEl>
                                      </p:cBhvr>
                                    </p:animEffect>
                                    <p:anim calcmode="lin" valueType="num">
                                      <p:cBhvr>
                                        <p:cTn id="23" dur="1000" fill="hold"/>
                                        <p:tgtEl>
                                          <p:spTgt spid="8"/>
                                        </p:tgtEl>
                                        <p:attrNameLst>
                                          <p:attrName>ppt_x</p:attrName>
                                        </p:attrNameLst>
                                      </p:cBhvr>
                                      <p:tavLst>
                                        <p:tav tm="0">
                                          <p:val>
                                            <p:strVal val="#ppt_x"/>
                                          </p:val>
                                        </p:tav>
                                        <p:tav tm="100000">
                                          <p:val>
                                            <p:strVal val="#ppt_x"/>
                                          </p:val>
                                        </p:tav>
                                      </p:tavLst>
                                    </p:anim>
                                    <p:anim calcmode="lin" valueType="num">
                                      <p:cBhvr>
                                        <p:cTn id="2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图片 3">
            <a:extLst>
              <a:ext uri="{FF2B5EF4-FFF2-40B4-BE49-F238E27FC236}">
                <a16:creationId xmlns:a16="http://schemas.microsoft.com/office/drawing/2014/main" id="{83B6F781-37CA-4929-8897-DB61B0909830}"/>
              </a:ext>
            </a:extLst>
          </p:cNvPr>
          <p:cNvPicPr>
            <a:picLocks noChangeAspect="1"/>
          </p:cNvPicPr>
          <p:nvPr userDrawn="1"/>
        </p:nvPicPr>
        <p:blipFill rotWithShape="1">
          <a:blip r:embed="rId15">
            <a:extLst>
              <a:ext uri="{28A0092B-C50C-407E-A947-70E740481C1C}">
                <a14:useLocalDpi xmlns:a14="http://schemas.microsoft.com/office/drawing/2010/main" val="0"/>
              </a:ext>
            </a:extLst>
          </a:blip>
          <a:srcRect l="5390" t="3825" r="4298" b="38905"/>
          <a:stretch/>
        </p:blipFill>
        <p:spPr>
          <a:xfrm>
            <a:off x="-91440" y="-175022"/>
            <a:ext cx="9441180" cy="5318522"/>
          </a:xfrm>
          <a:prstGeom prst="rect">
            <a:avLst/>
          </a:prstGeom>
        </p:spPr>
      </p:pic>
      <p:pic>
        <p:nvPicPr>
          <p:cNvPr id="8" name="图片 4">
            <a:extLst>
              <a:ext uri="{FF2B5EF4-FFF2-40B4-BE49-F238E27FC236}">
                <a16:creationId xmlns:a16="http://schemas.microsoft.com/office/drawing/2014/main" id="{C6F490BA-D6E2-4931-B9BE-756154508AAC}"/>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341767" y="484354"/>
            <a:ext cx="4504694" cy="3722978"/>
          </a:xfrm>
          <a:prstGeom prst="rect">
            <a:avLst/>
          </a:prstGeom>
        </p:spPr>
      </p:pic>
      <p:grpSp>
        <p:nvGrpSpPr>
          <p:cNvPr id="9" name="组合 5">
            <a:extLst>
              <a:ext uri="{FF2B5EF4-FFF2-40B4-BE49-F238E27FC236}">
                <a16:creationId xmlns:a16="http://schemas.microsoft.com/office/drawing/2014/main" id="{66DD6797-4147-483E-AFB8-6C29EBF7A010}"/>
              </a:ext>
            </a:extLst>
          </p:cNvPr>
          <p:cNvGrpSpPr/>
          <p:nvPr userDrawn="1"/>
        </p:nvGrpSpPr>
        <p:grpSpPr>
          <a:xfrm>
            <a:off x="516208" y="-314398"/>
            <a:ext cx="844309" cy="1597504"/>
            <a:chOff x="1451292" y="-385762"/>
            <a:chExt cx="1323975" cy="2505074"/>
          </a:xfrm>
        </p:grpSpPr>
        <p:sp>
          <p:nvSpPr>
            <p:cNvPr id="10" name="矩形 6">
              <a:extLst>
                <a:ext uri="{FF2B5EF4-FFF2-40B4-BE49-F238E27FC236}">
                  <a16:creationId xmlns:a16="http://schemas.microsoft.com/office/drawing/2014/main" id="{348F58BB-1053-45A6-B26F-84D4F263CD5A}"/>
                </a:ext>
              </a:extLst>
            </p:cNvPr>
            <p:cNvSpPr/>
            <p:nvPr/>
          </p:nvSpPr>
          <p:spPr>
            <a:xfrm>
              <a:off x="2021840" y="-385762"/>
              <a:ext cx="91440" cy="2204720"/>
            </a:xfrm>
            <a:prstGeom prst="rect">
              <a:avLst/>
            </a:prstGeom>
            <a:solidFill>
              <a:srgbClr val="15C6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Calibri" panose="020F0502020204030204"/>
                <a:ea typeface="等线" panose="020B0604020202020204" charset="-122"/>
                <a:cs typeface="+mn-cs"/>
              </a:endParaRPr>
            </a:p>
          </p:txBody>
        </p:sp>
        <p:pic>
          <p:nvPicPr>
            <p:cNvPr id="11" name="图片 7">
              <a:extLst>
                <a:ext uri="{FF2B5EF4-FFF2-40B4-BE49-F238E27FC236}">
                  <a16:creationId xmlns:a16="http://schemas.microsoft.com/office/drawing/2014/main" id="{66D8C18F-E4EA-40C9-9AB3-03B15C97EB57}"/>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rot="740408">
              <a:off x="1451292" y="757237"/>
              <a:ext cx="1323975" cy="1362075"/>
            </a:xfrm>
            <a:prstGeom prst="rect">
              <a:avLst/>
            </a:prstGeom>
          </p:spPr>
        </p:pic>
      </p:grpSp>
      <p:grpSp>
        <p:nvGrpSpPr>
          <p:cNvPr id="12" name="组合 17">
            <a:extLst>
              <a:ext uri="{FF2B5EF4-FFF2-40B4-BE49-F238E27FC236}">
                <a16:creationId xmlns:a16="http://schemas.microsoft.com/office/drawing/2014/main" id="{90531DFF-D2D2-4750-B0D8-E8742E44F1AE}"/>
              </a:ext>
            </a:extLst>
          </p:cNvPr>
          <p:cNvGrpSpPr/>
          <p:nvPr userDrawn="1"/>
        </p:nvGrpSpPr>
        <p:grpSpPr>
          <a:xfrm>
            <a:off x="3936527" y="-314398"/>
            <a:ext cx="844309" cy="1597504"/>
            <a:chOff x="1451292" y="-385762"/>
            <a:chExt cx="1323975" cy="2505074"/>
          </a:xfrm>
        </p:grpSpPr>
        <p:sp>
          <p:nvSpPr>
            <p:cNvPr id="13" name="矩形 18">
              <a:extLst>
                <a:ext uri="{FF2B5EF4-FFF2-40B4-BE49-F238E27FC236}">
                  <a16:creationId xmlns:a16="http://schemas.microsoft.com/office/drawing/2014/main" id="{E7C7A594-D5C7-43D8-B2A0-A3DCE8A387D2}"/>
                </a:ext>
              </a:extLst>
            </p:cNvPr>
            <p:cNvSpPr/>
            <p:nvPr/>
          </p:nvSpPr>
          <p:spPr>
            <a:xfrm>
              <a:off x="2021840" y="-385762"/>
              <a:ext cx="91440" cy="2204720"/>
            </a:xfrm>
            <a:prstGeom prst="rect">
              <a:avLst/>
            </a:prstGeom>
            <a:solidFill>
              <a:srgbClr val="15C6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Calibri" panose="020F0502020204030204"/>
                <a:ea typeface="等线" panose="020B0604020202020204" charset="-122"/>
                <a:cs typeface="+mn-cs"/>
              </a:endParaRPr>
            </a:p>
          </p:txBody>
        </p:sp>
        <p:pic>
          <p:nvPicPr>
            <p:cNvPr id="14" name="图片 19">
              <a:extLst>
                <a:ext uri="{FF2B5EF4-FFF2-40B4-BE49-F238E27FC236}">
                  <a16:creationId xmlns:a16="http://schemas.microsoft.com/office/drawing/2014/main" id="{944052C2-101C-43D1-AB42-066755449474}"/>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rot="740408">
              <a:off x="1451292" y="757237"/>
              <a:ext cx="1323975" cy="1362075"/>
            </a:xfrm>
            <a:prstGeom prst="rect">
              <a:avLst/>
            </a:prstGeom>
          </p:spPr>
        </p:pic>
      </p:grpSp>
      <p:pic>
        <p:nvPicPr>
          <p:cNvPr id="3" name="Picture 2" descr="A picture containing diagram&#10;&#10;Description automatically generated">
            <a:extLst>
              <a:ext uri="{FF2B5EF4-FFF2-40B4-BE49-F238E27FC236}">
                <a16:creationId xmlns:a16="http://schemas.microsoft.com/office/drawing/2014/main" id="{DB199274-F7D1-4477-8DE3-946667D9DA33}"/>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13263995" y="7816057"/>
            <a:ext cx="1236467" cy="1068170"/>
          </a:xfrm>
          <a:prstGeom prst="rect">
            <a:avLst/>
          </a:prstGeom>
        </p:spPr>
      </p:pic>
      <p:sp>
        <p:nvSpPr>
          <p:cNvPr id="4" name="TextBox 3">
            <a:extLst>
              <a:ext uri="{FF2B5EF4-FFF2-40B4-BE49-F238E27FC236}">
                <a16:creationId xmlns:a16="http://schemas.microsoft.com/office/drawing/2014/main" id="{797EEDD5-239C-45DC-A059-1118A164881F}"/>
              </a:ext>
            </a:extLst>
          </p:cNvPr>
          <p:cNvSpPr txBox="1"/>
          <p:nvPr userDrawn="1"/>
        </p:nvSpPr>
        <p:spPr>
          <a:xfrm>
            <a:off x="8406683" y="4797251"/>
            <a:ext cx="781432" cy="369332"/>
          </a:xfrm>
          <a:prstGeom prst="rect">
            <a:avLst/>
          </a:prstGeom>
          <a:noFill/>
        </p:spPr>
        <p:txBody>
          <a:bodyPr wrap="none" rtlCol="0">
            <a:spAutoFit/>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KTUTS</a:t>
            </a:r>
          </a:p>
        </p:txBody>
      </p:sp>
      <p:sp>
        <p:nvSpPr>
          <p:cNvPr id="15" name="TextBox 14">
            <a:extLst>
              <a:ext uri="{FF2B5EF4-FFF2-40B4-BE49-F238E27FC236}">
                <a16:creationId xmlns:a16="http://schemas.microsoft.com/office/drawing/2014/main" id="{929ED304-6DF0-4D44-A359-78A0E1B51C81}"/>
              </a:ext>
            </a:extLst>
          </p:cNvPr>
          <p:cNvSpPr txBox="1"/>
          <p:nvPr userDrawn="1"/>
        </p:nvSpPr>
        <p:spPr>
          <a:xfrm>
            <a:off x="8225907" y="71337"/>
            <a:ext cx="918841" cy="369332"/>
          </a:xfrm>
          <a:prstGeom prst="rect">
            <a:avLst/>
          </a:prstGeom>
          <a:noFill/>
        </p:spPr>
        <p:txBody>
          <a:bodyPr wrap="none" rtlCol="0">
            <a:spAutoFit/>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5B9BD5">
                    <a:lumMod val="40000"/>
                    <a:lumOff val="60000"/>
                  </a:srgbClr>
                </a:solidFill>
                <a:effectLst/>
                <a:uLnTx/>
                <a:uFillTx/>
                <a:latin typeface="UTM Showcard" panose="02040603050506020204" pitchFamily="18" charset="0"/>
                <a:ea typeface="+mn-ea"/>
                <a:cs typeface="+mn-cs"/>
              </a:rPr>
              <a:t>KTUTS</a:t>
            </a:r>
          </a:p>
        </p:txBody>
      </p:sp>
    </p:spTree>
    <p:extLst>
      <p:ext uri="{BB962C8B-B14F-4D97-AF65-F5344CB8AC3E}">
        <p14:creationId xmlns:p14="http://schemas.microsoft.com/office/powerpoint/2010/main" val="2773407216"/>
      </p:ext>
    </p:extLst>
  </p:cSld>
  <p:clrMap bg1="lt1" tx1="dk1" bg2="lt2" tx2="dk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 id="2147483726" r:id="rId10"/>
    <p:sldLayoutId id="2147483727" r:id="rId11"/>
    <p:sldLayoutId id="2147483728" r:id="rId12"/>
    <p:sldLayoutId id="2147483729" r:id="rId13"/>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47" presetClass="entr" presetSubtype="0" fill="hold" nodeType="after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par>
                                <p:cTn id="20" presetID="47" presetClass="entr" presetSubtype="0"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0"/>
                                        <p:tgtEl>
                                          <p:spTgt spid="8"/>
                                        </p:tgtEl>
                                      </p:cBhvr>
                                    </p:animEffect>
                                    <p:anim calcmode="lin" valueType="num">
                                      <p:cBhvr>
                                        <p:cTn id="23" dur="1000" fill="hold"/>
                                        <p:tgtEl>
                                          <p:spTgt spid="8"/>
                                        </p:tgtEl>
                                        <p:attrNameLst>
                                          <p:attrName>ppt_x</p:attrName>
                                        </p:attrNameLst>
                                      </p:cBhvr>
                                      <p:tavLst>
                                        <p:tav tm="0">
                                          <p:val>
                                            <p:strVal val="#ppt_x"/>
                                          </p:val>
                                        </p:tav>
                                        <p:tav tm="100000">
                                          <p:val>
                                            <p:strVal val="#ppt_x"/>
                                          </p:val>
                                        </p:tav>
                                      </p:tavLst>
                                    </p:anim>
                                    <p:anim calcmode="lin" valueType="num">
                                      <p:cBhvr>
                                        <p:cTn id="2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13.xml"/><Relationship Id="rId5" Type="http://schemas.openxmlformats.org/officeDocument/2006/relationships/image" Target="../media/image24.jpeg"/><Relationship Id="rId4" Type="http://schemas.openxmlformats.org/officeDocument/2006/relationships/image" Target="../media/image23.jpeg"/></Relationships>
</file>

<file path=ppt/slides/_rels/slide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6.xml"/><Relationship Id="rId5" Type="http://schemas.openxmlformats.org/officeDocument/2006/relationships/image" Target="../media/image17.png"/><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26.jpeg"/><Relationship Id="rId7" Type="http://schemas.openxmlformats.org/officeDocument/2006/relationships/image" Target="../media/image30.jpeg"/><Relationship Id="rId2" Type="http://schemas.openxmlformats.org/officeDocument/2006/relationships/image" Target="../media/image25.jpeg"/><Relationship Id="rId1" Type="http://schemas.openxmlformats.org/officeDocument/2006/relationships/slideLayout" Target="../slideLayouts/slideLayout13.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jpe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1.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35.xml"/><Relationship Id="rId5" Type="http://schemas.openxmlformats.org/officeDocument/2006/relationships/image" Target="../media/image37.png"/><Relationship Id="rId4" Type="http://schemas.microsoft.com/office/2007/relationships/hdphoto" Target="../media/hdphoto2.wdp"/></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16.xml"/></Relationships>
</file>

<file path=ppt/slides/_rels/slide3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16.xml"/></Relationships>
</file>

<file path=ppt/slides/_rels/slide33.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slide" Target="slide19.xml"/><Relationship Id="rId7" Type="http://schemas.openxmlformats.org/officeDocument/2006/relationships/image" Target="../media/image36.png"/><Relationship Id="rId2" Type="http://schemas.openxmlformats.org/officeDocument/2006/relationships/slide" Target="slide18.xml"/><Relationship Id="rId1" Type="http://schemas.openxmlformats.org/officeDocument/2006/relationships/slideLayout" Target="../slideLayouts/slideLayout15.xml"/><Relationship Id="rId6" Type="http://schemas.microsoft.com/office/2007/relationships/hdphoto" Target="../media/hdphoto4.wdp"/><Relationship Id="rId5" Type="http://schemas.microsoft.com/office/2007/relationships/hdphoto" Target="../media/hdphoto3.wdp"/><Relationship Id="rId4" Type="http://schemas.openxmlformats.org/officeDocument/2006/relationships/image" Target="../media/image42.png"/><Relationship Id="rId9" Type="http://schemas.openxmlformats.org/officeDocument/2006/relationships/image" Target="../media/image43.gif"/></Relationships>
</file>

<file path=ppt/slides/_rels/slide34.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44.png"/><Relationship Id="rId1" Type="http://schemas.openxmlformats.org/officeDocument/2006/relationships/slideLayout" Target="../slideLayouts/slideLayout15.xml"/><Relationship Id="rId5" Type="http://schemas.microsoft.com/office/2007/relationships/hdphoto" Target="../media/hdphoto6.wdp"/><Relationship Id="rId4" Type="http://schemas.openxmlformats.org/officeDocument/2006/relationships/image" Target="../media/image45.png"/></Relationships>
</file>

<file path=ppt/slides/_rels/slide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slide" Target="slide8.xml"/><Relationship Id="rId1" Type="http://schemas.openxmlformats.org/officeDocument/2006/relationships/slideLayout" Target="../slideLayouts/slideLayout8.xml"/><Relationship Id="rId6" Type="http://schemas.openxmlformats.org/officeDocument/2006/relationships/slide" Target="slide7.xml"/><Relationship Id="rId5" Type="http://schemas.openxmlformats.org/officeDocument/2006/relationships/slide" Target="slide6.xml"/><Relationship Id="rId4" Type="http://schemas.openxmlformats.org/officeDocument/2006/relationships/slide" Target="slide5.xml"/></Relationships>
</file>

<file path=ppt/slides/_rels/slide5.xml.rels><?xml version="1.0" encoding="UTF-8" standalone="yes"?>
<Relationships xmlns="http://schemas.openxmlformats.org/package/2006/relationships"><Relationship Id="rId2" Type="http://schemas.openxmlformats.org/officeDocument/2006/relationships/slide" Target="slide4.xml"/><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2" Type="http://schemas.openxmlformats.org/officeDocument/2006/relationships/slide" Target="slide4.xml"/><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2" Type="http://schemas.openxmlformats.org/officeDocument/2006/relationships/slide" Target="slide4.xml"/><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56450" y="960134"/>
            <a:ext cx="6979800" cy="779318"/>
          </a:xfrm>
        </p:spPr>
        <p:txBody>
          <a:bodyPr/>
          <a:lstStyle/>
          <a:p>
            <a:pPr>
              <a:lnSpc>
                <a:spcPct val="100000"/>
              </a:lnSpc>
            </a:pPr>
            <a:r>
              <a:rPr lang="en-US" b="1" dirty="0"/>
              <a:t>PHÒNG GD&amp;ĐT QUẬN LONG BIÊN</a:t>
            </a:r>
            <a:br>
              <a:rPr lang="en-US" b="1" dirty="0"/>
            </a:br>
            <a:r>
              <a:rPr lang="en-US" b="1" dirty="0"/>
              <a:t>TRƯỜNG TIỂU HỌC LÊ QUÝ ĐÔN</a:t>
            </a:r>
            <a:endParaRPr lang="vi-VN" b="1" dirty="0"/>
          </a:p>
        </p:txBody>
      </p:sp>
      <p:sp>
        <p:nvSpPr>
          <p:cNvPr id="3" name="Slide Number Placeholder 2"/>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1</a:t>
            </a:fld>
            <a:endParaRPr lang="en" dirty="0"/>
          </a:p>
        </p:txBody>
      </p:sp>
      <p:sp>
        <p:nvSpPr>
          <p:cNvPr id="5" name="Rectangle 4"/>
          <p:cNvSpPr/>
          <p:nvPr/>
        </p:nvSpPr>
        <p:spPr>
          <a:xfrm>
            <a:off x="1025903" y="2284902"/>
            <a:ext cx="6979799" cy="952633"/>
          </a:xfrm>
          <a:prstGeom prst="rect">
            <a:avLst/>
          </a:prstGeom>
        </p:spPr>
        <p:txBody>
          <a:bodyPr wrap="square">
            <a:spAutoFit/>
          </a:bodyPr>
          <a:lstStyle/>
          <a:p>
            <a:pPr algn="ctr">
              <a:lnSpc>
                <a:spcPct val="130000"/>
              </a:lnSpc>
            </a:pPr>
            <a:r>
              <a:rPr lang="vi-VN" sz="4800" b="1" dirty="0">
                <a:ln w="0"/>
                <a:solidFill>
                  <a:srgbClr val="C00000"/>
                </a:solidFill>
                <a:effectLst>
                  <a:reflection blurRad="6350" stA="53000" endA="300" endPos="35500" dir="5400000" sy="-90000" algn="bl" rotWithShape="0"/>
                </a:effectLst>
                <a:latin typeface="+mn-lt"/>
              </a:rPr>
              <a:t>LUYỆN TỪ VÀ CÂU 4</a:t>
            </a:r>
          </a:p>
        </p:txBody>
      </p:sp>
      <p:pic>
        <p:nvPicPr>
          <p:cNvPr id="7" name="Picture 6">
            <a:extLst>
              <a:ext uri="{FF2B5EF4-FFF2-40B4-BE49-F238E27FC236}">
                <a16:creationId xmlns:a16="http://schemas.microsoft.com/office/drawing/2014/main" id="{59ADC84C-0381-9849-BC29-06DCA9631A8A}"/>
              </a:ext>
            </a:extLst>
          </p:cNvPr>
          <p:cNvPicPr>
            <a:picLocks noChangeAspect="1"/>
          </p:cNvPicPr>
          <p:nvPr/>
        </p:nvPicPr>
        <p:blipFill>
          <a:blip r:embed="rId2"/>
          <a:stretch>
            <a:fillRect/>
          </a:stretch>
        </p:blipFill>
        <p:spPr>
          <a:xfrm>
            <a:off x="1110253" y="772586"/>
            <a:ext cx="1026278" cy="1142590"/>
          </a:xfrm>
          <a:prstGeom prst="rect">
            <a:avLst/>
          </a:prstGeom>
        </p:spPr>
      </p:pic>
      <p:sp>
        <p:nvSpPr>
          <p:cNvPr id="8" name="Title 1">
            <a:extLst>
              <a:ext uri="{FF2B5EF4-FFF2-40B4-BE49-F238E27FC236}">
                <a16:creationId xmlns:a16="http://schemas.microsoft.com/office/drawing/2014/main" id="{BE001F8E-2F99-3F47-8FEE-934162BFE527}"/>
              </a:ext>
            </a:extLst>
          </p:cNvPr>
          <p:cNvSpPr txBox="1">
            <a:spLocks/>
          </p:cNvSpPr>
          <p:nvPr/>
        </p:nvSpPr>
        <p:spPr>
          <a:xfrm>
            <a:off x="1025902" y="3437670"/>
            <a:ext cx="6979800" cy="779318"/>
          </a:xfrm>
          <a:prstGeom prst="rect">
            <a:avLst/>
          </a:prstGeom>
          <a:noFill/>
          <a:ln>
            <a:noFill/>
          </a:ln>
        </p:spPr>
        <p:txBody>
          <a:bodyPr spcFirstLastPara="1" wrap="square" lIns="0" tIns="0" rIns="0" bIns="0" anchor="b" anchorCtr="0">
            <a:noAutofit/>
          </a:bodyPr>
          <a:lstStyle>
            <a:defPPr marR="0" lvl="0" algn="l" rtl="0">
              <a:lnSpc>
                <a:spcPct val="100000"/>
              </a:lnSpc>
              <a:spcBef>
                <a:spcPts val="0"/>
              </a:spcBef>
              <a:spcAft>
                <a:spcPts val="0"/>
              </a:spcAft>
            </a:defPPr>
            <a:lvl1pPr marR="0" lvl="0" algn="ctr" rtl="0">
              <a:lnSpc>
                <a:spcPct val="90000"/>
              </a:lnSpc>
              <a:spcBef>
                <a:spcPts val="0"/>
              </a:spcBef>
              <a:spcAft>
                <a:spcPts val="0"/>
              </a:spcAft>
              <a:buClr>
                <a:schemeClr val="dk1"/>
              </a:buClr>
              <a:buSzPts val="2400"/>
              <a:buFont typeface="Catamaran"/>
              <a:buNone/>
              <a:defRPr sz="2400" b="0" i="0" u="none" strike="noStrike" cap="none">
                <a:solidFill>
                  <a:schemeClr val="dk1"/>
                </a:solidFill>
                <a:latin typeface="Catamaran"/>
                <a:ea typeface="Catamaran"/>
                <a:cs typeface="Catamaran"/>
                <a:sym typeface="Catamaran"/>
              </a:defRPr>
            </a:lvl1pPr>
            <a:lvl2pPr marR="0" lvl="1" algn="ctr" rtl="0">
              <a:lnSpc>
                <a:spcPct val="90000"/>
              </a:lnSpc>
              <a:spcBef>
                <a:spcPts val="0"/>
              </a:spcBef>
              <a:spcAft>
                <a:spcPts val="0"/>
              </a:spcAft>
              <a:buClr>
                <a:schemeClr val="dk1"/>
              </a:buClr>
              <a:buSzPts val="2400"/>
              <a:buFont typeface="Catamaran"/>
              <a:buNone/>
              <a:defRPr sz="2400" b="0" i="0" u="none" strike="noStrike" cap="none">
                <a:solidFill>
                  <a:schemeClr val="dk1"/>
                </a:solidFill>
                <a:latin typeface="Catamaran"/>
                <a:ea typeface="Catamaran"/>
                <a:cs typeface="Catamaran"/>
                <a:sym typeface="Catamaran"/>
              </a:defRPr>
            </a:lvl2pPr>
            <a:lvl3pPr marR="0" lvl="2" algn="ctr" rtl="0">
              <a:lnSpc>
                <a:spcPct val="90000"/>
              </a:lnSpc>
              <a:spcBef>
                <a:spcPts val="0"/>
              </a:spcBef>
              <a:spcAft>
                <a:spcPts val="0"/>
              </a:spcAft>
              <a:buClr>
                <a:schemeClr val="dk1"/>
              </a:buClr>
              <a:buSzPts val="2400"/>
              <a:buFont typeface="Catamaran"/>
              <a:buNone/>
              <a:defRPr sz="2400" b="0" i="0" u="none" strike="noStrike" cap="none">
                <a:solidFill>
                  <a:schemeClr val="dk1"/>
                </a:solidFill>
                <a:latin typeface="Catamaran"/>
                <a:ea typeface="Catamaran"/>
                <a:cs typeface="Catamaran"/>
                <a:sym typeface="Catamaran"/>
              </a:defRPr>
            </a:lvl3pPr>
            <a:lvl4pPr marR="0" lvl="3" algn="ctr" rtl="0">
              <a:lnSpc>
                <a:spcPct val="90000"/>
              </a:lnSpc>
              <a:spcBef>
                <a:spcPts val="0"/>
              </a:spcBef>
              <a:spcAft>
                <a:spcPts val="0"/>
              </a:spcAft>
              <a:buClr>
                <a:schemeClr val="dk1"/>
              </a:buClr>
              <a:buSzPts val="2400"/>
              <a:buFont typeface="Catamaran"/>
              <a:buNone/>
              <a:defRPr sz="2400" b="0" i="0" u="none" strike="noStrike" cap="none">
                <a:solidFill>
                  <a:schemeClr val="dk1"/>
                </a:solidFill>
                <a:latin typeface="Catamaran"/>
                <a:ea typeface="Catamaran"/>
                <a:cs typeface="Catamaran"/>
                <a:sym typeface="Catamaran"/>
              </a:defRPr>
            </a:lvl4pPr>
            <a:lvl5pPr marR="0" lvl="4" algn="ctr" rtl="0">
              <a:lnSpc>
                <a:spcPct val="90000"/>
              </a:lnSpc>
              <a:spcBef>
                <a:spcPts val="0"/>
              </a:spcBef>
              <a:spcAft>
                <a:spcPts val="0"/>
              </a:spcAft>
              <a:buClr>
                <a:schemeClr val="dk1"/>
              </a:buClr>
              <a:buSzPts val="2400"/>
              <a:buFont typeface="Catamaran"/>
              <a:buNone/>
              <a:defRPr sz="2400" b="0" i="0" u="none" strike="noStrike" cap="none">
                <a:solidFill>
                  <a:schemeClr val="dk1"/>
                </a:solidFill>
                <a:latin typeface="Catamaran"/>
                <a:ea typeface="Catamaran"/>
                <a:cs typeface="Catamaran"/>
                <a:sym typeface="Catamaran"/>
              </a:defRPr>
            </a:lvl5pPr>
            <a:lvl6pPr marR="0" lvl="5" algn="ctr" rtl="0">
              <a:lnSpc>
                <a:spcPct val="90000"/>
              </a:lnSpc>
              <a:spcBef>
                <a:spcPts val="0"/>
              </a:spcBef>
              <a:spcAft>
                <a:spcPts val="0"/>
              </a:spcAft>
              <a:buClr>
                <a:schemeClr val="dk1"/>
              </a:buClr>
              <a:buSzPts val="2400"/>
              <a:buFont typeface="Catamaran"/>
              <a:buNone/>
              <a:defRPr sz="2400" b="0" i="0" u="none" strike="noStrike" cap="none">
                <a:solidFill>
                  <a:schemeClr val="dk1"/>
                </a:solidFill>
                <a:latin typeface="Catamaran"/>
                <a:ea typeface="Catamaran"/>
                <a:cs typeface="Catamaran"/>
                <a:sym typeface="Catamaran"/>
              </a:defRPr>
            </a:lvl6pPr>
            <a:lvl7pPr marR="0" lvl="6" algn="ctr" rtl="0">
              <a:lnSpc>
                <a:spcPct val="90000"/>
              </a:lnSpc>
              <a:spcBef>
                <a:spcPts val="0"/>
              </a:spcBef>
              <a:spcAft>
                <a:spcPts val="0"/>
              </a:spcAft>
              <a:buClr>
                <a:schemeClr val="dk1"/>
              </a:buClr>
              <a:buSzPts val="2400"/>
              <a:buFont typeface="Catamaran"/>
              <a:buNone/>
              <a:defRPr sz="2400" b="0" i="0" u="none" strike="noStrike" cap="none">
                <a:solidFill>
                  <a:schemeClr val="dk1"/>
                </a:solidFill>
                <a:latin typeface="Catamaran"/>
                <a:ea typeface="Catamaran"/>
                <a:cs typeface="Catamaran"/>
                <a:sym typeface="Catamaran"/>
              </a:defRPr>
            </a:lvl7pPr>
            <a:lvl8pPr marR="0" lvl="7" algn="ctr" rtl="0">
              <a:lnSpc>
                <a:spcPct val="90000"/>
              </a:lnSpc>
              <a:spcBef>
                <a:spcPts val="0"/>
              </a:spcBef>
              <a:spcAft>
                <a:spcPts val="0"/>
              </a:spcAft>
              <a:buClr>
                <a:schemeClr val="dk1"/>
              </a:buClr>
              <a:buSzPts val="2400"/>
              <a:buFont typeface="Catamaran"/>
              <a:buNone/>
              <a:defRPr sz="2400" b="0" i="0" u="none" strike="noStrike" cap="none">
                <a:solidFill>
                  <a:schemeClr val="dk1"/>
                </a:solidFill>
                <a:latin typeface="Catamaran"/>
                <a:ea typeface="Catamaran"/>
                <a:cs typeface="Catamaran"/>
                <a:sym typeface="Catamaran"/>
              </a:defRPr>
            </a:lvl8pPr>
            <a:lvl9pPr marR="0" lvl="8" algn="ctr" rtl="0">
              <a:lnSpc>
                <a:spcPct val="90000"/>
              </a:lnSpc>
              <a:spcBef>
                <a:spcPts val="0"/>
              </a:spcBef>
              <a:spcAft>
                <a:spcPts val="0"/>
              </a:spcAft>
              <a:buClr>
                <a:schemeClr val="dk1"/>
              </a:buClr>
              <a:buSzPts val="2400"/>
              <a:buFont typeface="Catamaran"/>
              <a:buNone/>
              <a:defRPr sz="2400" b="0" i="0" u="none" strike="noStrike" cap="none">
                <a:solidFill>
                  <a:schemeClr val="dk1"/>
                </a:solidFill>
                <a:latin typeface="Catamaran"/>
                <a:ea typeface="Catamaran"/>
                <a:cs typeface="Catamaran"/>
                <a:sym typeface="Catamaran"/>
              </a:defRPr>
            </a:lvl9pPr>
          </a:lstStyle>
          <a:p>
            <a:pPr>
              <a:lnSpc>
                <a:spcPct val="100000"/>
              </a:lnSpc>
            </a:pPr>
            <a:r>
              <a:rPr lang="en-US" b="1" dirty="0" err="1">
                <a:solidFill>
                  <a:srgbClr val="7030A0"/>
                </a:solidFill>
              </a:rPr>
              <a:t>Lớp</a:t>
            </a:r>
            <a:r>
              <a:rPr lang="en-US" b="1" dirty="0">
                <a:solidFill>
                  <a:srgbClr val="7030A0"/>
                </a:solidFill>
              </a:rPr>
              <a:t>: 4A1</a:t>
            </a:r>
          </a:p>
          <a:p>
            <a:pPr>
              <a:lnSpc>
                <a:spcPct val="100000"/>
              </a:lnSpc>
            </a:pPr>
            <a:r>
              <a:rPr lang="en-US" b="1" dirty="0" err="1">
                <a:solidFill>
                  <a:srgbClr val="7030A0"/>
                </a:solidFill>
              </a:rPr>
              <a:t>Giáo</a:t>
            </a:r>
            <a:r>
              <a:rPr lang="en-US" b="1" dirty="0">
                <a:solidFill>
                  <a:srgbClr val="7030A0"/>
                </a:solidFill>
              </a:rPr>
              <a:t> </a:t>
            </a:r>
            <a:r>
              <a:rPr lang="en-US" b="1" dirty="0" err="1">
                <a:solidFill>
                  <a:srgbClr val="7030A0"/>
                </a:solidFill>
              </a:rPr>
              <a:t>viên</a:t>
            </a:r>
            <a:r>
              <a:rPr lang="en-US" b="1" dirty="0">
                <a:solidFill>
                  <a:srgbClr val="7030A0"/>
                </a:solidFill>
              </a:rPr>
              <a:t>: </a:t>
            </a:r>
            <a:r>
              <a:rPr lang="en-US" b="1" dirty="0" err="1">
                <a:solidFill>
                  <a:srgbClr val="7030A0"/>
                </a:solidFill>
              </a:rPr>
              <a:t>Hà</a:t>
            </a:r>
            <a:r>
              <a:rPr lang="en-US" b="1" dirty="0">
                <a:solidFill>
                  <a:srgbClr val="7030A0"/>
                </a:solidFill>
              </a:rPr>
              <a:t> </a:t>
            </a:r>
            <a:r>
              <a:rPr lang="en-US" b="1" dirty="0" err="1">
                <a:solidFill>
                  <a:srgbClr val="7030A0"/>
                </a:solidFill>
              </a:rPr>
              <a:t>Thị</a:t>
            </a:r>
            <a:r>
              <a:rPr lang="en-US" b="1" dirty="0">
                <a:solidFill>
                  <a:srgbClr val="7030A0"/>
                </a:solidFill>
              </a:rPr>
              <a:t> </a:t>
            </a:r>
            <a:r>
              <a:rPr lang="en-US" b="1" dirty="0" err="1">
                <a:solidFill>
                  <a:srgbClr val="7030A0"/>
                </a:solidFill>
              </a:rPr>
              <a:t>Ngọc</a:t>
            </a:r>
            <a:r>
              <a:rPr lang="en-US" b="1" dirty="0">
                <a:solidFill>
                  <a:srgbClr val="7030A0"/>
                </a:solidFill>
              </a:rPr>
              <a:t> Lan</a:t>
            </a:r>
            <a:endParaRPr lang="vi-VN" b="1" dirty="0">
              <a:solidFill>
                <a:srgbClr val="7030A0"/>
              </a:solidFill>
            </a:endParaRPr>
          </a:p>
        </p:txBody>
      </p:sp>
    </p:spTree>
    <p:extLst>
      <p:ext uri="{BB962C8B-B14F-4D97-AF65-F5344CB8AC3E}">
        <p14:creationId xmlns:p14="http://schemas.microsoft.com/office/powerpoint/2010/main" val="21252738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sp>
        <p:nvSpPr>
          <p:cNvPr id="153" name="Google Shape;153;p28"/>
          <p:cNvSpPr txBox="1">
            <a:spLocks noGrp="1"/>
          </p:cNvSpPr>
          <p:nvPr>
            <p:ph type="ctrTitle" idx="4294967295"/>
          </p:nvPr>
        </p:nvSpPr>
        <p:spPr>
          <a:xfrm>
            <a:off x="2038800" y="2433927"/>
            <a:ext cx="5066400" cy="1159800"/>
          </a:xfrm>
          <a:prstGeom prst="rect">
            <a:avLst/>
          </a:prstGeom>
        </p:spPr>
        <p:txBody>
          <a:bodyPr spcFirstLastPara="1" wrap="square" lIns="0" tIns="0" rIns="0" bIns="0" anchor="b" anchorCtr="0">
            <a:noAutofit/>
          </a:bodyPr>
          <a:lstStyle/>
          <a:p>
            <a:pPr marL="0" lvl="0" indent="0" algn="ctr" rtl="0">
              <a:spcBef>
                <a:spcPts val="0"/>
              </a:spcBef>
              <a:spcAft>
                <a:spcPts val="0"/>
              </a:spcAft>
              <a:buNone/>
            </a:pPr>
            <a:r>
              <a:rPr lang="vi-VN" sz="7200" dirty="0">
                <a:ln>
                  <a:solidFill>
                    <a:schemeClr val="accent6">
                      <a:lumMod val="50000"/>
                    </a:schemeClr>
                  </a:solidFill>
                </a:ln>
                <a:solidFill>
                  <a:srgbClr val="FF0000"/>
                </a:solidFill>
                <a:effectLst>
                  <a:outerShdw blurRad="60007" dist="200025" dir="15000000" sy="30000" kx="-1800000" algn="bl" rotWithShape="0">
                    <a:prstClr val="black">
                      <a:alpha val="32000"/>
                    </a:prstClr>
                  </a:outerShdw>
                </a:effectLst>
                <a:latin typeface="iCiel Nabila" pitchFamily="2" charset="0"/>
              </a:rPr>
              <a:t>L</a:t>
            </a:r>
            <a:r>
              <a:rPr lang="en" sz="7200" dirty="0">
                <a:ln>
                  <a:solidFill>
                    <a:schemeClr val="accent6">
                      <a:lumMod val="50000"/>
                    </a:schemeClr>
                  </a:solidFill>
                </a:ln>
                <a:solidFill>
                  <a:srgbClr val="FF0000"/>
                </a:solidFill>
                <a:effectLst>
                  <a:outerShdw blurRad="60007" dist="200025" dir="15000000" sy="30000" kx="-1800000" algn="bl" rotWithShape="0">
                    <a:prstClr val="black">
                      <a:alpha val="32000"/>
                    </a:prstClr>
                  </a:outerShdw>
                </a:effectLst>
                <a:latin typeface="iCiel Nabila" pitchFamily="2" charset="0"/>
              </a:rPr>
              <a:t>uyện tập</a:t>
            </a:r>
            <a:endParaRPr sz="7200" dirty="0">
              <a:ln>
                <a:solidFill>
                  <a:schemeClr val="accent6">
                    <a:lumMod val="50000"/>
                  </a:schemeClr>
                </a:solidFill>
              </a:ln>
              <a:solidFill>
                <a:srgbClr val="FF0000"/>
              </a:solidFill>
              <a:effectLst>
                <a:outerShdw blurRad="60007" dist="200025" dir="15000000" sy="30000" kx="-1800000" algn="bl" rotWithShape="0">
                  <a:prstClr val="black">
                    <a:alpha val="32000"/>
                  </a:prstClr>
                </a:outerShdw>
              </a:effectLst>
              <a:latin typeface="iCiel Nabila" pitchFamily="2" charset="0"/>
            </a:endParaRPr>
          </a:p>
        </p:txBody>
      </p:sp>
      <p:sp>
        <p:nvSpPr>
          <p:cNvPr id="155" name="Google Shape;155;p28"/>
          <p:cNvSpPr/>
          <p:nvPr/>
        </p:nvSpPr>
        <p:spPr>
          <a:xfrm>
            <a:off x="4572832" y="511383"/>
            <a:ext cx="1475763" cy="1495411"/>
          </a:xfrm>
          <a:custGeom>
            <a:avLst/>
            <a:gdLst/>
            <a:ahLst/>
            <a:cxnLst/>
            <a:rect l="l" t="t" r="r" b="b"/>
            <a:pathLst>
              <a:path w="16449" h="16668" extrusionOk="0">
                <a:moveTo>
                  <a:pt x="12288" y="1995"/>
                </a:moveTo>
                <a:lnTo>
                  <a:pt x="12093" y="2117"/>
                </a:lnTo>
                <a:lnTo>
                  <a:pt x="11923" y="2239"/>
                </a:lnTo>
                <a:lnTo>
                  <a:pt x="11655" y="2531"/>
                </a:lnTo>
                <a:lnTo>
                  <a:pt x="11461" y="2433"/>
                </a:lnTo>
                <a:lnTo>
                  <a:pt x="11874" y="2214"/>
                </a:lnTo>
                <a:lnTo>
                  <a:pt x="12288" y="1995"/>
                </a:lnTo>
                <a:close/>
                <a:moveTo>
                  <a:pt x="13261" y="2239"/>
                </a:moveTo>
                <a:lnTo>
                  <a:pt x="13359" y="2263"/>
                </a:lnTo>
                <a:lnTo>
                  <a:pt x="13456" y="2287"/>
                </a:lnTo>
                <a:lnTo>
                  <a:pt x="13529" y="2336"/>
                </a:lnTo>
                <a:lnTo>
                  <a:pt x="13578" y="2433"/>
                </a:lnTo>
                <a:lnTo>
                  <a:pt x="13626" y="2531"/>
                </a:lnTo>
                <a:lnTo>
                  <a:pt x="13675" y="2725"/>
                </a:lnTo>
                <a:lnTo>
                  <a:pt x="13651" y="2896"/>
                </a:lnTo>
                <a:lnTo>
                  <a:pt x="13626" y="3090"/>
                </a:lnTo>
                <a:lnTo>
                  <a:pt x="13578" y="3285"/>
                </a:lnTo>
                <a:lnTo>
                  <a:pt x="13480" y="3480"/>
                </a:lnTo>
                <a:lnTo>
                  <a:pt x="13383" y="3650"/>
                </a:lnTo>
                <a:lnTo>
                  <a:pt x="13188" y="4015"/>
                </a:lnTo>
                <a:lnTo>
                  <a:pt x="12969" y="3674"/>
                </a:lnTo>
                <a:lnTo>
                  <a:pt x="12702" y="3358"/>
                </a:lnTo>
                <a:lnTo>
                  <a:pt x="12410" y="3066"/>
                </a:lnTo>
                <a:lnTo>
                  <a:pt x="12093" y="2823"/>
                </a:lnTo>
                <a:lnTo>
                  <a:pt x="12288" y="2677"/>
                </a:lnTo>
                <a:lnTo>
                  <a:pt x="12483" y="2531"/>
                </a:lnTo>
                <a:lnTo>
                  <a:pt x="12726" y="2385"/>
                </a:lnTo>
                <a:lnTo>
                  <a:pt x="12945" y="2287"/>
                </a:lnTo>
                <a:lnTo>
                  <a:pt x="13164" y="2239"/>
                </a:lnTo>
                <a:close/>
                <a:moveTo>
                  <a:pt x="7981" y="3699"/>
                </a:moveTo>
                <a:lnTo>
                  <a:pt x="7981" y="3723"/>
                </a:lnTo>
                <a:lnTo>
                  <a:pt x="7932" y="3723"/>
                </a:lnTo>
                <a:lnTo>
                  <a:pt x="7908" y="3747"/>
                </a:lnTo>
                <a:lnTo>
                  <a:pt x="7835" y="3796"/>
                </a:lnTo>
                <a:lnTo>
                  <a:pt x="7786" y="3845"/>
                </a:lnTo>
                <a:lnTo>
                  <a:pt x="7738" y="3918"/>
                </a:lnTo>
                <a:lnTo>
                  <a:pt x="7689" y="3991"/>
                </a:lnTo>
                <a:lnTo>
                  <a:pt x="7689" y="4064"/>
                </a:lnTo>
                <a:lnTo>
                  <a:pt x="7689" y="4088"/>
                </a:lnTo>
                <a:lnTo>
                  <a:pt x="7689" y="4112"/>
                </a:lnTo>
                <a:lnTo>
                  <a:pt x="7689" y="4137"/>
                </a:lnTo>
                <a:lnTo>
                  <a:pt x="7689" y="4161"/>
                </a:lnTo>
                <a:lnTo>
                  <a:pt x="7689" y="4307"/>
                </a:lnTo>
                <a:lnTo>
                  <a:pt x="7738" y="4453"/>
                </a:lnTo>
                <a:lnTo>
                  <a:pt x="7786" y="4526"/>
                </a:lnTo>
                <a:lnTo>
                  <a:pt x="7859" y="4574"/>
                </a:lnTo>
                <a:lnTo>
                  <a:pt x="8030" y="4672"/>
                </a:lnTo>
                <a:lnTo>
                  <a:pt x="8176" y="4720"/>
                </a:lnTo>
                <a:lnTo>
                  <a:pt x="8297" y="4720"/>
                </a:lnTo>
                <a:lnTo>
                  <a:pt x="8395" y="4696"/>
                </a:lnTo>
                <a:lnTo>
                  <a:pt x="8492" y="4672"/>
                </a:lnTo>
                <a:lnTo>
                  <a:pt x="8589" y="4599"/>
                </a:lnTo>
                <a:lnTo>
                  <a:pt x="8662" y="4526"/>
                </a:lnTo>
                <a:lnTo>
                  <a:pt x="8711" y="4429"/>
                </a:lnTo>
                <a:lnTo>
                  <a:pt x="8711" y="4307"/>
                </a:lnTo>
                <a:lnTo>
                  <a:pt x="8711" y="4185"/>
                </a:lnTo>
                <a:lnTo>
                  <a:pt x="8662" y="4064"/>
                </a:lnTo>
                <a:lnTo>
                  <a:pt x="8614" y="3942"/>
                </a:lnTo>
                <a:lnTo>
                  <a:pt x="8541" y="3845"/>
                </a:lnTo>
                <a:lnTo>
                  <a:pt x="8468" y="3772"/>
                </a:lnTo>
                <a:lnTo>
                  <a:pt x="8370" y="3723"/>
                </a:lnTo>
                <a:lnTo>
                  <a:pt x="8273" y="3699"/>
                </a:lnTo>
                <a:close/>
                <a:moveTo>
                  <a:pt x="9830" y="3966"/>
                </a:moveTo>
                <a:lnTo>
                  <a:pt x="9709" y="3991"/>
                </a:lnTo>
                <a:lnTo>
                  <a:pt x="9611" y="4064"/>
                </a:lnTo>
                <a:lnTo>
                  <a:pt x="9538" y="4161"/>
                </a:lnTo>
                <a:lnTo>
                  <a:pt x="9514" y="4258"/>
                </a:lnTo>
                <a:lnTo>
                  <a:pt x="9490" y="4356"/>
                </a:lnTo>
                <a:lnTo>
                  <a:pt x="9514" y="4453"/>
                </a:lnTo>
                <a:lnTo>
                  <a:pt x="9563" y="4574"/>
                </a:lnTo>
                <a:lnTo>
                  <a:pt x="9636" y="4647"/>
                </a:lnTo>
                <a:lnTo>
                  <a:pt x="9757" y="4720"/>
                </a:lnTo>
                <a:lnTo>
                  <a:pt x="9879" y="4745"/>
                </a:lnTo>
                <a:lnTo>
                  <a:pt x="10025" y="4696"/>
                </a:lnTo>
                <a:lnTo>
                  <a:pt x="10098" y="4672"/>
                </a:lnTo>
                <a:lnTo>
                  <a:pt x="10147" y="4623"/>
                </a:lnTo>
                <a:lnTo>
                  <a:pt x="10244" y="4502"/>
                </a:lnTo>
                <a:lnTo>
                  <a:pt x="10268" y="4429"/>
                </a:lnTo>
                <a:lnTo>
                  <a:pt x="10268" y="4356"/>
                </a:lnTo>
                <a:lnTo>
                  <a:pt x="10244" y="4234"/>
                </a:lnTo>
                <a:lnTo>
                  <a:pt x="10220" y="4161"/>
                </a:lnTo>
                <a:lnTo>
                  <a:pt x="10147" y="4064"/>
                </a:lnTo>
                <a:lnTo>
                  <a:pt x="10074" y="4015"/>
                </a:lnTo>
                <a:lnTo>
                  <a:pt x="9952" y="3966"/>
                </a:lnTo>
                <a:close/>
                <a:moveTo>
                  <a:pt x="9125" y="5572"/>
                </a:moveTo>
                <a:lnTo>
                  <a:pt x="9003" y="5596"/>
                </a:lnTo>
                <a:lnTo>
                  <a:pt x="8881" y="5669"/>
                </a:lnTo>
                <a:lnTo>
                  <a:pt x="8808" y="5791"/>
                </a:lnTo>
                <a:lnTo>
                  <a:pt x="8784" y="5913"/>
                </a:lnTo>
                <a:lnTo>
                  <a:pt x="8808" y="6034"/>
                </a:lnTo>
                <a:lnTo>
                  <a:pt x="8881" y="6156"/>
                </a:lnTo>
                <a:lnTo>
                  <a:pt x="9003" y="6229"/>
                </a:lnTo>
                <a:lnTo>
                  <a:pt x="9125" y="6253"/>
                </a:lnTo>
                <a:lnTo>
                  <a:pt x="9246" y="6229"/>
                </a:lnTo>
                <a:lnTo>
                  <a:pt x="9368" y="6156"/>
                </a:lnTo>
                <a:lnTo>
                  <a:pt x="9441" y="6034"/>
                </a:lnTo>
                <a:lnTo>
                  <a:pt x="9465" y="5913"/>
                </a:lnTo>
                <a:lnTo>
                  <a:pt x="9441" y="5791"/>
                </a:lnTo>
                <a:lnTo>
                  <a:pt x="9368" y="5669"/>
                </a:lnTo>
                <a:lnTo>
                  <a:pt x="9246" y="5596"/>
                </a:lnTo>
                <a:lnTo>
                  <a:pt x="9125" y="5572"/>
                </a:lnTo>
                <a:close/>
                <a:moveTo>
                  <a:pt x="5013" y="9441"/>
                </a:moveTo>
                <a:lnTo>
                  <a:pt x="4842" y="9538"/>
                </a:lnTo>
                <a:lnTo>
                  <a:pt x="4672" y="9684"/>
                </a:lnTo>
                <a:lnTo>
                  <a:pt x="4502" y="9855"/>
                </a:lnTo>
                <a:lnTo>
                  <a:pt x="4356" y="10025"/>
                </a:lnTo>
                <a:lnTo>
                  <a:pt x="4112" y="10414"/>
                </a:lnTo>
                <a:lnTo>
                  <a:pt x="3918" y="10779"/>
                </a:lnTo>
                <a:lnTo>
                  <a:pt x="3723" y="11144"/>
                </a:lnTo>
                <a:lnTo>
                  <a:pt x="3650" y="11363"/>
                </a:lnTo>
                <a:lnTo>
                  <a:pt x="3553" y="11582"/>
                </a:lnTo>
                <a:lnTo>
                  <a:pt x="3504" y="11826"/>
                </a:lnTo>
                <a:lnTo>
                  <a:pt x="3480" y="12045"/>
                </a:lnTo>
                <a:lnTo>
                  <a:pt x="3480" y="12239"/>
                </a:lnTo>
                <a:lnTo>
                  <a:pt x="3528" y="12337"/>
                </a:lnTo>
                <a:lnTo>
                  <a:pt x="3577" y="12410"/>
                </a:lnTo>
                <a:lnTo>
                  <a:pt x="3601" y="12434"/>
                </a:lnTo>
                <a:lnTo>
                  <a:pt x="3626" y="12458"/>
                </a:lnTo>
                <a:lnTo>
                  <a:pt x="3650" y="12434"/>
                </a:lnTo>
                <a:lnTo>
                  <a:pt x="3674" y="12410"/>
                </a:lnTo>
                <a:lnTo>
                  <a:pt x="3747" y="12288"/>
                </a:lnTo>
                <a:lnTo>
                  <a:pt x="3772" y="12166"/>
                </a:lnTo>
                <a:lnTo>
                  <a:pt x="3820" y="11874"/>
                </a:lnTo>
                <a:lnTo>
                  <a:pt x="3869" y="11631"/>
                </a:lnTo>
                <a:lnTo>
                  <a:pt x="3966" y="11388"/>
                </a:lnTo>
                <a:lnTo>
                  <a:pt x="4137" y="10925"/>
                </a:lnTo>
                <a:lnTo>
                  <a:pt x="4331" y="10536"/>
                </a:lnTo>
                <a:lnTo>
                  <a:pt x="4575" y="10171"/>
                </a:lnTo>
                <a:lnTo>
                  <a:pt x="4818" y="9830"/>
                </a:lnTo>
                <a:lnTo>
                  <a:pt x="5061" y="9490"/>
                </a:lnTo>
                <a:lnTo>
                  <a:pt x="5061" y="9465"/>
                </a:lnTo>
                <a:lnTo>
                  <a:pt x="5061" y="9441"/>
                </a:lnTo>
                <a:close/>
                <a:moveTo>
                  <a:pt x="9003" y="2287"/>
                </a:moveTo>
                <a:lnTo>
                  <a:pt x="9319" y="2312"/>
                </a:lnTo>
                <a:lnTo>
                  <a:pt x="9611" y="2360"/>
                </a:lnTo>
                <a:lnTo>
                  <a:pt x="9928" y="2409"/>
                </a:lnTo>
                <a:lnTo>
                  <a:pt x="10220" y="2482"/>
                </a:lnTo>
                <a:lnTo>
                  <a:pt x="10512" y="2579"/>
                </a:lnTo>
                <a:lnTo>
                  <a:pt x="10804" y="2677"/>
                </a:lnTo>
                <a:lnTo>
                  <a:pt x="11071" y="2798"/>
                </a:lnTo>
                <a:lnTo>
                  <a:pt x="11339" y="2944"/>
                </a:lnTo>
                <a:lnTo>
                  <a:pt x="11582" y="3066"/>
                </a:lnTo>
                <a:lnTo>
                  <a:pt x="11826" y="3236"/>
                </a:lnTo>
                <a:lnTo>
                  <a:pt x="12020" y="3382"/>
                </a:lnTo>
                <a:lnTo>
                  <a:pt x="12215" y="3577"/>
                </a:lnTo>
                <a:lnTo>
                  <a:pt x="12580" y="3966"/>
                </a:lnTo>
                <a:lnTo>
                  <a:pt x="12921" y="4380"/>
                </a:lnTo>
                <a:lnTo>
                  <a:pt x="12410" y="5012"/>
                </a:lnTo>
                <a:lnTo>
                  <a:pt x="11874" y="5596"/>
                </a:lnTo>
                <a:lnTo>
                  <a:pt x="11339" y="6180"/>
                </a:lnTo>
                <a:lnTo>
                  <a:pt x="10804" y="6764"/>
                </a:lnTo>
                <a:lnTo>
                  <a:pt x="9684" y="7908"/>
                </a:lnTo>
                <a:lnTo>
                  <a:pt x="9149" y="8492"/>
                </a:lnTo>
                <a:lnTo>
                  <a:pt x="8614" y="9076"/>
                </a:lnTo>
                <a:lnTo>
                  <a:pt x="6667" y="11217"/>
                </a:lnTo>
                <a:lnTo>
                  <a:pt x="6302" y="11631"/>
                </a:lnTo>
                <a:lnTo>
                  <a:pt x="5889" y="12045"/>
                </a:lnTo>
                <a:lnTo>
                  <a:pt x="5499" y="12410"/>
                </a:lnTo>
                <a:lnTo>
                  <a:pt x="5061" y="12774"/>
                </a:lnTo>
                <a:lnTo>
                  <a:pt x="5061" y="12774"/>
                </a:lnTo>
                <a:lnTo>
                  <a:pt x="5110" y="12677"/>
                </a:lnTo>
                <a:lnTo>
                  <a:pt x="5329" y="12166"/>
                </a:lnTo>
                <a:lnTo>
                  <a:pt x="5572" y="11631"/>
                </a:lnTo>
                <a:lnTo>
                  <a:pt x="5597" y="11582"/>
                </a:lnTo>
                <a:lnTo>
                  <a:pt x="5548" y="11558"/>
                </a:lnTo>
                <a:lnTo>
                  <a:pt x="5499" y="11534"/>
                </a:lnTo>
                <a:lnTo>
                  <a:pt x="5475" y="11582"/>
                </a:lnTo>
                <a:lnTo>
                  <a:pt x="5183" y="11996"/>
                </a:lnTo>
                <a:lnTo>
                  <a:pt x="4915" y="12434"/>
                </a:lnTo>
                <a:lnTo>
                  <a:pt x="4745" y="12750"/>
                </a:lnTo>
                <a:lnTo>
                  <a:pt x="4648" y="12920"/>
                </a:lnTo>
                <a:lnTo>
                  <a:pt x="4599" y="13091"/>
                </a:lnTo>
                <a:lnTo>
                  <a:pt x="4477" y="13188"/>
                </a:lnTo>
                <a:lnTo>
                  <a:pt x="4404" y="13115"/>
                </a:lnTo>
                <a:lnTo>
                  <a:pt x="4258" y="13042"/>
                </a:lnTo>
                <a:lnTo>
                  <a:pt x="4331" y="12750"/>
                </a:lnTo>
                <a:lnTo>
                  <a:pt x="4404" y="12507"/>
                </a:lnTo>
                <a:lnTo>
                  <a:pt x="4526" y="12264"/>
                </a:lnTo>
                <a:lnTo>
                  <a:pt x="4769" y="11801"/>
                </a:lnTo>
                <a:lnTo>
                  <a:pt x="5232" y="11071"/>
                </a:lnTo>
                <a:lnTo>
                  <a:pt x="5694" y="10366"/>
                </a:lnTo>
                <a:lnTo>
                  <a:pt x="5718" y="10341"/>
                </a:lnTo>
                <a:lnTo>
                  <a:pt x="5694" y="10317"/>
                </a:lnTo>
                <a:lnTo>
                  <a:pt x="5670" y="10293"/>
                </a:lnTo>
                <a:lnTo>
                  <a:pt x="5645" y="10317"/>
                </a:lnTo>
                <a:lnTo>
                  <a:pt x="5037" y="11047"/>
                </a:lnTo>
                <a:lnTo>
                  <a:pt x="4745" y="11412"/>
                </a:lnTo>
                <a:lnTo>
                  <a:pt x="4477" y="11801"/>
                </a:lnTo>
                <a:lnTo>
                  <a:pt x="4331" y="12020"/>
                </a:lnTo>
                <a:lnTo>
                  <a:pt x="4185" y="12288"/>
                </a:lnTo>
                <a:lnTo>
                  <a:pt x="4064" y="12556"/>
                </a:lnTo>
                <a:lnTo>
                  <a:pt x="3966" y="12847"/>
                </a:lnTo>
                <a:lnTo>
                  <a:pt x="3674" y="12604"/>
                </a:lnTo>
                <a:lnTo>
                  <a:pt x="3407" y="12312"/>
                </a:lnTo>
                <a:lnTo>
                  <a:pt x="3188" y="11996"/>
                </a:lnTo>
                <a:lnTo>
                  <a:pt x="2969" y="11655"/>
                </a:lnTo>
                <a:lnTo>
                  <a:pt x="3066" y="11436"/>
                </a:lnTo>
                <a:lnTo>
                  <a:pt x="3139" y="11193"/>
                </a:lnTo>
                <a:lnTo>
                  <a:pt x="3236" y="10950"/>
                </a:lnTo>
                <a:lnTo>
                  <a:pt x="3358" y="10706"/>
                </a:lnTo>
                <a:lnTo>
                  <a:pt x="3626" y="10220"/>
                </a:lnTo>
                <a:lnTo>
                  <a:pt x="3869" y="9782"/>
                </a:lnTo>
                <a:lnTo>
                  <a:pt x="4161" y="9368"/>
                </a:lnTo>
                <a:lnTo>
                  <a:pt x="4453" y="8954"/>
                </a:lnTo>
                <a:lnTo>
                  <a:pt x="4769" y="8565"/>
                </a:lnTo>
                <a:lnTo>
                  <a:pt x="4794" y="8541"/>
                </a:lnTo>
                <a:lnTo>
                  <a:pt x="4769" y="8516"/>
                </a:lnTo>
                <a:lnTo>
                  <a:pt x="4745" y="8492"/>
                </a:lnTo>
                <a:lnTo>
                  <a:pt x="4721" y="8492"/>
                </a:lnTo>
                <a:lnTo>
                  <a:pt x="4331" y="8808"/>
                </a:lnTo>
                <a:lnTo>
                  <a:pt x="3991" y="9149"/>
                </a:lnTo>
                <a:lnTo>
                  <a:pt x="3699" y="9514"/>
                </a:lnTo>
                <a:lnTo>
                  <a:pt x="3407" y="9928"/>
                </a:lnTo>
                <a:lnTo>
                  <a:pt x="3236" y="10195"/>
                </a:lnTo>
                <a:lnTo>
                  <a:pt x="3042" y="10512"/>
                </a:lnTo>
                <a:lnTo>
                  <a:pt x="2871" y="10852"/>
                </a:lnTo>
                <a:lnTo>
                  <a:pt x="2798" y="11047"/>
                </a:lnTo>
                <a:lnTo>
                  <a:pt x="2750" y="11217"/>
                </a:lnTo>
                <a:lnTo>
                  <a:pt x="2579" y="10852"/>
                </a:lnTo>
                <a:lnTo>
                  <a:pt x="2458" y="10487"/>
                </a:lnTo>
                <a:lnTo>
                  <a:pt x="2579" y="10341"/>
                </a:lnTo>
                <a:lnTo>
                  <a:pt x="2652" y="10195"/>
                </a:lnTo>
                <a:lnTo>
                  <a:pt x="2798" y="9830"/>
                </a:lnTo>
                <a:lnTo>
                  <a:pt x="3236" y="8954"/>
                </a:lnTo>
                <a:lnTo>
                  <a:pt x="3455" y="8565"/>
                </a:lnTo>
                <a:lnTo>
                  <a:pt x="3699" y="8200"/>
                </a:lnTo>
                <a:lnTo>
                  <a:pt x="3966" y="7835"/>
                </a:lnTo>
                <a:lnTo>
                  <a:pt x="4185" y="7446"/>
                </a:lnTo>
                <a:lnTo>
                  <a:pt x="4210" y="7421"/>
                </a:lnTo>
                <a:lnTo>
                  <a:pt x="4185" y="7397"/>
                </a:lnTo>
                <a:lnTo>
                  <a:pt x="4161" y="7373"/>
                </a:lnTo>
                <a:lnTo>
                  <a:pt x="4137" y="7397"/>
                </a:lnTo>
                <a:lnTo>
                  <a:pt x="3966" y="7494"/>
                </a:lnTo>
                <a:lnTo>
                  <a:pt x="3820" y="7640"/>
                </a:lnTo>
                <a:lnTo>
                  <a:pt x="3674" y="7786"/>
                </a:lnTo>
                <a:lnTo>
                  <a:pt x="3528" y="7957"/>
                </a:lnTo>
                <a:lnTo>
                  <a:pt x="3285" y="8346"/>
                </a:lnTo>
                <a:lnTo>
                  <a:pt x="3066" y="8687"/>
                </a:lnTo>
                <a:lnTo>
                  <a:pt x="2798" y="9198"/>
                </a:lnTo>
                <a:lnTo>
                  <a:pt x="2555" y="9709"/>
                </a:lnTo>
                <a:lnTo>
                  <a:pt x="2458" y="9928"/>
                </a:lnTo>
                <a:lnTo>
                  <a:pt x="2360" y="10171"/>
                </a:lnTo>
                <a:lnTo>
                  <a:pt x="2239" y="9757"/>
                </a:lnTo>
                <a:lnTo>
                  <a:pt x="2166" y="9368"/>
                </a:lnTo>
                <a:lnTo>
                  <a:pt x="2239" y="9173"/>
                </a:lnTo>
                <a:lnTo>
                  <a:pt x="2385" y="8833"/>
                </a:lnTo>
                <a:lnTo>
                  <a:pt x="2555" y="8492"/>
                </a:lnTo>
                <a:lnTo>
                  <a:pt x="2725" y="8176"/>
                </a:lnTo>
                <a:lnTo>
                  <a:pt x="2920" y="7859"/>
                </a:lnTo>
                <a:lnTo>
                  <a:pt x="3309" y="7300"/>
                </a:lnTo>
                <a:lnTo>
                  <a:pt x="3528" y="7056"/>
                </a:lnTo>
                <a:lnTo>
                  <a:pt x="3747" y="6789"/>
                </a:lnTo>
                <a:lnTo>
                  <a:pt x="3893" y="6667"/>
                </a:lnTo>
                <a:lnTo>
                  <a:pt x="4088" y="6545"/>
                </a:lnTo>
                <a:lnTo>
                  <a:pt x="4234" y="6399"/>
                </a:lnTo>
                <a:lnTo>
                  <a:pt x="4380" y="6253"/>
                </a:lnTo>
                <a:lnTo>
                  <a:pt x="4356" y="6229"/>
                </a:lnTo>
                <a:lnTo>
                  <a:pt x="4283" y="6205"/>
                </a:lnTo>
                <a:lnTo>
                  <a:pt x="4185" y="6180"/>
                </a:lnTo>
                <a:lnTo>
                  <a:pt x="4064" y="6229"/>
                </a:lnTo>
                <a:lnTo>
                  <a:pt x="3942" y="6278"/>
                </a:lnTo>
                <a:lnTo>
                  <a:pt x="3820" y="6375"/>
                </a:lnTo>
                <a:lnTo>
                  <a:pt x="3699" y="6472"/>
                </a:lnTo>
                <a:lnTo>
                  <a:pt x="3455" y="6716"/>
                </a:lnTo>
                <a:lnTo>
                  <a:pt x="3236" y="6983"/>
                </a:lnTo>
                <a:lnTo>
                  <a:pt x="3017" y="7251"/>
                </a:lnTo>
                <a:lnTo>
                  <a:pt x="2750" y="7640"/>
                </a:lnTo>
                <a:lnTo>
                  <a:pt x="2579" y="7908"/>
                </a:lnTo>
                <a:lnTo>
                  <a:pt x="2409" y="8176"/>
                </a:lnTo>
                <a:lnTo>
                  <a:pt x="2239" y="8468"/>
                </a:lnTo>
                <a:lnTo>
                  <a:pt x="2093" y="8784"/>
                </a:lnTo>
                <a:lnTo>
                  <a:pt x="2093" y="8565"/>
                </a:lnTo>
                <a:lnTo>
                  <a:pt x="2093" y="8224"/>
                </a:lnTo>
                <a:lnTo>
                  <a:pt x="2239" y="7835"/>
                </a:lnTo>
                <a:lnTo>
                  <a:pt x="2385" y="7567"/>
                </a:lnTo>
                <a:lnTo>
                  <a:pt x="2506" y="7324"/>
                </a:lnTo>
                <a:lnTo>
                  <a:pt x="2823" y="6837"/>
                </a:lnTo>
                <a:lnTo>
                  <a:pt x="3139" y="6375"/>
                </a:lnTo>
                <a:lnTo>
                  <a:pt x="3309" y="6156"/>
                </a:lnTo>
                <a:lnTo>
                  <a:pt x="3504" y="5961"/>
                </a:lnTo>
                <a:lnTo>
                  <a:pt x="3723" y="5742"/>
                </a:lnTo>
                <a:lnTo>
                  <a:pt x="3942" y="5572"/>
                </a:lnTo>
                <a:lnTo>
                  <a:pt x="4161" y="5402"/>
                </a:lnTo>
                <a:lnTo>
                  <a:pt x="4404" y="5256"/>
                </a:lnTo>
                <a:lnTo>
                  <a:pt x="4429" y="5207"/>
                </a:lnTo>
                <a:lnTo>
                  <a:pt x="4429" y="5158"/>
                </a:lnTo>
                <a:lnTo>
                  <a:pt x="4380" y="5110"/>
                </a:lnTo>
                <a:lnTo>
                  <a:pt x="4331" y="5110"/>
                </a:lnTo>
                <a:lnTo>
                  <a:pt x="4088" y="5207"/>
                </a:lnTo>
                <a:lnTo>
                  <a:pt x="3845" y="5353"/>
                </a:lnTo>
                <a:lnTo>
                  <a:pt x="3626" y="5499"/>
                </a:lnTo>
                <a:lnTo>
                  <a:pt x="3431" y="5645"/>
                </a:lnTo>
                <a:lnTo>
                  <a:pt x="3236" y="5840"/>
                </a:lnTo>
                <a:lnTo>
                  <a:pt x="3042" y="6034"/>
                </a:lnTo>
                <a:lnTo>
                  <a:pt x="2701" y="6424"/>
                </a:lnTo>
                <a:lnTo>
                  <a:pt x="2409" y="6837"/>
                </a:lnTo>
                <a:lnTo>
                  <a:pt x="2166" y="7251"/>
                </a:lnTo>
                <a:lnTo>
                  <a:pt x="2239" y="6910"/>
                </a:lnTo>
                <a:lnTo>
                  <a:pt x="2312" y="6570"/>
                </a:lnTo>
                <a:lnTo>
                  <a:pt x="2409" y="6229"/>
                </a:lnTo>
                <a:lnTo>
                  <a:pt x="2531" y="5888"/>
                </a:lnTo>
                <a:lnTo>
                  <a:pt x="2774" y="5621"/>
                </a:lnTo>
                <a:lnTo>
                  <a:pt x="3042" y="5402"/>
                </a:lnTo>
                <a:lnTo>
                  <a:pt x="3626" y="4964"/>
                </a:lnTo>
                <a:lnTo>
                  <a:pt x="3650" y="4915"/>
                </a:lnTo>
                <a:lnTo>
                  <a:pt x="3650" y="4866"/>
                </a:lnTo>
                <a:lnTo>
                  <a:pt x="3626" y="4818"/>
                </a:lnTo>
                <a:lnTo>
                  <a:pt x="3407" y="4818"/>
                </a:lnTo>
                <a:lnTo>
                  <a:pt x="3261" y="4866"/>
                </a:lnTo>
                <a:lnTo>
                  <a:pt x="3090" y="4939"/>
                </a:lnTo>
                <a:lnTo>
                  <a:pt x="2944" y="5012"/>
                </a:lnTo>
                <a:lnTo>
                  <a:pt x="3236" y="4574"/>
                </a:lnTo>
                <a:lnTo>
                  <a:pt x="3577" y="4161"/>
                </a:lnTo>
                <a:lnTo>
                  <a:pt x="3747" y="3966"/>
                </a:lnTo>
                <a:lnTo>
                  <a:pt x="3942" y="3796"/>
                </a:lnTo>
                <a:lnTo>
                  <a:pt x="4137" y="3626"/>
                </a:lnTo>
                <a:lnTo>
                  <a:pt x="4356" y="3480"/>
                </a:lnTo>
                <a:lnTo>
                  <a:pt x="4623" y="3309"/>
                </a:lnTo>
                <a:lnTo>
                  <a:pt x="4867" y="3163"/>
                </a:lnTo>
                <a:lnTo>
                  <a:pt x="5426" y="2896"/>
                </a:lnTo>
                <a:lnTo>
                  <a:pt x="5986" y="2677"/>
                </a:lnTo>
                <a:lnTo>
                  <a:pt x="6594" y="2506"/>
                </a:lnTo>
                <a:lnTo>
                  <a:pt x="7178" y="2385"/>
                </a:lnTo>
                <a:lnTo>
                  <a:pt x="7786" y="2312"/>
                </a:lnTo>
                <a:lnTo>
                  <a:pt x="8419" y="2287"/>
                </a:lnTo>
                <a:close/>
                <a:moveTo>
                  <a:pt x="2506" y="11947"/>
                </a:moveTo>
                <a:lnTo>
                  <a:pt x="2798" y="12410"/>
                </a:lnTo>
                <a:lnTo>
                  <a:pt x="2969" y="12628"/>
                </a:lnTo>
                <a:lnTo>
                  <a:pt x="3139" y="12823"/>
                </a:lnTo>
                <a:lnTo>
                  <a:pt x="3334" y="12993"/>
                </a:lnTo>
                <a:lnTo>
                  <a:pt x="3528" y="13188"/>
                </a:lnTo>
                <a:lnTo>
                  <a:pt x="3723" y="13334"/>
                </a:lnTo>
                <a:lnTo>
                  <a:pt x="3918" y="13480"/>
                </a:lnTo>
                <a:lnTo>
                  <a:pt x="3528" y="13675"/>
                </a:lnTo>
                <a:lnTo>
                  <a:pt x="3309" y="13748"/>
                </a:lnTo>
                <a:lnTo>
                  <a:pt x="3090" y="13821"/>
                </a:lnTo>
                <a:lnTo>
                  <a:pt x="2871" y="13845"/>
                </a:lnTo>
                <a:lnTo>
                  <a:pt x="2677" y="13845"/>
                </a:lnTo>
                <a:lnTo>
                  <a:pt x="2506" y="13796"/>
                </a:lnTo>
                <a:lnTo>
                  <a:pt x="2409" y="13772"/>
                </a:lnTo>
                <a:lnTo>
                  <a:pt x="2336" y="13723"/>
                </a:lnTo>
                <a:lnTo>
                  <a:pt x="2239" y="13626"/>
                </a:lnTo>
                <a:lnTo>
                  <a:pt x="2190" y="13553"/>
                </a:lnTo>
                <a:lnTo>
                  <a:pt x="2141" y="13456"/>
                </a:lnTo>
                <a:lnTo>
                  <a:pt x="2117" y="13358"/>
                </a:lnTo>
                <a:lnTo>
                  <a:pt x="2117" y="13139"/>
                </a:lnTo>
                <a:lnTo>
                  <a:pt x="2166" y="12896"/>
                </a:lnTo>
                <a:lnTo>
                  <a:pt x="2239" y="12653"/>
                </a:lnTo>
                <a:lnTo>
                  <a:pt x="2336" y="12410"/>
                </a:lnTo>
                <a:lnTo>
                  <a:pt x="2506" y="11947"/>
                </a:lnTo>
                <a:close/>
                <a:moveTo>
                  <a:pt x="14064" y="6570"/>
                </a:moveTo>
                <a:lnTo>
                  <a:pt x="14113" y="6740"/>
                </a:lnTo>
                <a:lnTo>
                  <a:pt x="14162" y="6910"/>
                </a:lnTo>
                <a:lnTo>
                  <a:pt x="14210" y="7105"/>
                </a:lnTo>
                <a:lnTo>
                  <a:pt x="14235" y="7324"/>
                </a:lnTo>
                <a:lnTo>
                  <a:pt x="14235" y="7713"/>
                </a:lnTo>
                <a:lnTo>
                  <a:pt x="14235" y="8078"/>
                </a:lnTo>
                <a:lnTo>
                  <a:pt x="14235" y="8541"/>
                </a:lnTo>
                <a:lnTo>
                  <a:pt x="14210" y="9003"/>
                </a:lnTo>
                <a:lnTo>
                  <a:pt x="14162" y="9465"/>
                </a:lnTo>
                <a:lnTo>
                  <a:pt x="14064" y="9928"/>
                </a:lnTo>
                <a:lnTo>
                  <a:pt x="13943" y="10341"/>
                </a:lnTo>
                <a:lnTo>
                  <a:pt x="13797" y="10731"/>
                </a:lnTo>
                <a:lnTo>
                  <a:pt x="13602" y="11120"/>
                </a:lnTo>
                <a:lnTo>
                  <a:pt x="13383" y="11485"/>
                </a:lnTo>
                <a:lnTo>
                  <a:pt x="13140" y="11850"/>
                </a:lnTo>
                <a:lnTo>
                  <a:pt x="12848" y="12166"/>
                </a:lnTo>
                <a:lnTo>
                  <a:pt x="12556" y="12483"/>
                </a:lnTo>
                <a:lnTo>
                  <a:pt x="12239" y="12799"/>
                </a:lnTo>
                <a:lnTo>
                  <a:pt x="12191" y="12726"/>
                </a:lnTo>
                <a:lnTo>
                  <a:pt x="12142" y="12701"/>
                </a:lnTo>
                <a:lnTo>
                  <a:pt x="12020" y="12628"/>
                </a:lnTo>
                <a:lnTo>
                  <a:pt x="11972" y="12628"/>
                </a:lnTo>
                <a:lnTo>
                  <a:pt x="11947" y="12653"/>
                </a:lnTo>
                <a:lnTo>
                  <a:pt x="11947" y="12677"/>
                </a:lnTo>
                <a:lnTo>
                  <a:pt x="11947" y="12726"/>
                </a:lnTo>
                <a:lnTo>
                  <a:pt x="11996" y="12774"/>
                </a:lnTo>
                <a:lnTo>
                  <a:pt x="12020" y="12823"/>
                </a:lnTo>
                <a:lnTo>
                  <a:pt x="12045" y="12969"/>
                </a:lnTo>
                <a:lnTo>
                  <a:pt x="11680" y="13237"/>
                </a:lnTo>
                <a:lnTo>
                  <a:pt x="11582" y="13018"/>
                </a:lnTo>
                <a:lnTo>
                  <a:pt x="11558" y="12896"/>
                </a:lnTo>
                <a:lnTo>
                  <a:pt x="11534" y="12774"/>
                </a:lnTo>
                <a:lnTo>
                  <a:pt x="11509" y="12726"/>
                </a:lnTo>
                <a:lnTo>
                  <a:pt x="11461" y="12701"/>
                </a:lnTo>
                <a:lnTo>
                  <a:pt x="11412" y="12726"/>
                </a:lnTo>
                <a:lnTo>
                  <a:pt x="11388" y="12774"/>
                </a:lnTo>
                <a:lnTo>
                  <a:pt x="11363" y="13115"/>
                </a:lnTo>
                <a:lnTo>
                  <a:pt x="11363" y="13285"/>
                </a:lnTo>
                <a:lnTo>
                  <a:pt x="11388" y="13431"/>
                </a:lnTo>
                <a:lnTo>
                  <a:pt x="11266" y="13529"/>
                </a:lnTo>
                <a:lnTo>
                  <a:pt x="11096" y="13626"/>
                </a:lnTo>
                <a:lnTo>
                  <a:pt x="11023" y="13310"/>
                </a:lnTo>
                <a:lnTo>
                  <a:pt x="10925" y="12993"/>
                </a:lnTo>
                <a:lnTo>
                  <a:pt x="10877" y="12969"/>
                </a:lnTo>
                <a:lnTo>
                  <a:pt x="10828" y="12993"/>
                </a:lnTo>
                <a:lnTo>
                  <a:pt x="10779" y="13188"/>
                </a:lnTo>
                <a:lnTo>
                  <a:pt x="10779" y="13383"/>
                </a:lnTo>
                <a:lnTo>
                  <a:pt x="10804" y="13577"/>
                </a:lnTo>
                <a:lnTo>
                  <a:pt x="10852" y="13772"/>
                </a:lnTo>
                <a:lnTo>
                  <a:pt x="10487" y="13918"/>
                </a:lnTo>
                <a:lnTo>
                  <a:pt x="10487" y="13821"/>
                </a:lnTo>
                <a:lnTo>
                  <a:pt x="10463" y="13480"/>
                </a:lnTo>
                <a:lnTo>
                  <a:pt x="10439" y="13310"/>
                </a:lnTo>
                <a:lnTo>
                  <a:pt x="10414" y="13139"/>
                </a:lnTo>
                <a:lnTo>
                  <a:pt x="10390" y="13091"/>
                </a:lnTo>
                <a:lnTo>
                  <a:pt x="10293" y="13091"/>
                </a:lnTo>
                <a:lnTo>
                  <a:pt x="10268" y="13139"/>
                </a:lnTo>
                <a:lnTo>
                  <a:pt x="10195" y="13480"/>
                </a:lnTo>
                <a:lnTo>
                  <a:pt x="10195" y="13821"/>
                </a:lnTo>
                <a:lnTo>
                  <a:pt x="10171" y="14040"/>
                </a:lnTo>
                <a:lnTo>
                  <a:pt x="9782" y="14186"/>
                </a:lnTo>
                <a:lnTo>
                  <a:pt x="9806" y="13845"/>
                </a:lnTo>
                <a:lnTo>
                  <a:pt x="9879" y="13504"/>
                </a:lnTo>
                <a:lnTo>
                  <a:pt x="9928" y="13164"/>
                </a:lnTo>
                <a:lnTo>
                  <a:pt x="9952" y="12823"/>
                </a:lnTo>
                <a:lnTo>
                  <a:pt x="9952" y="12774"/>
                </a:lnTo>
                <a:lnTo>
                  <a:pt x="9928" y="12750"/>
                </a:lnTo>
                <a:lnTo>
                  <a:pt x="9879" y="12726"/>
                </a:lnTo>
                <a:lnTo>
                  <a:pt x="9806" y="12750"/>
                </a:lnTo>
                <a:lnTo>
                  <a:pt x="9757" y="12799"/>
                </a:lnTo>
                <a:lnTo>
                  <a:pt x="9636" y="13139"/>
                </a:lnTo>
                <a:lnTo>
                  <a:pt x="9490" y="13504"/>
                </a:lnTo>
                <a:lnTo>
                  <a:pt x="9417" y="13894"/>
                </a:lnTo>
                <a:lnTo>
                  <a:pt x="9392" y="14088"/>
                </a:lnTo>
                <a:lnTo>
                  <a:pt x="9368" y="14283"/>
                </a:lnTo>
                <a:lnTo>
                  <a:pt x="9125" y="14332"/>
                </a:lnTo>
                <a:lnTo>
                  <a:pt x="9125" y="14064"/>
                </a:lnTo>
                <a:lnTo>
                  <a:pt x="9149" y="13821"/>
                </a:lnTo>
                <a:lnTo>
                  <a:pt x="9173" y="13431"/>
                </a:lnTo>
                <a:lnTo>
                  <a:pt x="9222" y="13237"/>
                </a:lnTo>
                <a:lnTo>
                  <a:pt x="9246" y="13139"/>
                </a:lnTo>
                <a:lnTo>
                  <a:pt x="9295" y="13091"/>
                </a:lnTo>
                <a:lnTo>
                  <a:pt x="9295" y="13066"/>
                </a:lnTo>
                <a:lnTo>
                  <a:pt x="9295" y="13042"/>
                </a:lnTo>
                <a:lnTo>
                  <a:pt x="9246" y="13042"/>
                </a:lnTo>
                <a:lnTo>
                  <a:pt x="9173" y="13091"/>
                </a:lnTo>
                <a:lnTo>
                  <a:pt x="9125" y="13139"/>
                </a:lnTo>
                <a:lnTo>
                  <a:pt x="9027" y="13310"/>
                </a:lnTo>
                <a:lnTo>
                  <a:pt x="8954" y="13480"/>
                </a:lnTo>
                <a:lnTo>
                  <a:pt x="8906" y="13650"/>
                </a:lnTo>
                <a:lnTo>
                  <a:pt x="8808" y="13991"/>
                </a:lnTo>
                <a:lnTo>
                  <a:pt x="8784" y="14210"/>
                </a:lnTo>
                <a:lnTo>
                  <a:pt x="8784" y="14405"/>
                </a:lnTo>
                <a:lnTo>
                  <a:pt x="8443" y="14453"/>
                </a:lnTo>
                <a:lnTo>
                  <a:pt x="8443" y="14332"/>
                </a:lnTo>
                <a:lnTo>
                  <a:pt x="8492" y="13894"/>
                </a:lnTo>
                <a:lnTo>
                  <a:pt x="8589" y="13456"/>
                </a:lnTo>
                <a:lnTo>
                  <a:pt x="8735" y="13042"/>
                </a:lnTo>
                <a:lnTo>
                  <a:pt x="8833" y="12847"/>
                </a:lnTo>
                <a:lnTo>
                  <a:pt x="8930" y="12653"/>
                </a:lnTo>
                <a:lnTo>
                  <a:pt x="8930" y="12628"/>
                </a:lnTo>
                <a:lnTo>
                  <a:pt x="8906" y="12580"/>
                </a:lnTo>
                <a:lnTo>
                  <a:pt x="8881" y="12580"/>
                </a:lnTo>
                <a:lnTo>
                  <a:pt x="8857" y="12604"/>
                </a:lnTo>
                <a:lnTo>
                  <a:pt x="8687" y="12799"/>
                </a:lnTo>
                <a:lnTo>
                  <a:pt x="8516" y="12993"/>
                </a:lnTo>
                <a:lnTo>
                  <a:pt x="8395" y="13237"/>
                </a:lnTo>
                <a:lnTo>
                  <a:pt x="8297" y="13456"/>
                </a:lnTo>
                <a:lnTo>
                  <a:pt x="8200" y="13723"/>
                </a:lnTo>
                <a:lnTo>
                  <a:pt x="8127" y="13967"/>
                </a:lnTo>
                <a:lnTo>
                  <a:pt x="8103" y="14234"/>
                </a:lnTo>
                <a:lnTo>
                  <a:pt x="8078" y="14478"/>
                </a:lnTo>
                <a:lnTo>
                  <a:pt x="7762" y="14502"/>
                </a:lnTo>
                <a:lnTo>
                  <a:pt x="7811" y="14259"/>
                </a:lnTo>
                <a:lnTo>
                  <a:pt x="7859" y="14113"/>
                </a:lnTo>
                <a:lnTo>
                  <a:pt x="7908" y="13967"/>
                </a:lnTo>
                <a:lnTo>
                  <a:pt x="7957" y="13796"/>
                </a:lnTo>
                <a:lnTo>
                  <a:pt x="7981" y="13650"/>
                </a:lnTo>
                <a:lnTo>
                  <a:pt x="7957" y="13602"/>
                </a:lnTo>
                <a:lnTo>
                  <a:pt x="7932" y="13577"/>
                </a:lnTo>
                <a:lnTo>
                  <a:pt x="7884" y="13577"/>
                </a:lnTo>
                <a:lnTo>
                  <a:pt x="7811" y="13626"/>
                </a:lnTo>
                <a:lnTo>
                  <a:pt x="7738" y="13699"/>
                </a:lnTo>
                <a:lnTo>
                  <a:pt x="7689" y="13772"/>
                </a:lnTo>
                <a:lnTo>
                  <a:pt x="7640" y="13869"/>
                </a:lnTo>
                <a:lnTo>
                  <a:pt x="7567" y="14064"/>
                </a:lnTo>
                <a:lnTo>
                  <a:pt x="7519" y="14259"/>
                </a:lnTo>
                <a:lnTo>
                  <a:pt x="7446" y="14526"/>
                </a:lnTo>
                <a:lnTo>
                  <a:pt x="7105" y="14526"/>
                </a:lnTo>
                <a:lnTo>
                  <a:pt x="7129" y="14380"/>
                </a:lnTo>
                <a:lnTo>
                  <a:pt x="7178" y="14210"/>
                </a:lnTo>
                <a:lnTo>
                  <a:pt x="7300" y="13894"/>
                </a:lnTo>
                <a:lnTo>
                  <a:pt x="7421" y="13577"/>
                </a:lnTo>
                <a:lnTo>
                  <a:pt x="7421" y="13529"/>
                </a:lnTo>
                <a:lnTo>
                  <a:pt x="7397" y="13504"/>
                </a:lnTo>
                <a:lnTo>
                  <a:pt x="7324" y="13504"/>
                </a:lnTo>
                <a:lnTo>
                  <a:pt x="7154" y="13650"/>
                </a:lnTo>
                <a:lnTo>
                  <a:pt x="7008" y="13821"/>
                </a:lnTo>
                <a:lnTo>
                  <a:pt x="6886" y="13991"/>
                </a:lnTo>
                <a:lnTo>
                  <a:pt x="6789" y="14210"/>
                </a:lnTo>
                <a:lnTo>
                  <a:pt x="6740" y="14332"/>
                </a:lnTo>
                <a:lnTo>
                  <a:pt x="6716" y="14502"/>
                </a:lnTo>
                <a:lnTo>
                  <a:pt x="6497" y="14453"/>
                </a:lnTo>
                <a:lnTo>
                  <a:pt x="6302" y="14380"/>
                </a:lnTo>
                <a:lnTo>
                  <a:pt x="5889" y="14210"/>
                </a:lnTo>
                <a:lnTo>
                  <a:pt x="7008" y="13358"/>
                </a:lnTo>
                <a:lnTo>
                  <a:pt x="8078" y="12458"/>
                </a:lnTo>
                <a:lnTo>
                  <a:pt x="8881" y="11777"/>
                </a:lnTo>
                <a:lnTo>
                  <a:pt x="9271" y="11436"/>
                </a:lnTo>
                <a:lnTo>
                  <a:pt x="9684" y="11120"/>
                </a:lnTo>
                <a:lnTo>
                  <a:pt x="10463" y="10512"/>
                </a:lnTo>
                <a:lnTo>
                  <a:pt x="10828" y="10195"/>
                </a:lnTo>
                <a:lnTo>
                  <a:pt x="11193" y="9855"/>
                </a:lnTo>
                <a:lnTo>
                  <a:pt x="11388" y="9636"/>
                </a:lnTo>
                <a:lnTo>
                  <a:pt x="11582" y="9417"/>
                </a:lnTo>
                <a:lnTo>
                  <a:pt x="11923" y="8930"/>
                </a:lnTo>
                <a:lnTo>
                  <a:pt x="12264" y="8443"/>
                </a:lnTo>
                <a:lnTo>
                  <a:pt x="12434" y="8200"/>
                </a:lnTo>
                <a:lnTo>
                  <a:pt x="12629" y="7981"/>
                </a:lnTo>
                <a:lnTo>
                  <a:pt x="12969" y="7616"/>
                </a:lnTo>
                <a:lnTo>
                  <a:pt x="13334" y="7251"/>
                </a:lnTo>
                <a:lnTo>
                  <a:pt x="13699" y="6910"/>
                </a:lnTo>
                <a:lnTo>
                  <a:pt x="14064" y="6570"/>
                </a:lnTo>
                <a:close/>
                <a:moveTo>
                  <a:pt x="14356" y="1460"/>
                </a:moveTo>
                <a:lnTo>
                  <a:pt x="14575" y="1509"/>
                </a:lnTo>
                <a:lnTo>
                  <a:pt x="14721" y="1582"/>
                </a:lnTo>
                <a:lnTo>
                  <a:pt x="14843" y="1679"/>
                </a:lnTo>
                <a:lnTo>
                  <a:pt x="14916" y="1825"/>
                </a:lnTo>
                <a:lnTo>
                  <a:pt x="14964" y="1971"/>
                </a:lnTo>
                <a:lnTo>
                  <a:pt x="14989" y="2141"/>
                </a:lnTo>
                <a:lnTo>
                  <a:pt x="14964" y="2312"/>
                </a:lnTo>
                <a:lnTo>
                  <a:pt x="14940" y="2506"/>
                </a:lnTo>
                <a:lnTo>
                  <a:pt x="14867" y="2701"/>
                </a:lnTo>
                <a:lnTo>
                  <a:pt x="14721" y="3090"/>
                </a:lnTo>
                <a:lnTo>
                  <a:pt x="14551" y="3455"/>
                </a:lnTo>
                <a:lnTo>
                  <a:pt x="14381" y="3747"/>
                </a:lnTo>
                <a:lnTo>
                  <a:pt x="14162" y="4112"/>
                </a:lnTo>
                <a:lnTo>
                  <a:pt x="13918" y="4477"/>
                </a:lnTo>
                <a:lnTo>
                  <a:pt x="13432" y="5183"/>
                </a:lnTo>
                <a:lnTo>
                  <a:pt x="12385" y="6545"/>
                </a:lnTo>
                <a:lnTo>
                  <a:pt x="12045" y="7008"/>
                </a:lnTo>
                <a:lnTo>
                  <a:pt x="11704" y="7421"/>
                </a:lnTo>
                <a:lnTo>
                  <a:pt x="11339" y="7835"/>
                </a:lnTo>
                <a:lnTo>
                  <a:pt x="10950" y="8224"/>
                </a:lnTo>
                <a:lnTo>
                  <a:pt x="10560" y="8614"/>
                </a:lnTo>
                <a:lnTo>
                  <a:pt x="10171" y="9003"/>
                </a:lnTo>
                <a:lnTo>
                  <a:pt x="9319" y="9733"/>
                </a:lnTo>
                <a:lnTo>
                  <a:pt x="8565" y="10341"/>
                </a:lnTo>
                <a:lnTo>
                  <a:pt x="7835" y="10974"/>
                </a:lnTo>
                <a:lnTo>
                  <a:pt x="7129" y="11607"/>
                </a:lnTo>
                <a:lnTo>
                  <a:pt x="6789" y="11947"/>
                </a:lnTo>
                <a:lnTo>
                  <a:pt x="6448" y="12288"/>
                </a:lnTo>
                <a:lnTo>
                  <a:pt x="5791" y="12945"/>
                </a:lnTo>
                <a:lnTo>
                  <a:pt x="5134" y="13602"/>
                </a:lnTo>
                <a:lnTo>
                  <a:pt x="4794" y="13918"/>
                </a:lnTo>
                <a:lnTo>
                  <a:pt x="4429" y="14210"/>
                </a:lnTo>
                <a:lnTo>
                  <a:pt x="4064" y="14478"/>
                </a:lnTo>
                <a:lnTo>
                  <a:pt x="3674" y="14745"/>
                </a:lnTo>
                <a:lnTo>
                  <a:pt x="3431" y="14891"/>
                </a:lnTo>
                <a:lnTo>
                  <a:pt x="3115" y="15037"/>
                </a:lnTo>
                <a:lnTo>
                  <a:pt x="2750" y="15208"/>
                </a:lnTo>
                <a:lnTo>
                  <a:pt x="2360" y="15305"/>
                </a:lnTo>
                <a:lnTo>
                  <a:pt x="2166" y="15354"/>
                </a:lnTo>
                <a:lnTo>
                  <a:pt x="1971" y="15378"/>
                </a:lnTo>
                <a:lnTo>
                  <a:pt x="1776" y="15402"/>
                </a:lnTo>
                <a:lnTo>
                  <a:pt x="1606" y="15378"/>
                </a:lnTo>
                <a:lnTo>
                  <a:pt x="1460" y="15329"/>
                </a:lnTo>
                <a:lnTo>
                  <a:pt x="1314" y="15256"/>
                </a:lnTo>
                <a:lnTo>
                  <a:pt x="1192" y="15159"/>
                </a:lnTo>
                <a:lnTo>
                  <a:pt x="1095" y="15037"/>
                </a:lnTo>
                <a:lnTo>
                  <a:pt x="1022" y="14867"/>
                </a:lnTo>
                <a:lnTo>
                  <a:pt x="973" y="14672"/>
                </a:lnTo>
                <a:lnTo>
                  <a:pt x="973" y="14478"/>
                </a:lnTo>
                <a:lnTo>
                  <a:pt x="973" y="14283"/>
                </a:lnTo>
                <a:lnTo>
                  <a:pt x="998" y="14064"/>
                </a:lnTo>
                <a:lnTo>
                  <a:pt x="1046" y="13869"/>
                </a:lnTo>
                <a:lnTo>
                  <a:pt x="1168" y="13456"/>
                </a:lnTo>
                <a:lnTo>
                  <a:pt x="1752" y="12288"/>
                </a:lnTo>
                <a:lnTo>
                  <a:pt x="2020" y="11753"/>
                </a:lnTo>
                <a:lnTo>
                  <a:pt x="2141" y="11558"/>
                </a:lnTo>
                <a:lnTo>
                  <a:pt x="2190" y="11485"/>
                </a:lnTo>
                <a:lnTo>
                  <a:pt x="2239" y="11436"/>
                </a:lnTo>
                <a:lnTo>
                  <a:pt x="2287" y="11534"/>
                </a:lnTo>
                <a:lnTo>
                  <a:pt x="2263" y="11558"/>
                </a:lnTo>
                <a:lnTo>
                  <a:pt x="1995" y="12118"/>
                </a:lnTo>
                <a:lnTo>
                  <a:pt x="1874" y="12410"/>
                </a:lnTo>
                <a:lnTo>
                  <a:pt x="1776" y="12701"/>
                </a:lnTo>
                <a:lnTo>
                  <a:pt x="1703" y="12993"/>
                </a:lnTo>
                <a:lnTo>
                  <a:pt x="1703" y="13139"/>
                </a:lnTo>
                <a:lnTo>
                  <a:pt x="1703" y="13285"/>
                </a:lnTo>
                <a:lnTo>
                  <a:pt x="1703" y="13431"/>
                </a:lnTo>
                <a:lnTo>
                  <a:pt x="1728" y="13577"/>
                </a:lnTo>
                <a:lnTo>
                  <a:pt x="1776" y="13723"/>
                </a:lnTo>
                <a:lnTo>
                  <a:pt x="1849" y="13869"/>
                </a:lnTo>
                <a:lnTo>
                  <a:pt x="1922" y="13967"/>
                </a:lnTo>
                <a:lnTo>
                  <a:pt x="2020" y="14064"/>
                </a:lnTo>
                <a:lnTo>
                  <a:pt x="2117" y="14137"/>
                </a:lnTo>
                <a:lnTo>
                  <a:pt x="2214" y="14210"/>
                </a:lnTo>
                <a:lnTo>
                  <a:pt x="2336" y="14234"/>
                </a:lnTo>
                <a:lnTo>
                  <a:pt x="2458" y="14283"/>
                </a:lnTo>
                <a:lnTo>
                  <a:pt x="2701" y="14283"/>
                </a:lnTo>
                <a:lnTo>
                  <a:pt x="2969" y="14259"/>
                </a:lnTo>
                <a:lnTo>
                  <a:pt x="3236" y="14210"/>
                </a:lnTo>
                <a:lnTo>
                  <a:pt x="3480" y="14137"/>
                </a:lnTo>
                <a:lnTo>
                  <a:pt x="3674" y="14040"/>
                </a:lnTo>
                <a:lnTo>
                  <a:pt x="4064" y="13869"/>
                </a:lnTo>
                <a:lnTo>
                  <a:pt x="4404" y="13650"/>
                </a:lnTo>
                <a:lnTo>
                  <a:pt x="4745" y="13407"/>
                </a:lnTo>
                <a:lnTo>
                  <a:pt x="5086" y="13139"/>
                </a:lnTo>
                <a:lnTo>
                  <a:pt x="5718" y="12580"/>
                </a:lnTo>
                <a:lnTo>
                  <a:pt x="6351" y="12020"/>
                </a:lnTo>
                <a:lnTo>
                  <a:pt x="7056" y="11315"/>
                </a:lnTo>
                <a:lnTo>
                  <a:pt x="7762" y="10585"/>
                </a:lnTo>
                <a:lnTo>
                  <a:pt x="8443" y="9855"/>
                </a:lnTo>
                <a:lnTo>
                  <a:pt x="9149" y="9125"/>
                </a:lnTo>
                <a:lnTo>
                  <a:pt x="10585" y="7665"/>
                </a:lnTo>
                <a:lnTo>
                  <a:pt x="11315" y="6910"/>
                </a:lnTo>
                <a:lnTo>
                  <a:pt x="12045" y="6180"/>
                </a:lnTo>
                <a:lnTo>
                  <a:pt x="12580" y="5596"/>
                </a:lnTo>
                <a:lnTo>
                  <a:pt x="13091" y="4988"/>
                </a:lnTo>
                <a:lnTo>
                  <a:pt x="13334" y="4672"/>
                </a:lnTo>
                <a:lnTo>
                  <a:pt x="13553" y="4356"/>
                </a:lnTo>
                <a:lnTo>
                  <a:pt x="13772" y="4015"/>
                </a:lnTo>
                <a:lnTo>
                  <a:pt x="13943" y="3674"/>
                </a:lnTo>
                <a:lnTo>
                  <a:pt x="14040" y="3407"/>
                </a:lnTo>
                <a:lnTo>
                  <a:pt x="14113" y="3163"/>
                </a:lnTo>
                <a:lnTo>
                  <a:pt x="14162" y="2896"/>
                </a:lnTo>
                <a:lnTo>
                  <a:pt x="14186" y="2628"/>
                </a:lnTo>
                <a:lnTo>
                  <a:pt x="14137" y="2385"/>
                </a:lnTo>
                <a:lnTo>
                  <a:pt x="14089" y="2263"/>
                </a:lnTo>
                <a:lnTo>
                  <a:pt x="14040" y="2141"/>
                </a:lnTo>
                <a:lnTo>
                  <a:pt x="13967" y="2044"/>
                </a:lnTo>
                <a:lnTo>
                  <a:pt x="13894" y="1947"/>
                </a:lnTo>
                <a:lnTo>
                  <a:pt x="13772" y="1849"/>
                </a:lnTo>
                <a:lnTo>
                  <a:pt x="13651" y="1776"/>
                </a:lnTo>
                <a:lnTo>
                  <a:pt x="13480" y="1703"/>
                </a:lnTo>
                <a:lnTo>
                  <a:pt x="13334" y="1679"/>
                </a:lnTo>
                <a:lnTo>
                  <a:pt x="12994" y="1679"/>
                </a:lnTo>
                <a:lnTo>
                  <a:pt x="13261" y="1606"/>
                </a:lnTo>
                <a:lnTo>
                  <a:pt x="13529" y="1533"/>
                </a:lnTo>
                <a:lnTo>
                  <a:pt x="13821" y="1484"/>
                </a:lnTo>
                <a:lnTo>
                  <a:pt x="14113" y="1460"/>
                </a:lnTo>
                <a:close/>
                <a:moveTo>
                  <a:pt x="15573" y="535"/>
                </a:moveTo>
                <a:lnTo>
                  <a:pt x="15694" y="584"/>
                </a:lnTo>
                <a:lnTo>
                  <a:pt x="15767" y="633"/>
                </a:lnTo>
                <a:lnTo>
                  <a:pt x="15816" y="681"/>
                </a:lnTo>
                <a:lnTo>
                  <a:pt x="15840" y="754"/>
                </a:lnTo>
                <a:lnTo>
                  <a:pt x="15889" y="852"/>
                </a:lnTo>
                <a:lnTo>
                  <a:pt x="15938" y="1119"/>
                </a:lnTo>
                <a:lnTo>
                  <a:pt x="15938" y="1387"/>
                </a:lnTo>
                <a:lnTo>
                  <a:pt x="15913" y="1679"/>
                </a:lnTo>
                <a:lnTo>
                  <a:pt x="15865" y="1971"/>
                </a:lnTo>
                <a:lnTo>
                  <a:pt x="15719" y="2531"/>
                </a:lnTo>
                <a:lnTo>
                  <a:pt x="15548" y="3066"/>
                </a:lnTo>
                <a:lnTo>
                  <a:pt x="15378" y="3577"/>
                </a:lnTo>
                <a:lnTo>
                  <a:pt x="15159" y="4088"/>
                </a:lnTo>
                <a:lnTo>
                  <a:pt x="14916" y="4574"/>
                </a:lnTo>
                <a:lnTo>
                  <a:pt x="14624" y="5061"/>
                </a:lnTo>
                <a:lnTo>
                  <a:pt x="14332" y="5499"/>
                </a:lnTo>
                <a:lnTo>
                  <a:pt x="13991" y="5937"/>
                </a:lnTo>
                <a:lnTo>
                  <a:pt x="13626" y="6351"/>
                </a:lnTo>
                <a:lnTo>
                  <a:pt x="13261" y="6740"/>
                </a:lnTo>
                <a:lnTo>
                  <a:pt x="12604" y="7397"/>
                </a:lnTo>
                <a:lnTo>
                  <a:pt x="12288" y="7738"/>
                </a:lnTo>
                <a:lnTo>
                  <a:pt x="11996" y="8103"/>
                </a:lnTo>
                <a:lnTo>
                  <a:pt x="11363" y="8979"/>
                </a:lnTo>
                <a:lnTo>
                  <a:pt x="11047" y="9392"/>
                </a:lnTo>
                <a:lnTo>
                  <a:pt x="10877" y="9611"/>
                </a:lnTo>
                <a:lnTo>
                  <a:pt x="10682" y="9806"/>
                </a:lnTo>
                <a:lnTo>
                  <a:pt x="10293" y="10122"/>
                </a:lnTo>
                <a:lnTo>
                  <a:pt x="9903" y="10439"/>
                </a:lnTo>
                <a:lnTo>
                  <a:pt x="9100" y="11047"/>
                </a:lnTo>
                <a:lnTo>
                  <a:pt x="8687" y="11388"/>
                </a:lnTo>
                <a:lnTo>
                  <a:pt x="8297" y="11728"/>
                </a:lnTo>
                <a:lnTo>
                  <a:pt x="7519" y="12410"/>
                </a:lnTo>
                <a:lnTo>
                  <a:pt x="6837" y="12969"/>
                </a:lnTo>
                <a:lnTo>
                  <a:pt x="6156" y="13529"/>
                </a:lnTo>
                <a:lnTo>
                  <a:pt x="5475" y="14064"/>
                </a:lnTo>
                <a:lnTo>
                  <a:pt x="4769" y="14575"/>
                </a:lnTo>
                <a:lnTo>
                  <a:pt x="4283" y="14916"/>
                </a:lnTo>
                <a:lnTo>
                  <a:pt x="3796" y="15208"/>
                </a:lnTo>
                <a:lnTo>
                  <a:pt x="3285" y="15500"/>
                </a:lnTo>
                <a:lnTo>
                  <a:pt x="2750" y="15767"/>
                </a:lnTo>
                <a:lnTo>
                  <a:pt x="2287" y="15962"/>
                </a:lnTo>
                <a:lnTo>
                  <a:pt x="2020" y="16059"/>
                </a:lnTo>
                <a:lnTo>
                  <a:pt x="1752" y="16132"/>
                </a:lnTo>
                <a:lnTo>
                  <a:pt x="1484" y="16205"/>
                </a:lnTo>
                <a:lnTo>
                  <a:pt x="1217" y="16230"/>
                </a:lnTo>
                <a:lnTo>
                  <a:pt x="949" y="16205"/>
                </a:lnTo>
                <a:lnTo>
                  <a:pt x="827" y="16181"/>
                </a:lnTo>
                <a:lnTo>
                  <a:pt x="730" y="16132"/>
                </a:lnTo>
                <a:lnTo>
                  <a:pt x="633" y="16084"/>
                </a:lnTo>
                <a:lnTo>
                  <a:pt x="560" y="16011"/>
                </a:lnTo>
                <a:lnTo>
                  <a:pt x="511" y="15938"/>
                </a:lnTo>
                <a:lnTo>
                  <a:pt x="462" y="15840"/>
                </a:lnTo>
                <a:lnTo>
                  <a:pt x="438" y="15646"/>
                </a:lnTo>
                <a:lnTo>
                  <a:pt x="438" y="15402"/>
                </a:lnTo>
                <a:lnTo>
                  <a:pt x="487" y="15159"/>
                </a:lnTo>
                <a:lnTo>
                  <a:pt x="560" y="14891"/>
                </a:lnTo>
                <a:lnTo>
                  <a:pt x="754" y="14405"/>
                </a:lnTo>
                <a:lnTo>
                  <a:pt x="754" y="14599"/>
                </a:lnTo>
                <a:lnTo>
                  <a:pt x="754" y="14794"/>
                </a:lnTo>
                <a:lnTo>
                  <a:pt x="803" y="14964"/>
                </a:lnTo>
                <a:lnTo>
                  <a:pt x="827" y="15110"/>
                </a:lnTo>
                <a:lnTo>
                  <a:pt x="900" y="15232"/>
                </a:lnTo>
                <a:lnTo>
                  <a:pt x="973" y="15354"/>
                </a:lnTo>
                <a:lnTo>
                  <a:pt x="1046" y="15427"/>
                </a:lnTo>
                <a:lnTo>
                  <a:pt x="1144" y="15500"/>
                </a:lnTo>
                <a:lnTo>
                  <a:pt x="1241" y="15573"/>
                </a:lnTo>
                <a:lnTo>
                  <a:pt x="1338" y="15597"/>
                </a:lnTo>
                <a:lnTo>
                  <a:pt x="1460" y="15646"/>
                </a:lnTo>
                <a:lnTo>
                  <a:pt x="1849" y="15646"/>
                </a:lnTo>
                <a:lnTo>
                  <a:pt x="2141" y="15597"/>
                </a:lnTo>
                <a:lnTo>
                  <a:pt x="2433" y="15500"/>
                </a:lnTo>
                <a:lnTo>
                  <a:pt x="2750" y="15402"/>
                </a:lnTo>
                <a:lnTo>
                  <a:pt x="3042" y="15256"/>
                </a:lnTo>
                <a:lnTo>
                  <a:pt x="3626" y="14964"/>
                </a:lnTo>
                <a:lnTo>
                  <a:pt x="4112" y="14648"/>
                </a:lnTo>
                <a:lnTo>
                  <a:pt x="4453" y="14405"/>
                </a:lnTo>
                <a:lnTo>
                  <a:pt x="4794" y="14137"/>
                </a:lnTo>
                <a:lnTo>
                  <a:pt x="5134" y="13845"/>
                </a:lnTo>
                <a:lnTo>
                  <a:pt x="5767" y="13261"/>
                </a:lnTo>
                <a:lnTo>
                  <a:pt x="6375" y="12653"/>
                </a:lnTo>
                <a:lnTo>
                  <a:pt x="6983" y="12045"/>
                </a:lnTo>
                <a:lnTo>
                  <a:pt x="7738" y="11363"/>
                </a:lnTo>
                <a:lnTo>
                  <a:pt x="8492" y="10731"/>
                </a:lnTo>
                <a:lnTo>
                  <a:pt x="9271" y="10098"/>
                </a:lnTo>
                <a:lnTo>
                  <a:pt x="10049" y="9465"/>
                </a:lnTo>
                <a:lnTo>
                  <a:pt x="10439" y="9125"/>
                </a:lnTo>
                <a:lnTo>
                  <a:pt x="10828" y="8760"/>
                </a:lnTo>
                <a:lnTo>
                  <a:pt x="11193" y="8395"/>
                </a:lnTo>
                <a:lnTo>
                  <a:pt x="11558" y="8030"/>
                </a:lnTo>
                <a:lnTo>
                  <a:pt x="11899" y="7665"/>
                </a:lnTo>
                <a:lnTo>
                  <a:pt x="12239" y="7275"/>
                </a:lnTo>
                <a:lnTo>
                  <a:pt x="12896" y="6448"/>
                </a:lnTo>
                <a:lnTo>
                  <a:pt x="13894" y="5110"/>
                </a:lnTo>
                <a:lnTo>
                  <a:pt x="14381" y="4429"/>
                </a:lnTo>
                <a:lnTo>
                  <a:pt x="14599" y="4064"/>
                </a:lnTo>
                <a:lnTo>
                  <a:pt x="14818" y="3723"/>
                </a:lnTo>
                <a:lnTo>
                  <a:pt x="14989" y="3382"/>
                </a:lnTo>
                <a:lnTo>
                  <a:pt x="15159" y="2993"/>
                </a:lnTo>
                <a:lnTo>
                  <a:pt x="15281" y="2604"/>
                </a:lnTo>
                <a:lnTo>
                  <a:pt x="15329" y="2409"/>
                </a:lnTo>
                <a:lnTo>
                  <a:pt x="15378" y="2214"/>
                </a:lnTo>
                <a:lnTo>
                  <a:pt x="15378" y="2020"/>
                </a:lnTo>
                <a:lnTo>
                  <a:pt x="15354" y="1849"/>
                </a:lnTo>
                <a:lnTo>
                  <a:pt x="15305" y="1655"/>
                </a:lnTo>
                <a:lnTo>
                  <a:pt x="15232" y="1509"/>
                </a:lnTo>
                <a:lnTo>
                  <a:pt x="15135" y="1363"/>
                </a:lnTo>
                <a:lnTo>
                  <a:pt x="14989" y="1241"/>
                </a:lnTo>
                <a:lnTo>
                  <a:pt x="14794" y="1144"/>
                </a:lnTo>
                <a:lnTo>
                  <a:pt x="14575" y="1046"/>
                </a:lnTo>
                <a:lnTo>
                  <a:pt x="14332" y="998"/>
                </a:lnTo>
                <a:lnTo>
                  <a:pt x="14089" y="973"/>
                </a:lnTo>
                <a:lnTo>
                  <a:pt x="14818" y="730"/>
                </a:lnTo>
                <a:lnTo>
                  <a:pt x="15110" y="608"/>
                </a:lnTo>
                <a:lnTo>
                  <a:pt x="15281" y="560"/>
                </a:lnTo>
                <a:lnTo>
                  <a:pt x="15427" y="535"/>
                </a:lnTo>
                <a:close/>
                <a:moveTo>
                  <a:pt x="15451" y="0"/>
                </a:moveTo>
                <a:lnTo>
                  <a:pt x="15305" y="24"/>
                </a:lnTo>
                <a:lnTo>
                  <a:pt x="15013" y="97"/>
                </a:lnTo>
                <a:lnTo>
                  <a:pt x="13845" y="462"/>
                </a:lnTo>
                <a:lnTo>
                  <a:pt x="13261" y="657"/>
                </a:lnTo>
                <a:lnTo>
                  <a:pt x="12702" y="876"/>
                </a:lnTo>
                <a:lnTo>
                  <a:pt x="12118" y="1119"/>
                </a:lnTo>
                <a:lnTo>
                  <a:pt x="11582" y="1411"/>
                </a:lnTo>
                <a:lnTo>
                  <a:pt x="11047" y="1703"/>
                </a:lnTo>
                <a:lnTo>
                  <a:pt x="10536" y="2020"/>
                </a:lnTo>
                <a:lnTo>
                  <a:pt x="10512" y="2068"/>
                </a:lnTo>
                <a:lnTo>
                  <a:pt x="10195" y="1971"/>
                </a:lnTo>
                <a:lnTo>
                  <a:pt x="9879" y="1898"/>
                </a:lnTo>
                <a:lnTo>
                  <a:pt x="9246" y="1801"/>
                </a:lnTo>
                <a:lnTo>
                  <a:pt x="8906" y="1776"/>
                </a:lnTo>
                <a:lnTo>
                  <a:pt x="8565" y="1752"/>
                </a:lnTo>
                <a:lnTo>
                  <a:pt x="8224" y="1752"/>
                </a:lnTo>
                <a:lnTo>
                  <a:pt x="7884" y="1776"/>
                </a:lnTo>
                <a:lnTo>
                  <a:pt x="7543" y="1801"/>
                </a:lnTo>
                <a:lnTo>
                  <a:pt x="7178" y="1849"/>
                </a:lnTo>
                <a:lnTo>
                  <a:pt x="6837" y="1898"/>
                </a:lnTo>
                <a:lnTo>
                  <a:pt x="6497" y="1971"/>
                </a:lnTo>
                <a:lnTo>
                  <a:pt x="6181" y="2068"/>
                </a:lnTo>
                <a:lnTo>
                  <a:pt x="5840" y="2166"/>
                </a:lnTo>
                <a:lnTo>
                  <a:pt x="5524" y="2287"/>
                </a:lnTo>
                <a:lnTo>
                  <a:pt x="5207" y="2409"/>
                </a:lnTo>
                <a:lnTo>
                  <a:pt x="4891" y="2555"/>
                </a:lnTo>
                <a:lnTo>
                  <a:pt x="4575" y="2725"/>
                </a:lnTo>
                <a:lnTo>
                  <a:pt x="4283" y="2896"/>
                </a:lnTo>
                <a:lnTo>
                  <a:pt x="3991" y="3090"/>
                </a:lnTo>
                <a:lnTo>
                  <a:pt x="3626" y="3358"/>
                </a:lnTo>
                <a:lnTo>
                  <a:pt x="3285" y="3699"/>
                </a:lnTo>
                <a:lnTo>
                  <a:pt x="2969" y="4039"/>
                </a:lnTo>
                <a:lnTo>
                  <a:pt x="2677" y="4429"/>
                </a:lnTo>
                <a:lnTo>
                  <a:pt x="2433" y="4842"/>
                </a:lnTo>
                <a:lnTo>
                  <a:pt x="2214" y="5256"/>
                </a:lnTo>
                <a:lnTo>
                  <a:pt x="2044" y="5718"/>
                </a:lnTo>
                <a:lnTo>
                  <a:pt x="1874" y="6156"/>
                </a:lnTo>
                <a:lnTo>
                  <a:pt x="1776" y="6351"/>
                </a:lnTo>
                <a:lnTo>
                  <a:pt x="1679" y="6521"/>
                </a:lnTo>
                <a:lnTo>
                  <a:pt x="1630" y="6691"/>
                </a:lnTo>
                <a:lnTo>
                  <a:pt x="1630" y="6862"/>
                </a:lnTo>
                <a:lnTo>
                  <a:pt x="1655" y="6910"/>
                </a:lnTo>
                <a:lnTo>
                  <a:pt x="1703" y="6935"/>
                </a:lnTo>
                <a:lnTo>
                  <a:pt x="1630" y="7348"/>
                </a:lnTo>
                <a:lnTo>
                  <a:pt x="1582" y="7762"/>
                </a:lnTo>
                <a:lnTo>
                  <a:pt x="1557" y="8151"/>
                </a:lnTo>
                <a:lnTo>
                  <a:pt x="1557" y="8565"/>
                </a:lnTo>
                <a:lnTo>
                  <a:pt x="1557" y="8881"/>
                </a:lnTo>
                <a:lnTo>
                  <a:pt x="1606" y="9198"/>
                </a:lnTo>
                <a:lnTo>
                  <a:pt x="1655" y="9514"/>
                </a:lnTo>
                <a:lnTo>
                  <a:pt x="1703" y="9830"/>
                </a:lnTo>
                <a:lnTo>
                  <a:pt x="1776" y="10171"/>
                </a:lnTo>
                <a:lnTo>
                  <a:pt x="1874" y="10487"/>
                </a:lnTo>
                <a:lnTo>
                  <a:pt x="1995" y="10828"/>
                </a:lnTo>
                <a:lnTo>
                  <a:pt x="2117" y="11144"/>
                </a:lnTo>
                <a:lnTo>
                  <a:pt x="2020" y="11193"/>
                </a:lnTo>
                <a:lnTo>
                  <a:pt x="1898" y="11290"/>
                </a:lnTo>
                <a:lnTo>
                  <a:pt x="1776" y="11412"/>
                </a:lnTo>
                <a:lnTo>
                  <a:pt x="1655" y="11607"/>
                </a:lnTo>
                <a:lnTo>
                  <a:pt x="1387" y="12045"/>
                </a:lnTo>
                <a:lnTo>
                  <a:pt x="1119" y="12556"/>
                </a:lnTo>
                <a:lnTo>
                  <a:pt x="876" y="13091"/>
                </a:lnTo>
                <a:lnTo>
                  <a:pt x="657" y="13553"/>
                </a:lnTo>
                <a:lnTo>
                  <a:pt x="414" y="14113"/>
                </a:lnTo>
                <a:lnTo>
                  <a:pt x="243" y="14551"/>
                </a:lnTo>
                <a:lnTo>
                  <a:pt x="97" y="14989"/>
                </a:lnTo>
                <a:lnTo>
                  <a:pt x="49" y="15208"/>
                </a:lnTo>
                <a:lnTo>
                  <a:pt x="0" y="15427"/>
                </a:lnTo>
                <a:lnTo>
                  <a:pt x="0" y="15670"/>
                </a:lnTo>
                <a:lnTo>
                  <a:pt x="49" y="15889"/>
                </a:lnTo>
                <a:lnTo>
                  <a:pt x="97" y="16084"/>
                </a:lnTo>
                <a:lnTo>
                  <a:pt x="195" y="16254"/>
                </a:lnTo>
                <a:lnTo>
                  <a:pt x="316" y="16400"/>
                </a:lnTo>
                <a:lnTo>
                  <a:pt x="487" y="16497"/>
                </a:lnTo>
                <a:lnTo>
                  <a:pt x="657" y="16595"/>
                </a:lnTo>
                <a:lnTo>
                  <a:pt x="827" y="16643"/>
                </a:lnTo>
                <a:lnTo>
                  <a:pt x="1046" y="16668"/>
                </a:lnTo>
                <a:lnTo>
                  <a:pt x="1241" y="16668"/>
                </a:lnTo>
                <a:lnTo>
                  <a:pt x="1509" y="16643"/>
                </a:lnTo>
                <a:lnTo>
                  <a:pt x="1776" y="16570"/>
                </a:lnTo>
                <a:lnTo>
                  <a:pt x="2044" y="16497"/>
                </a:lnTo>
                <a:lnTo>
                  <a:pt x="2312" y="16400"/>
                </a:lnTo>
                <a:lnTo>
                  <a:pt x="2823" y="16157"/>
                </a:lnTo>
                <a:lnTo>
                  <a:pt x="3309" y="15913"/>
                </a:lnTo>
                <a:lnTo>
                  <a:pt x="3796" y="15646"/>
                </a:lnTo>
                <a:lnTo>
                  <a:pt x="4258" y="15378"/>
                </a:lnTo>
                <a:lnTo>
                  <a:pt x="4721" y="15062"/>
                </a:lnTo>
                <a:lnTo>
                  <a:pt x="5183" y="14745"/>
                </a:lnTo>
                <a:lnTo>
                  <a:pt x="5791" y="14307"/>
                </a:lnTo>
                <a:lnTo>
                  <a:pt x="5767" y="14405"/>
                </a:lnTo>
                <a:lnTo>
                  <a:pt x="5767" y="14502"/>
                </a:lnTo>
                <a:lnTo>
                  <a:pt x="5791" y="14599"/>
                </a:lnTo>
                <a:lnTo>
                  <a:pt x="5864" y="14672"/>
                </a:lnTo>
                <a:lnTo>
                  <a:pt x="5937" y="14745"/>
                </a:lnTo>
                <a:lnTo>
                  <a:pt x="6035" y="14794"/>
                </a:lnTo>
                <a:lnTo>
                  <a:pt x="6302" y="14867"/>
                </a:lnTo>
                <a:lnTo>
                  <a:pt x="6594" y="14940"/>
                </a:lnTo>
                <a:lnTo>
                  <a:pt x="6910" y="14964"/>
                </a:lnTo>
                <a:lnTo>
                  <a:pt x="7227" y="14989"/>
                </a:lnTo>
                <a:lnTo>
                  <a:pt x="7543" y="14989"/>
                </a:lnTo>
                <a:lnTo>
                  <a:pt x="7567" y="15037"/>
                </a:lnTo>
                <a:lnTo>
                  <a:pt x="7640" y="15062"/>
                </a:lnTo>
                <a:lnTo>
                  <a:pt x="7689" y="15062"/>
                </a:lnTo>
                <a:lnTo>
                  <a:pt x="7713" y="15037"/>
                </a:lnTo>
                <a:lnTo>
                  <a:pt x="7738" y="14964"/>
                </a:lnTo>
                <a:lnTo>
                  <a:pt x="8127" y="14940"/>
                </a:lnTo>
                <a:lnTo>
                  <a:pt x="8224" y="14940"/>
                </a:lnTo>
                <a:lnTo>
                  <a:pt x="8322" y="14964"/>
                </a:lnTo>
                <a:lnTo>
                  <a:pt x="8395" y="14916"/>
                </a:lnTo>
                <a:lnTo>
                  <a:pt x="8808" y="14867"/>
                </a:lnTo>
                <a:lnTo>
                  <a:pt x="9198" y="14794"/>
                </a:lnTo>
                <a:lnTo>
                  <a:pt x="9611" y="14697"/>
                </a:lnTo>
                <a:lnTo>
                  <a:pt x="10001" y="14599"/>
                </a:lnTo>
                <a:lnTo>
                  <a:pt x="10390" y="14453"/>
                </a:lnTo>
                <a:lnTo>
                  <a:pt x="10779" y="14307"/>
                </a:lnTo>
                <a:lnTo>
                  <a:pt x="11144" y="14137"/>
                </a:lnTo>
                <a:lnTo>
                  <a:pt x="11509" y="13918"/>
                </a:lnTo>
                <a:lnTo>
                  <a:pt x="12020" y="13577"/>
                </a:lnTo>
                <a:lnTo>
                  <a:pt x="12507" y="13164"/>
                </a:lnTo>
                <a:lnTo>
                  <a:pt x="12969" y="12726"/>
                </a:lnTo>
                <a:lnTo>
                  <a:pt x="13359" y="12264"/>
                </a:lnTo>
                <a:lnTo>
                  <a:pt x="13553" y="11996"/>
                </a:lnTo>
                <a:lnTo>
                  <a:pt x="13724" y="11753"/>
                </a:lnTo>
                <a:lnTo>
                  <a:pt x="13894" y="11485"/>
                </a:lnTo>
                <a:lnTo>
                  <a:pt x="14040" y="11193"/>
                </a:lnTo>
                <a:lnTo>
                  <a:pt x="14186" y="10925"/>
                </a:lnTo>
                <a:lnTo>
                  <a:pt x="14308" y="10633"/>
                </a:lnTo>
                <a:lnTo>
                  <a:pt x="14405" y="10341"/>
                </a:lnTo>
                <a:lnTo>
                  <a:pt x="14478" y="10049"/>
                </a:lnTo>
                <a:lnTo>
                  <a:pt x="14599" y="9538"/>
                </a:lnTo>
                <a:lnTo>
                  <a:pt x="14648" y="9003"/>
                </a:lnTo>
                <a:lnTo>
                  <a:pt x="14672" y="8468"/>
                </a:lnTo>
                <a:lnTo>
                  <a:pt x="14697" y="7957"/>
                </a:lnTo>
                <a:lnTo>
                  <a:pt x="14697" y="7519"/>
                </a:lnTo>
                <a:lnTo>
                  <a:pt x="14672" y="7032"/>
                </a:lnTo>
                <a:lnTo>
                  <a:pt x="14624" y="6813"/>
                </a:lnTo>
                <a:lnTo>
                  <a:pt x="14575" y="6594"/>
                </a:lnTo>
                <a:lnTo>
                  <a:pt x="14502" y="6375"/>
                </a:lnTo>
                <a:lnTo>
                  <a:pt x="14381" y="6180"/>
                </a:lnTo>
                <a:lnTo>
                  <a:pt x="14745" y="5718"/>
                </a:lnTo>
                <a:lnTo>
                  <a:pt x="15086" y="5207"/>
                </a:lnTo>
                <a:lnTo>
                  <a:pt x="15378" y="4696"/>
                </a:lnTo>
                <a:lnTo>
                  <a:pt x="15646" y="4185"/>
                </a:lnTo>
                <a:lnTo>
                  <a:pt x="15889" y="3650"/>
                </a:lnTo>
                <a:lnTo>
                  <a:pt x="16084" y="3090"/>
                </a:lnTo>
                <a:lnTo>
                  <a:pt x="16254" y="2506"/>
                </a:lnTo>
                <a:lnTo>
                  <a:pt x="16376" y="1922"/>
                </a:lnTo>
                <a:lnTo>
                  <a:pt x="16449" y="1509"/>
                </a:lnTo>
                <a:lnTo>
                  <a:pt x="16449" y="1290"/>
                </a:lnTo>
                <a:lnTo>
                  <a:pt x="16449" y="1046"/>
                </a:lnTo>
                <a:lnTo>
                  <a:pt x="16424" y="803"/>
                </a:lnTo>
                <a:lnTo>
                  <a:pt x="16376" y="584"/>
                </a:lnTo>
                <a:lnTo>
                  <a:pt x="16303" y="389"/>
                </a:lnTo>
                <a:lnTo>
                  <a:pt x="16230" y="316"/>
                </a:lnTo>
                <a:lnTo>
                  <a:pt x="16157" y="243"/>
                </a:lnTo>
                <a:lnTo>
                  <a:pt x="16035" y="122"/>
                </a:lnTo>
                <a:lnTo>
                  <a:pt x="15889" y="49"/>
                </a:lnTo>
                <a:lnTo>
                  <a:pt x="15767" y="24"/>
                </a:lnTo>
                <a:lnTo>
                  <a:pt x="1562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6D9EEB"/>
              </a:solidFill>
            </a:endParaRPr>
          </a:p>
        </p:txBody>
      </p:sp>
      <p:sp>
        <p:nvSpPr>
          <p:cNvPr id="156" name="Google Shape;156;p28"/>
          <p:cNvSpPr/>
          <p:nvPr/>
        </p:nvSpPr>
        <p:spPr>
          <a:xfrm rot="1473017">
            <a:off x="3231052" y="1258034"/>
            <a:ext cx="862799" cy="840475"/>
          </a:xfrm>
          <a:custGeom>
            <a:avLst/>
            <a:gdLst/>
            <a:ahLst/>
            <a:cxnLst/>
            <a:rect l="l" t="t" r="r" b="b"/>
            <a:pathLst>
              <a:path w="18737" h="18250" extrusionOk="0">
                <a:moveTo>
                  <a:pt x="13554" y="3431"/>
                </a:moveTo>
                <a:lnTo>
                  <a:pt x="13748" y="3456"/>
                </a:lnTo>
                <a:lnTo>
                  <a:pt x="13919" y="3480"/>
                </a:lnTo>
                <a:lnTo>
                  <a:pt x="14308" y="3602"/>
                </a:lnTo>
                <a:lnTo>
                  <a:pt x="14478" y="3675"/>
                </a:lnTo>
                <a:lnTo>
                  <a:pt x="14624" y="3748"/>
                </a:lnTo>
                <a:lnTo>
                  <a:pt x="14746" y="3845"/>
                </a:lnTo>
                <a:lnTo>
                  <a:pt x="14843" y="3967"/>
                </a:lnTo>
                <a:lnTo>
                  <a:pt x="14941" y="4113"/>
                </a:lnTo>
                <a:lnTo>
                  <a:pt x="15038" y="4259"/>
                </a:lnTo>
                <a:lnTo>
                  <a:pt x="15111" y="4405"/>
                </a:lnTo>
                <a:lnTo>
                  <a:pt x="15160" y="4551"/>
                </a:lnTo>
                <a:lnTo>
                  <a:pt x="15184" y="4721"/>
                </a:lnTo>
                <a:lnTo>
                  <a:pt x="15208" y="4891"/>
                </a:lnTo>
                <a:lnTo>
                  <a:pt x="15233" y="5232"/>
                </a:lnTo>
                <a:lnTo>
                  <a:pt x="15160" y="5548"/>
                </a:lnTo>
                <a:lnTo>
                  <a:pt x="15111" y="5719"/>
                </a:lnTo>
                <a:lnTo>
                  <a:pt x="15062" y="5865"/>
                </a:lnTo>
                <a:lnTo>
                  <a:pt x="14916" y="6132"/>
                </a:lnTo>
                <a:lnTo>
                  <a:pt x="14722" y="6351"/>
                </a:lnTo>
                <a:lnTo>
                  <a:pt x="14527" y="6570"/>
                </a:lnTo>
                <a:lnTo>
                  <a:pt x="14284" y="6765"/>
                </a:lnTo>
                <a:lnTo>
                  <a:pt x="13821" y="7130"/>
                </a:lnTo>
                <a:lnTo>
                  <a:pt x="13602" y="7325"/>
                </a:lnTo>
                <a:lnTo>
                  <a:pt x="13408" y="7544"/>
                </a:lnTo>
                <a:lnTo>
                  <a:pt x="12678" y="6984"/>
                </a:lnTo>
                <a:lnTo>
                  <a:pt x="12313" y="6692"/>
                </a:lnTo>
                <a:lnTo>
                  <a:pt x="11948" y="6400"/>
                </a:lnTo>
                <a:lnTo>
                  <a:pt x="11631" y="6108"/>
                </a:lnTo>
                <a:lnTo>
                  <a:pt x="11315" y="5767"/>
                </a:lnTo>
                <a:lnTo>
                  <a:pt x="11023" y="5427"/>
                </a:lnTo>
                <a:lnTo>
                  <a:pt x="10755" y="5037"/>
                </a:lnTo>
                <a:lnTo>
                  <a:pt x="10877" y="4989"/>
                </a:lnTo>
                <a:lnTo>
                  <a:pt x="10999" y="4891"/>
                </a:lnTo>
                <a:lnTo>
                  <a:pt x="11242" y="4697"/>
                </a:lnTo>
                <a:lnTo>
                  <a:pt x="11461" y="4478"/>
                </a:lnTo>
                <a:lnTo>
                  <a:pt x="11656" y="4283"/>
                </a:lnTo>
                <a:lnTo>
                  <a:pt x="12191" y="3869"/>
                </a:lnTo>
                <a:lnTo>
                  <a:pt x="12483" y="3699"/>
                </a:lnTo>
                <a:lnTo>
                  <a:pt x="12775" y="3553"/>
                </a:lnTo>
                <a:lnTo>
                  <a:pt x="12970" y="3480"/>
                </a:lnTo>
                <a:lnTo>
                  <a:pt x="13164" y="3456"/>
                </a:lnTo>
                <a:lnTo>
                  <a:pt x="13359" y="3431"/>
                </a:lnTo>
                <a:close/>
                <a:moveTo>
                  <a:pt x="13529" y="2872"/>
                </a:moveTo>
                <a:lnTo>
                  <a:pt x="13335" y="2896"/>
                </a:lnTo>
                <a:lnTo>
                  <a:pt x="12945" y="2969"/>
                </a:lnTo>
                <a:lnTo>
                  <a:pt x="12556" y="3066"/>
                </a:lnTo>
                <a:lnTo>
                  <a:pt x="12191" y="3237"/>
                </a:lnTo>
                <a:lnTo>
                  <a:pt x="11850" y="3456"/>
                </a:lnTo>
                <a:lnTo>
                  <a:pt x="11607" y="3626"/>
                </a:lnTo>
                <a:lnTo>
                  <a:pt x="11388" y="3821"/>
                </a:lnTo>
                <a:lnTo>
                  <a:pt x="10950" y="4210"/>
                </a:lnTo>
                <a:lnTo>
                  <a:pt x="10658" y="4478"/>
                </a:lnTo>
                <a:lnTo>
                  <a:pt x="10512" y="4648"/>
                </a:lnTo>
                <a:lnTo>
                  <a:pt x="10464" y="4721"/>
                </a:lnTo>
                <a:lnTo>
                  <a:pt x="10464" y="4818"/>
                </a:lnTo>
                <a:lnTo>
                  <a:pt x="10366" y="4843"/>
                </a:lnTo>
                <a:lnTo>
                  <a:pt x="10293" y="4916"/>
                </a:lnTo>
                <a:lnTo>
                  <a:pt x="10245" y="4989"/>
                </a:lnTo>
                <a:lnTo>
                  <a:pt x="10269" y="5110"/>
                </a:lnTo>
                <a:lnTo>
                  <a:pt x="10366" y="5354"/>
                </a:lnTo>
                <a:lnTo>
                  <a:pt x="10488" y="5597"/>
                </a:lnTo>
                <a:lnTo>
                  <a:pt x="10610" y="5816"/>
                </a:lnTo>
                <a:lnTo>
                  <a:pt x="10780" y="6035"/>
                </a:lnTo>
                <a:lnTo>
                  <a:pt x="10950" y="6230"/>
                </a:lnTo>
                <a:lnTo>
                  <a:pt x="11120" y="6449"/>
                </a:lnTo>
                <a:lnTo>
                  <a:pt x="11534" y="6814"/>
                </a:lnTo>
                <a:lnTo>
                  <a:pt x="11972" y="7179"/>
                </a:lnTo>
                <a:lnTo>
                  <a:pt x="12410" y="7519"/>
                </a:lnTo>
                <a:lnTo>
                  <a:pt x="12848" y="7836"/>
                </a:lnTo>
                <a:lnTo>
                  <a:pt x="13262" y="8152"/>
                </a:lnTo>
                <a:lnTo>
                  <a:pt x="13335" y="8201"/>
                </a:lnTo>
                <a:lnTo>
                  <a:pt x="13432" y="8225"/>
                </a:lnTo>
                <a:lnTo>
                  <a:pt x="13505" y="8225"/>
                </a:lnTo>
                <a:lnTo>
                  <a:pt x="13602" y="8201"/>
                </a:lnTo>
                <a:lnTo>
                  <a:pt x="13651" y="8152"/>
                </a:lnTo>
                <a:lnTo>
                  <a:pt x="13724" y="8079"/>
                </a:lnTo>
                <a:lnTo>
                  <a:pt x="13748" y="8006"/>
                </a:lnTo>
                <a:lnTo>
                  <a:pt x="13748" y="7933"/>
                </a:lnTo>
                <a:lnTo>
                  <a:pt x="13943" y="7787"/>
                </a:lnTo>
                <a:lnTo>
                  <a:pt x="14089" y="7665"/>
                </a:lnTo>
                <a:lnTo>
                  <a:pt x="14722" y="7154"/>
                </a:lnTo>
                <a:lnTo>
                  <a:pt x="15014" y="6862"/>
                </a:lnTo>
                <a:lnTo>
                  <a:pt x="15281" y="6546"/>
                </a:lnTo>
                <a:lnTo>
                  <a:pt x="15500" y="6205"/>
                </a:lnTo>
                <a:lnTo>
                  <a:pt x="15598" y="6035"/>
                </a:lnTo>
                <a:lnTo>
                  <a:pt x="15671" y="5840"/>
                </a:lnTo>
                <a:lnTo>
                  <a:pt x="15719" y="5670"/>
                </a:lnTo>
                <a:lnTo>
                  <a:pt x="15768" y="5500"/>
                </a:lnTo>
                <a:lnTo>
                  <a:pt x="15792" y="5305"/>
                </a:lnTo>
                <a:lnTo>
                  <a:pt x="15792" y="5135"/>
                </a:lnTo>
                <a:lnTo>
                  <a:pt x="15768" y="4770"/>
                </a:lnTo>
                <a:lnTo>
                  <a:pt x="15695" y="4429"/>
                </a:lnTo>
                <a:lnTo>
                  <a:pt x="15549" y="4088"/>
                </a:lnTo>
                <a:lnTo>
                  <a:pt x="15379" y="3772"/>
                </a:lnTo>
                <a:lnTo>
                  <a:pt x="15257" y="3626"/>
                </a:lnTo>
                <a:lnTo>
                  <a:pt x="15135" y="3504"/>
                </a:lnTo>
                <a:lnTo>
                  <a:pt x="15014" y="3383"/>
                </a:lnTo>
                <a:lnTo>
                  <a:pt x="14868" y="3261"/>
                </a:lnTo>
                <a:lnTo>
                  <a:pt x="14697" y="3164"/>
                </a:lnTo>
                <a:lnTo>
                  <a:pt x="14503" y="3066"/>
                </a:lnTo>
                <a:lnTo>
                  <a:pt x="14332" y="2993"/>
                </a:lnTo>
                <a:lnTo>
                  <a:pt x="14138" y="2945"/>
                </a:lnTo>
                <a:lnTo>
                  <a:pt x="13943" y="2896"/>
                </a:lnTo>
                <a:lnTo>
                  <a:pt x="13724" y="2872"/>
                </a:lnTo>
                <a:close/>
                <a:moveTo>
                  <a:pt x="5597" y="6814"/>
                </a:moveTo>
                <a:lnTo>
                  <a:pt x="4283" y="8030"/>
                </a:lnTo>
                <a:lnTo>
                  <a:pt x="3675" y="8590"/>
                </a:lnTo>
                <a:lnTo>
                  <a:pt x="3602" y="8468"/>
                </a:lnTo>
                <a:lnTo>
                  <a:pt x="3504" y="8395"/>
                </a:lnTo>
                <a:lnTo>
                  <a:pt x="3285" y="8201"/>
                </a:lnTo>
                <a:lnTo>
                  <a:pt x="2969" y="7860"/>
                </a:lnTo>
                <a:lnTo>
                  <a:pt x="2677" y="7519"/>
                </a:lnTo>
                <a:lnTo>
                  <a:pt x="2410" y="7203"/>
                </a:lnTo>
                <a:lnTo>
                  <a:pt x="2264" y="7057"/>
                </a:lnTo>
                <a:lnTo>
                  <a:pt x="2093" y="6911"/>
                </a:lnTo>
                <a:lnTo>
                  <a:pt x="3821" y="6911"/>
                </a:lnTo>
                <a:lnTo>
                  <a:pt x="4745" y="6862"/>
                </a:lnTo>
                <a:lnTo>
                  <a:pt x="5597" y="6814"/>
                </a:lnTo>
                <a:close/>
                <a:moveTo>
                  <a:pt x="755" y="6911"/>
                </a:moveTo>
                <a:lnTo>
                  <a:pt x="1047" y="6935"/>
                </a:lnTo>
                <a:lnTo>
                  <a:pt x="1315" y="6935"/>
                </a:lnTo>
                <a:lnTo>
                  <a:pt x="1339" y="6984"/>
                </a:lnTo>
                <a:lnTo>
                  <a:pt x="1363" y="7008"/>
                </a:lnTo>
                <a:lnTo>
                  <a:pt x="1582" y="7227"/>
                </a:lnTo>
                <a:lnTo>
                  <a:pt x="1826" y="7422"/>
                </a:lnTo>
                <a:lnTo>
                  <a:pt x="2142" y="7738"/>
                </a:lnTo>
                <a:lnTo>
                  <a:pt x="2434" y="8103"/>
                </a:lnTo>
                <a:lnTo>
                  <a:pt x="2799" y="8541"/>
                </a:lnTo>
                <a:lnTo>
                  <a:pt x="3018" y="8785"/>
                </a:lnTo>
                <a:lnTo>
                  <a:pt x="3139" y="8882"/>
                </a:lnTo>
                <a:lnTo>
                  <a:pt x="3261" y="8955"/>
                </a:lnTo>
                <a:lnTo>
                  <a:pt x="3091" y="9077"/>
                </a:lnTo>
                <a:lnTo>
                  <a:pt x="2993" y="8931"/>
                </a:lnTo>
                <a:lnTo>
                  <a:pt x="2872" y="8785"/>
                </a:lnTo>
                <a:lnTo>
                  <a:pt x="2580" y="8517"/>
                </a:lnTo>
                <a:lnTo>
                  <a:pt x="2020" y="8079"/>
                </a:lnTo>
                <a:lnTo>
                  <a:pt x="1388" y="7495"/>
                </a:lnTo>
                <a:lnTo>
                  <a:pt x="755" y="6911"/>
                </a:lnTo>
                <a:close/>
                <a:moveTo>
                  <a:pt x="9490" y="8760"/>
                </a:moveTo>
                <a:lnTo>
                  <a:pt x="9369" y="8785"/>
                </a:lnTo>
                <a:lnTo>
                  <a:pt x="9271" y="8833"/>
                </a:lnTo>
                <a:lnTo>
                  <a:pt x="9101" y="9004"/>
                </a:lnTo>
                <a:lnTo>
                  <a:pt x="8931" y="9174"/>
                </a:lnTo>
                <a:lnTo>
                  <a:pt x="8760" y="9344"/>
                </a:lnTo>
                <a:lnTo>
                  <a:pt x="8566" y="9515"/>
                </a:lnTo>
                <a:lnTo>
                  <a:pt x="8103" y="9904"/>
                </a:lnTo>
                <a:lnTo>
                  <a:pt x="7617" y="10318"/>
                </a:lnTo>
                <a:lnTo>
                  <a:pt x="7276" y="10609"/>
                </a:lnTo>
                <a:lnTo>
                  <a:pt x="7081" y="10780"/>
                </a:lnTo>
                <a:lnTo>
                  <a:pt x="6887" y="10999"/>
                </a:lnTo>
                <a:lnTo>
                  <a:pt x="6716" y="11193"/>
                </a:lnTo>
                <a:lnTo>
                  <a:pt x="6595" y="11437"/>
                </a:lnTo>
                <a:lnTo>
                  <a:pt x="6570" y="11534"/>
                </a:lnTo>
                <a:lnTo>
                  <a:pt x="6546" y="11656"/>
                </a:lnTo>
                <a:lnTo>
                  <a:pt x="6546" y="11753"/>
                </a:lnTo>
                <a:lnTo>
                  <a:pt x="6570" y="11850"/>
                </a:lnTo>
                <a:lnTo>
                  <a:pt x="6619" y="11948"/>
                </a:lnTo>
                <a:lnTo>
                  <a:pt x="6668" y="11996"/>
                </a:lnTo>
                <a:lnTo>
                  <a:pt x="6765" y="12021"/>
                </a:lnTo>
                <a:lnTo>
                  <a:pt x="6838" y="12021"/>
                </a:lnTo>
                <a:lnTo>
                  <a:pt x="6935" y="11972"/>
                </a:lnTo>
                <a:lnTo>
                  <a:pt x="7033" y="11923"/>
                </a:lnTo>
                <a:lnTo>
                  <a:pt x="7154" y="11777"/>
                </a:lnTo>
                <a:lnTo>
                  <a:pt x="7422" y="11461"/>
                </a:lnTo>
                <a:lnTo>
                  <a:pt x="7641" y="11242"/>
                </a:lnTo>
                <a:lnTo>
                  <a:pt x="7860" y="11023"/>
                </a:lnTo>
                <a:lnTo>
                  <a:pt x="8322" y="10634"/>
                </a:lnTo>
                <a:lnTo>
                  <a:pt x="8736" y="10318"/>
                </a:lnTo>
                <a:lnTo>
                  <a:pt x="9174" y="9977"/>
                </a:lnTo>
                <a:lnTo>
                  <a:pt x="9393" y="9807"/>
                </a:lnTo>
                <a:lnTo>
                  <a:pt x="9563" y="9612"/>
                </a:lnTo>
                <a:lnTo>
                  <a:pt x="9709" y="9393"/>
                </a:lnTo>
                <a:lnTo>
                  <a:pt x="9831" y="9174"/>
                </a:lnTo>
                <a:lnTo>
                  <a:pt x="9855" y="9052"/>
                </a:lnTo>
                <a:lnTo>
                  <a:pt x="9855" y="8931"/>
                </a:lnTo>
                <a:lnTo>
                  <a:pt x="9782" y="8858"/>
                </a:lnTo>
                <a:lnTo>
                  <a:pt x="9709" y="8809"/>
                </a:lnTo>
                <a:lnTo>
                  <a:pt x="9588" y="8760"/>
                </a:lnTo>
                <a:close/>
                <a:moveTo>
                  <a:pt x="2045" y="13359"/>
                </a:moveTo>
                <a:lnTo>
                  <a:pt x="2166" y="13408"/>
                </a:lnTo>
                <a:lnTo>
                  <a:pt x="2166" y="13481"/>
                </a:lnTo>
                <a:lnTo>
                  <a:pt x="2166" y="13554"/>
                </a:lnTo>
                <a:lnTo>
                  <a:pt x="2118" y="13627"/>
                </a:lnTo>
                <a:lnTo>
                  <a:pt x="2069" y="13675"/>
                </a:lnTo>
                <a:lnTo>
                  <a:pt x="1947" y="13773"/>
                </a:lnTo>
                <a:lnTo>
                  <a:pt x="1826" y="13870"/>
                </a:lnTo>
                <a:lnTo>
                  <a:pt x="1655" y="13943"/>
                </a:lnTo>
                <a:lnTo>
                  <a:pt x="1461" y="14016"/>
                </a:lnTo>
                <a:lnTo>
                  <a:pt x="1461" y="14016"/>
                </a:lnTo>
                <a:lnTo>
                  <a:pt x="1607" y="13821"/>
                </a:lnTo>
                <a:lnTo>
                  <a:pt x="1753" y="13627"/>
                </a:lnTo>
                <a:lnTo>
                  <a:pt x="1874" y="13481"/>
                </a:lnTo>
                <a:lnTo>
                  <a:pt x="1972" y="13383"/>
                </a:lnTo>
                <a:lnTo>
                  <a:pt x="1996" y="13383"/>
                </a:lnTo>
                <a:lnTo>
                  <a:pt x="2045" y="13359"/>
                </a:lnTo>
                <a:close/>
                <a:moveTo>
                  <a:pt x="1996" y="12872"/>
                </a:moveTo>
                <a:lnTo>
                  <a:pt x="1899" y="12897"/>
                </a:lnTo>
                <a:lnTo>
                  <a:pt x="1826" y="12921"/>
                </a:lnTo>
                <a:lnTo>
                  <a:pt x="1655" y="13018"/>
                </a:lnTo>
                <a:lnTo>
                  <a:pt x="1534" y="13140"/>
                </a:lnTo>
                <a:lnTo>
                  <a:pt x="1388" y="13286"/>
                </a:lnTo>
                <a:lnTo>
                  <a:pt x="1242" y="13456"/>
                </a:lnTo>
                <a:lnTo>
                  <a:pt x="998" y="13797"/>
                </a:lnTo>
                <a:lnTo>
                  <a:pt x="925" y="13967"/>
                </a:lnTo>
                <a:lnTo>
                  <a:pt x="828" y="14138"/>
                </a:lnTo>
                <a:lnTo>
                  <a:pt x="804" y="14235"/>
                </a:lnTo>
                <a:lnTo>
                  <a:pt x="779" y="14308"/>
                </a:lnTo>
                <a:lnTo>
                  <a:pt x="779" y="14405"/>
                </a:lnTo>
                <a:lnTo>
                  <a:pt x="828" y="14478"/>
                </a:lnTo>
                <a:lnTo>
                  <a:pt x="877" y="14527"/>
                </a:lnTo>
                <a:lnTo>
                  <a:pt x="925" y="14576"/>
                </a:lnTo>
                <a:lnTo>
                  <a:pt x="1047" y="14576"/>
                </a:lnTo>
                <a:lnTo>
                  <a:pt x="1120" y="14551"/>
                </a:lnTo>
                <a:lnTo>
                  <a:pt x="1266" y="14551"/>
                </a:lnTo>
                <a:lnTo>
                  <a:pt x="1412" y="14527"/>
                </a:lnTo>
                <a:lnTo>
                  <a:pt x="1582" y="14478"/>
                </a:lnTo>
                <a:lnTo>
                  <a:pt x="1728" y="14430"/>
                </a:lnTo>
                <a:lnTo>
                  <a:pt x="2020" y="14284"/>
                </a:lnTo>
                <a:lnTo>
                  <a:pt x="2239" y="14138"/>
                </a:lnTo>
                <a:lnTo>
                  <a:pt x="2361" y="14040"/>
                </a:lnTo>
                <a:lnTo>
                  <a:pt x="2483" y="13919"/>
                </a:lnTo>
                <a:lnTo>
                  <a:pt x="2556" y="13773"/>
                </a:lnTo>
                <a:lnTo>
                  <a:pt x="2629" y="13627"/>
                </a:lnTo>
                <a:lnTo>
                  <a:pt x="2653" y="13481"/>
                </a:lnTo>
                <a:lnTo>
                  <a:pt x="2653" y="13408"/>
                </a:lnTo>
                <a:lnTo>
                  <a:pt x="2629" y="13335"/>
                </a:lnTo>
                <a:lnTo>
                  <a:pt x="2604" y="13262"/>
                </a:lnTo>
                <a:lnTo>
                  <a:pt x="2556" y="13189"/>
                </a:lnTo>
                <a:lnTo>
                  <a:pt x="2483" y="13140"/>
                </a:lnTo>
                <a:lnTo>
                  <a:pt x="2385" y="13091"/>
                </a:lnTo>
                <a:lnTo>
                  <a:pt x="2288" y="12970"/>
                </a:lnTo>
                <a:lnTo>
                  <a:pt x="2166" y="12897"/>
                </a:lnTo>
                <a:lnTo>
                  <a:pt x="2069" y="12872"/>
                </a:lnTo>
                <a:close/>
                <a:moveTo>
                  <a:pt x="15525" y="560"/>
                </a:moveTo>
                <a:lnTo>
                  <a:pt x="16084" y="633"/>
                </a:lnTo>
                <a:lnTo>
                  <a:pt x="16644" y="706"/>
                </a:lnTo>
                <a:lnTo>
                  <a:pt x="17204" y="828"/>
                </a:lnTo>
                <a:lnTo>
                  <a:pt x="17763" y="974"/>
                </a:lnTo>
                <a:lnTo>
                  <a:pt x="17666" y="1023"/>
                </a:lnTo>
                <a:lnTo>
                  <a:pt x="17593" y="1096"/>
                </a:lnTo>
                <a:lnTo>
                  <a:pt x="17496" y="1169"/>
                </a:lnTo>
                <a:lnTo>
                  <a:pt x="17496" y="1193"/>
                </a:lnTo>
                <a:lnTo>
                  <a:pt x="17520" y="1217"/>
                </a:lnTo>
                <a:lnTo>
                  <a:pt x="17569" y="1266"/>
                </a:lnTo>
                <a:lnTo>
                  <a:pt x="17617" y="1290"/>
                </a:lnTo>
                <a:lnTo>
                  <a:pt x="17739" y="1315"/>
                </a:lnTo>
                <a:lnTo>
                  <a:pt x="17861" y="1290"/>
                </a:lnTo>
                <a:lnTo>
                  <a:pt x="17934" y="1290"/>
                </a:lnTo>
                <a:lnTo>
                  <a:pt x="17982" y="1242"/>
                </a:lnTo>
                <a:lnTo>
                  <a:pt x="18007" y="1363"/>
                </a:lnTo>
                <a:lnTo>
                  <a:pt x="18031" y="1461"/>
                </a:lnTo>
                <a:lnTo>
                  <a:pt x="17909" y="1485"/>
                </a:lnTo>
                <a:lnTo>
                  <a:pt x="17812" y="1534"/>
                </a:lnTo>
                <a:lnTo>
                  <a:pt x="17715" y="1582"/>
                </a:lnTo>
                <a:lnTo>
                  <a:pt x="17617" y="1655"/>
                </a:lnTo>
                <a:lnTo>
                  <a:pt x="17593" y="1680"/>
                </a:lnTo>
                <a:lnTo>
                  <a:pt x="17593" y="1753"/>
                </a:lnTo>
                <a:lnTo>
                  <a:pt x="17617" y="1801"/>
                </a:lnTo>
                <a:lnTo>
                  <a:pt x="17690" y="1826"/>
                </a:lnTo>
                <a:lnTo>
                  <a:pt x="17739" y="1850"/>
                </a:lnTo>
                <a:lnTo>
                  <a:pt x="17812" y="1874"/>
                </a:lnTo>
                <a:lnTo>
                  <a:pt x="17958" y="1850"/>
                </a:lnTo>
                <a:lnTo>
                  <a:pt x="18080" y="1801"/>
                </a:lnTo>
                <a:lnTo>
                  <a:pt x="18104" y="1996"/>
                </a:lnTo>
                <a:lnTo>
                  <a:pt x="17909" y="2069"/>
                </a:lnTo>
                <a:lnTo>
                  <a:pt x="17788" y="2118"/>
                </a:lnTo>
                <a:lnTo>
                  <a:pt x="17690" y="2215"/>
                </a:lnTo>
                <a:lnTo>
                  <a:pt x="17642" y="2264"/>
                </a:lnTo>
                <a:lnTo>
                  <a:pt x="17642" y="2361"/>
                </a:lnTo>
                <a:lnTo>
                  <a:pt x="17666" y="2410"/>
                </a:lnTo>
                <a:lnTo>
                  <a:pt x="17739" y="2458"/>
                </a:lnTo>
                <a:lnTo>
                  <a:pt x="17836" y="2483"/>
                </a:lnTo>
                <a:lnTo>
                  <a:pt x="17934" y="2458"/>
                </a:lnTo>
                <a:lnTo>
                  <a:pt x="18128" y="2410"/>
                </a:lnTo>
                <a:lnTo>
                  <a:pt x="18153" y="2531"/>
                </a:lnTo>
                <a:lnTo>
                  <a:pt x="18007" y="2555"/>
                </a:lnTo>
                <a:lnTo>
                  <a:pt x="17836" y="2604"/>
                </a:lnTo>
                <a:lnTo>
                  <a:pt x="17763" y="2653"/>
                </a:lnTo>
                <a:lnTo>
                  <a:pt x="17715" y="2726"/>
                </a:lnTo>
                <a:lnTo>
                  <a:pt x="17690" y="2823"/>
                </a:lnTo>
                <a:lnTo>
                  <a:pt x="17690" y="2896"/>
                </a:lnTo>
                <a:lnTo>
                  <a:pt x="17739" y="2945"/>
                </a:lnTo>
                <a:lnTo>
                  <a:pt x="17812" y="2993"/>
                </a:lnTo>
                <a:lnTo>
                  <a:pt x="18153" y="2993"/>
                </a:lnTo>
                <a:lnTo>
                  <a:pt x="18177" y="2969"/>
                </a:lnTo>
                <a:lnTo>
                  <a:pt x="18177" y="3261"/>
                </a:lnTo>
                <a:lnTo>
                  <a:pt x="17739" y="3383"/>
                </a:lnTo>
                <a:lnTo>
                  <a:pt x="17690" y="3407"/>
                </a:lnTo>
                <a:lnTo>
                  <a:pt x="17666" y="3431"/>
                </a:lnTo>
                <a:lnTo>
                  <a:pt x="17617" y="3529"/>
                </a:lnTo>
                <a:lnTo>
                  <a:pt x="17617" y="3577"/>
                </a:lnTo>
                <a:lnTo>
                  <a:pt x="17642" y="3626"/>
                </a:lnTo>
                <a:lnTo>
                  <a:pt x="17666" y="3650"/>
                </a:lnTo>
                <a:lnTo>
                  <a:pt x="17715" y="3699"/>
                </a:lnTo>
                <a:lnTo>
                  <a:pt x="17812" y="3723"/>
                </a:lnTo>
                <a:lnTo>
                  <a:pt x="17934" y="3723"/>
                </a:lnTo>
                <a:lnTo>
                  <a:pt x="18153" y="3699"/>
                </a:lnTo>
                <a:lnTo>
                  <a:pt x="18153" y="3699"/>
                </a:lnTo>
                <a:lnTo>
                  <a:pt x="18104" y="4186"/>
                </a:lnTo>
                <a:lnTo>
                  <a:pt x="17934" y="4088"/>
                </a:lnTo>
                <a:lnTo>
                  <a:pt x="17739" y="4040"/>
                </a:lnTo>
                <a:lnTo>
                  <a:pt x="17642" y="4015"/>
                </a:lnTo>
                <a:lnTo>
                  <a:pt x="17569" y="4040"/>
                </a:lnTo>
                <a:lnTo>
                  <a:pt x="17471" y="4064"/>
                </a:lnTo>
                <a:lnTo>
                  <a:pt x="17423" y="4137"/>
                </a:lnTo>
                <a:lnTo>
                  <a:pt x="17423" y="4186"/>
                </a:lnTo>
                <a:lnTo>
                  <a:pt x="17496" y="4283"/>
                </a:lnTo>
                <a:lnTo>
                  <a:pt x="17617" y="4332"/>
                </a:lnTo>
                <a:lnTo>
                  <a:pt x="17812" y="4429"/>
                </a:lnTo>
                <a:lnTo>
                  <a:pt x="17982" y="4526"/>
                </a:lnTo>
                <a:lnTo>
                  <a:pt x="18055" y="4551"/>
                </a:lnTo>
                <a:lnTo>
                  <a:pt x="17958" y="4940"/>
                </a:lnTo>
                <a:lnTo>
                  <a:pt x="17690" y="4843"/>
                </a:lnTo>
                <a:lnTo>
                  <a:pt x="17471" y="4721"/>
                </a:lnTo>
                <a:lnTo>
                  <a:pt x="17228" y="4648"/>
                </a:lnTo>
                <a:lnTo>
                  <a:pt x="17155" y="4648"/>
                </a:lnTo>
                <a:lnTo>
                  <a:pt x="17155" y="4672"/>
                </a:lnTo>
                <a:lnTo>
                  <a:pt x="17155" y="4721"/>
                </a:lnTo>
                <a:lnTo>
                  <a:pt x="17204" y="4818"/>
                </a:lnTo>
                <a:lnTo>
                  <a:pt x="17252" y="4891"/>
                </a:lnTo>
                <a:lnTo>
                  <a:pt x="17350" y="4989"/>
                </a:lnTo>
                <a:lnTo>
                  <a:pt x="17423" y="5062"/>
                </a:lnTo>
                <a:lnTo>
                  <a:pt x="17642" y="5183"/>
                </a:lnTo>
                <a:lnTo>
                  <a:pt x="17861" y="5256"/>
                </a:lnTo>
                <a:lnTo>
                  <a:pt x="17739" y="5621"/>
                </a:lnTo>
                <a:lnTo>
                  <a:pt x="17617" y="5938"/>
                </a:lnTo>
                <a:lnTo>
                  <a:pt x="17569" y="5889"/>
                </a:lnTo>
                <a:lnTo>
                  <a:pt x="17520" y="5840"/>
                </a:lnTo>
                <a:lnTo>
                  <a:pt x="17398" y="5743"/>
                </a:lnTo>
                <a:lnTo>
                  <a:pt x="17301" y="5670"/>
                </a:lnTo>
                <a:lnTo>
                  <a:pt x="17179" y="5597"/>
                </a:lnTo>
                <a:lnTo>
                  <a:pt x="17082" y="5573"/>
                </a:lnTo>
                <a:lnTo>
                  <a:pt x="16985" y="5548"/>
                </a:lnTo>
                <a:lnTo>
                  <a:pt x="16887" y="5548"/>
                </a:lnTo>
                <a:lnTo>
                  <a:pt x="16766" y="5597"/>
                </a:lnTo>
                <a:lnTo>
                  <a:pt x="16741" y="5621"/>
                </a:lnTo>
                <a:lnTo>
                  <a:pt x="16741" y="5670"/>
                </a:lnTo>
                <a:lnTo>
                  <a:pt x="16741" y="5719"/>
                </a:lnTo>
                <a:lnTo>
                  <a:pt x="16766" y="5743"/>
                </a:lnTo>
                <a:lnTo>
                  <a:pt x="16863" y="5840"/>
                </a:lnTo>
                <a:lnTo>
                  <a:pt x="16936" y="5913"/>
                </a:lnTo>
                <a:lnTo>
                  <a:pt x="17009" y="5962"/>
                </a:lnTo>
                <a:lnTo>
                  <a:pt x="17228" y="6132"/>
                </a:lnTo>
                <a:lnTo>
                  <a:pt x="17325" y="6181"/>
                </a:lnTo>
                <a:lnTo>
                  <a:pt x="17447" y="6205"/>
                </a:lnTo>
                <a:lnTo>
                  <a:pt x="17496" y="6205"/>
                </a:lnTo>
                <a:lnTo>
                  <a:pt x="17325" y="6473"/>
                </a:lnTo>
                <a:lnTo>
                  <a:pt x="17204" y="6473"/>
                </a:lnTo>
                <a:lnTo>
                  <a:pt x="17106" y="6449"/>
                </a:lnTo>
                <a:lnTo>
                  <a:pt x="17009" y="6400"/>
                </a:lnTo>
                <a:lnTo>
                  <a:pt x="16936" y="6351"/>
                </a:lnTo>
                <a:lnTo>
                  <a:pt x="16814" y="6230"/>
                </a:lnTo>
                <a:lnTo>
                  <a:pt x="16668" y="6108"/>
                </a:lnTo>
                <a:lnTo>
                  <a:pt x="16522" y="6035"/>
                </a:lnTo>
                <a:lnTo>
                  <a:pt x="16449" y="6011"/>
                </a:lnTo>
                <a:lnTo>
                  <a:pt x="16352" y="6011"/>
                </a:lnTo>
                <a:lnTo>
                  <a:pt x="16279" y="6035"/>
                </a:lnTo>
                <a:lnTo>
                  <a:pt x="16182" y="6084"/>
                </a:lnTo>
                <a:lnTo>
                  <a:pt x="16133" y="6132"/>
                </a:lnTo>
                <a:lnTo>
                  <a:pt x="16133" y="6181"/>
                </a:lnTo>
                <a:lnTo>
                  <a:pt x="16182" y="6230"/>
                </a:lnTo>
                <a:lnTo>
                  <a:pt x="16230" y="6254"/>
                </a:lnTo>
                <a:lnTo>
                  <a:pt x="16303" y="6254"/>
                </a:lnTo>
                <a:lnTo>
                  <a:pt x="16401" y="6303"/>
                </a:lnTo>
                <a:lnTo>
                  <a:pt x="16547" y="6424"/>
                </a:lnTo>
                <a:lnTo>
                  <a:pt x="16693" y="6570"/>
                </a:lnTo>
                <a:lnTo>
                  <a:pt x="16814" y="6692"/>
                </a:lnTo>
                <a:lnTo>
                  <a:pt x="16936" y="6789"/>
                </a:lnTo>
                <a:lnTo>
                  <a:pt x="17082" y="6838"/>
                </a:lnTo>
                <a:lnTo>
                  <a:pt x="16668" y="7325"/>
                </a:lnTo>
                <a:lnTo>
                  <a:pt x="16157" y="7106"/>
                </a:lnTo>
                <a:lnTo>
                  <a:pt x="16011" y="7033"/>
                </a:lnTo>
                <a:lnTo>
                  <a:pt x="15865" y="7008"/>
                </a:lnTo>
                <a:lnTo>
                  <a:pt x="15744" y="7008"/>
                </a:lnTo>
                <a:lnTo>
                  <a:pt x="15598" y="7057"/>
                </a:lnTo>
                <a:lnTo>
                  <a:pt x="15573" y="7081"/>
                </a:lnTo>
                <a:lnTo>
                  <a:pt x="15549" y="7106"/>
                </a:lnTo>
                <a:lnTo>
                  <a:pt x="15549" y="7154"/>
                </a:lnTo>
                <a:lnTo>
                  <a:pt x="15573" y="7179"/>
                </a:lnTo>
                <a:lnTo>
                  <a:pt x="15646" y="7276"/>
                </a:lnTo>
                <a:lnTo>
                  <a:pt x="15744" y="7349"/>
                </a:lnTo>
                <a:lnTo>
                  <a:pt x="15987" y="7495"/>
                </a:lnTo>
                <a:lnTo>
                  <a:pt x="16328" y="7665"/>
                </a:lnTo>
                <a:lnTo>
                  <a:pt x="16036" y="7957"/>
                </a:lnTo>
                <a:lnTo>
                  <a:pt x="15890" y="7909"/>
                </a:lnTo>
                <a:lnTo>
                  <a:pt x="15744" y="7884"/>
                </a:lnTo>
                <a:lnTo>
                  <a:pt x="15598" y="7860"/>
                </a:lnTo>
                <a:lnTo>
                  <a:pt x="15452" y="7836"/>
                </a:lnTo>
                <a:lnTo>
                  <a:pt x="15160" y="7690"/>
                </a:lnTo>
                <a:lnTo>
                  <a:pt x="15014" y="7641"/>
                </a:lnTo>
                <a:lnTo>
                  <a:pt x="14868" y="7592"/>
                </a:lnTo>
                <a:lnTo>
                  <a:pt x="14819" y="7617"/>
                </a:lnTo>
                <a:lnTo>
                  <a:pt x="14770" y="7665"/>
                </a:lnTo>
                <a:lnTo>
                  <a:pt x="14770" y="7714"/>
                </a:lnTo>
                <a:lnTo>
                  <a:pt x="14770" y="7763"/>
                </a:lnTo>
                <a:lnTo>
                  <a:pt x="14843" y="7860"/>
                </a:lnTo>
                <a:lnTo>
                  <a:pt x="14916" y="7957"/>
                </a:lnTo>
                <a:lnTo>
                  <a:pt x="15135" y="8128"/>
                </a:lnTo>
                <a:lnTo>
                  <a:pt x="15427" y="8249"/>
                </a:lnTo>
                <a:lnTo>
                  <a:pt x="15549" y="8298"/>
                </a:lnTo>
                <a:lnTo>
                  <a:pt x="15695" y="8322"/>
                </a:lnTo>
                <a:lnTo>
                  <a:pt x="15403" y="8639"/>
                </a:lnTo>
                <a:lnTo>
                  <a:pt x="15184" y="8590"/>
                </a:lnTo>
                <a:lnTo>
                  <a:pt x="14965" y="8541"/>
                </a:lnTo>
                <a:lnTo>
                  <a:pt x="14770" y="8468"/>
                </a:lnTo>
                <a:lnTo>
                  <a:pt x="14576" y="8347"/>
                </a:lnTo>
                <a:lnTo>
                  <a:pt x="14551" y="8322"/>
                </a:lnTo>
                <a:lnTo>
                  <a:pt x="14503" y="8322"/>
                </a:lnTo>
                <a:lnTo>
                  <a:pt x="14454" y="8371"/>
                </a:lnTo>
                <a:lnTo>
                  <a:pt x="14430" y="8420"/>
                </a:lnTo>
                <a:lnTo>
                  <a:pt x="14430" y="8493"/>
                </a:lnTo>
                <a:lnTo>
                  <a:pt x="14478" y="8590"/>
                </a:lnTo>
                <a:lnTo>
                  <a:pt x="14551" y="8687"/>
                </a:lnTo>
                <a:lnTo>
                  <a:pt x="14722" y="8809"/>
                </a:lnTo>
                <a:lnTo>
                  <a:pt x="14892" y="8906"/>
                </a:lnTo>
                <a:lnTo>
                  <a:pt x="15111" y="8979"/>
                </a:lnTo>
                <a:lnTo>
                  <a:pt x="14843" y="9271"/>
                </a:lnTo>
                <a:lnTo>
                  <a:pt x="14795" y="9247"/>
                </a:lnTo>
                <a:lnTo>
                  <a:pt x="14503" y="9150"/>
                </a:lnTo>
                <a:lnTo>
                  <a:pt x="14211" y="9052"/>
                </a:lnTo>
                <a:lnTo>
                  <a:pt x="13919" y="8955"/>
                </a:lnTo>
                <a:lnTo>
                  <a:pt x="13627" y="8858"/>
                </a:lnTo>
                <a:lnTo>
                  <a:pt x="13578" y="8858"/>
                </a:lnTo>
                <a:lnTo>
                  <a:pt x="13554" y="8882"/>
                </a:lnTo>
                <a:lnTo>
                  <a:pt x="13529" y="8931"/>
                </a:lnTo>
                <a:lnTo>
                  <a:pt x="13554" y="8955"/>
                </a:lnTo>
                <a:lnTo>
                  <a:pt x="13627" y="9077"/>
                </a:lnTo>
                <a:lnTo>
                  <a:pt x="13748" y="9198"/>
                </a:lnTo>
                <a:lnTo>
                  <a:pt x="13846" y="9296"/>
                </a:lnTo>
                <a:lnTo>
                  <a:pt x="13992" y="9369"/>
                </a:lnTo>
                <a:lnTo>
                  <a:pt x="14284" y="9515"/>
                </a:lnTo>
                <a:lnTo>
                  <a:pt x="14576" y="9612"/>
                </a:lnTo>
                <a:lnTo>
                  <a:pt x="14211" y="10001"/>
                </a:lnTo>
                <a:lnTo>
                  <a:pt x="14186" y="9953"/>
                </a:lnTo>
                <a:lnTo>
                  <a:pt x="14113" y="9904"/>
                </a:lnTo>
                <a:lnTo>
                  <a:pt x="13846" y="9709"/>
                </a:lnTo>
                <a:lnTo>
                  <a:pt x="13529" y="9563"/>
                </a:lnTo>
                <a:lnTo>
                  <a:pt x="13359" y="9490"/>
                </a:lnTo>
                <a:lnTo>
                  <a:pt x="13213" y="9442"/>
                </a:lnTo>
                <a:lnTo>
                  <a:pt x="13043" y="9393"/>
                </a:lnTo>
                <a:lnTo>
                  <a:pt x="12824" y="9393"/>
                </a:lnTo>
                <a:lnTo>
                  <a:pt x="12799" y="9442"/>
                </a:lnTo>
                <a:lnTo>
                  <a:pt x="12799" y="9490"/>
                </a:lnTo>
                <a:lnTo>
                  <a:pt x="12824" y="9515"/>
                </a:lnTo>
                <a:lnTo>
                  <a:pt x="13067" y="9734"/>
                </a:lnTo>
                <a:lnTo>
                  <a:pt x="13335" y="9904"/>
                </a:lnTo>
                <a:lnTo>
                  <a:pt x="13627" y="10074"/>
                </a:lnTo>
                <a:lnTo>
                  <a:pt x="13919" y="10220"/>
                </a:lnTo>
                <a:lnTo>
                  <a:pt x="13967" y="10245"/>
                </a:lnTo>
                <a:lnTo>
                  <a:pt x="13894" y="10318"/>
                </a:lnTo>
                <a:lnTo>
                  <a:pt x="13748" y="10464"/>
                </a:lnTo>
                <a:lnTo>
                  <a:pt x="13700" y="10391"/>
                </a:lnTo>
                <a:lnTo>
                  <a:pt x="13627" y="10318"/>
                </a:lnTo>
                <a:lnTo>
                  <a:pt x="13456" y="10220"/>
                </a:lnTo>
                <a:lnTo>
                  <a:pt x="13091" y="10074"/>
                </a:lnTo>
                <a:lnTo>
                  <a:pt x="12897" y="10026"/>
                </a:lnTo>
                <a:lnTo>
                  <a:pt x="12702" y="9953"/>
                </a:lnTo>
                <a:lnTo>
                  <a:pt x="12507" y="9928"/>
                </a:lnTo>
                <a:lnTo>
                  <a:pt x="12288" y="9904"/>
                </a:lnTo>
                <a:lnTo>
                  <a:pt x="12240" y="9904"/>
                </a:lnTo>
                <a:lnTo>
                  <a:pt x="12215" y="9928"/>
                </a:lnTo>
                <a:lnTo>
                  <a:pt x="12191" y="9977"/>
                </a:lnTo>
                <a:lnTo>
                  <a:pt x="12215" y="10050"/>
                </a:lnTo>
                <a:lnTo>
                  <a:pt x="12264" y="10099"/>
                </a:lnTo>
                <a:lnTo>
                  <a:pt x="12459" y="10196"/>
                </a:lnTo>
                <a:lnTo>
                  <a:pt x="12629" y="10293"/>
                </a:lnTo>
                <a:lnTo>
                  <a:pt x="12994" y="10512"/>
                </a:lnTo>
                <a:lnTo>
                  <a:pt x="13237" y="10634"/>
                </a:lnTo>
                <a:lnTo>
                  <a:pt x="13359" y="10682"/>
                </a:lnTo>
                <a:lnTo>
                  <a:pt x="13505" y="10707"/>
                </a:lnTo>
                <a:lnTo>
                  <a:pt x="12921" y="11291"/>
                </a:lnTo>
                <a:lnTo>
                  <a:pt x="12799" y="11193"/>
                </a:lnTo>
                <a:lnTo>
                  <a:pt x="12653" y="11096"/>
                </a:lnTo>
                <a:lnTo>
                  <a:pt x="12434" y="10974"/>
                </a:lnTo>
                <a:lnTo>
                  <a:pt x="12240" y="10828"/>
                </a:lnTo>
                <a:lnTo>
                  <a:pt x="12021" y="10682"/>
                </a:lnTo>
                <a:lnTo>
                  <a:pt x="11802" y="10585"/>
                </a:lnTo>
                <a:lnTo>
                  <a:pt x="11680" y="10537"/>
                </a:lnTo>
                <a:lnTo>
                  <a:pt x="11534" y="10537"/>
                </a:lnTo>
                <a:lnTo>
                  <a:pt x="11510" y="10561"/>
                </a:lnTo>
                <a:lnTo>
                  <a:pt x="11510" y="10585"/>
                </a:lnTo>
                <a:lnTo>
                  <a:pt x="11534" y="10609"/>
                </a:lnTo>
                <a:lnTo>
                  <a:pt x="11704" y="10804"/>
                </a:lnTo>
                <a:lnTo>
                  <a:pt x="11996" y="11072"/>
                </a:lnTo>
                <a:lnTo>
                  <a:pt x="12337" y="11364"/>
                </a:lnTo>
                <a:lnTo>
                  <a:pt x="12507" y="11461"/>
                </a:lnTo>
                <a:lnTo>
                  <a:pt x="12678" y="11534"/>
                </a:lnTo>
                <a:lnTo>
                  <a:pt x="12337" y="11875"/>
                </a:lnTo>
                <a:lnTo>
                  <a:pt x="12215" y="11826"/>
                </a:lnTo>
                <a:lnTo>
                  <a:pt x="12094" y="11777"/>
                </a:lnTo>
                <a:lnTo>
                  <a:pt x="11899" y="11680"/>
                </a:lnTo>
                <a:lnTo>
                  <a:pt x="11510" y="11437"/>
                </a:lnTo>
                <a:lnTo>
                  <a:pt x="11291" y="11339"/>
                </a:lnTo>
                <a:lnTo>
                  <a:pt x="11193" y="11315"/>
                </a:lnTo>
                <a:lnTo>
                  <a:pt x="11072" y="11291"/>
                </a:lnTo>
                <a:lnTo>
                  <a:pt x="10999" y="11315"/>
                </a:lnTo>
                <a:lnTo>
                  <a:pt x="10974" y="11364"/>
                </a:lnTo>
                <a:lnTo>
                  <a:pt x="10950" y="11437"/>
                </a:lnTo>
                <a:lnTo>
                  <a:pt x="10999" y="11485"/>
                </a:lnTo>
                <a:lnTo>
                  <a:pt x="11266" y="11704"/>
                </a:lnTo>
                <a:lnTo>
                  <a:pt x="11558" y="11923"/>
                </a:lnTo>
                <a:lnTo>
                  <a:pt x="11777" y="12069"/>
                </a:lnTo>
                <a:lnTo>
                  <a:pt x="12045" y="12191"/>
                </a:lnTo>
                <a:lnTo>
                  <a:pt x="11753" y="12483"/>
                </a:lnTo>
                <a:lnTo>
                  <a:pt x="11485" y="12264"/>
                </a:lnTo>
                <a:lnTo>
                  <a:pt x="11218" y="12045"/>
                </a:lnTo>
                <a:lnTo>
                  <a:pt x="11047" y="11899"/>
                </a:lnTo>
                <a:lnTo>
                  <a:pt x="10877" y="11777"/>
                </a:lnTo>
                <a:lnTo>
                  <a:pt x="10682" y="11680"/>
                </a:lnTo>
                <a:lnTo>
                  <a:pt x="10488" y="11631"/>
                </a:lnTo>
                <a:lnTo>
                  <a:pt x="10439" y="11656"/>
                </a:lnTo>
                <a:lnTo>
                  <a:pt x="10439" y="11680"/>
                </a:lnTo>
                <a:lnTo>
                  <a:pt x="10415" y="11704"/>
                </a:lnTo>
                <a:lnTo>
                  <a:pt x="10439" y="11753"/>
                </a:lnTo>
                <a:lnTo>
                  <a:pt x="11072" y="12410"/>
                </a:lnTo>
                <a:lnTo>
                  <a:pt x="11242" y="12605"/>
                </a:lnTo>
                <a:lnTo>
                  <a:pt x="11461" y="12775"/>
                </a:lnTo>
                <a:lnTo>
                  <a:pt x="11315" y="12945"/>
                </a:lnTo>
                <a:lnTo>
                  <a:pt x="11193" y="12848"/>
                </a:lnTo>
                <a:lnTo>
                  <a:pt x="11047" y="12775"/>
                </a:lnTo>
                <a:lnTo>
                  <a:pt x="10780" y="12629"/>
                </a:lnTo>
                <a:lnTo>
                  <a:pt x="10366" y="12361"/>
                </a:lnTo>
                <a:lnTo>
                  <a:pt x="10172" y="12215"/>
                </a:lnTo>
                <a:lnTo>
                  <a:pt x="9977" y="12069"/>
                </a:lnTo>
                <a:lnTo>
                  <a:pt x="9953" y="12045"/>
                </a:lnTo>
                <a:lnTo>
                  <a:pt x="9928" y="12069"/>
                </a:lnTo>
                <a:lnTo>
                  <a:pt x="9904" y="12094"/>
                </a:lnTo>
                <a:lnTo>
                  <a:pt x="9928" y="12118"/>
                </a:lnTo>
                <a:lnTo>
                  <a:pt x="10220" y="12532"/>
                </a:lnTo>
                <a:lnTo>
                  <a:pt x="10391" y="12702"/>
                </a:lnTo>
                <a:lnTo>
                  <a:pt x="10585" y="12897"/>
                </a:lnTo>
                <a:lnTo>
                  <a:pt x="10804" y="13067"/>
                </a:lnTo>
                <a:lnTo>
                  <a:pt x="10926" y="13140"/>
                </a:lnTo>
                <a:lnTo>
                  <a:pt x="11047" y="13213"/>
                </a:lnTo>
                <a:lnTo>
                  <a:pt x="10780" y="13456"/>
                </a:lnTo>
                <a:lnTo>
                  <a:pt x="10439" y="13213"/>
                </a:lnTo>
                <a:lnTo>
                  <a:pt x="10099" y="12970"/>
                </a:lnTo>
                <a:lnTo>
                  <a:pt x="9928" y="12872"/>
                </a:lnTo>
                <a:lnTo>
                  <a:pt x="9734" y="12799"/>
                </a:lnTo>
                <a:lnTo>
                  <a:pt x="9563" y="12726"/>
                </a:lnTo>
                <a:lnTo>
                  <a:pt x="9369" y="12726"/>
                </a:lnTo>
                <a:lnTo>
                  <a:pt x="9320" y="12751"/>
                </a:lnTo>
                <a:lnTo>
                  <a:pt x="9320" y="12775"/>
                </a:lnTo>
                <a:lnTo>
                  <a:pt x="9320" y="12799"/>
                </a:lnTo>
                <a:lnTo>
                  <a:pt x="9442" y="12921"/>
                </a:lnTo>
                <a:lnTo>
                  <a:pt x="9588" y="13043"/>
                </a:lnTo>
                <a:lnTo>
                  <a:pt x="9855" y="13262"/>
                </a:lnTo>
                <a:lnTo>
                  <a:pt x="10464" y="13773"/>
                </a:lnTo>
                <a:lnTo>
                  <a:pt x="10293" y="13943"/>
                </a:lnTo>
                <a:lnTo>
                  <a:pt x="10123" y="13821"/>
                </a:lnTo>
                <a:lnTo>
                  <a:pt x="9953" y="13724"/>
                </a:lnTo>
                <a:lnTo>
                  <a:pt x="9612" y="13554"/>
                </a:lnTo>
                <a:lnTo>
                  <a:pt x="9393" y="13408"/>
                </a:lnTo>
                <a:lnTo>
                  <a:pt x="9223" y="13237"/>
                </a:lnTo>
                <a:lnTo>
                  <a:pt x="9052" y="13067"/>
                </a:lnTo>
                <a:lnTo>
                  <a:pt x="8906" y="12848"/>
                </a:lnTo>
                <a:lnTo>
                  <a:pt x="8833" y="12799"/>
                </a:lnTo>
                <a:lnTo>
                  <a:pt x="8760" y="12799"/>
                </a:lnTo>
                <a:lnTo>
                  <a:pt x="8712" y="12824"/>
                </a:lnTo>
                <a:lnTo>
                  <a:pt x="8663" y="12897"/>
                </a:lnTo>
                <a:lnTo>
                  <a:pt x="8639" y="13018"/>
                </a:lnTo>
                <a:lnTo>
                  <a:pt x="8663" y="13164"/>
                </a:lnTo>
                <a:lnTo>
                  <a:pt x="8687" y="13286"/>
                </a:lnTo>
                <a:lnTo>
                  <a:pt x="8760" y="13408"/>
                </a:lnTo>
                <a:lnTo>
                  <a:pt x="8833" y="13529"/>
                </a:lnTo>
                <a:lnTo>
                  <a:pt x="8931" y="13627"/>
                </a:lnTo>
                <a:lnTo>
                  <a:pt x="9125" y="13821"/>
                </a:lnTo>
                <a:lnTo>
                  <a:pt x="9490" y="14089"/>
                </a:lnTo>
                <a:lnTo>
                  <a:pt x="9685" y="14211"/>
                </a:lnTo>
                <a:lnTo>
                  <a:pt x="9904" y="14308"/>
                </a:lnTo>
                <a:lnTo>
                  <a:pt x="9661" y="14527"/>
                </a:lnTo>
                <a:lnTo>
                  <a:pt x="9369" y="14381"/>
                </a:lnTo>
                <a:lnTo>
                  <a:pt x="9052" y="14235"/>
                </a:lnTo>
                <a:lnTo>
                  <a:pt x="8760" y="14089"/>
                </a:lnTo>
                <a:lnTo>
                  <a:pt x="8614" y="13992"/>
                </a:lnTo>
                <a:lnTo>
                  <a:pt x="8468" y="13919"/>
                </a:lnTo>
                <a:lnTo>
                  <a:pt x="8444" y="13894"/>
                </a:lnTo>
                <a:lnTo>
                  <a:pt x="8420" y="13894"/>
                </a:lnTo>
                <a:lnTo>
                  <a:pt x="8395" y="13919"/>
                </a:lnTo>
                <a:lnTo>
                  <a:pt x="8395" y="13967"/>
                </a:lnTo>
                <a:lnTo>
                  <a:pt x="8468" y="14138"/>
                </a:lnTo>
                <a:lnTo>
                  <a:pt x="8566" y="14308"/>
                </a:lnTo>
                <a:lnTo>
                  <a:pt x="8687" y="14430"/>
                </a:lnTo>
                <a:lnTo>
                  <a:pt x="8833" y="14551"/>
                </a:lnTo>
                <a:lnTo>
                  <a:pt x="9296" y="14868"/>
                </a:lnTo>
                <a:lnTo>
                  <a:pt x="9004" y="15160"/>
                </a:lnTo>
                <a:lnTo>
                  <a:pt x="8614" y="14770"/>
                </a:lnTo>
                <a:lnTo>
                  <a:pt x="8201" y="14405"/>
                </a:lnTo>
                <a:lnTo>
                  <a:pt x="7398" y="13700"/>
                </a:lnTo>
                <a:lnTo>
                  <a:pt x="6984" y="13359"/>
                </a:lnTo>
                <a:lnTo>
                  <a:pt x="6595" y="12994"/>
                </a:lnTo>
                <a:lnTo>
                  <a:pt x="6205" y="12605"/>
                </a:lnTo>
                <a:lnTo>
                  <a:pt x="5840" y="12215"/>
                </a:lnTo>
                <a:lnTo>
                  <a:pt x="5500" y="11777"/>
                </a:lnTo>
                <a:lnTo>
                  <a:pt x="5135" y="11315"/>
                </a:lnTo>
                <a:lnTo>
                  <a:pt x="4794" y="10901"/>
                </a:lnTo>
                <a:lnTo>
                  <a:pt x="4599" y="10682"/>
                </a:lnTo>
                <a:lnTo>
                  <a:pt x="4405" y="10488"/>
                </a:lnTo>
                <a:lnTo>
                  <a:pt x="4137" y="10269"/>
                </a:lnTo>
                <a:lnTo>
                  <a:pt x="3845" y="10074"/>
                </a:lnTo>
                <a:lnTo>
                  <a:pt x="3553" y="9855"/>
                </a:lnTo>
                <a:lnTo>
                  <a:pt x="3285" y="9661"/>
                </a:lnTo>
                <a:lnTo>
                  <a:pt x="3261" y="9588"/>
                </a:lnTo>
                <a:lnTo>
                  <a:pt x="3602" y="9296"/>
                </a:lnTo>
                <a:lnTo>
                  <a:pt x="3967" y="9004"/>
                </a:lnTo>
                <a:lnTo>
                  <a:pt x="4332" y="8712"/>
                </a:lnTo>
                <a:lnTo>
                  <a:pt x="4672" y="8420"/>
                </a:lnTo>
                <a:lnTo>
                  <a:pt x="5646" y="7519"/>
                </a:lnTo>
                <a:lnTo>
                  <a:pt x="6595" y="6595"/>
                </a:lnTo>
                <a:lnTo>
                  <a:pt x="6984" y="6205"/>
                </a:lnTo>
                <a:lnTo>
                  <a:pt x="7349" y="5792"/>
                </a:lnTo>
                <a:lnTo>
                  <a:pt x="8055" y="4940"/>
                </a:lnTo>
                <a:lnTo>
                  <a:pt x="8760" y="4088"/>
                </a:lnTo>
                <a:lnTo>
                  <a:pt x="9466" y="3237"/>
                </a:lnTo>
                <a:lnTo>
                  <a:pt x="9855" y="2799"/>
                </a:lnTo>
                <a:lnTo>
                  <a:pt x="10269" y="2410"/>
                </a:lnTo>
                <a:lnTo>
                  <a:pt x="10707" y="2045"/>
                </a:lnTo>
                <a:lnTo>
                  <a:pt x="11169" y="1704"/>
                </a:lnTo>
                <a:lnTo>
                  <a:pt x="11631" y="1412"/>
                </a:lnTo>
                <a:lnTo>
                  <a:pt x="12142" y="1144"/>
                </a:lnTo>
                <a:lnTo>
                  <a:pt x="12678" y="950"/>
                </a:lnTo>
                <a:lnTo>
                  <a:pt x="13237" y="779"/>
                </a:lnTo>
                <a:lnTo>
                  <a:pt x="13797" y="658"/>
                </a:lnTo>
                <a:lnTo>
                  <a:pt x="14381" y="585"/>
                </a:lnTo>
                <a:lnTo>
                  <a:pt x="14941" y="560"/>
                </a:lnTo>
                <a:close/>
                <a:moveTo>
                  <a:pt x="11777" y="13237"/>
                </a:moveTo>
                <a:lnTo>
                  <a:pt x="11777" y="13602"/>
                </a:lnTo>
                <a:lnTo>
                  <a:pt x="11753" y="13967"/>
                </a:lnTo>
                <a:lnTo>
                  <a:pt x="11704" y="14746"/>
                </a:lnTo>
                <a:lnTo>
                  <a:pt x="11680" y="15549"/>
                </a:lnTo>
                <a:lnTo>
                  <a:pt x="11656" y="16328"/>
                </a:lnTo>
                <a:lnTo>
                  <a:pt x="11485" y="16084"/>
                </a:lnTo>
                <a:lnTo>
                  <a:pt x="11291" y="15865"/>
                </a:lnTo>
                <a:lnTo>
                  <a:pt x="10877" y="15427"/>
                </a:lnTo>
                <a:lnTo>
                  <a:pt x="10755" y="15257"/>
                </a:lnTo>
                <a:lnTo>
                  <a:pt x="10610" y="15062"/>
                </a:lnTo>
                <a:lnTo>
                  <a:pt x="10464" y="14868"/>
                </a:lnTo>
                <a:lnTo>
                  <a:pt x="10366" y="14770"/>
                </a:lnTo>
                <a:lnTo>
                  <a:pt x="10293" y="14722"/>
                </a:lnTo>
                <a:lnTo>
                  <a:pt x="10731" y="14284"/>
                </a:lnTo>
                <a:lnTo>
                  <a:pt x="11266" y="13773"/>
                </a:lnTo>
                <a:lnTo>
                  <a:pt x="11777" y="13237"/>
                </a:lnTo>
                <a:close/>
                <a:moveTo>
                  <a:pt x="3431" y="14381"/>
                </a:moveTo>
                <a:lnTo>
                  <a:pt x="3553" y="14405"/>
                </a:lnTo>
                <a:lnTo>
                  <a:pt x="3699" y="14454"/>
                </a:lnTo>
                <a:lnTo>
                  <a:pt x="3699" y="14527"/>
                </a:lnTo>
                <a:lnTo>
                  <a:pt x="3723" y="14576"/>
                </a:lnTo>
                <a:lnTo>
                  <a:pt x="3602" y="14576"/>
                </a:lnTo>
                <a:lnTo>
                  <a:pt x="3553" y="14600"/>
                </a:lnTo>
                <a:lnTo>
                  <a:pt x="3504" y="14649"/>
                </a:lnTo>
                <a:lnTo>
                  <a:pt x="3334" y="14843"/>
                </a:lnTo>
                <a:lnTo>
                  <a:pt x="3164" y="15038"/>
                </a:lnTo>
                <a:lnTo>
                  <a:pt x="2969" y="15233"/>
                </a:lnTo>
                <a:lnTo>
                  <a:pt x="2896" y="15330"/>
                </a:lnTo>
                <a:lnTo>
                  <a:pt x="2847" y="15452"/>
                </a:lnTo>
                <a:lnTo>
                  <a:pt x="2847" y="15525"/>
                </a:lnTo>
                <a:lnTo>
                  <a:pt x="2872" y="15573"/>
                </a:lnTo>
                <a:lnTo>
                  <a:pt x="2896" y="15622"/>
                </a:lnTo>
                <a:lnTo>
                  <a:pt x="2945" y="15646"/>
                </a:lnTo>
                <a:lnTo>
                  <a:pt x="3115" y="15646"/>
                </a:lnTo>
                <a:lnTo>
                  <a:pt x="3237" y="15598"/>
                </a:lnTo>
                <a:lnTo>
                  <a:pt x="3358" y="15525"/>
                </a:lnTo>
                <a:lnTo>
                  <a:pt x="3480" y="15427"/>
                </a:lnTo>
                <a:lnTo>
                  <a:pt x="3699" y="15208"/>
                </a:lnTo>
                <a:lnTo>
                  <a:pt x="3894" y="14941"/>
                </a:lnTo>
                <a:lnTo>
                  <a:pt x="3918" y="14868"/>
                </a:lnTo>
                <a:lnTo>
                  <a:pt x="3918" y="14795"/>
                </a:lnTo>
                <a:lnTo>
                  <a:pt x="3918" y="14722"/>
                </a:lnTo>
                <a:lnTo>
                  <a:pt x="3869" y="14673"/>
                </a:lnTo>
                <a:lnTo>
                  <a:pt x="3918" y="14697"/>
                </a:lnTo>
                <a:lnTo>
                  <a:pt x="3967" y="14770"/>
                </a:lnTo>
                <a:lnTo>
                  <a:pt x="3967" y="14819"/>
                </a:lnTo>
                <a:lnTo>
                  <a:pt x="3967" y="14892"/>
                </a:lnTo>
                <a:lnTo>
                  <a:pt x="3942" y="15087"/>
                </a:lnTo>
                <a:lnTo>
                  <a:pt x="3894" y="15281"/>
                </a:lnTo>
                <a:lnTo>
                  <a:pt x="3699" y="15671"/>
                </a:lnTo>
                <a:lnTo>
                  <a:pt x="3553" y="15938"/>
                </a:lnTo>
                <a:lnTo>
                  <a:pt x="3480" y="16060"/>
                </a:lnTo>
                <a:lnTo>
                  <a:pt x="3358" y="16157"/>
                </a:lnTo>
                <a:lnTo>
                  <a:pt x="3261" y="16230"/>
                </a:lnTo>
                <a:lnTo>
                  <a:pt x="3115" y="16303"/>
                </a:lnTo>
                <a:lnTo>
                  <a:pt x="2847" y="16376"/>
                </a:lnTo>
                <a:lnTo>
                  <a:pt x="2556" y="16425"/>
                </a:lnTo>
                <a:lnTo>
                  <a:pt x="2361" y="16449"/>
                </a:lnTo>
                <a:lnTo>
                  <a:pt x="2166" y="16449"/>
                </a:lnTo>
                <a:lnTo>
                  <a:pt x="2312" y="16182"/>
                </a:lnTo>
                <a:lnTo>
                  <a:pt x="2434" y="15890"/>
                </a:lnTo>
                <a:lnTo>
                  <a:pt x="2629" y="15403"/>
                </a:lnTo>
                <a:lnTo>
                  <a:pt x="2726" y="15160"/>
                </a:lnTo>
                <a:lnTo>
                  <a:pt x="2847" y="14916"/>
                </a:lnTo>
                <a:lnTo>
                  <a:pt x="2993" y="14697"/>
                </a:lnTo>
                <a:lnTo>
                  <a:pt x="3164" y="14503"/>
                </a:lnTo>
                <a:lnTo>
                  <a:pt x="3237" y="14430"/>
                </a:lnTo>
                <a:lnTo>
                  <a:pt x="3310" y="14405"/>
                </a:lnTo>
                <a:lnTo>
                  <a:pt x="3358" y="14381"/>
                </a:lnTo>
                <a:close/>
                <a:moveTo>
                  <a:pt x="3066" y="10001"/>
                </a:moveTo>
                <a:lnTo>
                  <a:pt x="3188" y="10147"/>
                </a:lnTo>
                <a:lnTo>
                  <a:pt x="3334" y="10293"/>
                </a:lnTo>
                <a:lnTo>
                  <a:pt x="3650" y="10488"/>
                </a:lnTo>
                <a:lnTo>
                  <a:pt x="3894" y="10682"/>
                </a:lnTo>
                <a:lnTo>
                  <a:pt x="4113" y="10877"/>
                </a:lnTo>
                <a:lnTo>
                  <a:pt x="4332" y="11096"/>
                </a:lnTo>
                <a:lnTo>
                  <a:pt x="4526" y="11315"/>
                </a:lnTo>
                <a:lnTo>
                  <a:pt x="4891" y="11777"/>
                </a:lnTo>
                <a:lnTo>
                  <a:pt x="5256" y="12264"/>
                </a:lnTo>
                <a:lnTo>
                  <a:pt x="5621" y="12702"/>
                </a:lnTo>
                <a:lnTo>
                  <a:pt x="6011" y="13140"/>
                </a:lnTo>
                <a:lnTo>
                  <a:pt x="6449" y="13529"/>
                </a:lnTo>
                <a:lnTo>
                  <a:pt x="6862" y="13919"/>
                </a:lnTo>
                <a:lnTo>
                  <a:pt x="7763" y="14697"/>
                </a:lnTo>
                <a:lnTo>
                  <a:pt x="8176" y="15087"/>
                </a:lnTo>
                <a:lnTo>
                  <a:pt x="8614" y="15500"/>
                </a:lnTo>
                <a:lnTo>
                  <a:pt x="8590" y="15525"/>
                </a:lnTo>
                <a:lnTo>
                  <a:pt x="8517" y="15573"/>
                </a:lnTo>
                <a:lnTo>
                  <a:pt x="8468" y="15646"/>
                </a:lnTo>
                <a:lnTo>
                  <a:pt x="8468" y="15719"/>
                </a:lnTo>
                <a:lnTo>
                  <a:pt x="8395" y="15914"/>
                </a:lnTo>
                <a:lnTo>
                  <a:pt x="8322" y="16133"/>
                </a:lnTo>
                <a:lnTo>
                  <a:pt x="8176" y="16547"/>
                </a:lnTo>
                <a:lnTo>
                  <a:pt x="7227" y="15817"/>
                </a:lnTo>
                <a:lnTo>
                  <a:pt x="6303" y="15062"/>
                </a:lnTo>
                <a:lnTo>
                  <a:pt x="5840" y="14649"/>
                </a:lnTo>
                <a:lnTo>
                  <a:pt x="5378" y="14259"/>
                </a:lnTo>
                <a:lnTo>
                  <a:pt x="4964" y="13846"/>
                </a:lnTo>
                <a:lnTo>
                  <a:pt x="4551" y="13408"/>
                </a:lnTo>
                <a:lnTo>
                  <a:pt x="3821" y="12580"/>
                </a:lnTo>
                <a:lnTo>
                  <a:pt x="3456" y="12142"/>
                </a:lnTo>
                <a:lnTo>
                  <a:pt x="3091" y="11729"/>
                </a:lnTo>
                <a:lnTo>
                  <a:pt x="2702" y="11315"/>
                </a:lnTo>
                <a:lnTo>
                  <a:pt x="2288" y="10950"/>
                </a:lnTo>
                <a:lnTo>
                  <a:pt x="1850" y="10609"/>
                </a:lnTo>
                <a:lnTo>
                  <a:pt x="1607" y="10464"/>
                </a:lnTo>
                <a:lnTo>
                  <a:pt x="1388" y="10318"/>
                </a:lnTo>
                <a:lnTo>
                  <a:pt x="1534" y="10318"/>
                </a:lnTo>
                <a:lnTo>
                  <a:pt x="1655" y="10293"/>
                </a:lnTo>
                <a:lnTo>
                  <a:pt x="1947" y="10245"/>
                </a:lnTo>
                <a:lnTo>
                  <a:pt x="2507" y="10147"/>
                </a:lnTo>
                <a:lnTo>
                  <a:pt x="3066" y="10001"/>
                </a:lnTo>
                <a:close/>
                <a:moveTo>
                  <a:pt x="4989" y="16328"/>
                </a:moveTo>
                <a:lnTo>
                  <a:pt x="5110" y="16352"/>
                </a:lnTo>
                <a:lnTo>
                  <a:pt x="5086" y="16401"/>
                </a:lnTo>
                <a:lnTo>
                  <a:pt x="5062" y="16474"/>
                </a:lnTo>
                <a:lnTo>
                  <a:pt x="4989" y="16522"/>
                </a:lnTo>
                <a:lnTo>
                  <a:pt x="4843" y="16620"/>
                </a:lnTo>
                <a:lnTo>
                  <a:pt x="4551" y="16741"/>
                </a:lnTo>
                <a:lnTo>
                  <a:pt x="4551" y="16741"/>
                </a:lnTo>
                <a:lnTo>
                  <a:pt x="4599" y="16620"/>
                </a:lnTo>
                <a:lnTo>
                  <a:pt x="4672" y="16474"/>
                </a:lnTo>
                <a:lnTo>
                  <a:pt x="4770" y="16376"/>
                </a:lnTo>
                <a:lnTo>
                  <a:pt x="4867" y="16328"/>
                </a:lnTo>
                <a:close/>
                <a:moveTo>
                  <a:pt x="3237" y="13846"/>
                </a:moveTo>
                <a:lnTo>
                  <a:pt x="3115" y="13894"/>
                </a:lnTo>
                <a:lnTo>
                  <a:pt x="2993" y="13943"/>
                </a:lnTo>
                <a:lnTo>
                  <a:pt x="2896" y="14016"/>
                </a:lnTo>
                <a:lnTo>
                  <a:pt x="2702" y="14211"/>
                </a:lnTo>
                <a:lnTo>
                  <a:pt x="2531" y="14430"/>
                </a:lnTo>
                <a:lnTo>
                  <a:pt x="2385" y="14673"/>
                </a:lnTo>
                <a:lnTo>
                  <a:pt x="2264" y="14941"/>
                </a:lnTo>
                <a:lnTo>
                  <a:pt x="2045" y="15500"/>
                </a:lnTo>
                <a:lnTo>
                  <a:pt x="1923" y="15768"/>
                </a:lnTo>
                <a:lnTo>
                  <a:pt x="1777" y="16036"/>
                </a:lnTo>
                <a:lnTo>
                  <a:pt x="1607" y="16279"/>
                </a:lnTo>
                <a:lnTo>
                  <a:pt x="1509" y="16376"/>
                </a:lnTo>
                <a:lnTo>
                  <a:pt x="1412" y="16449"/>
                </a:lnTo>
                <a:lnTo>
                  <a:pt x="1363" y="16522"/>
                </a:lnTo>
                <a:lnTo>
                  <a:pt x="1315" y="16595"/>
                </a:lnTo>
                <a:lnTo>
                  <a:pt x="1290" y="16668"/>
                </a:lnTo>
                <a:lnTo>
                  <a:pt x="1315" y="16741"/>
                </a:lnTo>
                <a:lnTo>
                  <a:pt x="1339" y="16814"/>
                </a:lnTo>
                <a:lnTo>
                  <a:pt x="1388" y="16863"/>
                </a:lnTo>
                <a:lnTo>
                  <a:pt x="1436" y="16887"/>
                </a:lnTo>
                <a:lnTo>
                  <a:pt x="1534" y="16912"/>
                </a:lnTo>
                <a:lnTo>
                  <a:pt x="1631" y="16912"/>
                </a:lnTo>
                <a:lnTo>
                  <a:pt x="1728" y="16887"/>
                </a:lnTo>
                <a:lnTo>
                  <a:pt x="2288" y="16887"/>
                </a:lnTo>
                <a:lnTo>
                  <a:pt x="2556" y="16863"/>
                </a:lnTo>
                <a:lnTo>
                  <a:pt x="2799" y="16839"/>
                </a:lnTo>
                <a:lnTo>
                  <a:pt x="3042" y="16790"/>
                </a:lnTo>
                <a:lnTo>
                  <a:pt x="3285" y="16717"/>
                </a:lnTo>
                <a:lnTo>
                  <a:pt x="3431" y="16644"/>
                </a:lnTo>
                <a:lnTo>
                  <a:pt x="3553" y="16571"/>
                </a:lnTo>
                <a:lnTo>
                  <a:pt x="3650" y="16474"/>
                </a:lnTo>
                <a:lnTo>
                  <a:pt x="3772" y="16376"/>
                </a:lnTo>
                <a:lnTo>
                  <a:pt x="3918" y="16157"/>
                </a:lnTo>
                <a:lnTo>
                  <a:pt x="4064" y="15865"/>
                </a:lnTo>
                <a:lnTo>
                  <a:pt x="4210" y="15549"/>
                </a:lnTo>
                <a:lnTo>
                  <a:pt x="4283" y="15306"/>
                </a:lnTo>
                <a:lnTo>
                  <a:pt x="4332" y="15062"/>
                </a:lnTo>
                <a:lnTo>
                  <a:pt x="4380" y="14795"/>
                </a:lnTo>
                <a:lnTo>
                  <a:pt x="4356" y="14576"/>
                </a:lnTo>
                <a:lnTo>
                  <a:pt x="4356" y="14478"/>
                </a:lnTo>
                <a:lnTo>
                  <a:pt x="4307" y="14405"/>
                </a:lnTo>
                <a:lnTo>
                  <a:pt x="4259" y="14332"/>
                </a:lnTo>
                <a:lnTo>
                  <a:pt x="4186" y="14284"/>
                </a:lnTo>
                <a:lnTo>
                  <a:pt x="4113" y="14186"/>
                </a:lnTo>
                <a:lnTo>
                  <a:pt x="4040" y="14089"/>
                </a:lnTo>
                <a:lnTo>
                  <a:pt x="3942" y="14016"/>
                </a:lnTo>
                <a:lnTo>
                  <a:pt x="3845" y="13967"/>
                </a:lnTo>
                <a:lnTo>
                  <a:pt x="3626" y="13870"/>
                </a:lnTo>
                <a:lnTo>
                  <a:pt x="3383" y="13846"/>
                </a:lnTo>
                <a:close/>
                <a:moveTo>
                  <a:pt x="4818" y="15817"/>
                </a:moveTo>
                <a:lnTo>
                  <a:pt x="4697" y="15865"/>
                </a:lnTo>
                <a:lnTo>
                  <a:pt x="4575" y="15914"/>
                </a:lnTo>
                <a:lnTo>
                  <a:pt x="4453" y="15987"/>
                </a:lnTo>
                <a:lnTo>
                  <a:pt x="4356" y="16084"/>
                </a:lnTo>
                <a:lnTo>
                  <a:pt x="4259" y="16206"/>
                </a:lnTo>
                <a:lnTo>
                  <a:pt x="4161" y="16328"/>
                </a:lnTo>
                <a:lnTo>
                  <a:pt x="4088" y="16474"/>
                </a:lnTo>
                <a:lnTo>
                  <a:pt x="4040" y="16620"/>
                </a:lnTo>
                <a:lnTo>
                  <a:pt x="3991" y="16766"/>
                </a:lnTo>
                <a:lnTo>
                  <a:pt x="3967" y="16912"/>
                </a:lnTo>
                <a:lnTo>
                  <a:pt x="3967" y="17058"/>
                </a:lnTo>
                <a:lnTo>
                  <a:pt x="3991" y="17155"/>
                </a:lnTo>
                <a:lnTo>
                  <a:pt x="4064" y="17252"/>
                </a:lnTo>
                <a:lnTo>
                  <a:pt x="4161" y="17301"/>
                </a:lnTo>
                <a:lnTo>
                  <a:pt x="4210" y="17325"/>
                </a:lnTo>
                <a:lnTo>
                  <a:pt x="4259" y="17301"/>
                </a:lnTo>
                <a:lnTo>
                  <a:pt x="4502" y="17228"/>
                </a:lnTo>
                <a:lnTo>
                  <a:pt x="4721" y="17131"/>
                </a:lnTo>
                <a:lnTo>
                  <a:pt x="4989" y="17009"/>
                </a:lnTo>
                <a:lnTo>
                  <a:pt x="5135" y="16936"/>
                </a:lnTo>
                <a:lnTo>
                  <a:pt x="5256" y="16863"/>
                </a:lnTo>
                <a:lnTo>
                  <a:pt x="5354" y="16766"/>
                </a:lnTo>
                <a:lnTo>
                  <a:pt x="5427" y="16668"/>
                </a:lnTo>
                <a:lnTo>
                  <a:pt x="5500" y="16547"/>
                </a:lnTo>
                <a:lnTo>
                  <a:pt x="5524" y="16401"/>
                </a:lnTo>
                <a:lnTo>
                  <a:pt x="5524" y="16328"/>
                </a:lnTo>
                <a:lnTo>
                  <a:pt x="5500" y="16230"/>
                </a:lnTo>
                <a:lnTo>
                  <a:pt x="5451" y="16133"/>
                </a:lnTo>
                <a:lnTo>
                  <a:pt x="5402" y="16060"/>
                </a:lnTo>
                <a:lnTo>
                  <a:pt x="5305" y="15963"/>
                </a:lnTo>
                <a:lnTo>
                  <a:pt x="5208" y="15890"/>
                </a:lnTo>
                <a:lnTo>
                  <a:pt x="5086" y="15841"/>
                </a:lnTo>
                <a:lnTo>
                  <a:pt x="4964" y="15817"/>
                </a:lnTo>
                <a:close/>
                <a:moveTo>
                  <a:pt x="10001" y="14965"/>
                </a:moveTo>
                <a:lnTo>
                  <a:pt x="10099" y="15184"/>
                </a:lnTo>
                <a:lnTo>
                  <a:pt x="10220" y="15379"/>
                </a:lnTo>
                <a:lnTo>
                  <a:pt x="10488" y="15719"/>
                </a:lnTo>
                <a:lnTo>
                  <a:pt x="10731" y="16011"/>
                </a:lnTo>
                <a:lnTo>
                  <a:pt x="10999" y="16303"/>
                </a:lnTo>
                <a:lnTo>
                  <a:pt x="11242" y="16595"/>
                </a:lnTo>
                <a:lnTo>
                  <a:pt x="11339" y="16766"/>
                </a:lnTo>
                <a:lnTo>
                  <a:pt x="11412" y="16936"/>
                </a:lnTo>
                <a:lnTo>
                  <a:pt x="11437" y="17009"/>
                </a:lnTo>
                <a:lnTo>
                  <a:pt x="11485" y="17058"/>
                </a:lnTo>
                <a:lnTo>
                  <a:pt x="11558" y="17082"/>
                </a:lnTo>
                <a:lnTo>
                  <a:pt x="11607" y="17106"/>
                </a:lnTo>
                <a:lnTo>
                  <a:pt x="11607" y="17350"/>
                </a:lnTo>
                <a:lnTo>
                  <a:pt x="11583" y="17593"/>
                </a:lnTo>
                <a:lnTo>
                  <a:pt x="11412" y="17471"/>
                </a:lnTo>
                <a:lnTo>
                  <a:pt x="11266" y="17325"/>
                </a:lnTo>
                <a:lnTo>
                  <a:pt x="10974" y="17009"/>
                </a:lnTo>
                <a:lnTo>
                  <a:pt x="10488" y="16328"/>
                </a:lnTo>
                <a:lnTo>
                  <a:pt x="10099" y="15817"/>
                </a:lnTo>
                <a:lnTo>
                  <a:pt x="9855" y="15549"/>
                </a:lnTo>
                <a:lnTo>
                  <a:pt x="9709" y="15427"/>
                </a:lnTo>
                <a:lnTo>
                  <a:pt x="9588" y="15306"/>
                </a:lnTo>
                <a:lnTo>
                  <a:pt x="9855" y="15111"/>
                </a:lnTo>
                <a:lnTo>
                  <a:pt x="9928" y="15038"/>
                </a:lnTo>
                <a:lnTo>
                  <a:pt x="10001" y="14965"/>
                </a:lnTo>
                <a:close/>
                <a:moveTo>
                  <a:pt x="15135" y="1"/>
                </a:moveTo>
                <a:lnTo>
                  <a:pt x="14551" y="25"/>
                </a:lnTo>
                <a:lnTo>
                  <a:pt x="13967" y="74"/>
                </a:lnTo>
                <a:lnTo>
                  <a:pt x="13408" y="171"/>
                </a:lnTo>
                <a:lnTo>
                  <a:pt x="12824" y="293"/>
                </a:lnTo>
                <a:lnTo>
                  <a:pt x="12264" y="487"/>
                </a:lnTo>
                <a:lnTo>
                  <a:pt x="11753" y="706"/>
                </a:lnTo>
                <a:lnTo>
                  <a:pt x="11242" y="974"/>
                </a:lnTo>
                <a:lnTo>
                  <a:pt x="10755" y="1290"/>
                </a:lnTo>
                <a:lnTo>
                  <a:pt x="10318" y="1631"/>
                </a:lnTo>
                <a:lnTo>
                  <a:pt x="9880" y="2020"/>
                </a:lnTo>
                <a:lnTo>
                  <a:pt x="9466" y="2434"/>
                </a:lnTo>
                <a:lnTo>
                  <a:pt x="9052" y="2847"/>
                </a:lnTo>
                <a:lnTo>
                  <a:pt x="8663" y="3310"/>
                </a:lnTo>
                <a:lnTo>
                  <a:pt x="7933" y="4234"/>
                </a:lnTo>
                <a:lnTo>
                  <a:pt x="7203" y="5135"/>
                </a:lnTo>
                <a:lnTo>
                  <a:pt x="6814" y="5597"/>
                </a:lnTo>
                <a:lnTo>
                  <a:pt x="6400" y="6011"/>
                </a:lnTo>
                <a:lnTo>
                  <a:pt x="6205" y="6205"/>
                </a:lnTo>
                <a:lnTo>
                  <a:pt x="5889" y="6205"/>
                </a:lnTo>
                <a:lnTo>
                  <a:pt x="5548" y="6230"/>
                </a:lnTo>
                <a:lnTo>
                  <a:pt x="4916" y="6303"/>
                </a:lnTo>
                <a:lnTo>
                  <a:pt x="3991" y="6376"/>
                </a:lnTo>
                <a:lnTo>
                  <a:pt x="3066" y="6400"/>
                </a:lnTo>
                <a:lnTo>
                  <a:pt x="901" y="6400"/>
                </a:lnTo>
                <a:lnTo>
                  <a:pt x="171" y="6351"/>
                </a:lnTo>
                <a:lnTo>
                  <a:pt x="122" y="6351"/>
                </a:lnTo>
                <a:lnTo>
                  <a:pt x="74" y="6376"/>
                </a:lnTo>
                <a:lnTo>
                  <a:pt x="25" y="6449"/>
                </a:lnTo>
                <a:lnTo>
                  <a:pt x="1" y="6546"/>
                </a:lnTo>
                <a:lnTo>
                  <a:pt x="25" y="6619"/>
                </a:lnTo>
                <a:lnTo>
                  <a:pt x="1" y="6716"/>
                </a:lnTo>
                <a:lnTo>
                  <a:pt x="49" y="6789"/>
                </a:lnTo>
                <a:lnTo>
                  <a:pt x="195" y="7008"/>
                </a:lnTo>
                <a:lnTo>
                  <a:pt x="366" y="7227"/>
                </a:lnTo>
                <a:lnTo>
                  <a:pt x="731" y="7617"/>
                </a:lnTo>
                <a:lnTo>
                  <a:pt x="1120" y="7982"/>
                </a:lnTo>
                <a:lnTo>
                  <a:pt x="1534" y="8347"/>
                </a:lnTo>
                <a:lnTo>
                  <a:pt x="1923" y="8712"/>
                </a:lnTo>
                <a:lnTo>
                  <a:pt x="2337" y="9101"/>
                </a:lnTo>
                <a:lnTo>
                  <a:pt x="2507" y="9296"/>
                </a:lnTo>
                <a:lnTo>
                  <a:pt x="2702" y="9466"/>
                </a:lnTo>
                <a:lnTo>
                  <a:pt x="1923" y="9661"/>
                </a:lnTo>
                <a:lnTo>
                  <a:pt x="1680" y="9709"/>
                </a:lnTo>
                <a:lnTo>
                  <a:pt x="1412" y="9734"/>
                </a:lnTo>
                <a:lnTo>
                  <a:pt x="1193" y="9807"/>
                </a:lnTo>
                <a:lnTo>
                  <a:pt x="1071" y="9855"/>
                </a:lnTo>
                <a:lnTo>
                  <a:pt x="974" y="9928"/>
                </a:lnTo>
                <a:lnTo>
                  <a:pt x="925" y="9953"/>
                </a:lnTo>
                <a:lnTo>
                  <a:pt x="925" y="10001"/>
                </a:lnTo>
                <a:lnTo>
                  <a:pt x="925" y="10099"/>
                </a:lnTo>
                <a:lnTo>
                  <a:pt x="852" y="10123"/>
                </a:lnTo>
                <a:lnTo>
                  <a:pt x="804" y="10172"/>
                </a:lnTo>
                <a:lnTo>
                  <a:pt x="779" y="10220"/>
                </a:lnTo>
                <a:lnTo>
                  <a:pt x="755" y="10293"/>
                </a:lnTo>
                <a:lnTo>
                  <a:pt x="755" y="10342"/>
                </a:lnTo>
                <a:lnTo>
                  <a:pt x="755" y="10391"/>
                </a:lnTo>
                <a:lnTo>
                  <a:pt x="779" y="10439"/>
                </a:lnTo>
                <a:lnTo>
                  <a:pt x="852" y="10512"/>
                </a:lnTo>
                <a:lnTo>
                  <a:pt x="1363" y="10901"/>
                </a:lnTo>
                <a:lnTo>
                  <a:pt x="1850" y="11291"/>
                </a:lnTo>
                <a:lnTo>
                  <a:pt x="2312" y="11729"/>
                </a:lnTo>
                <a:lnTo>
                  <a:pt x="2774" y="12167"/>
                </a:lnTo>
                <a:lnTo>
                  <a:pt x="3164" y="12629"/>
                </a:lnTo>
                <a:lnTo>
                  <a:pt x="3553" y="13091"/>
                </a:lnTo>
                <a:lnTo>
                  <a:pt x="3967" y="13554"/>
                </a:lnTo>
                <a:lnTo>
                  <a:pt x="4356" y="13992"/>
                </a:lnTo>
                <a:lnTo>
                  <a:pt x="4794" y="14454"/>
                </a:lnTo>
                <a:lnTo>
                  <a:pt x="5256" y="14892"/>
                </a:lnTo>
                <a:lnTo>
                  <a:pt x="5743" y="15330"/>
                </a:lnTo>
                <a:lnTo>
                  <a:pt x="6230" y="15744"/>
                </a:lnTo>
                <a:lnTo>
                  <a:pt x="7227" y="16522"/>
                </a:lnTo>
                <a:lnTo>
                  <a:pt x="8249" y="17301"/>
                </a:lnTo>
                <a:lnTo>
                  <a:pt x="8347" y="17350"/>
                </a:lnTo>
                <a:lnTo>
                  <a:pt x="8444" y="17350"/>
                </a:lnTo>
                <a:lnTo>
                  <a:pt x="8517" y="17325"/>
                </a:lnTo>
                <a:lnTo>
                  <a:pt x="8590" y="17277"/>
                </a:lnTo>
                <a:lnTo>
                  <a:pt x="8639" y="17204"/>
                </a:lnTo>
                <a:lnTo>
                  <a:pt x="8663" y="17106"/>
                </a:lnTo>
                <a:lnTo>
                  <a:pt x="8663" y="17009"/>
                </a:lnTo>
                <a:lnTo>
                  <a:pt x="8614" y="16912"/>
                </a:lnTo>
                <a:lnTo>
                  <a:pt x="8760" y="16620"/>
                </a:lnTo>
                <a:lnTo>
                  <a:pt x="8858" y="16328"/>
                </a:lnTo>
                <a:lnTo>
                  <a:pt x="8955" y="16011"/>
                </a:lnTo>
                <a:lnTo>
                  <a:pt x="9004" y="15695"/>
                </a:lnTo>
                <a:lnTo>
                  <a:pt x="9174" y="15598"/>
                </a:lnTo>
                <a:lnTo>
                  <a:pt x="9466" y="15914"/>
                </a:lnTo>
                <a:lnTo>
                  <a:pt x="9831" y="16376"/>
                </a:lnTo>
                <a:lnTo>
                  <a:pt x="10196" y="16887"/>
                </a:lnTo>
                <a:lnTo>
                  <a:pt x="10464" y="17252"/>
                </a:lnTo>
                <a:lnTo>
                  <a:pt x="10755" y="17617"/>
                </a:lnTo>
                <a:lnTo>
                  <a:pt x="10901" y="17788"/>
                </a:lnTo>
                <a:lnTo>
                  <a:pt x="11072" y="17934"/>
                </a:lnTo>
                <a:lnTo>
                  <a:pt x="11242" y="18080"/>
                </a:lnTo>
                <a:lnTo>
                  <a:pt x="11437" y="18201"/>
                </a:lnTo>
                <a:lnTo>
                  <a:pt x="11510" y="18226"/>
                </a:lnTo>
                <a:lnTo>
                  <a:pt x="11558" y="18250"/>
                </a:lnTo>
                <a:lnTo>
                  <a:pt x="11631" y="18250"/>
                </a:lnTo>
                <a:lnTo>
                  <a:pt x="11704" y="18226"/>
                </a:lnTo>
                <a:lnTo>
                  <a:pt x="11826" y="18226"/>
                </a:lnTo>
                <a:lnTo>
                  <a:pt x="11948" y="18177"/>
                </a:lnTo>
                <a:lnTo>
                  <a:pt x="12045" y="18128"/>
                </a:lnTo>
                <a:lnTo>
                  <a:pt x="12094" y="18007"/>
                </a:lnTo>
                <a:lnTo>
                  <a:pt x="12167" y="17763"/>
                </a:lnTo>
                <a:lnTo>
                  <a:pt x="12191" y="17520"/>
                </a:lnTo>
                <a:lnTo>
                  <a:pt x="12240" y="17033"/>
                </a:lnTo>
                <a:lnTo>
                  <a:pt x="12264" y="16279"/>
                </a:lnTo>
                <a:lnTo>
                  <a:pt x="12264" y="15549"/>
                </a:lnTo>
                <a:lnTo>
                  <a:pt x="12288" y="14746"/>
                </a:lnTo>
                <a:lnTo>
                  <a:pt x="12337" y="13967"/>
                </a:lnTo>
                <a:lnTo>
                  <a:pt x="12361" y="13651"/>
                </a:lnTo>
                <a:lnTo>
                  <a:pt x="12386" y="13335"/>
                </a:lnTo>
                <a:lnTo>
                  <a:pt x="12361" y="13018"/>
                </a:lnTo>
                <a:lnTo>
                  <a:pt x="12337" y="12848"/>
                </a:lnTo>
                <a:lnTo>
                  <a:pt x="12288" y="12726"/>
                </a:lnTo>
                <a:lnTo>
                  <a:pt x="12775" y="12191"/>
                </a:lnTo>
                <a:lnTo>
                  <a:pt x="13335" y="11607"/>
                </a:lnTo>
                <a:lnTo>
                  <a:pt x="13943" y="11047"/>
                </a:lnTo>
                <a:lnTo>
                  <a:pt x="14527" y="10464"/>
                </a:lnTo>
                <a:lnTo>
                  <a:pt x="15087" y="9880"/>
                </a:lnTo>
                <a:lnTo>
                  <a:pt x="15622" y="9247"/>
                </a:lnTo>
                <a:lnTo>
                  <a:pt x="15865" y="8931"/>
                </a:lnTo>
                <a:lnTo>
                  <a:pt x="16157" y="8639"/>
                </a:lnTo>
                <a:lnTo>
                  <a:pt x="16717" y="8055"/>
                </a:lnTo>
                <a:lnTo>
                  <a:pt x="17277" y="7446"/>
                </a:lnTo>
                <a:lnTo>
                  <a:pt x="17471" y="7227"/>
                </a:lnTo>
                <a:lnTo>
                  <a:pt x="17666" y="6960"/>
                </a:lnTo>
                <a:lnTo>
                  <a:pt x="17836" y="6716"/>
                </a:lnTo>
                <a:lnTo>
                  <a:pt x="17982" y="6449"/>
                </a:lnTo>
                <a:lnTo>
                  <a:pt x="18104" y="6157"/>
                </a:lnTo>
                <a:lnTo>
                  <a:pt x="18250" y="5889"/>
                </a:lnTo>
                <a:lnTo>
                  <a:pt x="18347" y="5597"/>
                </a:lnTo>
                <a:lnTo>
                  <a:pt x="18445" y="5305"/>
                </a:lnTo>
                <a:lnTo>
                  <a:pt x="18591" y="4721"/>
                </a:lnTo>
                <a:lnTo>
                  <a:pt x="18688" y="4113"/>
                </a:lnTo>
                <a:lnTo>
                  <a:pt x="18736" y="3480"/>
                </a:lnTo>
                <a:lnTo>
                  <a:pt x="18736" y="2872"/>
                </a:lnTo>
                <a:lnTo>
                  <a:pt x="18712" y="2312"/>
                </a:lnTo>
                <a:lnTo>
                  <a:pt x="18688" y="1899"/>
                </a:lnTo>
                <a:lnTo>
                  <a:pt x="18639" y="1436"/>
                </a:lnTo>
                <a:lnTo>
                  <a:pt x="18542" y="998"/>
                </a:lnTo>
                <a:lnTo>
                  <a:pt x="18493" y="828"/>
                </a:lnTo>
                <a:lnTo>
                  <a:pt x="18420" y="658"/>
                </a:lnTo>
                <a:lnTo>
                  <a:pt x="18323" y="536"/>
                </a:lnTo>
                <a:lnTo>
                  <a:pt x="18226" y="463"/>
                </a:lnTo>
                <a:lnTo>
                  <a:pt x="18104" y="414"/>
                </a:lnTo>
                <a:lnTo>
                  <a:pt x="17982" y="439"/>
                </a:lnTo>
                <a:lnTo>
                  <a:pt x="17447" y="268"/>
                </a:lnTo>
                <a:lnTo>
                  <a:pt x="16863" y="147"/>
                </a:lnTo>
                <a:lnTo>
                  <a:pt x="16303" y="49"/>
                </a:lnTo>
                <a:lnTo>
                  <a:pt x="1571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6D9EEB"/>
              </a:solidFill>
            </a:endParaRPr>
          </a:p>
        </p:txBody>
      </p:sp>
      <p:sp>
        <p:nvSpPr>
          <p:cNvPr id="157" name="Google Shape;157;p28"/>
          <p:cNvSpPr/>
          <p:nvPr/>
        </p:nvSpPr>
        <p:spPr>
          <a:xfrm>
            <a:off x="4287407" y="368475"/>
            <a:ext cx="377759" cy="367085"/>
          </a:xfrm>
          <a:custGeom>
            <a:avLst/>
            <a:gdLst/>
            <a:ahLst/>
            <a:cxnLst/>
            <a:rect l="l" t="t" r="r" b="b"/>
            <a:pathLst>
              <a:path w="15501" h="15063" extrusionOk="0">
                <a:moveTo>
                  <a:pt x="7957" y="925"/>
                </a:moveTo>
                <a:lnTo>
                  <a:pt x="8249" y="1533"/>
                </a:lnTo>
                <a:lnTo>
                  <a:pt x="8103" y="1606"/>
                </a:lnTo>
                <a:lnTo>
                  <a:pt x="7957" y="1704"/>
                </a:lnTo>
                <a:lnTo>
                  <a:pt x="7933" y="1752"/>
                </a:lnTo>
                <a:lnTo>
                  <a:pt x="7933" y="1339"/>
                </a:lnTo>
                <a:lnTo>
                  <a:pt x="7957" y="925"/>
                </a:lnTo>
                <a:close/>
                <a:moveTo>
                  <a:pt x="8371" y="1801"/>
                </a:moveTo>
                <a:lnTo>
                  <a:pt x="8492" y="2020"/>
                </a:lnTo>
                <a:lnTo>
                  <a:pt x="8346" y="2117"/>
                </a:lnTo>
                <a:lnTo>
                  <a:pt x="8200" y="2215"/>
                </a:lnTo>
                <a:lnTo>
                  <a:pt x="8079" y="2288"/>
                </a:lnTo>
                <a:lnTo>
                  <a:pt x="7957" y="2409"/>
                </a:lnTo>
                <a:lnTo>
                  <a:pt x="7933" y="2069"/>
                </a:lnTo>
                <a:lnTo>
                  <a:pt x="8127" y="1971"/>
                </a:lnTo>
                <a:lnTo>
                  <a:pt x="8249" y="1898"/>
                </a:lnTo>
                <a:lnTo>
                  <a:pt x="8371" y="1801"/>
                </a:lnTo>
                <a:close/>
                <a:moveTo>
                  <a:pt x="8663" y="2336"/>
                </a:moveTo>
                <a:lnTo>
                  <a:pt x="8784" y="2628"/>
                </a:lnTo>
                <a:lnTo>
                  <a:pt x="8687" y="2653"/>
                </a:lnTo>
                <a:lnTo>
                  <a:pt x="8590" y="2726"/>
                </a:lnTo>
                <a:lnTo>
                  <a:pt x="8419" y="2847"/>
                </a:lnTo>
                <a:lnTo>
                  <a:pt x="8225" y="2993"/>
                </a:lnTo>
                <a:lnTo>
                  <a:pt x="8054" y="3164"/>
                </a:lnTo>
                <a:lnTo>
                  <a:pt x="8006" y="2750"/>
                </a:lnTo>
                <a:lnTo>
                  <a:pt x="8176" y="2653"/>
                </a:lnTo>
                <a:lnTo>
                  <a:pt x="8322" y="2531"/>
                </a:lnTo>
                <a:lnTo>
                  <a:pt x="8565" y="2385"/>
                </a:lnTo>
                <a:lnTo>
                  <a:pt x="8663" y="2336"/>
                </a:lnTo>
                <a:close/>
                <a:moveTo>
                  <a:pt x="8979" y="2945"/>
                </a:moveTo>
                <a:lnTo>
                  <a:pt x="8979" y="2969"/>
                </a:lnTo>
                <a:lnTo>
                  <a:pt x="9076" y="3164"/>
                </a:lnTo>
                <a:lnTo>
                  <a:pt x="8857" y="3285"/>
                </a:lnTo>
                <a:lnTo>
                  <a:pt x="8663" y="3431"/>
                </a:lnTo>
                <a:lnTo>
                  <a:pt x="8371" y="3626"/>
                </a:lnTo>
                <a:lnTo>
                  <a:pt x="8079" y="3821"/>
                </a:lnTo>
                <a:lnTo>
                  <a:pt x="8054" y="3504"/>
                </a:lnTo>
                <a:lnTo>
                  <a:pt x="8200" y="3456"/>
                </a:lnTo>
                <a:lnTo>
                  <a:pt x="8322" y="3383"/>
                </a:lnTo>
                <a:lnTo>
                  <a:pt x="8541" y="3212"/>
                </a:lnTo>
                <a:lnTo>
                  <a:pt x="8833" y="3018"/>
                </a:lnTo>
                <a:lnTo>
                  <a:pt x="8979" y="2945"/>
                </a:lnTo>
                <a:close/>
                <a:moveTo>
                  <a:pt x="9271" y="3529"/>
                </a:moveTo>
                <a:lnTo>
                  <a:pt x="9393" y="3796"/>
                </a:lnTo>
                <a:lnTo>
                  <a:pt x="8736" y="4186"/>
                </a:lnTo>
                <a:lnTo>
                  <a:pt x="8419" y="4380"/>
                </a:lnTo>
                <a:lnTo>
                  <a:pt x="8249" y="4478"/>
                </a:lnTo>
                <a:lnTo>
                  <a:pt x="8103" y="4599"/>
                </a:lnTo>
                <a:lnTo>
                  <a:pt x="8079" y="4113"/>
                </a:lnTo>
                <a:lnTo>
                  <a:pt x="8225" y="4088"/>
                </a:lnTo>
                <a:lnTo>
                  <a:pt x="8371" y="4040"/>
                </a:lnTo>
                <a:lnTo>
                  <a:pt x="8663" y="3894"/>
                </a:lnTo>
                <a:lnTo>
                  <a:pt x="9052" y="3650"/>
                </a:lnTo>
                <a:lnTo>
                  <a:pt x="9271" y="3529"/>
                </a:lnTo>
                <a:close/>
                <a:moveTo>
                  <a:pt x="9587" y="4186"/>
                </a:moveTo>
                <a:lnTo>
                  <a:pt x="9660" y="4332"/>
                </a:lnTo>
                <a:lnTo>
                  <a:pt x="9490" y="4429"/>
                </a:lnTo>
                <a:lnTo>
                  <a:pt x="9344" y="4551"/>
                </a:lnTo>
                <a:lnTo>
                  <a:pt x="9052" y="4770"/>
                </a:lnTo>
                <a:lnTo>
                  <a:pt x="8809" y="4916"/>
                </a:lnTo>
                <a:lnTo>
                  <a:pt x="8590" y="5110"/>
                </a:lnTo>
                <a:lnTo>
                  <a:pt x="8371" y="5305"/>
                </a:lnTo>
                <a:lnTo>
                  <a:pt x="8176" y="5524"/>
                </a:lnTo>
                <a:lnTo>
                  <a:pt x="8127" y="4794"/>
                </a:lnTo>
                <a:lnTo>
                  <a:pt x="8322" y="4794"/>
                </a:lnTo>
                <a:lnTo>
                  <a:pt x="8492" y="4721"/>
                </a:lnTo>
                <a:lnTo>
                  <a:pt x="8833" y="4575"/>
                </a:lnTo>
                <a:lnTo>
                  <a:pt x="9222" y="4380"/>
                </a:lnTo>
                <a:lnTo>
                  <a:pt x="9587" y="4186"/>
                </a:lnTo>
                <a:close/>
                <a:moveTo>
                  <a:pt x="14965" y="5938"/>
                </a:moveTo>
                <a:lnTo>
                  <a:pt x="14795" y="6059"/>
                </a:lnTo>
                <a:lnTo>
                  <a:pt x="14649" y="6205"/>
                </a:lnTo>
                <a:lnTo>
                  <a:pt x="14576" y="6181"/>
                </a:lnTo>
                <a:lnTo>
                  <a:pt x="14332" y="6157"/>
                </a:lnTo>
                <a:lnTo>
                  <a:pt x="14965" y="5938"/>
                </a:lnTo>
                <a:close/>
                <a:moveTo>
                  <a:pt x="2190" y="5840"/>
                </a:moveTo>
                <a:lnTo>
                  <a:pt x="2093" y="5986"/>
                </a:lnTo>
                <a:lnTo>
                  <a:pt x="2044" y="6132"/>
                </a:lnTo>
                <a:lnTo>
                  <a:pt x="2044" y="6181"/>
                </a:lnTo>
                <a:lnTo>
                  <a:pt x="2044" y="6254"/>
                </a:lnTo>
                <a:lnTo>
                  <a:pt x="1874" y="6181"/>
                </a:lnTo>
                <a:lnTo>
                  <a:pt x="1679" y="6108"/>
                </a:lnTo>
                <a:lnTo>
                  <a:pt x="1266" y="5962"/>
                </a:lnTo>
                <a:lnTo>
                  <a:pt x="2190" y="5840"/>
                </a:lnTo>
                <a:close/>
                <a:moveTo>
                  <a:pt x="3018" y="5743"/>
                </a:moveTo>
                <a:lnTo>
                  <a:pt x="2677" y="6132"/>
                </a:lnTo>
                <a:lnTo>
                  <a:pt x="2555" y="6302"/>
                </a:lnTo>
                <a:lnTo>
                  <a:pt x="2288" y="6278"/>
                </a:lnTo>
                <a:lnTo>
                  <a:pt x="2312" y="6254"/>
                </a:lnTo>
                <a:lnTo>
                  <a:pt x="2409" y="6181"/>
                </a:lnTo>
                <a:lnTo>
                  <a:pt x="2482" y="6059"/>
                </a:lnTo>
                <a:lnTo>
                  <a:pt x="2604" y="5938"/>
                </a:lnTo>
                <a:lnTo>
                  <a:pt x="2750" y="5816"/>
                </a:lnTo>
                <a:lnTo>
                  <a:pt x="2823" y="5767"/>
                </a:lnTo>
                <a:lnTo>
                  <a:pt x="3018" y="5743"/>
                </a:lnTo>
                <a:close/>
                <a:moveTo>
                  <a:pt x="9879" y="4672"/>
                </a:moveTo>
                <a:lnTo>
                  <a:pt x="9977" y="4818"/>
                </a:lnTo>
                <a:lnTo>
                  <a:pt x="9952" y="4818"/>
                </a:lnTo>
                <a:lnTo>
                  <a:pt x="9733" y="5062"/>
                </a:lnTo>
                <a:lnTo>
                  <a:pt x="9490" y="5281"/>
                </a:lnTo>
                <a:lnTo>
                  <a:pt x="8979" y="5719"/>
                </a:lnTo>
                <a:lnTo>
                  <a:pt x="8590" y="6035"/>
                </a:lnTo>
                <a:lnTo>
                  <a:pt x="8395" y="6181"/>
                </a:lnTo>
                <a:lnTo>
                  <a:pt x="8200" y="6351"/>
                </a:lnTo>
                <a:lnTo>
                  <a:pt x="8176" y="5694"/>
                </a:lnTo>
                <a:lnTo>
                  <a:pt x="8468" y="5573"/>
                </a:lnTo>
                <a:lnTo>
                  <a:pt x="8736" y="5402"/>
                </a:lnTo>
                <a:lnTo>
                  <a:pt x="9247" y="5086"/>
                </a:lnTo>
                <a:lnTo>
                  <a:pt x="9539" y="4916"/>
                </a:lnTo>
                <a:lnTo>
                  <a:pt x="9709" y="4794"/>
                </a:lnTo>
                <a:lnTo>
                  <a:pt x="9879" y="4672"/>
                </a:lnTo>
                <a:close/>
                <a:moveTo>
                  <a:pt x="3967" y="5597"/>
                </a:moveTo>
                <a:lnTo>
                  <a:pt x="3869" y="5719"/>
                </a:lnTo>
                <a:lnTo>
                  <a:pt x="3723" y="5986"/>
                </a:lnTo>
                <a:lnTo>
                  <a:pt x="3553" y="6229"/>
                </a:lnTo>
                <a:lnTo>
                  <a:pt x="3504" y="6327"/>
                </a:lnTo>
                <a:lnTo>
                  <a:pt x="3456" y="6424"/>
                </a:lnTo>
                <a:lnTo>
                  <a:pt x="3164" y="6375"/>
                </a:lnTo>
                <a:lnTo>
                  <a:pt x="2920" y="6327"/>
                </a:lnTo>
                <a:lnTo>
                  <a:pt x="3066" y="6181"/>
                </a:lnTo>
                <a:lnTo>
                  <a:pt x="3431" y="5792"/>
                </a:lnTo>
                <a:lnTo>
                  <a:pt x="3602" y="5646"/>
                </a:lnTo>
                <a:lnTo>
                  <a:pt x="3967" y="5597"/>
                </a:lnTo>
                <a:close/>
                <a:moveTo>
                  <a:pt x="5110" y="5354"/>
                </a:moveTo>
                <a:lnTo>
                  <a:pt x="4989" y="5475"/>
                </a:lnTo>
                <a:lnTo>
                  <a:pt x="4867" y="5597"/>
                </a:lnTo>
                <a:lnTo>
                  <a:pt x="4648" y="5865"/>
                </a:lnTo>
                <a:lnTo>
                  <a:pt x="4380" y="6205"/>
                </a:lnTo>
                <a:lnTo>
                  <a:pt x="4234" y="6400"/>
                </a:lnTo>
                <a:lnTo>
                  <a:pt x="4113" y="6594"/>
                </a:lnTo>
                <a:lnTo>
                  <a:pt x="3723" y="6497"/>
                </a:lnTo>
                <a:lnTo>
                  <a:pt x="3821" y="6400"/>
                </a:lnTo>
                <a:lnTo>
                  <a:pt x="3869" y="6278"/>
                </a:lnTo>
                <a:lnTo>
                  <a:pt x="3991" y="6084"/>
                </a:lnTo>
                <a:lnTo>
                  <a:pt x="4137" y="5865"/>
                </a:lnTo>
                <a:lnTo>
                  <a:pt x="4307" y="5694"/>
                </a:lnTo>
                <a:lnTo>
                  <a:pt x="4405" y="5597"/>
                </a:lnTo>
                <a:lnTo>
                  <a:pt x="4526" y="5500"/>
                </a:lnTo>
                <a:lnTo>
                  <a:pt x="5110" y="5354"/>
                </a:lnTo>
                <a:close/>
                <a:moveTo>
                  <a:pt x="14065" y="6254"/>
                </a:moveTo>
                <a:lnTo>
                  <a:pt x="14138" y="6327"/>
                </a:lnTo>
                <a:lnTo>
                  <a:pt x="14235" y="6375"/>
                </a:lnTo>
                <a:lnTo>
                  <a:pt x="14430" y="6448"/>
                </a:lnTo>
                <a:lnTo>
                  <a:pt x="14186" y="6740"/>
                </a:lnTo>
                <a:lnTo>
                  <a:pt x="14016" y="6643"/>
                </a:lnTo>
                <a:lnTo>
                  <a:pt x="13846" y="6546"/>
                </a:lnTo>
                <a:lnTo>
                  <a:pt x="13675" y="6497"/>
                </a:lnTo>
                <a:lnTo>
                  <a:pt x="13481" y="6448"/>
                </a:lnTo>
                <a:lnTo>
                  <a:pt x="14065" y="6254"/>
                </a:lnTo>
                <a:close/>
                <a:moveTo>
                  <a:pt x="5573" y="5451"/>
                </a:moveTo>
                <a:lnTo>
                  <a:pt x="5719" y="5621"/>
                </a:lnTo>
                <a:lnTo>
                  <a:pt x="5840" y="5767"/>
                </a:lnTo>
                <a:lnTo>
                  <a:pt x="5816" y="5767"/>
                </a:lnTo>
                <a:lnTo>
                  <a:pt x="5670" y="5840"/>
                </a:lnTo>
                <a:lnTo>
                  <a:pt x="5548" y="5962"/>
                </a:lnTo>
                <a:lnTo>
                  <a:pt x="5354" y="6205"/>
                </a:lnTo>
                <a:lnTo>
                  <a:pt x="5110" y="6473"/>
                </a:lnTo>
                <a:lnTo>
                  <a:pt x="4989" y="6619"/>
                </a:lnTo>
                <a:lnTo>
                  <a:pt x="4916" y="6765"/>
                </a:lnTo>
                <a:lnTo>
                  <a:pt x="4429" y="6667"/>
                </a:lnTo>
                <a:lnTo>
                  <a:pt x="4551" y="6546"/>
                </a:lnTo>
                <a:lnTo>
                  <a:pt x="4648" y="6424"/>
                </a:lnTo>
                <a:lnTo>
                  <a:pt x="4843" y="6157"/>
                </a:lnTo>
                <a:lnTo>
                  <a:pt x="5159" y="5816"/>
                </a:lnTo>
                <a:lnTo>
                  <a:pt x="5354" y="5646"/>
                </a:lnTo>
                <a:lnTo>
                  <a:pt x="5475" y="5548"/>
                </a:lnTo>
                <a:lnTo>
                  <a:pt x="5548" y="5451"/>
                </a:lnTo>
                <a:close/>
                <a:moveTo>
                  <a:pt x="6035" y="5962"/>
                </a:moveTo>
                <a:lnTo>
                  <a:pt x="6278" y="6254"/>
                </a:lnTo>
                <a:lnTo>
                  <a:pt x="6157" y="6424"/>
                </a:lnTo>
                <a:lnTo>
                  <a:pt x="6011" y="6643"/>
                </a:lnTo>
                <a:lnTo>
                  <a:pt x="5889" y="6862"/>
                </a:lnTo>
                <a:lnTo>
                  <a:pt x="5840" y="6935"/>
                </a:lnTo>
                <a:lnTo>
                  <a:pt x="5840" y="7008"/>
                </a:lnTo>
                <a:lnTo>
                  <a:pt x="5232" y="6838"/>
                </a:lnTo>
                <a:lnTo>
                  <a:pt x="5402" y="6692"/>
                </a:lnTo>
                <a:lnTo>
                  <a:pt x="5548" y="6546"/>
                </a:lnTo>
                <a:lnTo>
                  <a:pt x="5767" y="6278"/>
                </a:lnTo>
                <a:lnTo>
                  <a:pt x="5889" y="6157"/>
                </a:lnTo>
                <a:lnTo>
                  <a:pt x="6011" y="6011"/>
                </a:lnTo>
                <a:lnTo>
                  <a:pt x="6035" y="5962"/>
                </a:lnTo>
                <a:close/>
                <a:moveTo>
                  <a:pt x="7519" y="925"/>
                </a:moveTo>
                <a:lnTo>
                  <a:pt x="7470" y="1120"/>
                </a:lnTo>
                <a:lnTo>
                  <a:pt x="7470" y="1314"/>
                </a:lnTo>
                <a:lnTo>
                  <a:pt x="7470" y="1704"/>
                </a:lnTo>
                <a:lnTo>
                  <a:pt x="7495" y="2093"/>
                </a:lnTo>
                <a:lnTo>
                  <a:pt x="7519" y="2482"/>
                </a:lnTo>
                <a:lnTo>
                  <a:pt x="7592" y="3285"/>
                </a:lnTo>
                <a:lnTo>
                  <a:pt x="7665" y="4234"/>
                </a:lnTo>
                <a:lnTo>
                  <a:pt x="7714" y="5183"/>
                </a:lnTo>
                <a:lnTo>
                  <a:pt x="7714" y="6132"/>
                </a:lnTo>
                <a:lnTo>
                  <a:pt x="7714" y="7081"/>
                </a:lnTo>
                <a:lnTo>
                  <a:pt x="7519" y="6886"/>
                </a:lnTo>
                <a:lnTo>
                  <a:pt x="7324" y="6716"/>
                </a:lnTo>
                <a:lnTo>
                  <a:pt x="7032" y="6473"/>
                </a:lnTo>
                <a:lnTo>
                  <a:pt x="6522" y="5913"/>
                </a:lnTo>
                <a:lnTo>
                  <a:pt x="5986" y="5354"/>
                </a:lnTo>
                <a:lnTo>
                  <a:pt x="5792" y="5159"/>
                </a:lnTo>
                <a:lnTo>
                  <a:pt x="5670" y="5086"/>
                </a:lnTo>
                <a:lnTo>
                  <a:pt x="5573" y="5013"/>
                </a:lnTo>
                <a:lnTo>
                  <a:pt x="5719" y="4721"/>
                </a:lnTo>
                <a:lnTo>
                  <a:pt x="5913" y="4453"/>
                </a:lnTo>
                <a:lnTo>
                  <a:pt x="6278" y="3894"/>
                </a:lnTo>
                <a:lnTo>
                  <a:pt x="6449" y="3626"/>
                </a:lnTo>
                <a:lnTo>
                  <a:pt x="6570" y="3358"/>
                </a:lnTo>
                <a:lnTo>
                  <a:pt x="6692" y="3066"/>
                </a:lnTo>
                <a:lnTo>
                  <a:pt x="6789" y="2774"/>
                </a:lnTo>
                <a:lnTo>
                  <a:pt x="6984" y="2166"/>
                </a:lnTo>
                <a:lnTo>
                  <a:pt x="7203" y="1558"/>
                </a:lnTo>
                <a:lnTo>
                  <a:pt x="7349" y="1217"/>
                </a:lnTo>
                <a:lnTo>
                  <a:pt x="7519" y="925"/>
                </a:lnTo>
                <a:close/>
                <a:moveTo>
                  <a:pt x="6497" y="6497"/>
                </a:moveTo>
                <a:lnTo>
                  <a:pt x="6522" y="6521"/>
                </a:lnTo>
                <a:lnTo>
                  <a:pt x="6716" y="6716"/>
                </a:lnTo>
                <a:lnTo>
                  <a:pt x="6643" y="6765"/>
                </a:lnTo>
                <a:lnTo>
                  <a:pt x="6595" y="6789"/>
                </a:lnTo>
                <a:lnTo>
                  <a:pt x="6497" y="6911"/>
                </a:lnTo>
                <a:lnTo>
                  <a:pt x="6400" y="7008"/>
                </a:lnTo>
                <a:lnTo>
                  <a:pt x="6327" y="7130"/>
                </a:lnTo>
                <a:lnTo>
                  <a:pt x="5986" y="7057"/>
                </a:lnTo>
                <a:lnTo>
                  <a:pt x="6059" y="7008"/>
                </a:lnTo>
                <a:lnTo>
                  <a:pt x="6132" y="6935"/>
                </a:lnTo>
                <a:lnTo>
                  <a:pt x="6254" y="6838"/>
                </a:lnTo>
                <a:lnTo>
                  <a:pt x="6497" y="6497"/>
                </a:lnTo>
                <a:close/>
                <a:moveTo>
                  <a:pt x="13286" y="6521"/>
                </a:moveTo>
                <a:lnTo>
                  <a:pt x="13627" y="6740"/>
                </a:lnTo>
                <a:lnTo>
                  <a:pt x="13967" y="6935"/>
                </a:lnTo>
                <a:lnTo>
                  <a:pt x="13870" y="7032"/>
                </a:lnTo>
                <a:lnTo>
                  <a:pt x="13724" y="7178"/>
                </a:lnTo>
                <a:lnTo>
                  <a:pt x="13578" y="7081"/>
                </a:lnTo>
                <a:lnTo>
                  <a:pt x="13456" y="7032"/>
                </a:lnTo>
                <a:lnTo>
                  <a:pt x="13164" y="6911"/>
                </a:lnTo>
                <a:lnTo>
                  <a:pt x="12897" y="6813"/>
                </a:lnTo>
                <a:lnTo>
                  <a:pt x="12653" y="6716"/>
                </a:lnTo>
                <a:lnTo>
                  <a:pt x="13286" y="6521"/>
                </a:lnTo>
                <a:close/>
                <a:moveTo>
                  <a:pt x="10171" y="5062"/>
                </a:moveTo>
                <a:lnTo>
                  <a:pt x="10220" y="5135"/>
                </a:lnTo>
                <a:lnTo>
                  <a:pt x="10196" y="5159"/>
                </a:lnTo>
                <a:lnTo>
                  <a:pt x="9587" y="5816"/>
                </a:lnTo>
                <a:lnTo>
                  <a:pt x="9003" y="6521"/>
                </a:lnTo>
                <a:lnTo>
                  <a:pt x="8809" y="6716"/>
                </a:lnTo>
                <a:lnTo>
                  <a:pt x="8590" y="6935"/>
                </a:lnTo>
                <a:lnTo>
                  <a:pt x="8371" y="7154"/>
                </a:lnTo>
                <a:lnTo>
                  <a:pt x="8152" y="7373"/>
                </a:lnTo>
                <a:lnTo>
                  <a:pt x="8200" y="6740"/>
                </a:lnTo>
                <a:lnTo>
                  <a:pt x="8444" y="6570"/>
                </a:lnTo>
                <a:lnTo>
                  <a:pt x="8663" y="6400"/>
                </a:lnTo>
                <a:lnTo>
                  <a:pt x="9101" y="6035"/>
                </a:lnTo>
                <a:lnTo>
                  <a:pt x="9660" y="5573"/>
                </a:lnTo>
                <a:lnTo>
                  <a:pt x="9928" y="5329"/>
                </a:lnTo>
                <a:lnTo>
                  <a:pt x="10171" y="5062"/>
                </a:lnTo>
                <a:close/>
                <a:moveTo>
                  <a:pt x="10488" y="5329"/>
                </a:moveTo>
                <a:lnTo>
                  <a:pt x="10731" y="5427"/>
                </a:lnTo>
                <a:lnTo>
                  <a:pt x="10999" y="5500"/>
                </a:lnTo>
                <a:lnTo>
                  <a:pt x="11510" y="5597"/>
                </a:lnTo>
                <a:lnTo>
                  <a:pt x="11850" y="5670"/>
                </a:lnTo>
                <a:lnTo>
                  <a:pt x="12167" y="5694"/>
                </a:lnTo>
                <a:lnTo>
                  <a:pt x="12824" y="5719"/>
                </a:lnTo>
                <a:lnTo>
                  <a:pt x="13529" y="5743"/>
                </a:lnTo>
                <a:lnTo>
                  <a:pt x="14235" y="5792"/>
                </a:lnTo>
                <a:lnTo>
                  <a:pt x="13505" y="6059"/>
                </a:lnTo>
                <a:lnTo>
                  <a:pt x="12799" y="6278"/>
                </a:lnTo>
                <a:lnTo>
                  <a:pt x="11339" y="6692"/>
                </a:lnTo>
                <a:lnTo>
                  <a:pt x="9612" y="7130"/>
                </a:lnTo>
                <a:lnTo>
                  <a:pt x="9149" y="7251"/>
                </a:lnTo>
                <a:lnTo>
                  <a:pt x="8663" y="7373"/>
                </a:lnTo>
                <a:lnTo>
                  <a:pt x="9101" y="6862"/>
                </a:lnTo>
                <a:lnTo>
                  <a:pt x="9758" y="6132"/>
                </a:lnTo>
                <a:lnTo>
                  <a:pt x="10098" y="5767"/>
                </a:lnTo>
                <a:lnTo>
                  <a:pt x="10439" y="5402"/>
                </a:lnTo>
                <a:lnTo>
                  <a:pt x="10488" y="5329"/>
                </a:lnTo>
                <a:close/>
                <a:moveTo>
                  <a:pt x="6862" y="6886"/>
                </a:moveTo>
                <a:lnTo>
                  <a:pt x="7349" y="7422"/>
                </a:lnTo>
                <a:lnTo>
                  <a:pt x="7349" y="7422"/>
                </a:lnTo>
                <a:lnTo>
                  <a:pt x="6570" y="7203"/>
                </a:lnTo>
                <a:lnTo>
                  <a:pt x="6668" y="7105"/>
                </a:lnTo>
                <a:lnTo>
                  <a:pt x="6765" y="7008"/>
                </a:lnTo>
                <a:lnTo>
                  <a:pt x="6862" y="6911"/>
                </a:lnTo>
                <a:lnTo>
                  <a:pt x="6862" y="6886"/>
                </a:lnTo>
                <a:close/>
                <a:moveTo>
                  <a:pt x="12386" y="6789"/>
                </a:moveTo>
                <a:lnTo>
                  <a:pt x="12483" y="6911"/>
                </a:lnTo>
                <a:lnTo>
                  <a:pt x="12629" y="7008"/>
                </a:lnTo>
                <a:lnTo>
                  <a:pt x="12775" y="7105"/>
                </a:lnTo>
                <a:lnTo>
                  <a:pt x="12921" y="7178"/>
                </a:lnTo>
                <a:lnTo>
                  <a:pt x="13432" y="7422"/>
                </a:lnTo>
                <a:lnTo>
                  <a:pt x="13140" y="7641"/>
                </a:lnTo>
                <a:lnTo>
                  <a:pt x="12970" y="7543"/>
                </a:lnTo>
                <a:lnTo>
                  <a:pt x="12799" y="7470"/>
                </a:lnTo>
                <a:lnTo>
                  <a:pt x="12483" y="7349"/>
                </a:lnTo>
                <a:lnTo>
                  <a:pt x="12045" y="7154"/>
                </a:lnTo>
                <a:lnTo>
                  <a:pt x="11826" y="7057"/>
                </a:lnTo>
                <a:lnTo>
                  <a:pt x="11607" y="7008"/>
                </a:lnTo>
                <a:lnTo>
                  <a:pt x="12386" y="6789"/>
                </a:lnTo>
                <a:close/>
                <a:moveTo>
                  <a:pt x="11461" y="7057"/>
                </a:moveTo>
                <a:lnTo>
                  <a:pt x="11534" y="7154"/>
                </a:lnTo>
                <a:lnTo>
                  <a:pt x="11631" y="7251"/>
                </a:lnTo>
                <a:lnTo>
                  <a:pt x="11850" y="7397"/>
                </a:lnTo>
                <a:lnTo>
                  <a:pt x="12069" y="7519"/>
                </a:lnTo>
                <a:lnTo>
                  <a:pt x="12313" y="7641"/>
                </a:lnTo>
                <a:lnTo>
                  <a:pt x="12532" y="7762"/>
                </a:lnTo>
                <a:lnTo>
                  <a:pt x="12799" y="7908"/>
                </a:lnTo>
                <a:lnTo>
                  <a:pt x="12483" y="8152"/>
                </a:lnTo>
                <a:lnTo>
                  <a:pt x="12410" y="8054"/>
                </a:lnTo>
                <a:lnTo>
                  <a:pt x="12337" y="7981"/>
                </a:lnTo>
                <a:lnTo>
                  <a:pt x="12240" y="7908"/>
                </a:lnTo>
                <a:lnTo>
                  <a:pt x="12118" y="7860"/>
                </a:lnTo>
                <a:lnTo>
                  <a:pt x="11875" y="7762"/>
                </a:lnTo>
                <a:lnTo>
                  <a:pt x="11656" y="7689"/>
                </a:lnTo>
                <a:lnTo>
                  <a:pt x="11145" y="7470"/>
                </a:lnTo>
                <a:lnTo>
                  <a:pt x="10901" y="7349"/>
                </a:lnTo>
                <a:lnTo>
                  <a:pt x="10634" y="7251"/>
                </a:lnTo>
                <a:lnTo>
                  <a:pt x="11437" y="7057"/>
                </a:lnTo>
                <a:close/>
                <a:moveTo>
                  <a:pt x="10439" y="7324"/>
                </a:moveTo>
                <a:lnTo>
                  <a:pt x="10512" y="7422"/>
                </a:lnTo>
                <a:lnTo>
                  <a:pt x="10609" y="7495"/>
                </a:lnTo>
                <a:lnTo>
                  <a:pt x="10828" y="7665"/>
                </a:lnTo>
                <a:lnTo>
                  <a:pt x="11047" y="7787"/>
                </a:lnTo>
                <a:lnTo>
                  <a:pt x="11291" y="7884"/>
                </a:lnTo>
                <a:lnTo>
                  <a:pt x="11996" y="8176"/>
                </a:lnTo>
                <a:lnTo>
                  <a:pt x="12167" y="8249"/>
                </a:lnTo>
                <a:lnTo>
                  <a:pt x="12215" y="8273"/>
                </a:lnTo>
                <a:lnTo>
                  <a:pt x="12288" y="8298"/>
                </a:lnTo>
                <a:lnTo>
                  <a:pt x="11996" y="8541"/>
                </a:lnTo>
                <a:lnTo>
                  <a:pt x="11972" y="8541"/>
                </a:lnTo>
                <a:lnTo>
                  <a:pt x="11583" y="8444"/>
                </a:lnTo>
                <a:lnTo>
                  <a:pt x="11218" y="8322"/>
                </a:lnTo>
                <a:lnTo>
                  <a:pt x="10853" y="8152"/>
                </a:lnTo>
                <a:lnTo>
                  <a:pt x="10512" y="7957"/>
                </a:lnTo>
                <a:lnTo>
                  <a:pt x="10098" y="7714"/>
                </a:lnTo>
                <a:lnTo>
                  <a:pt x="9879" y="7592"/>
                </a:lnTo>
                <a:lnTo>
                  <a:pt x="9660" y="7495"/>
                </a:lnTo>
                <a:lnTo>
                  <a:pt x="10439" y="7324"/>
                </a:lnTo>
                <a:close/>
                <a:moveTo>
                  <a:pt x="8225" y="8103"/>
                </a:moveTo>
                <a:lnTo>
                  <a:pt x="8638" y="8249"/>
                </a:lnTo>
                <a:lnTo>
                  <a:pt x="9028" y="8419"/>
                </a:lnTo>
                <a:lnTo>
                  <a:pt x="8930" y="8517"/>
                </a:lnTo>
                <a:lnTo>
                  <a:pt x="8784" y="8638"/>
                </a:lnTo>
                <a:lnTo>
                  <a:pt x="8711" y="8711"/>
                </a:lnTo>
                <a:lnTo>
                  <a:pt x="8687" y="8784"/>
                </a:lnTo>
                <a:lnTo>
                  <a:pt x="8225" y="8103"/>
                </a:lnTo>
                <a:close/>
                <a:moveTo>
                  <a:pt x="7689" y="8663"/>
                </a:moveTo>
                <a:lnTo>
                  <a:pt x="7714" y="9003"/>
                </a:lnTo>
                <a:lnTo>
                  <a:pt x="7689" y="9003"/>
                </a:lnTo>
                <a:lnTo>
                  <a:pt x="7519" y="8930"/>
                </a:lnTo>
                <a:lnTo>
                  <a:pt x="7665" y="8687"/>
                </a:lnTo>
                <a:lnTo>
                  <a:pt x="7689" y="8663"/>
                </a:lnTo>
                <a:close/>
                <a:moveTo>
                  <a:pt x="9344" y="7592"/>
                </a:moveTo>
                <a:lnTo>
                  <a:pt x="9612" y="7787"/>
                </a:lnTo>
                <a:lnTo>
                  <a:pt x="9904" y="7981"/>
                </a:lnTo>
                <a:lnTo>
                  <a:pt x="10463" y="8322"/>
                </a:lnTo>
                <a:lnTo>
                  <a:pt x="10755" y="8492"/>
                </a:lnTo>
                <a:lnTo>
                  <a:pt x="11047" y="8638"/>
                </a:lnTo>
                <a:lnTo>
                  <a:pt x="11364" y="8760"/>
                </a:lnTo>
                <a:lnTo>
                  <a:pt x="11680" y="8833"/>
                </a:lnTo>
                <a:lnTo>
                  <a:pt x="11510" y="9003"/>
                </a:lnTo>
                <a:lnTo>
                  <a:pt x="11485" y="9028"/>
                </a:lnTo>
                <a:lnTo>
                  <a:pt x="10463" y="8565"/>
                </a:lnTo>
                <a:lnTo>
                  <a:pt x="9952" y="8371"/>
                </a:lnTo>
                <a:lnTo>
                  <a:pt x="9417" y="8176"/>
                </a:lnTo>
                <a:lnTo>
                  <a:pt x="8979" y="7981"/>
                </a:lnTo>
                <a:lnTo>
                  <a:pt x="8736" y="7884"/>
                </a:lnTo>
                <a:lnTo>
                  <a:pt x="8468" y="7811"/>
                </a:lnTo>
                <a:lnTo>
                  <a:pt x="8906" y="7714"/>
                </a:lnTo>
                <a:lnTo>
                  <a:pt x="9344" y="7592"/>
                </a:lnTo>
                <a:close/>
                <a:moveTo>
                  <a:pt x="9368" y="8565"/>
                </a:moveTo>
                <a:lnTo>
                  <a:pt x="9733" y="8687"/>
                </a:lnTo>
                <a:lnTo>
                  <a:pt x="9660" y="8760"/>
                </a:lnTo>
                <a:lnTo>
                  <a:pt x="9198" y="9076"/>
                </a:lnTo>
                <a:lnTo>
                  <a:pt x="9101" y="9149"/>
                </a:lnTo>
                <a:lnTo>
                  <a:pt x="9003" y="9247"/>
                </a:lnTo>
                <a:lnTo>
                  <a:pt x="8760" y="8906"/>
                </a:lnTo>
                <a:lnTo>
                  <a:pt x="8784" y="8906"/>
                </a:lnTo>
                <a:lnTo>
                  <a:pt x="8930" y="8809"/>
                </a:lnTo>
                <a:lnTo>
                  <a:pt x="9052" y="8711"/>
                </a:lnTo>
                <a:lnTo>
                  <a:pt x="9174" y="8638"/>
                </a:lnTo>
                <a:lnTo>
                  <a:pt x="9344" y="8590"/>
                </a:lnTo>
                <a:lnTo>
                  <a:pt x="9368" y="8565"/>
                </a:lnTo>
                <a:close/>
                <a:moveTo>
                  <a:pt x="828" y="6181"/>
                </a:moveTo>
                <a:lnTo>
                  <a:pt x="1168" y="6302"/>
                </a:lnTo>
                <a:lnTo>
                  <a:pt x="1533" y="6400"/>
                </a:lnTo>
                <a:lnTo>
                  <a:pt x="2239" y="6546"/>
                </a:lnTo>
                <a:lnTo>
                  <a:pt x="2507" y="6570"/>
                </a:lnTo>
                <a:lnTo>
                  <a:pt x="2750" y="6594"/>
                </a:lnTo>
                <a:lnTo>
                  <a:pt x="3018" y="6619"/>
                </a:lnTo>
                <a:lnTo>
                  <a:pt x="3285" y="6643"/>
                </a:lnTo>
                <a:lnTo>
                  <a:pt x="4356" y="6911"/>
                </a:lnTo>
                <a:lnTo>
                  <a:pt x="5159" y="7081"/>
                </a:lnTo>
                <a:lnTo>
                  <a:pt x="5938" y="7300"/>
                </a:lnTo>
                <a:lnTo>
                  <a:pt x="7519" y="7762"/>
                </a:lnTo>
                <a:lnTo>
                  <a:pt x="6546" y="8273"/>
                </a:lnTo>
                <a:lnTo>
                  <a:pt x="5548" y="8736"/>
                </a:lnTo>
                <a:lnTo>
                  <a:pt x="4697" y="9076"/>
                </a:lnTo>
                <a:lnTo>
                  <a:pt x="4453" y="9198"/>
                </a:lnTo>
                <a:lnTo>
                  <a:pt x="4332" y="9271"/>
                </a:lnTo>
                <a:lnTo>
                  <a:pt x="4234" y="9368"/>
                </a:lnTo>
                <a:lnTo>
                  <a:pt x="4210" y="9320"/>
                </a:lnTo>
                <a:lnTo>
                  <a:pt x="3991" y="9003"/>
                </a:lnTo>
                <a:lnTo>
                  <a:pt x="3748" y="8687"/>
                </a:lnTo>
                <a:lnTo>
                  <a:pt x="3456" y="8395"/>
                </a:lnTo>
                <a:lnTo>
                  <a:pt x="3164" y="8127"/>
                </a:lnTo>
                <a:lnTo>
                  <a:pt x="2531" y="7616"/>
                </a:lnTo>
                <a:lnTo>
                  <a:pt x="2239" y="7373"/>
                </a:lnTo>
                <a:lnTo>
                  <a:pt x="1947" y="7105"/>
                </a:lnTo>
                <a:lnTo>
                  <a:pt x="1728" y="6911"/>
                </a:lnTo>
                <a:lnTo>
                  <a:pt x="1485" y="6716"/>
                </a:lnTo>
                <a:lnTo>
                  <a:pt x="1047" y="6375"/>
                </a:lnTo>
                <a:lnTo>
                  <a:pt x="828" y="6181"/>
                </a:lnTo>
                <a:close/>
                <a:moveTo>
                  <a:pt x="10098" y="8833"/>
                </a:moveTo>
                <a:lnTo>
                  <a:pt x="10658" y="9076"/>
                </a:lnTo>
                <a:lnTo>
                  <a:pt x="10366" y="9247"/>
                </a:lnTo>
                <a:lnTo>
                  <a:pt x="10098" y="9393"/>
                </a:lnTo>
                <a:lnTo>
                  <a:pt x="9758" y="9612"/>
                </a:lnTo>
                <a:lnTo>
                  <a:pt x="9612" y="9758"/>
                </a:lnTo>
                <a:lnTo>
                  <a:pt x="9466" y="9904"/>
                </a:lnTo>
                <a:lnTo>
                  <a:pt x="9125" y="9417"/>
                </a:lnTo>
                <a:lnTo>
                  <a:pt x="9198" y="9393"/>
                </a:lnTo>
                <a:lnTo>
                  <a:pt x="9271" y="9368"/>
                </a:lnTo>
                <a:lnTo>
                  <a:pt x="9417" y="9271"/>
                </a:lnTo>
                <a:lnTo>
                  <a:pt x="9660" y="9101"/>
                </a:lnTo>
                <a:lnTo>
                  <a:pt x="10098" y="8857"/>
                </a:lnTo>
                <a:lnTo>
                  <a:pt x="10098" y="8833"/>
                </a:lnTo>
                <a:close/>
                <a:moveTo>
                  <a:pt x="7324" y="9174"/>
                </a:moveTo>
                <a:lnTo>
                  <a:pt x="7446" y="9222"/>
                </a:lnTo>
                <a:lnTo>
                  <a:pt x="7519" y="9295"/>
                </a:lnTo>
                <a:lnTo>
                  <a:pt x="7738" y="9393"/>
                </a:lnTo>
                <a:lnTo>
                  <a:pt x="7738" y="9855"/>
                </a:lnTo>
                <a:lnTo>
                  <a:pt x="7738" y="10001"/>
                </a:lnTo>
                <a:lnTo>
                  <a:pt x="7495" y="9855"/>
                </a:lnTo>
                <a:lnTo>
                  <a:pt x="7251" y="9733"/>
                </a:lnTo>
                <a:lnTo>
                  <a:pt x="7105" y="9685"/>
                </a:lnTo>
                <a:lnTo>
                  <a:pt x="6984" y="9660"/>
                </a:lnTo>
                <a:lnTo>
                  <a:pt x="7324" y="9174"/>
                </a:lnTo>
                <a:close/>
                <a:moveTo>
                  <a:pt x="6911" y="9758"/>
                </a:moveTo>
                <a:lnTo>
                  <a:pt x="7008" y="9879"/>
                </a:lnTo>
                <a:lnTo>
                  <a:pt x="7130" y="10001"/>
                </a:lnTo>
                <a:lnTo>
                  <a:pt x="7373" y="10196"/>
                </a:lnTo>
                <a:lnTo>
                  <a:pt x="7543" y="10317"/>
                </a:lnTo>
                <a:lnTo>
                  <a:pt x="7762" y="10415"/>
                </a:lnTo>
                <a:lnTo>
                  <a:pt x="7762" y="10926"/>
                </a:lnTo>
                <a:lnTo>
                  <a:pt x="7470" y="10707"/>
                </a:lnTo>
                <a:lnTo>
                  <a:pt x="7203" y="10488"/>
                </a:lnTo>
                <a:lnTo>
                  <a:pt x="7057" y="10415"/>
                </a:lnTo>
                <a:lnTo>
                  <a:pt x="6911" y="10317"/>
                </a:lnTo>
                <a:lnTo>
                  <a:pt x="6741" y="10269"/>
                </a:lnTo>
                <a:lnTo>
                  <a:pt x="6570" y="10244"/>
                </a:lnTo>
                <a:lnTo>
                  <a:pt x="6911" y="9758"/>
                </a:lnTo>
                <a:close/>
                <a:moveTo>
                  <a:pt x="11072" y="9271"/>
                </a:moveTo>
                <a:lnTo>
                  <a:pt x="11291" y="9368"/>
                </a:lnTo>
                <a:lnTo>
                  <a:pt x="11266" y="9490"/>
                </a:lnTo>
                <a:lnTo>
                  <a:pt x="11266" y="9612"/>
                </a:lnTo>
                <a:lnTo>
                  <a:pt x="11096" y="9685"/>
                </a:lnTo>
                <a:lnTo>
                  <a:pt x="10950" y="9782"/>
                </a:lnTo>
                <a:lnTo>
                  <a:pt x="10658" y="9977"/>
                </a:lnTo>
                <a:lnTo>
                  <a:pt x="10293" y="10220"/>
                </a:lnTo>
                <a:lnTo>
                  <a:pt x="10123" y="10366"/>
                </a:lnTo>
                <a:lnTo>
                  <a:pt x="10050" y="10439"/>
                </a:lnTo>
                <a:lnTo>
                  <a:pt x="10001" y="10536"/>
                </a:lnTo>
                <a:lnTo>
                  <a:pt x="10001" y="10585"/>
                </a:lnTo>
                <a:lnTo>
                  <a:pt x="10025" y="10609"/>
                </a:lnTo>
                <a:lnTo>
                  <a:pt x="10123" y="10609"/>
                </a:lnTo>
                <a:lnTo>
                  <a:pt x="10220" y="10585"/>
                </a:lnTo>
                <a:lnTo>
                  <a:pt x="10390" y="10512"/>
                </a:lnTo>
                <a:lnTo>
                  <a:pt x="10561" y="10390"/>
                </a:lnTo>
                <a:lnTo>
                  <a:pt x="10731" y="10269"/>
                </a:lnTo>
                <a:lnTo>
                  <a:pt x="10999" y="10074"/>
                </a:lnTo>
                <a:lnTo>
                  <a:pt x="11291" y="9904"/>
                </a:lnTo>
                <a:lnTo>
                  <a:pt x="11339" y="10171"/>
                </a:lnTo>
                <a:lnTo>
                  <a:pt x="11412" y="10390"/>
                </a:lnTo>
                <a:lnTo>
                  <a:pt x="11145" y="10488"/>
                </a:lnTo>
                <a:lnTo>
                  <a:pt x="10877" y="10634"/>
                </a:lnTo>
                <a:lnTo>
                  <a:pt x="10731" y="10682"/>
                </a:lnTo>
                <a:lnTo>
                  <a:pt x="10561" y="10804"/>
                </a:lnTo>
                <a:lnTo>
                  <a:pt x="10415" y="10926"/>
                </a:lnTo>
                <a:lnTo>
                  <a:pt x="10342" y="10999"/>
                </a:lnTo>
                <a:lnTo>
                  <a:pt x="10317" y="11072"/>
                </a:lnTo>
                <a:lnTo>
                  <a:pt x="9879" y="10463"/>
                </a:lnTo>
                <a:lnTo>
                  <a:pt x="9587" y="10050"/>
                </a:lnTo>
                <a:lnTo>
                  <a:pt x="9733" y="10001"/>
                </a:lnTo>
                <a:lnTo>
                  <a:pt x="9904" y="9928"/>
                </a:lnTo>
                <a:lnTo>
                  <a:pt x="10196" y="9758"/>
                </a:lnTo>
                <a:lnTo>
                  <a:pt x="10634" y="9514"/>
                </a:lnTo>
                <a:lnTo>
                  <a:pt x="11047" y="9295"/>
                </a:lnTo>
                <a:lnTo>
                  <a:pt x="11072" y="9271"/>
                </a:lnTo>
                <a:close/>
                <a:moveTo>
                  <a:pt x="11534" y="10780"/>
                </a:moveTo>
                <a:lnTo>
                  <a:pt x="11656" y="11193"/>
                </a:lnTo>
                <a:lnTo>
                  <a:pt x="11631" y="11193"/>
                </a:lnTo>
                <a:lnTo>
                  <a:pt x="11437" y="11364"/>
                </a:lnTo>
                <a:lnTo>
                  <a:pt x="11218" y="11510"/>
                </a:lnTo>
                <a:lnTo>
                  <a:pt x="11023" y="11631"/>
                </a:lnTo>
                <a:lnTo>
                  <a:pt x="10828" y="11753"/>
                </a:lnTo>
                <a:lnTo>
                  <a:pt x="10804" y="11777"/>
                </a:lnTo>
                <a:lnTo>
                  <a:pt x="10439" y="11242"/>
                </a:lnTo>
                <a:lnTo>
                  <a:pt x="10512" y="11242"/>
                </a:lnTo>
                <a:lnTo>
                  <a:pt x="10585" y="11218"/>
                </a:lnTo>
                <a:lnTo>
                  <a:pt x="10731" y="11145"/>
                </a:lnTo>
                <a:lnTo>
                  <a:pt x="10999" y="10974"/>
                </a:lnTo>
                <a:lnTo>
                  <a:pt x="11534" y="10780"/>
                </a:lnTo>
                <a:close/>
                <a:moveTo>
                  <a:pt x="6522" y="10342"/>
                </a:moveTo>
                <a:lnTo>
                  <a:pt x="6668" y="10439"/>
                </a:lnTo>
                <a:lnTo>
                  <a:pt x="6838" y="10561"/>
                </a:lnTo>
                <a:lnTo>
                  <a:pt x="7105" y="10853"/>
                </a:lnTo>
                <a:lnTo>
                  <a:pt x="7251" y="10999"/>
                </a:lnTo>
                <a:lnTo>
                  <a:pt x="7397" y="11120"/>
                </a:lnTo>
                <a:lnTo>
                  <a:pt x="7568" y="11218"/>
                </a:lnTo>
                <a:lnTo>
                  <a:pt x="7738" y="11291"/>
                </a:lnTo>
                <a:lnTo>
                  <a:pt x="7762" y="11291"/>
                </a:lnTo>
                <a:lnTo>
                  <a:pt x="7762" y="12021"/>
                </a:lnTo>
                <a:lnTo>
                  <a:pt x="7665" y="11948"/>
                </a:lnTo>
                <a:lnTo>
                  <a:pt x="7568" y="11875"/>
                </a:lnTo>
                <a:lnTo>
                  <a:pt x="7397" y="11704"/>
                </a:lnTo>
                <a:lnTo>
                  <a:pt x="7057" y="11364"/>
                </a:lnTo>
                <a:lnTo>
                  <a:pt x="6862" y="11193"/>
                </a:lnTo>
                <a:lnTo>
                  <a:pt x="6619" y="11072"/>
                </a:lnTo>
                <a:lnTo>
                  <a:pt x="6376" y="10999"/>
                </a:lnTo>
                <a:lnTo>
                  <a:pt x="6132" y="10926"/>
                </a:lnTo>
                <a:lnTo>
                  <a:pt x="6522" y="10342"/>
                </a:lnTo>
                <a:close/>
                <a:moveTo>
                  <a:pt x="11753" y="11510"/>
                </a:moveTo>
                <a:lnTo>
                  <a:pt x="11826" y="11802"/>
                </a:lnTo>
                <a:lnTo>
                  <a:pt x="11704" y="11826"/>
                </a:lnTo>
                <a:lnTo>
                  <a:pt x="11607" y="11899"/>
                </a:lnTo>
                <a:lnTo>
                  <a:pt x="11412" y="12021"/>
                </a:lnTo>
                <a:lnTo>
                  <a:pt x="11291" y="12167"/>
                </a:lnTo>
                <a:lnTo>
                  <a:pt x="11218" y="12240"/>
                </a:lnTo>
                <a:lnTo>
                  <a:pt x="11193" y="12313"/>
                </a:lnTo>
                <a:lnTo>
                  <a:pt x="10901" y="11899"/>
                </a:lnTo>
                <a:lnTo>
                  <a:pt x="11120" y="11850"/>
                </a:lnTo>
                <a:lnTo>
                  <a:pt x="11339" y="11777"/>
                </a:lnTo>
                <a:lnTo>
                  <a:pt x="11558" y="11656"/>
                </a:lnTo>
                <a:lnTo>
                  <a:pt x="11753" y="11510"/>
                </a:lnTo>
                <a:close/>
                <a:moveTo>
                  <a:pt x="6059" y="11047"/>
                </a:moveTo>
                <a:lnTo>
                  <a:pt x="6303" y="11218"/>
                </a:lnTo>
                <a:lnTo>
                  <a:pt x="6546" y="11388"/>
                </a:lnTo>
                <a:lnTo>
                  <a:pt x="6789" y="11583"/>
                </a:lnTo>
                <a:lnTo>
                  <a:pt x="6984" y="11802"/>
                </a:lnTo>
                <a:lnTo>
                  <a:pt x="7251" y="12069"/>
                </a:lnTo>
                <a:lnTo>
                  <a:pt x="7397" y="12215"/>
                </a:lnTo>
                <a:lnTo>
                  <a:pt x="7543" y="12313"/>
                </a:lnTo>
                <a:lnTo>
                  <a:pt x="7276" y="12459"/>
                </a:lnTo>
                <a:lnTo>
                  <a:pt x="7154" y="12386"/>
                </a:lnTo>
                <a:lnTo>
                  <a:pt x="7008" y="12337"/>
                </a:lnTo>
                <a:lnTo>
                  <a:pt x="6765" y="12215"/>
                </a:lnTo>
                <a:lnTo>
                  <a:pt x="6522" y="12069"/>
                </a:lnTo>
                <a:lnTo>
                  <a:pt x="6327" y="11948"/>
                </a:lnTo>
                <a:lnTo>
                  <a:pt x="6157" y="11802"/>
                </a:lnTo>
                <a:lnTo>
                  <a:pt x="5962" y="11656"/>
                </a:lnTo>
                <a:lnTo>
                  <a:pt x="5767" y="11534"/>
                </a:lnTo>
                <a:lnTo>
                  <a:pt x="6059" y="11047"/>
                </a:lnTo>
                <a:close/>
                <a:moveTo>
                  <a:pt x="5670" y="11680"/>
                </a:moveTo>
                <a:lnTo>
                  <a:pt x="5719" y="11777"/>
                </a:lnTo>
                <a:lnTo>
                  <a:pt x="5792" y="11850"/>
                </a:lnTo>
                <a:lnTo>
                  <a:pt x="5938" y="12021"/>
                </a:lnTo>
                <a:lnTo>
                  <a:pt x="6108" y="12167"/>
                </a:lnTo>
                <a:lnTo>
                  <a:pt x="6278" y="12288"/>
                </a:lnTo>
                <a:lnTo>
                  <a:pt x="6546" y="12483"/>
                </a:lnTo>
                <a:lnTo>
                  <a:pt x="6716" y="12580"/>
                </a:lnTo>
                <a:lnTo>
                  <a:pt x="6887" y="12678"/>
                </a:lnTo>
                <a:lnTo>
                  <a:pt x="6522" y="12848"/>
                </a:lnTo>
                <a:lnTo>
                  <a:pt x="6230" y="12653"/>
                </a:lnTo>
                <a:lnTo>
                  <a:pt x="5938" y="12434"/>
                </a:lnTo>
                <a:lnTo>
                  <a:pt x="5694" y="12215"/>
                </a:lnTo>
                <a:lnTo>
                  <a:pt x="5475" y="12021"/>
                </a:lnTo>
                <a:lnTo>
                  <a:pt x="5621" y="11777"/>
                </a:lnTo>
                <a:lnTo>
                  <a:pt x="5670" y="11680"/>
                </a:lnTo>
                <a:close/>
                <a:moveTo>
                  <a:pt x="11899" y="12094"/>
                </a:moveTo>
                <a:lnTo>
                  <a:pt x="12021" y="12605"/>
                </a:lnTo>
                <a:lnTo>
                  <a:pt x="11899" y="12726"/>
                </a:lnTo>
                <a:lnTo>
                  <a:pt x="11777" y="12848"/>
                </a:lnTo>
                <a:lnTo>
                  <a:pt x="11729" y="12921"/>
                </a:lnTo>
                <a:lnTo>
                  <a:pt x="11680" y="12994"/>
                </a:lnTo>
                <a:lnTo>
                  <a:pt x="11680" y="13018"/>
                </a:lnTo>
                <a:lnTo>
                  <a:pt x="11266" y="12434"/>
                </a:lnTo>
                <a:lnTo>
                  <a:pt x="11412" y="12386"/>
                </a:lnTo>
                <a:lnTo>
                  <a:pt x="11558" y="12313"/>
                </a:lnTo>
                <a:lnTo>
                  <a:pt x="11729" y="12215"/>
                </a:lnTo>
                <a:lnTo>
                  <a:pt x="11899" y="12094"/>
                </a:lnTo>
                <a:close/>
                <a:moveTo>
                  <a:pt x="5329" y="12240"/>
                </a:moveTo>
                <a:lnTo>
                  <a:pt x="5402" y="12361"/>
                </a:lnTo>
                <a:lnTo>
                  <a:pt x="5500" y="12483"/>
                </a:lnTo>
                <a:lnTo>
                  <a:pt x="5670" y="12678"/>
                </a:lnTo>
                <a:lnTo>
                  <a:pt x="5913" y="12897"/>
                </a:lnTo>
                <a:lnTo>
                  <a:pt x="6157" y="13067"/>
                </a:lnTo>
                <a:lnTo>
                  <a:pt x="5743" y="13335"/>
                </a:lnTo>
                <a:lnTo>
                  <a:pt x="5646" y="13310"/>
                </a:lnTo>
                <a:lnTo>
                  <a:pt x="5475" y="13237"/>
                </a:lnTo>
                <a:lnTo>
                  <a:pt x="5305" y="13164"/>
                </a:lnTo>
                <a:lnTo>
                  <a:pt x="5135" y="13043"/>
                </a:lnTo>
                <a:lnTo>
                  <a:pt x="4940" y="12970"/>
                </a:lnTo>
                <a:lnTo>
                  <a:pt x="4891" y="12945"/>
                </a:lnTo>
                <a:lnTo>
                  <a:pt x="5110" y="12605"/>
                </a:lnTo>
                <a:lnTo>
                  <a:pt x="5329" y="12240"/>
                </a:lnTo>
                <a:close/>
                <a:moveTo>
                  <a:pt x="12094" y="13043"/>
                </a:moveTo>
                <a:lnTo>
                  <a:pt x="12215" y="13748"/>
                </a:lnTo>
                <a:lnTo>
                  <a:pt x="11802" y="13189"/>
                </a:lnTo>
                <a:lnTo>
                  <a:pt x="11850" y="13189"/>
                </a:lnTo>
                <a:lnTo>
                  <a:pt x="11923" y="13164"/>
                </a:lnTo>
                <a:lnTo>
                  <a:pt x="11972" y="13140"/>
                </a:lnTo>
                <a:lnTo>
                  <a:pt x="12094" y="13043"/>
                </a:lnTo>
                <a:close/>
                <a:moveTo>
                  <a:pt x="4745" y="13140"/>
                </a:moveTo>
                <a:lnTo>
                  <a:pt x="4891" y="13310"/>
                </a:lnTo>
                <a:lnTo>
                  <a:pt x="5062" y="13456"/>
                </a:lnTo>
                <a:lnTo>
                  <a:pt x="5305" y="13602"/>
                </a:lnTo>
                <a:lnTo>
                  <a:pt x="4964" y="13846"/>
                </a:lnTo>
                <a:lnTo>
                  <a:pt x="4891" y="13773"/>
                </a:lnTo>
                <a:lnTo>
                  <a:pt x="4818" y="13700"/>
                </a:lnTo>
                <a:lnTo>
                  <a:pt x="4648" y="13627"/>
                </a:lnTo>
                <a:lnTo>
                  <a:pt x="4551" y="13554"/>
                </a:lnTo>
                <a:lnTo>
                  <a:pt x="4405" y="13529"/>
                </a:lnTo>
                <a:lnTo>
                  <a:pt x="4575" y="13335"/>
                </a:lnTo>
                <a:lnTo>
                  <a:pt x="4745" y="13140"/>
                </a:lnTo>
                <a:close/>
                <a:moveTo>
                  <a:pt x="8200" y="8833"/>
                </a:moveTo>
                <a:lnTo>
                  <a:pt x="8371" y="9076"/>
                </a:lnTo>
                <a:lnTo>
                  <a:pt x="8663" y="9514"/>
                </a:lnTo>
                <a:lnTo>
                  <a:pt x="8979" y="9928"/>
                </a:lnTo>
                <a:lnTo>
                  <a:pt x="9587" y="10780"/>
                </a:lnTo>
                <a:lnTo>
                  <a:pt x="10171" y="11583"/>
                </a:lnTo>
                <a:lnTo>
                  <a:pt x="10731" y="12410"/>
                </a:lnTo>
                <a:lnTo>
                  <a:pt x="11291" y="13213"/>
                </a:lnTo>
                <a:lnTo>
                  <a:pt x="11850" y="13992"/>
                </a:lnTo>
                <a:lnTo>
                  <a:pt x="11729" y="13943"/>
                </a:lnTo>
                <a:lnTo>
                  <a:pt x="11072" y="13554"/>
                </a:lnTo>
                <a:lnTo>
                  <a:pt x="10415" y="13189"/>
                </a:lnTo>
                <a:lnTo>
                  <a:pt x="9831" y="12921"/>
                </a:lnTo>
                <a:lnTo>
                  <a:pt x="9539" y="12799"/>
                </a:lnTo>
                <a:lnTo>
                  <a:pt x="9222" y="12678"/>
                </a:lnTo>
                <a:lnTo>
                  <a:pt x="8760" y="12507"/>
                </a:lnTo>
                <a:lnTo>
                  <a:pt x="8517" y="12410"/>
                </a:lnTo>
                <a:lnTo>
                  <a:pt x="8273" y="12337"/>
                </a:lnTo>
                <a:lnTo>
                  <a:pt x="8273" y="12288"/>
                </a:lnTo>
                <a:lnTo>
                  <a:pt x="8322" y="11996"/>
                </a:lnTo>
                <a:lnTo>
                  <a:pt x="8346" y="11680"/>
                </a:lnTo>
                <a:lnTo>
                  <a:pt x="8346" y="11388"/>
                </a:lnTo>
                <a:lnTo>
                  <a:pt x="8322" y="11072"/>
                </a:lnTo>
                <a:lnTo>
                  <a:pt x="8273" y="10463"/>
                </a:lnTo>
                <a:lnTo>
                  <a:pt x="8225" y="9855"/>
                </a:lnTo>
                <a:lnTo>
                  <a:pt x="8200" y="8833"/>
                </a:lnTo>
                <a:close/>
                <a:moveTo>
                  <a:pt x="7324" y="8346"/>
                </a:moveTo>
                <a:lnTo>
                  <a:pt x="6935" y="8906"/>
                </a:lnTo>
                <a:lnTo>
                  <a:pt x="6570" y="9441"/>
                </a:lnTo>
                <a:lnTo>
                  <a:pt x="5962" y="10439"/>
                </a:lnTo>
                <a:lnTo>
                  <a:pt x="5354" y="11437"/>
                </a:lnTo>
                <a:lnTo>
                  <a:pt x="4818" y="12386"/>
                </a:lnTo>
                <a:lnTo>
                  <a:pt x="4502" y="12848"/>
                </a:lnTo>
                <a:lnTo>
                  <a:pt x="4356" y="13067"/>
                </a:lnTo>
                <a:lnTo>
                  <a:pt x="4161" y="13286"/>
                </a:lnTo>
                <a:lnTo>
                  <a:pt x="3967" y="13529"/>
                </a:lnTo>
                <a:lnTo>
                  <a:pt x="3796" y="13773"/>
                </a:lnTo>
                <a:lnTo>
                  <a:pt x="3650" y="14040"/>
                </a:lnTo>
                <a:lnTo>
                  <a:pt x="3504" y="14308"/>
                </a:lnTo>
                <a:lnTo>
                  <a:pt x="3577" y="13578"/>
                </a:lnTo>
                <a:lnTo>
                  <a:pt x="3699" y="12897"/>
                </a:lnTo>
                <a:lnTo>
                  <a:pt x="3821" y="12215"/>
                </a:lnTo>
                <a:lnTo>
                  <a:pt x="3967" y="11558"/>
                </a:lnTo>
                <a:lnTo>
                  <a:pt x="4113" y="10926"/>
                </a:lnTo>
                <a:lnTo>
                  <a:pt x="4234" y="10269"/>
                </a:lnTo>
                <a:lnTo>
                  <a:pt x="4332" y="9612"/>
                </a:lnTo>
                <a:lnTo>
                  <a:pt x="4307" y="9539"/>
                </a:lnTo>
                <a:lnTo>
                  <a:pt x="4453" y="9587"/>
                </a:lnTo>
                <a:lnTo>
                  <a:pt x="4624" y="9563"/>
                </a:lnTo>
                <a:lnTo>
                  <a:pt x="4818" y="9514"/>
                </a:lnTo>
                <a:lnTo>
                  <a:pt x="5013" y="9441"/>
                </a:lnTo>
                <a:lnTo>
                  <a:pt x="5354" y="9271"/>
                </a:lnTo>
                <a:lnTo>
                  <a:pt x="5646" y="9149"/>
                </a:lnTo>
                <a:lnTo>
                  <a:pt x="6497" y="8760"/>
                </a:lnTo>
                <a:lnTo>
                  <a:pt x="7324" y="8346"/>
                </a:lnTo>
                <a:close/>
                <a:moveTo>
                  <a:pt x="4234" y="13700"/>
                </a:moveTo>
                <a:lnTo>
                  <a:pt x="4307" y="13773"/>
                </a:lnTo>
                <a:lnTo>
                  <a:pt x="4380" y="13821"/>
                </a:lnTo>
                <a:lnTo>
                  <a:pt x="4551" y="13943"/>
                </a:lnTo>
                <a:lnTo>
                  <a:pt x="4697" y="14016"/>
                </a:lnTo>
                <a:lnTo>
                  <a:pt x="4307" y="14259"/>
                </a:lnTo>
                <a:lnTo>
                  <a:pt x="4161" y="14332"/>
                </a:lnTo>
                <a:lnTo>
                  <a:pt x="3991" y="14405"/>
                </a:lnTo>
                <a:lnTo>
                  <a:pt x="3650" y="14502"/>
                </a:lnTo>
                <a:lnTo>
                  <a:pt x="3748" y="14429"/>
                </a:lnTo>
                <a:lnTo>
                  <a:pt x="3821" y="14332"/>
                </a:lnTo>
                <a:lnTo>
                  <a:pt x="3967" y="14113"/>
                </a:lnTo>
                <a:lnTo>
                  <a:pt x="4113" y="13894"/>
                </a:lnTo>
                <a:lnTo>
                  <a:pt x="4234" y="13700"/>
                </a:lnTo>
                <a:close/>
                <a:moveTo>
                  <a:pt x="7835" y="0"/>
                </a:moveTo>
                <a:lnTo>
                  <a:pt x="7762" y="25"/>
                </a:lnTo>
                <a:lnTo>
                  <a:pt x="7689" y="73"/>
                </a:lnTo>
                <a:lnTo>
                  <a:pt x="7641" y="73"/>
                </a:lnTo>
                <a:lnTo>
                  <a:pt x="7495" y="146"/>
                </a:lnTo>
                <a:lnTo>
                  <a:pt x="7373" y="244"/>
                </a:lnTo>
                <a:lnTo>
                  <a:pt x="7276" y="341"/>
                </a:lnTo>
                <a:lnTo>
                  <a:pt x="7178" y="463"/>
                </a:lnTo>
                <a:lnTo>
                  <a:pt x="6984" y="730"/>
                </a:lnTo>
                <a:lnTo>
                  <a:pt x="6838" y="1047"/>
                </a:lnTo>
                <a:lnTo>
                  <a:pt x="6716" y="1387"/>
                </a:lnTo>
                <a:lnTo>
                  <a:pt x="6619" y="1704"/>
                </a:lnTo>
                <a:lnTo>
                  <a:pt x="6449" y="2288"/>
                </a:lnTo>
                <a:lnTo>
                  <a:pt x="6230" y="2920"/>
                </a:lnTo>
                <a:lnTo>
                  <a:pt x="6108" y="3237"/>
                </a:lnTo>
                <a:lnTo>
                  <a:pt x="5962" y="3529"/>
                </a:lnTo>
                <a:lnTo>
                  <a:pt x="5767" y="3845"/>
                </a:lnTo>
                <a:lnTo>
                  <a:pt x="5548" y="4161"/>
                </a:lnTo>
                <a:lnTo>
                  <a:pt x="5378" y="4478"/>
                </a:lnTo>
                <a:lnTo>
                  <a:pt x="5281" y="4648"/>
                </a:lnTo>
                <a:lnTo>
                  <a:pt x="5208" y="4818"/>
                </a:lnTo>
                <a:lnTo>
                  <a:pt x="4891" y="4916"/>
                </a:lnTo>
                <a:lnTo>
                  <a:pt x="4575" y="4989"/>
                </a:lnTo>
                <a:lnTo>
                  <a:pt x="3918" y="5110"/>
                </a:lnTo>
                <a:lnTo>
                  <a:pt x="2580" y="5305"/>
                </a:lnTo>
                <a:lnTo>
                  <a:pt x="1801" y="5402"/>
                </a:lnTo>
                <a:lnTo>
                  <a:pt x="998" y="5500"/>
                </a:lnTo>
                <a:lnTo>
                  <a:pt x="755" y="5524"/>
                </a:lnTo>
                <a:lnTo>
                  <a:pt x="511" y="5524"/>
                </a:lnTo>
                <a:lnTo>
                  <a:pt x="244" y="5548"/>
                </a:lnTo>
                <a:lnTo>
                  <a:pt x="146" y="5597"/>
                </a:lnTo>
                <a:lnTo>
                  <a:pt x="49" y="5646"/>
                </a:lnTo>
                <a:lnTo>
                  <a:pt x="0" y="5719"/>
                </a:lnTo>
                <a:lnTo>
                  <a:pt x="0" y="5792"/>
                </a:lnTo>
                <a:lnTo>
                  <a:pt x="0" y="5865"/>
                </a:lnTo>
                <a:lnTo>
                  <a:pt x="0" y="5962"/>
                </a:lnTo>
                <a:lnTo>
                  <a:pt x="49" y="6035"/>
                </a:lnTo>
                <a:lnTo>
                  <a:pt x="146" y="6229"/>
                </a:lnTo>
                <a:lnTo>
                  <a:pt x="292" y="6375"/>
                </a:lnTo>
                <a:lnTo>
                  <a:pt x="438" y="6497"/>
                </a:lnTo>
                <a:lnTo>
                  <a:pt x="682" y="6716"/>
                </a:lnTo>
                <a:lnTo>
                  <a:pt x="925" y="6935"/>
                </a:lnTo>
                <a:lnTo>
                  <a:pt x="1460" y="7349"/>
                </a:lnTo>
                <a:lnTo>
                  <a:pt x="1971" y="7811"/>
                </a:lnTo>
                <a:lnTo>
                  <a:pt x="2507" y="8273"/>
                </a:lnTo>
                <a:lnTo>
                  <a:pt x="2847" y="8565"/>
                </a:lnTo>
                <a:lnTo>
                  <a:pt x="3188" y="8882"/>
                </a:lnTo>
                <a:lnTo>
                  <a:pt x="3504" y="9222"/>
                </a:lnTo>
                <a:lnTo>
                  <a:pt x="3650" y="9417"/>
                </a:lnTo>
                <a:lnTo>
                  <a:pt x="3772" y="9612"/>
                </a:lnTo>
                <a:lnTo>
                  <a:pt x="3821" y="9685"/>
                </a:lnTo>
                <a:lnTo>
                  <a:pt x="3918" y="9709"/>
                </a:lnTo>
                <a:lnTo>
                  <a:pt x="3748" y="10342"/>
                </a:lnTo>
                <a:lnTo>
                  <a:pt x="3602" y="10974"/>
                </a:lnTo>
                <a:lnTo>
                  <a:pt x="3334" y="12264"/>
                </a:lnTo>
                <a:lnTo>
                  <a:pt x="3212" y="12872"/>
                </a:lnTo>
                <a:lnTo>
                  <a:pt x="3091" y="13529"/>
                </a:lnTo>
                <a:lnTo>
                  <a:pt x="3042" y="13870"/>
                </a:lnTo>
                <a:lnTo>
                  <a:pt x="2993" y="14186"/>
                </a:lnTo>
                <a:lnTo>
                  <a:pt x="2993" y="14502"/>
                </a:lnTo>
                <a:lnTo>
                  <a:pt x="3018" y="14819"/>
                </a:lnTo>
                <a:lnTo>
                  <a:pt x="3042" y="14916"/>
                </a:lnTo>
                <a:lnTo>
                  <a:pt x="3091" y="14965"/>
                </a:lnTo>
                <a:lnTo>
                  <a:pt x="3188" y="15013"/>
                </a:lnTo>
                <a:lnTo>
                  <a:pt x="3261" y="15013"/>
                </a:lnTo>
                <a:lnTo>
                  <a:pt x="3383" y="15038"/>
                </a:lnTo>
                <a:lnTo>
                  <a:pt x="3529" y="15062"/>
                </a:lnTo>
                <a:lnTo>
                  <a:pt x="3675" y="15038"/>
                </a:lnTo>
                <a:lnTo>
                  <a:pt x="3796" y="15013"/>
                </a:lnTo>
                <a:lnTo>
                  <a:pt x="4088" y="14940"/>
                </a:lnTo>
                <a:lnTo>
                  <a:pt x="4405" y="14794"/>
                </a:lnTo>
                <a:lnTo>
                  <a:pt x="4672" y="14624"/>
                </a:lnTo>
                <a:lnTo>
                  <a:pt x="4964" y="14454"/>
                </a:lnTo>
                <a:lnTo>
                  <a:pt x="5402" y="14138"/>
                </a:lnTo>
                <a:lnTo>
                  <a:pt x="5719" y="13943"/>
                </a:lnTo>
                <a:lnTo>
                  <a:pt x="6035" y="13748"/>
                </a:lnTo>
                <a:lnTo>
                  <a:pt x="6716" y="13383"/>
                </a:lnTo>
                <a:lnTo>
                  <a:pt x="7373" y="13018"/>
                </a:lnTo>
                <a:lnTo>
                  <a:pt x="7689" y="12824"/>
                </a:lnTo>
                <a:lnTo>
                  <a:pt x="8006" y="12629"/>
                </a:lnTo>
                <a:lnTo>
                  <a:pt x="8127" y="12726"/>
                </a:lnTo>
                <a:lnTo>
                  <a:pt x="8273" y="12799"/>
                </a:lnTo>
                <a:lnTo>
                  <a:pt x="8590" y="12945"/>
                </a:lnTo>
                <a:lnTo>
                  <a:pt x="9320" y="13213"/>
                </a:lnTo>
                <a:lnTo>
                  <a:pt x="9685" y="13383"/>
                </a:lnTo>
                <a:lnTo>
                  <a:pt x="10050" y="13554"/>
                </a:lnTo>
                <a:lnTo>
                  <a:pt x="10707" y="13894"/>
                </a:lnTo>
                <a:lnTo>
                  <a:pt x="11364" y="14283"/>
                </a:lnTo>
                <a:lnTo>
                  <a:pt x="11607" y="14454"/>
                </a:lnTo>
                <a:lnTo>
                  <a:pt x="11875" y="14624"/>
                </a:lnTo>
                <a:lnTo>
                  <a:pt x="12021" y="14697"/>
                </a:lnTo>
                <a:lnTo>
                  <a:pt x="12167" y="14770"/>
                </a:lnTo>
                <a:lnTo>
                  <a:pt x="12313" y="14794"/>
                </a:lnTo>
                <a:lnTo>
                  <a:pt x="12459" y="14770"/>
                </a:lnTo>
                <a:lnTo>
                  <a:pt x="12507" y="14770"/>
                </a:lnTo>
                <a:lnTo>
                  <a:pt x="12532" y="14721"/>
                </a:lnTo>
                <a:lnTo>
                  <a:pt x="12629" y="14697"/>
                </a:lnTo>
                <a:lnTo>
                  <a:pt x="12702" y="14648"/>
                </a:lnTo>
                <a:lnTo>
                  <a:pt x="12751" y="14575"/>
                </a:lnTo>
                <a:lnTo>
                  <a:pt x="12775" y="14478"/>
                </a:lnTo>
                <a:lnTo>
                  <a:pt x="12751" y="14065"/>
                </a:lnTo>
                <a:lnTo>
                  <a:pt x="12702" y="13651"/>
                </a:lnTo>
                <a:lnTo>
                  <a:pt x="12629" y="13262"/>
                </a:lnTo>
                <a:lnTo>
                  <a:pt x="12556" y="12848"/>
                </a:lnTo>
                <a:lnTo>
                  <a:pt x="12337" y="12045"/>
                </a:lnTo>
                <a:lnTo>
                  <a:pt x="12118" y="11242"/>
                </a:lnTo>
                <a:lnTo>
                  <a:pt x="11899" y="10463"/>
                </a:lnTo>
                <a:lnTo>
                  <a:pt x="11875" y="10390"/>
                </a:lnTo>
                <a:lnTo>
                  <a:pt x="11680" y="9685"/>
                </a:lnTo>
                <a:lnTo>
                  <a:pt x="11680" y="9636"/>
                </a:lnTo>
                <a:lnTo>
                  <a:pt x="11656" y="9563"/>
                </a:lnTo>
                <a:lnTo>
                  <a:pt x="11631" y="9514"/>
                </a:lnTo>
                <a:lnTo>
                  <a:pt x="11680" y="9490"/>
                </a:lnTo>
                <a:lnTo>
                  <a:pt x="11729" y="9466"/>
                </a:lnTo>
                <a:lnTo>
                  <a:pt x="11802" y="9393"/>
                </a:lnTo>
                <a:lnTo>
                  <a:pt x="11850" y="9344"/>
                </a:lnTo>
                <a:lnTo>
                  <a:pt x="12094" y="9101"/>
                </a:lnTo>
                <a:lnTo>
                  <a:pt x="12361" y="8882"/>
                </a:lnTo>
                <a:lnTo>
                  <a:pt x="12897" y="8419"/>
                </a:lnTo>
                <a:lnTo>
                  <a:pt x="13432" y="8006"/>
                </a:lnTo>
                <a:lnTo>
                  <a:pt x="13967" y="7568"/>
                </a:lnTo>
                <a:lnTo>
                  <a:pt x="14211" y="7324"/>
                </a:lnTo>
                <a:lnTo>
                  <a:pt x="14454" y="7105"/>
                </a:lnTo>
                <a:lnTo>
                  <a:pt x="14697" y="6838"/>
                </a:lnTo>
                <a:lnTo>
                  <a:pt x="14892" y="6570"/>
                </a:lnTo>
                <a:lnTo>
                  <a:pt x="15232" y="6205"/>
                </a:lnTo>
                <a:lnTo>
                  <a:pt x="15403" y="5986"/>
                </a:lnTo>
                <a:lnTo>
                  <a:pt x="15451" y="5889"/>
                </a:lnTo>
                <a:lnTo>
                  <a:pt x="15500" y="5767"/>
                </a:lnTo>
                <a:lnTo>
                  <a:pt x="15500" y="5743"/>
                </a:lnTo>
                <a:lnTo>
                  <a:pt x="15476" y="5646"/>
                </a:lnTo>
                <a:lnTo>
                  <a:pt x="15427" y="5573"/>
                </a:lnTo>
                <a:lnTo>
                  <a:pt x="15354" y="5475"/>
                </a:lnTo>
                <a:lnTo>
                  <a:pt x="15257" y="5427"/>
                </a:lnTo>
                <a:lnTo>
                  <a:pt x="15135" y="5378"/>
                </a:lnTo>
                <a:lnTo>
                  <a:pt x="15013" y="5354"/>
                </a:lnTo>
                <a:lnTo>
                  <a:pt x="14770" y="5329"/>
                </a:lnTo>
                <a:lnTo>
                  <a:pt x="14527" y="5305"/>
                </a:lnTo>
                <a:lnTo>
                  <a:pt x="13797" y="5256"/>
                </a:lnTo>
                <a:lnTo>
                  <a:pt x="13091" y="5208"/>
                </a:lnTo>
                <a:lnTo>
                  <a:pt x="12410" y="5208"/>
                </a:lnTo>
                <a:lnTo>
                  <a:pt x="11753" y="5159"/>
                </a:lnTo>
                <a:lnTo>
                  <a:pt x="11485" y="5135"/>
                </a:lnTo>
                <a:lnTo>
                  <a:pt x="11218" y="5086"/>
                </a:lnTo>
                <a:lnTo>
                  <a:pt x="10950" y="5013"/>
                </a:lnTo>
                <a:lnTo>
                  <a:pt x="10682" y="4989"/>
                </a:lnTo>
                <a:lnTo>
                  <a:pt x="10658" y="4940"/>
                </a:lnTo>
                <a:lnTo>
                  <a:pt x="10634" y="4867"/>
                </a:lnTo>
                <a:lnTo>
                  <a:pt x="10415" y="4599"/>
                </a:lnTo>
                <a:lnTo>
                  <a:pt x="10220" y="4332"/>
                </a:lnTo>
                <a:lnTo>
                  <a:pt x="10025" y="4040"/>
                </a:lnTo>
                <a:lnTo>
                  <a:pt x="9855" y="3748"/>
                </a:lnTo>
                <a:lnTo>
                  <a:pt x="9514" y="3164"/>
                </a:lnTo>
                <a:lnTo>
                  <a:pt x="9222" y="2531"/>
                </a:lnTo>
                <a:lnTo>
                  <a:pt x="8638" y="1290"/>
                </a:lnTo>
                <a:lnTo>
                  <a:pt x="8322" y="682"/>
                </a:lnTo>
                <a:lnTo>
                  <a:pt x="7981" y="73"/>
                </a:lnTo>
                <a:lnTo>
                  <a:pt x="7908" y="25"/>
                </a:lnTo>
                <a:lnTo>
                  <a:pt x="783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6D9EEB"/>
              </a:solidFill>
            </a:endParaRPr>
          </a:p>
        </p:txBody>
      </p:sp>
      <p:sp>
        <p:nvSpPr>
          <p:cNvPr id="158" name="Google Shape;158;p28"/>
          <p:cNvSpPr/>
          <p:nvPr/>
        </p:nvSpPr>
        <p:spPr>
          <a:xfrm rot="2487103">
            <a:off x="4044483" y="2034063"/>
            <a:ext cx="268755" cy="261161"/>
          </a:xfrm>
          <a:custGeom>
            <a:avLst/>
            <a:gdLst/>
            <a:ahLst/>
            <a:cxnLst/>
            <a:rect l="l" t="t" r="r" b="b"/>
            <a:pathLst>
              <a:path w="15501" h="15063" extrusionOk="0">
                <a:moveTo>
                  <a:pt x="7957" y="925"/>
                </a:moveTo>
                <a:lnTo>
                  <a:pt x="8249" y="1533"/>
                </a:lnTo>
                <a:lnTo>
                  <a:pt x="8103" y="1606"/>
                </a:lnTo>
                <a:lnTo>
                  <a:pt x="7957" y="1704"/>
                </a:lnTo>
                <a:lnTo>
                  <a:pt x="7933" y="1752"/>
                </a:lnTo>
                <a:lnTo>
                  <a:pt x="7933" y="1339"/>
                </a:lnTo>
                <a:lnTo>
                  <a:pt x="7957" y="925"/>
                </a:lnTo>
                <a:close/>
                <a:moveTo>
                  <a:pt x="8371" y="1801"/>
                </a:moveTo>
                <a:lnTo>
                  <a:pt x="8492" y="2020"/>
                </a:lnTo>
                <a:lnTo>
                  <a:pt x="8346" y="2117"/>
                </a:lnTo>
                <a:lnTo>
                  <a:pt x="8200" y="2215"/>
                </a:lnTo>
                <a:lnTo>
                  <a:pt x="8079" y="2288"/>
                </a:lnTo>
                <a:lnTo>
                  <a:pt x="7957" y="2409"/>
                </a:lnTo>
                <a:lnTo>
                  <a:pt x="7933" y="2069"/>
                </a:lnTo>
                <a:lnTo>
                  <a:pt x="8127" y="1971"/>
                </a:lnTo>
                <a:lnTo>
                  <a:pt x="8249" y="1898"/>
                </a:lnTo>
                <a:lnTo>
                  <a:pt x="8371" y="1801"/>
                </a:lnTo>
                <a:close/>
                <a:moveTo>
                  <a:pt x="8663" y="2336"/>
                </a:moveTo>
                <a:lnTo>
                  <a:pt x="8784" y="2628"/>
                </a:lnTo>
                <a:lnTo>
                  <a:pt x="8687" y="2653"/>
                </a:lnTo>
                <a:lnTo>
                  <a:pt x="8590" y="2726"/>
                </a:lnTo>
                <a:lnTo>
                  <a:pt x="8419" y="2847"/>
                </a:lnTo>
                <a:lnTo>
                  <a:pt x="8225" y="2993"/>
                </a:lnTo>
                <a:lnTo>
                  <a:pt x="8054" y="3164"/>
                </a:lnTo>
                <a:lnTo>
                  <a:pt x="8006" y="2750"/>
                </a:lnTo>
                <a:lnTo>
                  <a:pt x="8176" y="2653"/>
                </a:lnTo>
                <a:lnTo>
                  <a:pt x="8322" y="2531"/>
                </a:lnTo>
                <a:lnTo>
                  <a:pt x="8565" y="2385"/>
                </a:lnTo>
                <a:lnTo>
                  <a:pt x="8663" y="2336"/>
                </a:lnTo>
                <a:close/>
                <a:moveTo>
                  <a:pt x="8979" y="2945"/>
                </a:moveTo>
                <a:lnTo>
                  <a:pt x="8979" y="2969"/>
                </a:lnTo>
                <a:lnTo>
                  <a:pt x="9076" y="3164"/>
                </a:lnTo>
                <a:lnTo>
                  <a:pt x="8857" y="3285"/>
                </a:lnTo>
                <a:lnTo>
                  <a:pt x="8663" y="3431"/>
                </a:lnTo>
                <a:lnTo>
                  <a:pt x="8371" y="3626"/>
                </a:lnTo>
                <a:lnTo>
                  <a:pt x="8079" y="3821"/>
                </a:lnTo>
                <a:lnTo>
                  <a:pt x="8054" y="3504"/>
                </a:lnTo>
                <a:lnTo>
                  <a:pt x="8200" y="3456"/>
                </a:lnTo>
                <a:lnTo>
                  <a:pt x="8322" y="3383"/>
                </a:lnTo>
                <a:lnTo>
                  <a:pt x="8541" y="3212"/>
                </a:lnTo>
                <a:lnTo>
                  <a:pt x="8833" y="3018"/>
                </a:lnTo>
                <a:lnTo>
                  <a:pt x="8979" y="2945"/>
                </a:lnTo>
                <a:close/>
                <a:moveTo>
                  <a:pt x="9271" y="3529"/>
                </a:moveTo>
                <a:lnTo>
                  <a:pt x="9393" y="3796"/>
                </a:lnTo>
                <a:lnTo>
                  <a:pt x="8736" y="4186"/>
                </a:lnTo>
                <a:lnTo>
                  <a:pt x="8419" y="4380"/>
                </a:lnTo>
                <a:lnTo>
                  <a:pt x="8249" y="4478"/>
                </a:lnTo>
                <a:lnTo>
                  <a:pt x="8103" y="4599"/>
                </a:lnTo>
                <a:lnTo>
                  <a:pt x="8079" y="4113"/>
                </a:lnTo>
                <a:lnTo>
                  <a:pt x="8225" y="4088"/>
                </a:lnTo>
                <a:lnTo>
                  <a:pt x="8371" y="4040"/>
                </a:lnTo>
                <a:lnTo>
                  <a:pt x="8663" y="3894"/>
                </a:lnTo>
                <a:lnTo>
                  <a:pt x="9052" y="3650"/>
                </a:lnTo>
                <a:lnTo>
                  <a:pt x="9271" y="3529"/>
                </a:lnTo>
                <a:close/>
                <a:moveTo>
                  <a:pt x="9587" y="4186"/>
                </a:moveTo>
                <a:lnTo>
                  <a:pt x="9660" y="4332"/>
                </a:lnTo>
                <a:lnTo>
                  <a:pt x="9490" y="4429"/>
                </a:lnTo>
                <a:lnTo>
                  <a:pt x="9344" y="4551"/>
                </a:lnTo>
                <a:lnTo>
                  <a:pt x="9052" y="4770"/>
                </a:lnTo>
                <a:lnTo>
                  <a:pt x="8809" y="4916"/>
                </a:lnTo>
                <a:lnTo>
                  <a:pt x="8590" y="5110"/>
                </a:lnTo>
                <a:lnTo>
                  <a:pt x="8371" y="5305"/>
                </a:lnTo>
                <a:lnTo>
                  <a:pt x="8176" y="5524"/>
                </a:lnTo>
                <a:lnTo>
                  <a:pt x="8127" y="4794"/>
                </a:lnTo>
                <a:lnTo>
                  <a:pt x="8322" y="4794"/>
                </a:lnTo>
                <a:lnTo>
                  <a:pt x="8492" y="4721"/>
                </a:lnTo>
                <a:lnTo>
                  <a:pt x="8833" y="4575"/>
                </a:lnTo>
                <a:lnTo>
                  <a:pt x="9222" y="4380"/>
                </a:lnTo>
                <a:lnTo>
                  <a:pt x="9587" y="4186"/>
                </a:lnTo>
                <a:close/>
                <a:moveTo>
                  <a:pt x="14965" y="5938"/>
                </a:moveTo>
                <a:lnTo>
                  <a:pt x="14795" y="6059"/>
                </a:lnTo>
                <a:lnTo>
                  <a:pt x="14649" y="6205"/>
                </a:lnTo>
                <a:lnTo>
                  <a:pt x="14576" y="6181"/>
                </a:lnTo>
                <a:lnTo>
                  <a:pt x="14332" y="6157"/>
                </a:lnTo>
                <a:lnTo>
                  <a:pt x="14965" y="5938"/>
                </a:lnTo>
                <a:close/>
                <a:moveTo>
                  <a:pt x="2190" y="5840"/>
                </a:moveTo>
                <a:lnTo>
                  <a:pt x="2093" y="5986"/>
                </a:lnTo>
                <a:lnTo>
                  <a:pt x="2044" y="6132"/>
                </a:lnTo>
                <a:lnTo>
                  <a:pt x="2044" y="6181"/>
                </a:lnTo>
                <a:lnTo>
                  <a:pt x="2044" y="6254"/>
                </a:lnTo>
                <a:lnTo>
                  <a:pt x="1874" y="6181"/>
                </a:lnTo>
                <a:lnTo>
                  <a:pt x="1679" y="6108"/>
                </a:lnTo>
                <a:lnTo>
                  <a:pt x="1266" y="5962"/>
                </a:lnTo>
                <a:lnTo>
                  <a:pt x="2190" y="5840"/>
                </a:lnTo>
                <a:close/>
                <a:moveTo>
                  <a:pt x="3018" y="5743"/>
                </a:moveTo>
                <a:lnTo>
                  <a:pt x="2677" y="6132"/>
                </a:lnTo>
                <a:lnTo>
                  <a:pt x="2555" y="6302"/>
                </a:lnTo>
                <a:lnTo>
                  <a:pt x="2288" y="6278"/>
                </a:lnTo>
                <a:lnTo>
                  <a:pt x="2312" y="6254"/>
                </a:lnTo>
                <a:lnTo>
                  <a:pt x="2409" y="6181"/>
                </a:lnTo>
                <a:lnTo>
                  <a:pt x="2482" y="6059"/>
                </a:lnTo>
                <a:lnTo>
                  <a:pt x="2604" y="5938"/>
                </a:lnTo>
                <a:lnTo>
                  <a:pt x="2750" y="5816"/>
                </a:lnTo>
                <a:lnTo>
                  <a:pt x="2823" y="5767"/>
                </a:lnTo>
                <a:lnTo>
                  <a:pt x="3018" y="5743"/>
                </a:lnTo>
                <a:close/>
                <a:moveTo>
                  <a:pt x="9879" y="4672"/>
                </a:moveTo>
                <a:lnTo>
                  <a:pt x="9977" y="4818"/>
                </a:lnTo>
                <a:lnTo>
                  <a:pt x="9952" y="4818"/>
                </a:lnTo>
                <a:lnTo>
                  <a:pt x="9733" y="5062"/>
                </a:lnTo>
                <a:lnTo>
                  <a:pt x="9490" y="5281"/>
                </a:lnTo>
                <a:lnTo>
                  <a:pt x="8979" y="5719"/>
                </a:lnTo>
                <a:lnTo>
                  <a:pt x="8590" y="6035"/>
                </a:lnTo>
                <a:lnTo>
                  <a:pt x="8395" y="6181"/>
                </a:lnTo>
                <a:lnTo>
                  <a:pt x="8200" y="6351"/>
                </a:lnTo>
                <a:lnTo>
                  <a:pt x="8176" y="5694"/>
                </a:lnTo>
                <a:lnTo>
                  <a:pt x="8468" y="5573"/>
                </a:lnTo>
                <a:lnTo>
                  <a:pt x="8736" y="5402"/>
                </a:lnTo>
                <a:lnTo>
                  <a:pt x="9247" y="5086"/>
                </a:lnTo>
                <a:lnTo>
                  <a:pt x="9539" y="4916"/>
                </a:lnTo>
                <a:lnTo>
                  <a:pt x="9709" y="4794"/>
                </a:lnTo>
                <a:lnTo>
                  <a:pt x="9879" y="4672"/>
                </a:lnTo>
                <a:close/>
                <a:moveTo>
                  <a:pt x="3967" y="5597"/>
                </a:moveTo>
                <a:lnTo>
                  <a:pt x="3869" y="5719"/>
                </a:lnTo>
                <a:lnTo>
                  <a:pt x="3723" y="5986"/>
                </a:lnTo>
                <a:lnTo>
                  <a:pt x="3553" y="6229"/>
                </a:lnTo>
                <a:lnTo>
                  <a:pt x="3504" y="6327"/>
                </a:lnTo>
                <a:lnTo>
                  <a:pt x="3456" y="6424"/>
                </a:lnTo>
                <a:lnTo>
                  <a:pt x="3164" y="6375"/>
                </a:lnTo>
                <a:lnTo>
                  <a:pt x="2920" y="6327"/>
                </a:lnTo>
                <a:lnTo>
                  <a:pt x="3066" y="6181"/>
                </a:lnTo>
                <a:lnTo>
                  <a:pt x="3431" y="5792"/>
                </a:lnTo>
                <a:lnTo>
                  <a:pt x="3602" y="5646"/>
                </a:lnTo>
                <a:lnTo>
                  <a:pt x="3967" y="5597"/>
                </a:lnTo>
                <a:close/>
                <a:moveTo>
                  <a:pt x="5110" y="5354"/>
                </a:moveTo>
                <a:lnTo>
                  <a:pt x="4989" y="5475"/>
                </a:lnTo>
                <a:lnTo>
                  <a:pt x="4867" y="5597"/>
                </a:lnTo>
                <a:lnTo>
                  <a:pt x="4648" y="5865"/>
                </a:lnTo>
                <a:lnTo>
                  <a:pt x="4380" y="6205"/>
                </a:lnTo>
                <a:lnTo>
                  <a:pt x="4234" y="6400"/>
                </a:lnTo>
                <a:lnTo>
                  <a:pt x="4113" y="6594"/>
                </a:lnTo>
                <a:lnTo>
                  <a:pt x="3723" y="6497"/>
                </a:lnTo>
                <a:lnTo>
                  <a:pt x="3821" y="6400"/>
                </a:lnTo>
                <a:lnTo>
                  <a:pt x="3869" y="6278"/>
                </a:lnTo>
                <a:lnTo>
                  <a:pt x="3991" y="6084"/>
                </a:lnTo>
                <a:lnTo>
                  <a:pt x="4137" y="5865"/>
                </a:lnTo>
                <a:lnTo>
                  <a:pt x="4307" y="5694"/>
                </a:lnTo>
                <a:lnTo>
                  <a:pt x="4405" y="5597"/>
                </a:lnTo>
                <a:lnTo>
                  <a:pt x="4526" y="5500"/>
                </a:lnTo>
                <a:lnTo>
                  <a:pt x="5110" y="5354"/>
                </a:lnTo>
                <a:close/>
                <a:moveTo>
                  <a:pt x="14065" y="6254"/>
                </a:moveTo>
                <a:lnTo>
                  <a:pt x="14138" y="6327"/>
                </a:lnTo>
                <a:lnTo>
                  <a:pt x="14235" y="6375"/>
                </a:lnTo>
                <a:lnTo>
                  <a:pt x="14430" y="6448"/>
                </a:lnTo>
                <a:lnTo>
                  <a:pt x="14186" y="6740"/>
                </a:lnTo>
                <a:lnTo>
                  <a:pt x="14016" y="6643"/>
                </a:lnTo>
                <a:lnTo>
                  <a:pt x="13846" y="6546"/>
                </a:lnTo>
                <a:lnTo>
                  <a:pt x="13675" y="6497"/>
                </a:lnTo>
                <a:lnTo>
                  <a:pt x="13481" y="6448"/>
                </a:lnTo>
                <a:lnTo>
                  <a:pt x="14065" y="6254"/>
                </a:lnTo>
                <a:close/>
                <a:moveTo>
                  <a:pt x="5573" y="5451"/>
                </a:moveTo>
                <a:lnTo>
                  <a:pt x="5719" y="5621"/>
                </a:lnTo>
                <a:lnTo>
                  <a:pt x="5840" y="5767"/>
                </a:lnTo>
                <a:lnTo>
                  <a:pt x="5816" y="5767"/>
                </a:lnTo>
                <a:lnTo>
                  <a:pt x="5670" y="5840"/>
                </a:lnTo>
                <a:lnTo>
                  <a:pt x="5548" y="5962"/>
                </a:lnTo>
                <a:lnTo>
                  <a:pt x="5354" y="6205"/>
                </a:lnTo>
                <a:lnTo>
                  <a:pt x="5110" y="6473"/>
                </a:lnTo>
                <a:lnTo>
                  <a:pt x="4989" y="6619"/>
                </a:lnTo>
                <a:lnTo>
                  <a:pt x="4916" y="6765"/>
                </a:lnTo>
                <a:lnTo>
                  <a:pt x="4429" y="6667"/>
                </a:lnTo>
                <a:lnTo>
                  <a:pt x="4551" y="6546"/>
                </a:lnTo>
                <a:lnTo>
                  <a:pt x="4648" y="6424"/>
                </a:lnTo>
                <a:lnTo>
                  <a:pt x="4843" y="6157"/>
                </a:lnTo>
                <a:lnTo>
                  <a:pt x="5159" y="5816"/>
                </a:lnTo>
                <a:lnTo>
                  <a:pt x="5354" y="5646"/>
                </a:lnTo>
                <a:lnTo>
                  <a:pt x="5475" y="5548"/>
                </a:lnTo>
                <a:lnTo>
                  <a:pt x="5548" y="5451"/>
                </a:lnTo>
                <a:close/>
                <a:moveTo>
                  <a:pt x="6035" y="5962"/>
                </a:moveTo>
                <a:lnTo>
                  <a:pt x="6278" y="6254"/>
                </a:lnTo>
                <a:lnTo>
                  <a:pt x="6157" y="6424"/>
                </a:lnTo>
                <a:lnTo>
                  <a:pt x="6011" y="6643"/>
                </a:lnTo>
                <a:lnTo>
                  <a:pt x="5889" y="6862"/>
                </a:lnTo>
                <a:lnTo>
                  <a:pt x="5840" y="6935"/>
                </a:lnTo>
                <a:lnTo>
                  <a:pt x="5840" y="7008"/>
                </a:lnTo>
                <a:lnTo>
                  <a:pt x="5232" y="6838"/>
                </a:lnTo>
                <a:lnTo>
                  <a:pt x="5402" y="6692"/>
                </a:lnTo>
                <a:lnTo>
                  <a:pt x="5548" y="6546"/>
                </a:lnTo>
                <a:lnTo>
                  <a:pt x="5767" y="6278"/>
                </a:lnTo>
                <a:lnTo>
                  <a:pt x="5889" y="6157"/>
                </a:lnTo>
                <a:lnTo>
                  <a:pt x="6011" y="6011"/>
                </a:lnTo>
                <a:lnTo>
                  <a:pt x="6035" y="5962"/>
                </a:lnTo>
                <a:close/>
                <a:moveTo>
                  <a:pt x="7519" y="925"/>
                </a:moveTo>
                <a:lnTo>
                  <a:pt x="7470" y="1120"/>
                </a:lnTo>
                <a:lnTo>
                  <a:pt x="7470" y="1314"/>
                </a:lnTo>
                <a:lnTo>
                  <a:pt x="7470" y="1704"/>
                </a:lnTo>
                <a:lnTo>
                  <a:pt x="7495" y="2093"/>
                </a:lnTo>
                <a:lnTo>
                  <a:pt x="7519" y="2482"/>
                </a:lnTo>
                <a:lnTo>
                  <a:pt x="7592" y="3285"/>
                </a:lnTo>
                <a:lnTo>
                  <a:pt x="7665" y="4234"/>
                </a:lnTo>
                <a:lnTo>
                  <a:pt x="7714" y="5183"/>
                </a:lnTo>
                <a:lnTo>
                  <a:pt x="7714" y="6132"/>
                </a:lnTo>
                <a:lnTo>
                  <a:pt x="7714" y="7081"/>
                </a:lnTo>
                <a:lnTo>
                  <a:pt x="7519" y="6886"/>
                </a:lnTo>
                <a:lnTo>
                  <a:pt x="7324" y="6716"/>
                </a:lnTo>
                <a:lnTo>
                  <a:pt x="7032" y="6473"/>
                </a:lnTo>
                <a:lnTo>
                  <a:pt x="6522" y="5913"/>
                </a:lnTo>
                <a:lnTo>
                  <a:pt x="5986" y="5354"/>
                </a:lnTo>
                <a:lnTo>
                  <a:pt x="5792" y="5159"/>
                </a:lnTo>
                <a:lnTo>
                  <a:pt x="5670" y="5086"/>
                </a:lnTo>
                <a:lnTo>
                  <a:pt x="5573" y="5013"/>
                </a:lnTo>
                <a:lnTo>
                  <a:pt x="5719" y="4721"/>
                </a:lnTo>
                <a:lnTo>
                  <a:pt x="5913" y="4453"/>
                </a:lnTo>
                <a:lnTo>
                  <a:pt x="6278" y="3894"/>
                </a:lnTo>
                <a:lnTo>
                  <a:pt x="6449" y="3626"/>
                </a:lnTo>
                <a:lnTo>
                  <a:pt x="6570" y="3358"/>
                </a:lnTo>
                <a:lnTo>
                  <a:pt x="6692" y="3066"/>
                </a:lnTo>
                <a:lnTo>
                  <a:pt x="6789" y="2774"/>
                </a:lnTo>
                <a:lnTo>
                  <a:pt x="6984" y="2166"/>
                </a:lnTo>
                <a:lnTo>
                  <a:pt x="7203" y="1558"/>
                </a:lnTo>
                <a:lnTo>
                  <a:pt x="7349" y="1217"/>
                </a:lnTo>
                <a:lnTo>
                  <a:pt x="7519" y="925"/>
                </a:lnTo>
                <a:close/>
                <a:moveTo>
                  <a:pt x="6497" y="6497"/>
                </a:moveTo>
                <a:lnTo>
                  <a:pt x="6522" y="6521"/>
                </a:lnTo>
                <a:lnTo>
                  <a:pt x="6716" y="6716"/>
                </a:lnTo>
                <a:lnTo>
                  <a:pt x="6643" y="6765"/>
                </a:lnTo>
                <a:lnTo>
                  <a:pt x="6595" y="6789"/>
                </a:lnTo>
                <a:lnTo>
                  <a:pt x="6497" y="6911"/>
                </a:lnTo>
                <a:lnTo>
                  <a:pt x="6400" y="7008"/>
                </a:lnTo>
                <a:lnTo>
                  <a:pt x="6327" y="7130"/>
                </a:lnTo>
                <a:lnTo>
                  <a:pt x="5986" y="7057"/>
                </a:lnTo>
                <a:lnTo>
                  <a:pt x="6059" y="7008"/>
                </a:lnTo>
                <a:lnTo>
                  <a:pt x="6132" y="6935"/>
                </a:lnTo>
                <a:lnTo>
                  <a:pt x="6254" y="6838"/>
                </a:lnTo>
                <a:lnTo>
                  <a:pt x="6497" y="6497"/>
                </a:lnTo>
                <a:close/>
                <a:moveTo>
                  <a:pt x="13286" y="6521"/>
                </a:moveTo>
                <a:lnTo>
                  <a:pt x="13627" y="6740"/>
                </a:lnTo>
                <a:lnTo>
                  <a:pt x="13967" y="6935"/>
                </a:lnTo>
                <a:lnTo>
                  <a:pt x="13870" y="7032"/>
                </a:lnTo>
                <a:lnTo>
                  <a:pt x="13724" y="7178"/>
                </a:lnTo>
                <a:lnTo>
                  <a:pt x="13578" y="7081"/>
                </a:lnTo>
                <a:lnTo>
                  <a:pt x="13456" y="7032"/>
                </a:lnTo>
                <a:lnTo>
                  <a:pt x="13164" y="6911"/>
                </a:lnTo>
                <a:lnTo>
                  <a:pt x="12897" y="6813"/>
                </a:lnTo>
                <a:lnTo>
                  <a:pt x="12653" y="6716"/>
                </a:lnTo>
                <a:lnTo>
                  <a:pt x="13286" y="6521"/>
                </a:lnTo>
                <a:close/>
                <a:moveTo>
                  <a:pt x="10171" y="5062"/>
                </a:moveTo>
                <a:lnTo>
                  <a:pt x="10220" y="5135"/>
                </a:lnTo>
                <a:lnTo>
                  <a:pt x="10196" y="5159"/>
                </a:lnTo>
                <a:lnTo>
                  <a:pt x="9587" y="5816"/>
                </a:lnTo>
                <a:lnTo>
                  <a:pt x="9003" y="6521"/>
                </a:lnTo>
                <a:lnTo>
                  <a:pt x="8809" y="6716"/>
                </a:lnTo>
                <a:lnTo>
                  <a:pt x="8590" y="6935"/>
                </a:lnTo>
                <a:lnTo>
                  <a:pt x="8371" y="7154"/>
                </a:lnTo>
                <a:lnTo>
                  <a:pt x="8152" y="7373"/>
                </a:lnTo>
                <a:lnTo>
                  <a:pt x="8200" y="6740"/>
                </a:lnTo>
                <a:lnTo>
                  <a:pt x="8444" y="6570"/>
                </a:lnTo>
                <a:lnTo>
                  <a:pt x="8663" y="6400"/>
                </a:lnTo>
                <a:lnTo>
                  <a:pt x="9101" y="6035"/>
                </a:lnTo>
                <a:lnTo>
                  <a:pt x="9660" y="5573"/>
                </a:lnTo>
                <a:lnTo>
                  <a:pt x="9928" y="5329"/>
                </a:lnTo>
                <a:lnTo>
                  <a:pt x="10171" y="5062"/>
                </a:lnTo>
                <a:close/>
                <a:moveTo>
                  <a:pt x="10488" y="5329"/>
                </a:moveTo>
                <a:lnTo>
                  <a:pt x="10731" y="5427"/>
                </a:lnTo>
                <a:lnTo>
                  <a:pt x="10999" y="5500"/>
                </a:lnTo>
                <a:lnTo>
                  <a:pt x="11510" y="5597"/>
                </a:lnTo>
                <a:lnTo>
                  <a:pt x="11850" y="5670"/>
                </a:lnTo>
                <a:lnTo>
                  <a:pt x="12167" y="5694"/>
                </a:lnTo>
                <a:lnTo>
                  <a:pt x="12824" y="5719"/>
                </a:lnTo>
                <a:lnTo>
                  <a:pt x="13529" y="5743"/>
                </a:lnTo>
                <a:lnTo>
                  <a:pt x="14235" y="5792"/>
                </a:lnTo>
                <a:lnTo>
                  <a:pt x="13505" y="6059"/>
                </a:lnTo>
                <a:lnTo>
                  <a:pt x="12799" y="6278"/>
                </a:lnTo>
                <a:lnTo>
                  <a:pt x="11339" y="6692"/>
                </a:lnTo>
                <a:lnTo>
                  <a:pt x="9612" y="7130"/>
                </a:lnTo>
                <a:lnTo>
                  <a:pt x="9149" y="7251"/>
                </a:lnTo>
                <a:lnTo>
                  <a:pt x="8663" y="7373"/>
                </a:lnTo>
                <a:lnTo>
                  <a:pt x="9101" y="6862"/>
                </a:lnTo>
                <a:lnTo>
                  <a:pt x="9758" y="6132"/>
                </a:lnTo>
                <a:lnTo>
                  <a:pt x="10098" y="5767"/>
                </a:lnTo>
                <a:lnTo>
                  <a:pt x="10439" y="5402"/>
                </a:lnTo>
                <a:lnTo>
                  <a:pt x="10488" y="5329"/>
                </a:lnTo>
                <a:close/>
                <a:moveTo>
                  <a:pt x="6862" y="6886"/>
                </a:moveTo>
                <a:lnTo>
                  <a:pt x="7349" y="7422"/>
                </a:lnTo>
                <a:lnTo>
                  <a:pt x="7349" y="7422"/>
                </a:lnTo>
                <a:lnTo>
                  <a:pt x="6570" y="7203"/>
                </a:lnTo>
                <a:lnTo>
                  <a:pt x="6668" y="7105"/>
                </a:lnTo>
                <a:lnTo>
                  <a:pt x="6765" y="7008"/>
                </a:lnTo>
                <a:lnTo>
                  <a:pt x="6862" y="6911"/>
                </a:lnTo>
                <a:lnTo>
                  <a:pt x="6862" y="6886"/>
                </a:lnTo>
                <a:close/>
                <a:moveTo>
                  <a:pt x="12386" y="6789"/>
                </a:moveTo>
                <a:lnTo>
                  <a:pt x="12483" y="6911"/>
                </a:lnTo>
                <a:lnTo>
                  <a:pt x="12629" y="7008"/>
                </a:lnTo>
                <a:lnTo>
                  <a:pt x="12775" y="7105"/>
                </a:lnTo>
                <a:lnTo>
                  <a:pt x="12921" y="7178"/>
                </a:lnTo>
                <a:lnTo>
                  <a:pt x="13432" y="7422"/>
                </a:lnTo>
                <a:lnTo>
                  <a:pt x="13140" y="7641"/>
                </a:lnTo>
                <a:lnTo>
                  <a:pt x="12970" y="7543"/>
                </a:lnTo>
                <a:lnTo>
                  <a:pt x="12799" y="7470"/>
                </a:lnTo>
                <a:lnTo>
                  <a:pt x="12483" y="7349"/>
                </a:lnTo>
                <a:lnTo>
                  <a:pt x="12045" y="7154"/>
                </a:lnTo>
                <a:lnTo>
                  <a:pt x="11826" y="7057"/>
                </a:lnTo>
                <a:lnTo>
                  <a:pt x="11607" y="7008"/>
                </a:lnTo>
                <a:lnTo>
                  <a:pt x="12386" y="6789"/>
                </a:lnTo>
                <a:close/>
                <a:moveTo>
                  <a:pt x="11461" y="7057"/>
                </a:moveTo>
                <a:lnTo>
                  <a:pt x="11534" y="7154"/>
                </a:lnTo>
                <a:lnTo>
                  <a:pt x="11631" y="7251"/>
                </a:lnTo>
                <a:lnTo>
                  <a:pt x="11850" y="7397"/>
                </a:lnTo>
                <a:lnTo>
                  <a:pt x="12069" y="7519"/>
                </a:lnTo>
                <a:lnTo>
                  <a:pt x="12313" y="7641"/>
                </a:lnTo>
                <a:lnTo>
                  <a:pt x="12532" y="7762"/>
                </a:lnTo>
                <a:lnTo>
                  <a:pt x="12799" y="7908"/>
                </a:lnTo>
                <a:lnTo>
                  <a:pt x="12483" y="8152"/>
                </a:lnTo>
                <a:lnTo>
                  <a:pt x="12410" y="8054"/>
                </a:lnTo>
                <a:lnTo>
                  <a:pt x="12337" y="7981"/>
                </a:lnTo>
                <a:lnTo>
                  <a:pt x="12240" y="7908"/>
                </a:lnTo>
                <a:lnTo>
                  <a:pt x="12118" y="7860"/>
                </a:lnTo>
                <a:lnTo>
                  <a:pt x="11875" y="7762"/>
                </a:lnTo>
                <a:lnTo>
                  <a:pt x="11656" y="7689"/>
                </a:lnTo>
                <a:lnTo>
                  <a:pt x="11145" y="7470"/>
                </a:lnTo>
                <a:lnTo>
                  <a:pt x="10901" y="7349"/>
                </a:lnTo>
                <a:lnTo>
                  <a:pt x="10634" y="7251"/>
                </a:lnTo>
                <a:lnTo>
                  <a:pt x="11437" y="7057"/>
                </a:lnTo>
                <a:close/>
                <a:moveTo>
                  <a:pt x="10439" y="7324"/>
                </a:moveTo>
                <a:lnTo>
                  <a:pt x="10512" y="7422"/>
                </a:lnTo>
                <a:lnTo>
                  <a:pt x="10609" y="7495"/>
                </a:lnTo>
                <a:lnTo>
                  <a:pt x="10828" y="7665"/>
                </a:lnTo>
                <a:lnTo>
                  <a:pt x="11047" y="7787"/>
                </a:lnTo>
                <a:lnTo>
                  <a:pt x="11291" y="7884"/>
                </a:lnTo>
                <a:lnTo>
                  <a:pt x="11996" y="8176"/>
                </a:lnTo>
                <a:lnTo>
                  <a:pt x="12167" y="8249"/>
                </a:lnTo>
                <a:lnTo>
                  <a:pt x="12215" y="8273"/>
                </a:lnTo>
                <a:lnTo>
                  <a:pt x="12288" y="8298"/>
                </a:lnTo>
                <a:lnTo>
                  <a:pt x="11996" y="8541"/>
                </a:lnTo>
                <a:lnTo>
                  <a:pt x="11972" y="8541"/>
                </a:lnTo>
                <a:lnTo>
                  <a:pt x="11583" y="8444"/>
                </a:lnTo>
                <a:lnTo>
                  <a:pt x="11218" y="8322"/>
                </a:lnTo>
                <a:lnTo>
                  <a:pt x="10853" y="8152"/>
                </a:lnTo>
                <a:lnTo>
                  <a:pt x="10512" y="7957"/>
                </a:lnTo>
                <a:lnTo>
                  <a:pt x="10098" y="7714"/>
                </a:lnTo>
                <a:lnTo>
                  <a:pt x="9879" y="7592"/>
                </a:lnTo>
                <a:lnTo>
                  <a:pt x="9660" y="7495"/>
                </a:lnTo>
                <a:lnTo>
                  <a:pt x="10439" y="7324"/>
                </a:lnTo>
                <a:close/>
                <a:moveTo>
                  <a:pt x="8225" y="8103"/>
                </a:moveTo>
                <a:lnTo>
                  <a:pt x="8638" y="8249"/>
                </a:lnTo>
                <a:lnTo>
                  <a:pt x="9028" y="8419"/>
                </a:lnTo>
                <a:lnTo>
                  <a:pt x="8930" y="8517"/>
                </a:lnTo>
                <a:lnTo>
                  <a:pt x="8784" y="8638"/>
                </a:lnTo>
                <a:lnTo>
                  <a:pt x="8711" y="8711"/>
                </a:lnTo>
                <a:lnTo>
                  <a:pt x="8687" y="8784"/>
                </a:lnTo>
                <a:lnTo>
                  <a:pt x="8225" y="8103"/>
                </a:lnTo>
                <a:close/>
                <a:moveTo>
                  <a:pt x="7689" y="8663"/>
                </a:moveTo>
                <a:lnTo>
                  <a:pt x="7714" y="9003"/>
                </a:lnTo>
                <a:lnTo>
                  <a:pt x="7689" y="9003"/>
                </a:lnTo>
                <a:lnTo>
                  <a:pt x="7519" y="8930"/>
                </a:lnTo>
                <a:lnTo>
                  <a:pt x="7665" y="8687"/>
                </a:lnTo>
                <a:lnTo>
                  <a:pt x="7689" y="8663"/>
                </a:lnTo>
                <a:close/>
                <a:moveTo>
                  <a:pt x="9344" y="7592"/>
                </a:moveTo>
                <a:lnTo>
                  <a:pt x="9612" y="7787"/>
                </a:lnTo>
                <a:lnTo>
                  <a:pt x="9904" y="7981"/>
                </a:lnTo>
                <a:lnTo>
                  <a:pt x="10463" y="8322"/>
                </a:lnTo>
                <a:lnTo>
                  <a:pt x="10755" y="8492"/>
                </a:lnTo>
                <a:lnTo>
                  <a:pt x="11047" y="8638"/>
                </a:lnTo>
                <a:lnTo>
                  <a:pt x="11364" y="8760"/>
                </a:lnTo>
                <a:lnTo>
                  <a:pt x="11680" y="8833"/>
                </a:lnTo>
                <a:lnTo>
                  <a:pt x="11510" y="9003"/>
                </a:lnTo>
                <a:lnTo>
                  <a:pt x="11485" y="9028"/>
                </a:lnTo>
                <a:lnTo>
                  <a:pt x="10463" y="8565"/>
                </a:lnTo>
                <a:lnTo>
                  <a:pt x="9952" y="8371"/>
                </a:lnTo>
                <a:lnTo>
                  <a:pt x="9417" y="8176"/>
                </a:lnTo>
                <a:lnTo>
                  <a:pt x="8979" y="7981"/>
                </a:lnTo>
                <a:lnTo>
                  <a:pt x="8736" y="7884"/>
                </a:lnTo>
                <a:lnTo>
                  <a:pt x="8468" y="7811"/>
                </a:lnTo>
                <a:lnTo>
                  <a:pt x="8906" y="7714"/>
                </a:lnTo>
                <a:lnTo>
                  <a:pt x="9344" y="7592"/>
                </a:lnTo>
                <a:close/>
                <a:moveTo>
                  <a:pt x="9368" y="8565"/>
                </a:moveTo>
                <a:lnTo>
                  <a:pt x="9733" y="8687"/>
                </a:lnTo>
                <a:lnTo>
                  <a:pt x="9660" y="8760"/>
                </a:lnTo>
                <a:lnTo>
                  <a:pt x="9198" y="9076"/>
                </a:lnTo>
                <a:lnTo>
                  <a:pt x="9101" y="9149"/>
                </a:lnTo>
                <a:lnTo>
                  <a:pt x="9003" y="9247"/>
                </a:lnTo>
                <a:lnTo>
                  <a:pt x="8760" y="8906"/>
                </a:lnTo>
                <a:lnTo>
                  <a:pt x="8784" y="8906"/>
                </a:lnTo>
                <a:lnTo>
                  <a:pt x="8930" y="8809"/>
                </a:lnTo>
                <a:lnTo>
                  <a:pt x="9052" y="8711"/>
                </a:lnTo>
                <a:lnTo>
                  <a:pt x="9174" y="8638"/>
                </a:lnTo>
                <a:lnTo>
                  <a:pt x="9344" y="8590"/>
                </a:lnTo>
                <a:lnTo>
                  <a:pt x="9368" y="8565"/>
                </a:lnTo>
                <a:close/>
                <a:moveTo>
                  <a:pt x="828" y="6181"/>
                </a:moveTo>
                <a:lnTo>
                  <a:pt x="1168" y="6302"/>
                </a:lnTo>
                <a:lnTo>
                  <a:pt x="1533" y="6400"/>
                </a:lnTo>
                <a:lnTo>
                  <a:pt x="2239" y="6546"/>
                </a:lnTo>
                <a:lnTo>
                  <a:pt x="2507" y="6570"/>
                </a:lnTo>
                <a:lnTo>
                  <a:pt x="2750" y="6594"/>
                </a:lnTo>
                <a:lnTo>
                  <a:pt x="3018" y="6619"/>
                </a:lnTo>
                <a:lnTo>
                  <a:pt x="3285" y="6643"/>
                </a:lnTo>
                <a:lnTo>
                  <a:pt x="4356" y="6911"/>
                </a:lnTo>
                <a:lnTo>
                  <a:pt x="5159" y="7081"/>
                </a:lnTo>
                <a:lnTo>
                  <a:pt x="5938" y="7300"/>
                </a:lnTo>
                <a:lnTo>
                  <a:pt x="7519" y="7762"/>
                </a:lnTo>
                <a:lnTo>
                  <a:pt x="6546" y="8273"/>
                </a:lnTo>
                <a:lnTo>
                  <a:pt x="5548" y="8736"/>
                </a:lnTo>
                <a:lnTo>
                  <a:pt x="4697" y="9076"/>
                </a:lnTo>
                <a:lnTo>
                  <a:pt x="4453" y="9198"/>
                </a:lnTo>
                <a:lnTo>
                  <a:pt x="4332" y="9271"/>
                </a:lnTo>
                <a:lnTo>
                  <a:pt x="4234" y="9368"/>
                </a:lnTo>
                <a:lnTo>
                  <a:pt x="4210" y="9320"/>
                </a:lnTo>
                <a:lnTo>
                  <a:pt x="3991" y="9003"/>
                </a:lnTo>
                <a:lnTo>
                  <a:pt x="3748" y="8687"/>
                </a:lnTo>
                <a:lnTo>
                  <a:pt x="3456" y="8395"/>
                </a:lnTo>
                <a:lnTo>
                  <a:pt x="3164" y="8127"/>
                </a:lnTo>
                <a:lnTo>
                  <a:pt x="2531" y="7616"/>
                </a:lnTo>
                <a:lnTo>
                  <a:pt x="2239" y="7373"/>
                </a:lnTo>
                <a:lnTo>
                  <a:pt x="1947" y="7105"/>
                </a:lnTo>
                <a:lnTo>
                  <a:pt x="1728" y="6911"/>
                </a:lnTo>
                <a:lnTo>
                  <a:pt x="1485" y="6716"/>
                </a:lnTo>
                <a:lnTo>
                  <a:pt x="1047" y="6375"/>
                </a:lnTo>
                <a:lnTo>
                  <a:pt x="828" y="6181"/>
                </a:lnTo>
                <a:close/>
                <a:moveTo>
                  <a:pt x="10098" y="8833"/>
                </a:moveTo>
                <a:lnTo>
                  <a:pt x="10658" y="9076"/>
                </a:lnTo>
                <a:lnTo>
                  <a:pt x="10366" y="9247"/>
                </a:lnTo>
                <a:lnTo>
                  <a:pt x="10098" y="9393"/>
                </a:lnTo>
                <a:lnTo>
                  <a:pt x="9758" y="9612"/>
                </a:lnTo>
                <a:lnTo>
                  <a:pt x="9612" y="9758"/>
                </a:lnTo>
                <a:lnTo>
                  <a:pt x="9466" y="9904"/>
                </a:lnTo>
                <a:lnTo>
                  <a:pt x="9125" y="9417"/>
                </a:lnTo>
                <a:lnTo>
                  <a:pt x="9198" y="9393"/>
                </a:lnTo>
                <a:lnTo>
                  <a:pt x="9271" y="9368"/>
                </a:lnTo>
                <a:lnTo>
                  <a:pt x="9417" y="9271"/>
                </a:lnTo>
                <a:lnTo>
                  <a:pt x="9660" y="9101"/>
                </a:lnTo>
                <a:lnTo>
                  <a:pt x="10098" y="8857"/>
                </a:lnTo>
                <a:lnTo>
                  <a:pt x="10098" y="8833"/>
                </a:lnTo>
                <a:close/>
                <a:moveTo>
                  <a:pt x="7324" y="9174"/>
                </a:moveTo>
                <a:lnTo>
                  <a:pt x="7446" y="9222"/>
                </a:lnTo>
                <a:lnTo>
                  <a:pt x="7519" y="9295"/>
                </a:lnTo>
                <a:lnTo>
                  <a:pt x="7738" y="9393"/>
                </a:lnTo>
                <a:lnTo>
                  <a:pt x="7738" y="9855"/>
                </a:lnTo>
                <a:lnTo>
                  <a:pt x="7738" y="10001"/>
                </a:lnTo>
                <a:lnTo>
                  <a:pt x="7495" y="9855"/>
                </a:lnTo>
                <a:lnTo>
                  <a:pt x="7251" y="9733"/>
                </a:lnTo>
                <a:lnTo>
                  <a:pt x="7105" y="9685"/>
                </a:lnTo>
                <a:lnTo>
                  <a:pt x="6984" y="9660"/>
                </a:lnTo>
                <a:lnTo>
                  <a:pt x="7324" y="9174"/>
                </a:lnTo>
                <a:close/>
                <a:moveTo>
                  <a:pt x="6911" y="9758"/>
                </a:moveTo>
                <a:lnTo>
                  <a:pt x="7008" y="9879"/>
                </a:lnTo>
                <a:lnTo>
                  <a:pt x="7130" y="10001"/>
                </a:lnTo>
                <a:lnTo>
                  <a:pt x="7373" y="10196"/>
                </a:lnTo>
                <a:lnTo>
                  <a:pt x="7543" y="10317"/>
                </a:lnTo>
                <a:lnTo>
                  <a:pt x="7762" y="10415"/>
                </a:lnTo>
                <a:lnTo>
                  <a:pt x="7762" y="10926"/>
                </a:lnTo>
                <a:lnTo>
                  <a:pt x="7470" y="10707"/>
                </a:lnTo>
                <a:lnTo>
                  <a:pt x="7203" y="10488"/>
                </a:lnTo>
                <a:lnTo>
                  <a:pt x="7057" y="10415"/>
                </a:lnTo>
                <a:lnTo>
                  <a:pt x="6911" y="10317"/>
                </a:lnTo>
                <a:lnTo>
                  <a:pt x="6741" y="10269"/>
                </a:lnTo>
                <a:lnTo>
                  <a:pt x="6570" y="10244"/>
                </a:lnTo>
                <a:lnTo>
                  <a:pt x="6911" y="9758"/>
                </a:lnTo>
                <a:close/>
                <a:moveTo>
                  <a:pt x="11072" y="9271"/>
                </a:moveTo>
                <a:lnTo>
                  <a:pt x="11291" y="9368"/>
                </a:lnTo>
                <a:lnTo>
                  <a:pt x="11266" y="9490"/>
                </a:lnTo>
                <a:lnTo>
                  <a:pt x="11266" y="9612"/>
                </a:lnTo>
                <a:lnTo>
                  <a:pt x="11096" y="9685"/>
                </a:lnTo>
                <a:lnTo>
                  <a:pt x="10950" y="9782"/>
                </a:lnTo>
                <a:lnTo>
                  <a:pt x="10658" y="9977"/>
                </a:lnTo>
                <a:lnTo>
                  <a:pt x="10293" y="10220"/>
                </a:lnTo>
                <a:lnTo>
                  <a:pt x="10123" y="10366"/>
                </a:lnTo>
                <a:lnTo>
                  <a:pt x="10050" y="10439"/>
                </a:lnTo>
                <a:lnTo>
                  <a:pt x="10001" y="10536"/>
                </a:lnTo>
                <a:lnTo>
                  <a:pt x="10001" y="10585"/>
                </a:lnTo>
                <a:lnTo>
                  <a:pt x="10025" y="10609"/>
                </a:lnTo>
                <a:lnTo>
                  <a:pt x="10123" y="10609"/>
                </a:lnTo>
                <a:lnTo>
                  <a:pt x="10220" y="10585"/>
                </a:lnTo>
                <a:lnTo>
                  <a:pt x="10390" y="10512"/>
                </a:lnTo>
                <a:lnTo>
                  <a:pt x="10561" y="10390"/>
                </a:lnTo>
                <a:lnTo>
                  <a:pt x="10731" y="10269"/>
                </a:lnTo>
                <a:lnTo>
                  <a:pt x="10999" y="10074"/>
                </a:lnTo>
                <a:lnTo>
                  <a:pt x="11291" y="9904"/>
                </a:lnTo>
                <a:lnTo>
                  <a:pt x="11339" y="10171"/>
                </a:lnTo>
                <a:lnTo>
                  <a:pt x="11412" y="10390"/>
                </a:lnTo>
                <a:lnTo>
                  <a:pt x="11145" y="10488"/>
                </a:lnTo>
                <a:lnTo>
                  <a:pt x="10877" y="10634"/>
                </a:lnTo>
                <a:lnTo>
                  <a:pt x="10731" y="10682"/>
                </a:lnTo>
                <a:lnTo>
                  <a:pt x="10561" y="10804"/>
                </a:lnTo>
                <a:lnTo>
                  <a:pt x="10415" y="10926"/>
                </a:lnTo>
                <a:lnTo>
                  <a:pt x="10342" y="10999"/>
                </a:lnTo>
                <a:lnTo>
                  <a:pt x="10317" y="11072"/>
                </a:lnTo>
                <a:lnTo>
                  <a:pt x="9879" y="10463"/>
                </a:lnTo>
                <a:lnTo>
                  <a:pt x="9587" y="10050"/>
                </a:lnTo>
                <a:lnTo>
                  <a:pt x="9733" y="10001"/>
                </a:lnTo>
                <a:lnTo>
                  <a:pt x="9904" y="9928"/>
                </a:lnTo>
                <a:lnTo>
                  <a:pt x="10196" y="9758"/>
                </a:lnTo>
                <a:lnTo>
                  <a:pt x="10634" y="9514"/>
                </a:lnTo>
                <a:lnTo>
                  <a:pt x="11047" y="9295"/>
                </a:lnTo>
                <a:lnTo>
                  <a:pt x="11072" y="9271"/>
                </a:lnTo>
                <a:close/>
                <a:moveTo>
                  <a:pt x="11534" y="10780"/>
                </a:moveTo>
                <a:lnTo>
                  <a:pt x="11656" y="11193"/>
                </a:lnTo>
                <a:lnTo>
                  <a:pt x="11631" y="11193"/>
                </a:lnTo>
                <a:lnTo>
                  <a:pt x="11437" y="11364"/>
                </a:lnTo>
                <a:lnTo>
                  <a:pt x="11218" y="11510"/>
                </a:lnTo>
                <a:lnTo>
                  <a:pt x="11023" y="11631"/>
                </a:lnTo>
                <a:lnTo>
                  <a:pt x="10828" y="11753"/>
                </a:lnTo>
                <a:lnTo>
                  <a:pt x="10804" y="11777"/>
                </a:lnTo>
                <a:lnTo>
                  <a:pt x="10439" y="11242"/>
                </a:lnTo>
                <a:lnTo>
                  <a:pt x="10512" y="11242"/>
                </a:lnTo>
                <a:lnTo>
                  <a:pt x="10585" y="11218"/>
                </a:lnTo>
                <a:lnTo>
                  <a:pt x="10731" y="11145"/>
                </a:lnTo>
                <a:lnTo>
                  <a:pt x="10999" y="10974"/>
                </a:lnTo>
                <a:lnTo>
                  <a:pt x="11534" y="10780"/>
                </a:lnTo>
                <a:close/>
                <a:moveTo>
                  <a:pt x="6522" y="10342"/>
                </a:moveTo>
                <a:lnTo>
                  <a:pt x="6668" y="10439"/>
                </a:lnTo>
                <a:lnTo>
                  <a:pt x="6838" y="10561"/>
                </a:lnTo>
                <a:lnTo>
                  <a:pt x="7105" y="10853"/>
                </a:lnTo>
                <a:lnTo>
                  <a:pt x="7251" y="10999"/>
                </a:lnTo>
                <a:lnTo>
                  <a:pt x="7397" y="11120"/>
                </a:lnTo>
                <a:lnTo>
                  <a:pt x="7568" y="11218"/>
                </a:lnTo>
                <a:lnTo>
                  <a:pt x="7738" y="11291"/>
                </a:lnTo>
                <a:lnTo>
                  <a:pt x="7762" y="11291"/>
                </a:lnTo>
                <a:lnTo>
                  <a:pt x="7762" y="12021"/>
                </a:lnTo>
                <a:lnTo>
                  <a:pt x="7665" y="11948"/>
                </a:lnTo>
                <a:lnTo>
                  <a:pt x="7568" y="11875"/>
                </a:lnTo>
                <a:lnTo>
                  <a:pt x="7397" y="11704"/>
                </a:lnTo>
                <a:lnTo>
                  <a:pt x="7057" y="11364"/>
                </a:lnTo>
                <a:lnTo>
                  <a:pt x="6862" y="11193"/>
                </a:lnTo>
                <a:lnTo>
                  <a:pt x="6619" y="11072"/>
                </a:lnTo>
                <a:lnTo>
                  <a:pt x="6376" y="10999"/>
                </a:lnTo>
                <a:lnTo>
                  <a:pt x="6132" y="10926"/>
                </a:lnTo>
                <a:lnTo>
                  <a:pt x="6522" y="10342"/>
                </a:lnTo>
                <a:close/>
                <a:moveTo>
                  <a:pt x="11753" y="11510"/>
                </a:moveTo>
                <a:lnTo>
                  <a:pt x="11826" y="11802"/>
                </a:lnTo>
                <a:lnTo>
                  <a:pt x="11704" y="11826"/>
                </a:lnTo>
                <a:lnTo>
                  <a:pt x="11607" y="11899"/>
                </a:lnTo>
                <a:lnTo>
                  <a:pt x="11412" y="12021"/>
                </a:lnTo>
                <a:lnTo>
                  <a:pt x="11291" y="12167"/>
                </a:lnTo>
                <a:lnTo>
                  <a:pt x="11218" y="12240"/>
                </a:lnTo>
                <a:lnTo>
                  <a:pt x="11193" y="12313"/>
                </a:lnTo>
                <a:lnTo>
                  <a:pt x="10901" y="11899"/>
                </a:lnTo>
                <a:lnTo>
                  <a:pt x="11120" y="11850"/>
                </a:lnTo>
                <a:lnTo>
                  <a:pt x="11339" y="11777"/>
                </a:lnTo>
                <a:lnTo>
                  <a:pt x="11558" y="11656"/>
                </a:lnTo>
                <a:lnTo>
                  <a:pt x="11753" y="11510"/>
                </a:lnTo>
                <a:close/>
                <a:moveTo>
                  <a:pt x="6059" y="11047"/>
                </a:moveTo>
                <a:lnTo>
                  <a:pt x="6303" y="11218"/>
                </a:lnTo>
                <a:lnTo>
                  <a:pt x="6546" y="11388"/>
                </a:lnTo>
                <a:lnTo>
                  <a:pt x="6789" y="11583"/>
                </a:lnTo>
                <a:lnTo>
                  <a:pt x="6984" y="11802"/>
                </a:lnTo>
                <a:lnTo>
                  <a:pt x="7251" y="12069"/>
                </a:lnTo>
                <a:lnTo>
                  <a:pt x="7397" y="12215"/>
                </a:lnTo>
                <a:lnTo>
                  <a:pt x="7543" y="12313"/>
                </a:lnTo>
                <a:lnTo>
                  <a:pt x="7276" y="12459"/>
                </a:lnTo>
                <a:lnTo>
                  <a:pt x="7154" y="12386"/>
                </a:lnTo>
                <a:lnTo>
                  <a:pt x="7008" y="12337"/>
                </a:lnTo>
                <a:lnTo>
                  <a:pt x="6765" y="12215"/>
                </a:lnTo>
                <a:lnTo>
                  <a:pt x="6522" y="12069"/>
                </a:lnTo>
                <a:lnTo>
                  <a:pt x="6327" y="11948"/>
                </a:lnTo>
                <a:lnTo>
                  <a:pt x="6157" y="11802"/>
                </a:lnTo>
                <a:lnTo>
                  <a:pt x="5962" y="11656"/>
                </a:lnTo>
                <a:lnTo>
                  <a:pt x="5767" y="11534"/>
                </a:lnTo>
                <a:lnTo>
                  <a:pt x="6059" y="11047"/>
                </a:lnTo>
                <a:close/>
                <a:moveTo>
                  <a:pt x="5670" y="11680"/>
                </a:moveTo>
                <a:lnTo>
                  <a:pt x="5719" y="11777"/>
                </a:lnTo>
                <a:lnTo>
                  <a:pt x="5792" y="11850"/>
                </a:lnTo>
                <a:lnTo>
                  <a:pt x="5938" y="12021"/>
                </a:lnTo>
                <a:lnTo>
                  <a:pt x="6108" y="12167"/>
                </a:lnTo>
                <a:lnTo>
                  <a:pt x="6278" y="12288"/>
                </a:lnTo>
                <a:lnTo>
                  <a:pt x="6546" y="12483"/>
                </a:lnTo>
                <a:lnTo>
                  <a:pt x="6716" y="12580"/>
                </a:lnTo>
                <a:lnTo>
                  <a:pt x="6887" y="12678"/>
                </a:lnTo>
                <a:lnTo>
                  <a:pt x="6522" y="12848"/>
                </a:lnTo>
                <a:lnTo>
                  <a:pt x="6230" y="12653"/>
                </a:lnTo>
                <a:lnTo>
                  <a:pt x="5938" y="12434"/>
                </a:lnTo>
                <a:lnTo>
                  <a:pt x="5694" y="12215"/>
                </a:lnTo>
                <a:lnTo>
                  <a:pt x="5475" y="12021"/>
                </a:lnTo>
                <a:lnTo>
                  <a:pt x="5621" y="11777"/>
                </a:lnTo>
                <a:lnTo>
                  <a:pt x="5670" y="11680"/>
                </a:lnTo>
                <a:close/>
                <a:moveTo>
                  <a:pt x="11899" y="12094"/>
                </a:moveTo>
                <a:lnTo>
                  <a:pt x="12021" y="12605"/>
                </a:lnTo>
                <a:lnTo>
                  <a:pt x="11899" y="12726"/>
                </a:lnTo>
                <a:lnTo>
                  <a:pt x="11777" y="12848"/>
                </a:lnTo>
                <a:lnTo>
                  <a:pt x="11729" y="12921"/>
                </a:lnTo>
                <a:lnTo>
                  <a:pt x="11680" y="12994"/>
                </a:lnTo>
                <a:lnTo>
                  <a:pt x="11680" y="13018"/>
                </a:lnTo>
                <a:lnTo>
                  <a:pt x="11266" y="12434"/>
                </a:lnTo>
                <a:lnTo>
                  <a:pt x="11412" y="12386"/>
                </a:lnTo>
                <a:lnTo>
                  <a:pt x="11558" y="12313"/>
                </a:lnTo>
                <a:lnTo>
                  <a:pt x="11729" y="12215"/>
                </a:lnTo>
                <a:lnTo>
                  <a:pt x="11899" y="12094"/>
                </a:lnTo>
                <a:close/>
                <a:moveTo>
                  <a:pt x="5329" y="12240"/>
                </a:moveTo>
                <a:lnTo>
                  <a:pt x="5402" y="12361"/>
                </a:lnTo>
                <a:lnTo>
                  <a:pt x="5500" y="12483"/>
                </a:lnTo>
                <a:lnTo>
                  <a:pt x="5670" y="12678"/>
                </a:lnTo>
                <a:lnTo>
                  <a:pt x="5913" y="12897"/>
                </a:lnTo>
                <a:lnTo>
                  <a:pt x="6157" y="13067"/>
                </a:lnTo>
                <a:lnTo>
                  <a:pt x="5743" y="13335"/>
                </a:lnTo>
                <a:lnTo>
                  <a:pt x="5646" y="13310"/>
                </a:lnTo>
                <a:lnTo>
                  <a:pt x="5475" y="13237"/>
                </a:lnTo>
                <a:lnTo>
                  <a:pt x="5305" y="13164"/>
                </a:lnTo>
                <a:lnTo>
                  <a:pt x="5135" y="13043"/>
                </a:lnTo>
                <a:lnTo>
                  <a:pt x="4940" y="12970"/>
                </a:lnTo>
                <a:lnTo>
                  <a:pt x="4891" y="12945"/>
                </a:lnTo>
                <a:lnTo>
                  <a:pt x="5110" y="12605"/>
                </a:lnTo>
                <a:lnTo>
                  <a:pt x="5329" y="12240"/>
                </a:lnTo>
                <a:close/>
                <a:moveTo>
                  <a:pt x="12094" y="13043"/>
                </a:moveTo>
                <a:lnTo>
                  <a:pt x="12215" y="13748"/>
                </a:lnTo>
                <a:lnTo>
                  <a:pt x="11802" y="13189"/>
                </a:lnTo>
                <a:lnTo>
                  <a:pt x="11850" y="13189"/>
                </a:lnTo>
                <a:lnTo>
                  <a:pt x="11923" y="13164"/>
                </a:lnTo>
                <a:lnTo>
                  <a:pt x="11972" y="13140"/>
                </a:lnTo>
                <a:lnTo>
                  <a:pt x="12094" y="13043"/>
                </a:lnTo>
                <a:close/>
                <a:moveTo>
                  <a:pt x="4745" y="13140"/>
                </a:moveTo>
                <a:lnTo>
                  <a:pt x="4891" y="13310"/>
                </a:lnTo>
                <a:lnTo>
                  <a:pt x="5062" y="13456"/>
                </a:lnTo>
                <a:lnTo>
                  <a:pt x="5305" y="13602"/>
                </a:lnTo>
                <a:lnTo>
                  <a:pt x="4964" y="13846"/>
                </a:lnTo>
                <a:lnTo>
                  <a:pt x="4891" y="13773"/>
                </a:lnTo>
                <a:lnTo>
                  <a:pt x="4818" y="13700"/>
                </a:lnTo>
                <a:lnTo>
                  <a:pt x="4648" y="13627"/>
                </a:lnTo>
                <a:lnTo>
                  <a:pt x="4551" y="13554"/>
                </a:lnTo>
                <a:lnTo>
                  <a:pt x="4405" y="13529"/>
                </a:lnTo>
                <a:lnTo>
                  <a:pt x="4575" y="13335"/>
                </a:lnTo>
                <a:lnTo>
                  <a:pt x="4745" y="13140"/>
                </a:lnTo>
                <a:close/>
                <a:moveTo>
                  <a:pt x="8200" y="8833"/>
                </a:moveTo>
                <a:lnTo>
                  <a:pt x="8371" y="9076"/>
                </a:lnTo>
                <a:lnTo>
                  <a:pt x="8663" y="9514"/>
                </a:lnTo>
                <a:lnTo>
                  <a:pt x="8979" y="9928"/>
                </a:lnTo>
                <a:lnTo>
                  <a:pt x="9587" y="10780"/>
                </a:lnTo>
                <a:lnTo>
                  <a:pt x="10171" y="11583"/>
                </a:lnTo>
                <a:lnTo>
                  <a:pt x="10731" y="12410"/>
                </a:lnTo>
                <a:lnTo>
                  <a:pt x="11291" y="13213"/>
                </a:lnTo>
                <a:lnTo>
                  <a:pt x="11850" y="13992"/>
                </a:lnTo>
                <a:lnTo>
                  <a:pt x="11729" y="13943"/>
                </a:lnTo>
                <a:lnTo>
                  <a:pt x="11072" y="13554"/>
                </a:lnTo>
                <a:lnTo>
                  <a:pt x="10415" y="13189"/>
                </a:lnTo>
                <a:lnTo>
                  <a:pt x="9831" y="12921"/>
                </a:lnTo>
                <a:lnTo>
                  <a:pt x="9539" y="12799"/>
                </a:lnTo>
                <a:lnTo>
                  <a:pt x="9222" y="12678"/>
                </a:lnTo>
                <a:lnTo>
                  <a:pt x="8760" y="12507"/>
                </a:lnTo>
                <a:lnTo>
                  <a:pt x="8517" y="12410"/>
                </a:lnTo>
                <a:lnTo>
                  <a:pt x="8273" y="12337"/>
                </a:lnTo>
                <a:lnTo>
                  <a:pt x="8273" y="12288"/>
                </a:lnTo>
                <a:lnTo>
                  <a:pt x="8322" y="11996"/>
                </a:lnTo>
                <a:lnTo>
                  <a:pt x="8346" y="11680"/>
                </a:lnTo>
                <a:lnTo>
                  <a:pt x="8346" y="11388"/>
                </a:lnTo>
                <a:lnTo>
                  <a:pt x="8322" y="11072"/>
                </a:lnTo>
                <a:lnTo>
                  <a:pt x="8273" y="10463"/>
                </a:lnTo>
                <a:lnTo>
                  <a:pt x="8225" y="9855"/>
                </a:lnTo>
                <a:lnTo>
                  <a:pt x="8200" y="8833"/>
                </a:lnTo>
                <a:close/>
                <a:moveTo>
                  <a:pt x="7324" y="8346"/>
                </a:moveTo>
                <a:lnTo>
                  <a:pt x="6935" y="8906"/>
                </a:lnTo>
                <a:lnTo>
                  <a:pt x="6570" y="9441"/>
                </a:lnTo>
                <a:lnTo>
                  <a:pt x="5962" y="10439"/>
                </a:lnTo>
                <a:lnTo>
                  <a:pt x="5354" y="11437"/>
                </a:lnTo>
                <a:lnTo>
                  <a:pt x="4818" y="12386"/>
                </a:lnTo>
                <a:lnTo>
                  <a:pt x="4502" y="12848"/>
                </a:lnTo>
                <a:lnTo>
                  <a:pt x="4356" y="13067"/>
                </a:lnTo>
                <a:lnTo>
                  <a:pt x="4161" y="13286"/>
                </a:lnTo>
                <a:lnTo>
                  <a:pt x="3967" y="13529"/>
                </a:lnTo>
                <a:lnTo>
                  <a:pt x="3796" y="13773"/>
                </a:lnTo>
                <a:lnTo>
                  <a:pt x="3650" y="14040"/>
                </a:lnTo>
                <a:lnTo>
                  <a:pt x="3504" y="14308"/>
                </a:lnTo>
                <a:lnTo>
                  <a:pt x="3577" y="13578"/>
                </a:lnTo>
                <a:lnTo>
                  <a:pt x="3699" y="12897"/>
                </a:lnTo>
                <a:lnTo>
                  <a:pt x="3821" y="12215"/>
                </a:lnTo>
                <a:lnTo>
                  <a:pt x="3967" y="11558"/>
                </a:lnTo>
                <a:lnTo>
                  <a:pt x="4113" y="10926"/>
                </a:lnTo>
                <a:lnTo>
                  <a:pt x="4234" y="10269"/>
                </a:lnTo>
                <a:lnTo>
                  <a:pt x="4332" y="9612"/>
                </a:lnTo>
                <a:lnTo>
                  <a:pt x="4307" y="9539"/>
                </a:lnTo>
                <a:lnTo>
                  <a:pt x="4453" y="9587"/>
                </a:lnTo>
                <a:lnTo>
                  <a:pt x="4624" y="9563"/>
                </a:lnTo>
                <a:lnTo>
                  <a:pt x="4818" y="9514"/>
                </a:lnTo>
                <a:lnTo>
                  <a:pt x="5013" y="9441"/>
                </a:lnTo>
                <a:lnTo>
                  <a:pt x="5354" y="9271"/>
                </a:lnTo>
                <a:lnTo>
                  <a:pt x="5646" y="9149"/>
                </a:lnTo>
                <a:lnTo>
                  <a:pt x="6497" y="8760"/>
                </a:lnTo>
                <a:lnTo>
                  <a:pt x="7324" y="8346"/>
                </a:lnTo>
                <a:close/>
                <a:moveTo>
                  <a:pt x="4234" y="13700"/>
                </a:moveTo>
                <a:lnTo>
                  <a:pt x="4307" y="13773"/>
                </a:lnTo>
                <a:lnTo>
                  <a:pt x="4380" y="13821"/>
                </a:lnTo>
                <a:lnTo>
                  <a:pt x="4551" y="13943"/>
                </a:lnTo>
                <a:lnTo>
                  <a:pt x="4697" y="14016"/>
                </a:lnTo>
                <a:lnTo>
                  <a:pt x="4307" y="14259"/>
                </a:lnTo>
                <a:lnTo>
                  <a:pt x="4161" y="14332"/>
                </a:lnTo>
                <a:lnTo>
                  <a:pt x="3991" y="14405"/>
                </a:lnTo>
                <a:lnTo>
                  <a:pt x="3650" y="14502"/>
                </a:lnTo>
                <a:lnTo>
                  <a:pt x="3748" y="14429"/>
                </a:lnTo>
                <a:lnTo>
                  <a:pt x="3821" y="14332"/>
                </a:lnTo>
                <a:lnTo>
                  <a:pt x="3967" y="14113"/>
                </a:lnTo>
                <a:lnTo>
                  <a:pt x="4113" y="13894"/>
                </a:lnTo>
                <a:lnTo>
                  <a:pt x="4234" y="13700"/>
                </a:lnTo>
                <a:close/>
                <a:moveTo>
                  <a:pt x="7835" y="0"/>
                </a:moveTo>
                <a:lnTo>
                  <a:pt x="7762" y="25"/>
                </a:lnTo>
                <a:lnTo>
                  <a:pt x="7689" y="73"/>
                </a:lnTo>
                <a:lnTo>
                  <a:pt x="7641" y="73"/>
                </a:lnTo>
                <a:lnTo>
                  <a:pt x="7495" y="146"/>
                </a:lnTo>
                <a:lnTo>
                  <a:pt x="7373" y="244"/>
                </a:lnTo>
                <a:lnTo>
                  <a:pt x="7276" y="341"/>
                </a:lnTo>
                <a:lnTo>
                  <a:pt x="7178" y="463"/>
                </a:lnTo>
                <a:lnTo>
                  <a:pt x="6984" y="730"/>
                </a:lnTo>
                <a:lnTo>
                  <a:pt x="6838" y="1047"/>
                </a:lnTo>
                <a:lnTo>
                  <a:pt x="6716" y="1387"/>
                </a:lnTo>
                <a:lnTo>
                  <a:pt x="6619" y="1704"/>
                </a:lnTo>
                <a:lnTo>
                  <a:pt x="6449" y="2288"/>
                </a:lnTo>
                <a:lnTo>
                  <a:pt x="6230" y="2920"/>
                </a:lnTo>
                <a:lnTo>
                  <a:pt x="6108" y="3237"/>
                </a:lnTo>
                <a:lnTo>
                  <a:pt x="5962" y="3529"/>
                </a:lnTo>
                <a:lnTo>
                  <a:pt x="5767" y="3845"/>
                </a:lnTo>
                <a:lnTo>
                  <a:pt x="5548" y="4161"/>
                </a:lnTo>
                <a:lnTo>
                  <a:pt x="5378" y="4478"/>
                </a:lnTo>
                <a:lnTo>
                  <a:pt x="5281" y="4648"/>
                </a:lnTo>
                <a:lnTo>
                  <a:pt x="5208" y="4818"/>
                </a:lnTo>
                <a:lnTo>
                  <a:pt x="4891" y="4916"/>
                </a:lnTo>
                <a:lnTo>
                  <a:pt x="4575" y="4989"/>
                </a:lnTo>
                <a:lnTo>
                  <a:pt x="3918" y="5110"/>
                </a:lnTo>
                <a:lnTo>
                  <a:pt x="2580" y="5305"/>
                </a:lnTo>
                <a:lnTo>
                  <a:pt x="1801" y="5402"/>
                </a:lnTo>
                <a:lnTo>
                  <a:pt x="998" y="5500"/>
                </a:lnTo>
                <a:lnTo>
                  <a:pt x="755" y="5524"/>
                </a:lnTo>
                <a:lnTo>
                  <a:pt x="511" y="5524"/>
                </a:lnTo>
                <a:lnTo>
                  <a:pt x="244" y="5548"/>
                </a:lnTo>
                <a:lnTo>
                  <a:pt x="146" y="5597"/>
                </a:lnTo>
                <a:lnTo>
                  <a:pt x="49" y="5646"/>
                </a:lnTo>
                <a:lnTo>
                  <a:pt x="0" y="5719"/>
                </a:lnTo>
                <a:lnTo>
                  <a:pt x="0" y="5792"/>
                </a:lnTo>
                <a:lnTo>
                  <a:pt x="0" y="5865"/>
                </a:lnTo>
                <a:lnTo>
                  <a:pt x="0" y="5962"/>
                </a:lnTo>
                <a:lnTo>
                  <a:pt x="49" y="6035"/>
                </a:lnTo>
                <a:lnTo>
                  <a:pt x="146" y="6229"/>
                </a:lnTo>
                <a:lnTo>
                  <a:pt x="292" y="6375"/>
                </a:lnTo>
                <a:lnTo>
                  <a:pt x="438" y="6497"/>
                </a:lnTo>
                <a:lnTo>
                  <a:pt x="682" y="6716"/>
                </a:lnTo>
                <a:lnTo>
                  <a:pt x="925" y="6935"/>
                </a:lnTo>
                <a:lnTo>
                  <a:pt x="1460" y="7349"/>
                </a:lnTo>
                <a:lnTo>
                  <a:pt x="1971" y="7811"/>
                </a:lnTo>
                <a:lnTo>
                  <a:pt x="2507" y="8273"/>
                </a:lnTo>
                <a:lnTo>
                  <a:pt x="2847" y="8565"/>
                </a:lnTo>
                <a:lnTo>
                  <a:pt x="3188" y="8882"/>
                </a:lnTo>
                <a:lnTo>
                  <a:pt x="3504" y="9222"/>
                </a:lnTo>
                <a:lnTo>
                  <a:pt x="3650" y="9417"/>
                </a:lnTo>
                <a:lnTo>
                  <a:pt x="3772" y="9612"/>
                </a:lnTo>
                <a:lnTo>
                  <a:pt x="3821" y="9685"/>
                </a:lnTo>
                <a:lnTo>
                  <a:pt x="3918" y="9709"/>
                </a:lnTo>
                <a:lnTo>
                  <a:pt x="3748" y="10342"/>
                </a:lnTo>
                <a:lnTo>
                  <a:pt x="3602" y="10974"/>
                </a:lnTo>
                <a:lnTo>
                  <a:pt x="3334" y="12264"/>
                </a:lnTo>
                <a:lnTo>
                  <a:pt x="3212" y="12872"/>
                </a:lnTo>
                <a:lnTo>
                  <a:pt x="3091" y="13529"/>
                </a:lnTo>
                <a:lnTo>
                  <a:pt x="3042" y="13870"/>
                </a:lnTo>
                <a:lnTo>
                  <a:pt x="2993" y="14186"/>
                </a:lnTo>
                <a:lnTo>
                  <a:pt x="2993" y="14502"/>
                </a:lnTo>
                <a:lnTo>
                  <a:pt x="3018" y="14819"/>
                </a:lnTo>
                <a:lnTo>
                  <a:pt x="3042" y="14916"/>
                </a:lnTo>
                <a:lnTo>
                  <a:pt x="3091" y="14965"/>
                </a:lnTo>
                <a:lnTo>
                  <a:pt x="3188" y="15013"/>
                </a:lnTo>
                <a:lnTo>
                  <a:pt x="3261" y="15013"/>
                </a:lnTo>
                <a:lnTo>
                  <a:pt x="3383" y="15038"/>
                </a:lnTo>
                <a:lnTo>
                  <a:pt x="3529" y="15062"/>
                </a:lnTo>
                <a:lnTo>
                  <a:pt x="3675" y="15038"/>
                </a:lnTo>
                <a:lnTo>
                  <a:pt x="3796" y="15013"/>
                </a:lnTo>
                <a:lnTo>
                  <a:pt x="4088" y="14940"/>
                </a:lnTo>
                <a:lnTo>
                  <a:pt x="4405" y="14794"/>
                </a:lnTo>
                <a:lnTo>
                  <a:pt x="4672" y="14624"/>
                </a:lnTo>
                <a:lnTo>
                  <a:pt x="4964" y="14454"/>
                </a:lnTo>
                <a:lnTo>
                  <a:pt x="5402" y="14138"/>
                </a:lnTo>
                <a:lnTo>
                  <a:pt x="5719" y="13943"/>
                </a:lnTo>
                <a:lnTo>
                  <a:pt x="6035" y="13748"/>
                </a:lnTo>
                <a:lnTo>
                  <a:pt x="6716" y="13383"/>
                </a:lnTo>
                <a:lnTo>
                  <a:pt x="7373" y="13018"/>
                </a:lnTo>
                <a:lnTo>
                  <a:pt x="7689" y="12824"/>
                </a:lnTo>
                <a:lnTo>
                  <a:pt x="8006" y="12629"/>
                </a:lnTo>
                <a:lnTo>
                  <a:pt x="8127" y="12726"/>
                </a:lnTo>
                <a:lnTo>
                  <a:pt x="8273" y="12799"/>
                </a:lnTo>
                <a:lnTo>
                  <a:pt x="8590" y="12945"/>
                </a:lnTo>
                <a:lnTo>
                  <a:pt x="9320" y="13213"/>
                </a:lnTo>
                <a:lnTo>
                  <a:pt x="9685" y="13383"/>
                </a:lnTo>
                <a:lnTo>
                  <a:pt x="10050" y="13554"/>
                </a:lnTo>
                <a:lnTo>
                  <a:pt x="10707" y="13894"/>
                </a:lnTo>
                <a:lnTo>
                  <a:pt x="11364" y="14283"/>
                </a:lnTo>
                <a:lnTo>
                  <a:pt x="11607" y="14454"/>
                </a:lnTo>
                <a:lnTo>
                  <a:pt x="11875" y="14624"/>
                </a:lnTo>
                <a:lnTo>
                  <a:pt x="12021" y="14697"/>
                </a:lnTo>
                <a:lnTo>
                  <a:pt x="12167" y="14770"/>
                </a:lnTo>
                <a:lnTo>
                  <a:pt x="12313" y="14794"/>
                </a:lnTo>
                <a:lnTo>
                  <a:pt x="12459" y="14770"/>
                </a:lnTo>
                <a:lnTo>
                  <a:pt x="12507" y="14770"/>
                </a:lnTo>
                <a:lnTo>
                  <a:pt x="12532" y="14721"/>
                </a:lnTo>
                <a:lnTo>
                  <a:pt x="12629" y="14697"/>
                </a:lnTo>
                <a:lnTo>
                  <a:pt x="12702" y="14648"/>
                </a:lnTo>
                <a:lnTo>
                  <a:pt x="12751" y="14575"/>
                </a:lnTo>
                <a:lnTo>
                  <a:pt x="12775" y="14478"/>
                </a:lnTo>
                <a:lnTo>
                  <a:pt x="12751" y="14065"/>
                </a:lnTo>
                <a:lnTo>
                  <a:pt x="12702" y="13651"/>
                </a:lnTo>
                <a:lnTo>
                  <a:pt x="12629" y="13262"/>
                </a:lnTo>
                <a:lnTo>
                  <a:pt x="12556" y="12848"/>
                </a:lnTo>
                <a:lnTo>
                  <a:pt x="12337" y="12045"/>
                </a:lnTo>
                <a:lnTo>
                  <a:pt x="12118" y="11242"/>
                </a:lnTo>
                <a:lnTo>
                  <a:pt x="11899" y="10463"/>
                </a:lnTo>
                <a:lnTo>
                  <a:pt x="11875" y="10390"/>
                </a:lnTo>
                <a:lnTo>
                  <a:pt x="11680" y="9685"/>
                </a:lnTo>
                <a:lnTo>
                  <a:pt x="11680" y="9636"/>
                </a:lnTo>
                <a:lnTo>
                  <a:pt x="11656" y="9563"/>
                </a:lnTo>
                <a:lnTo>
                  <a:pt x="11631" y="9514"/>
                </a:lnTo>
                <a:lnTo>
                  <a:pt x="11680" y="9490"/>
                </a:lnTo>
                <a:lnTo>
                  <a:pt x="11729" y="9466"/>
                </a:lnTo>
                <a:lnTo>
                  <a:pt x="11802" y="9393"/>
                </a:lnTo>
                <a:lnTo>
                  <a:pt x="11850" y="9344"/>
                </a:lnTo>
                <a:lnTo>
                  <a:pt x="12094" y="9101"/>
                </a:lnTo>
                <a:lnTo>
                  <a:pt x="12361" y="8882"/>
                </a:lnTo>
                <a:lnTo>
                  <a:pt x="12897" y="8419"/>
                </a:lnTo>
                <a:lnTo>
                  <a:pt x="13432" y="8006"/>
                </a:lnTo>
                <a:lnTo>
                  <a:pt x="13967" y="7568"/>
                </a:lnTo>
                <a:lnTo>
                  <a:pt x="14211" y="7324"/>
                </a:lnTo>
                <a:lnTo>
                  <a:pt x="14454" y="7105"/>
                </a:lnTo>
                <a:lnTo>
                  <a:pt x="14697" y="6838"/>
                </a:lnTo>
                <a:lnTo>
                  <a:pt x="14892" y="6570"/>
                </a:lnTo>
                <a:lnTo>
                  <a:pt x="15232" y="6205"/>
                </a:lnTo>
                <a:lnTo>
                  <a:pt x="15403" y="5986"/>
                </a:lnTo>
                <a:lnTo>
                  <a:pt x="15451" y="5889"/>
                </a:lnTo>
                <a:lnTo>
                  <a:pt x="15500" y="5767"/>
                </a:lnTo>
                <a:lnTo>
                  <a:pt x="15500" y="5743"/>
                </a:lnTo>
                <a:lnTo>
                  <a:pt x="15476" y="5646"/>
                </a:lnTo>
                <a:lnTo>
                  <a:pt x="15427" y="5573"/>
                </a:lnTo>
                <a:lnTo>
                  <a:pt x="15354" y="5475"/>
                </a:lnTo>
                <a:lnTo>
                  <a:pt x="15257" y="5427"/>
                </a:lnTo>
                <a:lnTo>
                  <a:pt x="15135" y="5378"/>
                </a:lnTo>
                <a:lnTo>
                  <a:pt x="15013" y="5354"/>
                </a:lnTo>
                <a:lnTo>
                  <a:pt x="14770" y="5329"/>
                </a:lnTo>
                <a:lnTo>
                  <a:pt x="14527" y="5305"/>
                </a:lnTo>
                <a:lnTo>
                  <a:pt x="13797" y="5256"/>
                </a:lnTo>
                <a:lnTo>
                  <a:pt x="13091" y="5208"/>
                </a:lnTo>
                <a:lnTo>
                  <a:pt x="12410" y="5208"/>
                </a:lnTo>
                <a:lnTo>
                  <a:pt x="11753" y="5159"/>
                </a:lnTo>
                <a:lnTo>
                  <a:pt x="11485" y="5135"/>
                </a:lnTo>
                <a:lnTo>
                  <a:pt x="11218" y="5086"/>
                </a:lnTo>
                <a:lnTo>
                  <a:pt x="10950" y="5013"/>
                </a:lnTo>
                <a:lnTo>
                  <a:pt x="10682" y="4989"/>
                </a:lnTo>
                <a:lnTo>
                  <a:pt x="10658" y="4940"/>
                </a:lnTo>
                <a:lnTo>
                  <a:pt x="10634" y="4867"/>
                </a:lnTo>
                <a:lnTo>
                  <a:pt x="10415" y="4599"/>
                </a:lnTo>
                <a:lnTo>
                  <a:pt x="10220" y="4332"/>
                </a:lnTo>
                <a:lnTo>
                  <a:pt x="10025" y="4040"/>
                </a:lnTo>
                <a:lnTo>
                  <a:pt x="9855" y="3748"/>
                </a:lnTo>
                <a:lnTo>
                  <a:pt x="9514" y="3164"/>
                </a:lnTo>
                <a:lnTo>
                  <a:pt x="9222" y="2531"/>
                </a:lnTo>
                <a:lnTo>
                  <a:pt x="8638" y="1290"/>
                </a:lnTo>
                <a:lnTo>
                  <a:pt x="8322" y="682"/>
                </a:lnTo>
                <a:lnTo>
                  <a:pt x="7981" y="73"/>
                </a:lnTo>
                <a:lnTo>
                  <a:pt x="7908" y="25"/>
                </a:lnTo>
                <a:lnTo>
                  <a:pt x="783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6D9EEB"/>
              </a:solidFill>
            </a:endParaRPr>
          </a:p>
        </p:txBody>
      </p:sp>
      <p:sp>
        <p:nvSpPr>
          <p:cNvPr id="159" name="Google Shape;159;p28"/>
          <p:cNvSpPr txBox="1">
            <a:spLocks noGrp="1"/>
          </p:cNvSpPr>
          <p:nvPr>
            <p:ph type="sldNum" idx="12"/>
          </p:nvPr>
        </p:nvSpPr>
        <p:spPr>
          <a:xfrm>
            <a:off x="4297650" y="4749851"/>
            <a:ext cx="548700" cy="3936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a:t>10</a:t>
            </a:fld>
            <a:endParaRPr dirty="0"/>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afterEffect">
                                  <p:stCondLst>
                                    <p:cond delay="0"/>
                                  </p:stCondLst>
                                  <p:iterate type="lt">
                                    <p:tmPct val="10000"/>
                                  </p:iterate>
                                  <p:childTnLst>
                                    <p:set>
                                      <p:cBhvr>
                                        <p:cTn id="6" dur="1" fill="hold">
                                          <p:stCondLst>
                                            <p:cond delay="0"/>
                                          </p:stCondLst>
                                        </p:cTn>
                                        <p:tgtEl>
                                          <p:spTgt spid="153"/>
                                        </p:tgtEl>
                                        <p:attrNameLst>
                                          <p:attrName>style.visibility</p:attrName>
                                        </p:attrNameLst>
                                      </p:cBhvr>
                                      <p:to>
                                        <p:strVal val="visible"/>
                                      </p:to>
                                    </p:set>
                                    <p:animEffect transition="in" filter="wipe(down)">
                                      <p:cBhvr>
                                        <p:cTn id="7" dur="580">
                                          <p:stCondLst>
                                            <p:cond delay="0"/>
                                          </p:stCondLst>
                                        </p:cTn>
                                        <p:tgtEl>
                                          <p:spTgt spid="153"/>
                                        </p:tgtEl>
                                      </p:cBhvr>
                                    </p:animEffect>
                                    <p:anim calcmode="lin" valueType="num">
                                      <p:cBhvr>
                                        <p:cTn id="8" dur="1822" tmFilter="0,0; 0.14,0.36; 0.43,0.73; 0.71,0.91; 1.0,1.0">
                                          <p:stCondLst>
                                            <p:cond delay="0"/>
                                          </p:stCondLst>
                                        </p:cTn>
                                        <p:tgtEl>
                                          <p:spTgt spid="15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5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5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5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53"/>
                                        </p:tgtEl>
                                        <p:attrNameLst>
                                          <p:attrName>ppt_y</p:attrName>
                                        </p:attrNameLst>
                                      </p:cBhvr>
                                      <p:tavLst>
                                        <p:tav tm="0" fmla="#ppt_y-sin(pi*$)/81">
                                          <p:val>
                                            <p:fltVal val="0"/>
                                          </p:val>
                                        </p:tav>
                                        <p:tav tm="100000">
                                          <p:val>
                                            <p:fltVal val="1"/>
                                          </p:val>
                                        </p:tav>
                                      </p:tavLst>
                                    </p:anim>
                                    <p:animScale>
                                      <p:cBhvr>
                                        <p:cTn id="13" dur="26">
                                          <p:stCondLst>
                                            <p:cond delay="650"/>
                                          </p:stCondLst>
                                        </p:cTn>
                                        <p:tgtEl>
                                          <p:spTgt spid="153"/>
                                        </p:tgtEl>
                                      </p:cBhvr>
                                      <p:to x="100000" y="60000"/>
                                    </p:animScale>
                                    <p:animScale>
                                      <p:cBhvr>
                                        <p:cTn id="14" dur="166" decel="50000">
                                          <p:stCondLst>
                                            <p:cond delay="676"/>
                                          </p:stCondLst>
                                        </p:cTn>
                                        <p:tgtEl>
                                          <p:spTgt spid="153"/>
                                        </p:tgtEl>
                                      </p:cBhvr>
                                      <p:to x="100000" y="100000"/>
                                    </p:animScale>
                                    <p:animScale>
                                      <p:cBhvr>
                                        <p:cTn id="15" dur="26">
                                          <p:stCondLst>
                                            <p:cond delay="1312"/>
                                          </p:stCondLst>
                                        </p:cTn>
                                        <p:tgtEl>
                                          <p:spTgt spid="153"/>
                                        </p:tgtEl>
                                      </p:cBhvr>
                                      <p:to x="100000" y="80000"/>
                                    </p:animScale>
                                    <p:animScale>
                                      <p:cBhvr>
                                        <p:cTn id="16" dur="166" decel="50000">
                                          <p:stCondLst>
                                            <p:cond delay="1338"/>
                                          </p:stCondLst>
                                        </p:cTn>
                                        <p:tgtEl>
                                          <p:spTgt spid="153"/>
                                        </p:tgtEl>
                                      </p:cBhvr>
                                      <p:to x="100000" y="100000"/>
                                    </p:animScale>
                                    <p:animScale>
                                      <p:cBhvr>
                                        <p:cTn id="17" dur="26">
                                          <p:stCondLst>
                                            <p:cond delay="1642"/>
                                          </p:stCondLst>
                                        </p:cTn>
                                        <p:tgtEl>
                                          <p:spTgt spid="153"/>
                                        </p:tgtEl>
                                      </p:cBhvr>
                                      <p:to x="100000" y="90000"/>
                                    </p:animScale>
                                    <p:animScale>
                                      <p:cBhvr>
                                        <p:cTn id="18" dur="166" decel="50000">
                                          <p:stCondLst>
                                            <p:cond delay="1668"/>
                                          </p:stCondLst>
                                        </p:cTn>
                                        <p:tgtEl>
                                          <p:spTgt spid="153"/>
                                        </p:tgtEl>
                                      </p:cBhvr>
                                      <p:to x="100000" y="100000"/>
                                    </p:animScale>
                                    <p:animScale>
                                      <p:cBhvr>
                                        <p:cTn id="19" dur="26">
                                          <p:stCondLst>
                                            <p:cond delay="1808"/>
                                          </p:stCondLst>
                                        </p:cTn>
                                        <p:tgtEl>
                                          <p:spTgt spid="153"/>
                                        </p:tgtEl>
                                      </p:cBhvr>
                                      <p:to x="100000" y="95000"/>
                                    </p:animScale>
                                    <p:animScale>
                                      <p:cBhvr>
                                        <p:cTn id="20" dur="166" decel="50000">
                                          <p:stCondLst>
                                            <p:cond delay="1834"/>
                                          </p:stCondLst>
                                        </p:cTn>
                                        <p:tgtEl>
                                          <p:spTgt spid="15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11</a:t>
            </a:fld>
            <a:endParaRPr lang="en"/>
          </a:p>
        </p:txBody>
      </p:sp>
      <p:sp>
        <p:nvSpPr>
          <p:cNvPr id="9" name="Text Box 16"/>
          <p:cNvSpPr txBox="1">
            <a:spLocks noChangeArrowheads="1"/>
          </p:cNvSpPr>
          <p:nvPr/>
        </p:nvSpPr>
        <p:spPr bwMode="auto">
          <a:xfrm>
            <a:off x="954017" y="824573"/>
            <a:ext cx="7235967"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vi-VN" sz="2400" b="1" dirty="0">
                <a:solidFill>
                  <a:srgbClr val="3333FF"/>
                </a:solidFill>
                <a:cs typeface="Arial" panose="020B0604020202020204" pitchFamily="34" charset="0"/>
              </a:rPr>
              <a:t>    Xếp các từ có tiếng </a:t>
            </a:r>
            <a:r>
              <a:rPr lang="en-US" altLang="vi-VN" sz="2400" b="1" i="1" dirty="0">
                <a:solidFill>
                  <a:srgbClr val="FF0000"/>
                </a:solidFill>
                <a:cs typeface="Arial" panose="020B0604020202020204" pitchFamily="34" charset="0"/>
              </a:rPr>
              <a:t>chí</a:t>
            </a:r>
            <a:r>
              <a:rPr lang="en-US" altLang="vi-VN" sz="2400" b="1" dirty="0">
                <a:solidFill>
                  <a:srgbClr val="3333FF"/>
                </a:solidFill>
                <a:cs typeface="Arial" panose="020B0604020202020204" pitchFamily="34" charset="0"/>
              </a:rPr>
              <a:t> sau đây vào hai nhóm: </a:t>
            </a:r>
            <a:r>
              <a:rPr lang="en-US" altLang="vi-VN" sz="2400" b="1" i="1" dirty="0">
                <a:cs typeface="Arial" panose="020B0604020202020204" pitchFamily="34" charset="0"/>
              </a:rPr>
              <a:t>chí phải, ý chí, chí lí, chí thân, chí khí, chí tình, chí hướng, chí công, quyết chí</a:t>
            </a:r>
            <a:r>
              <a:rPr lang="en-US" altLang="vi-VN" sz="2400" b="1" i="1" dirty="0">
                <a:solidFill>
                  <a:srgbClr val="FF0000"/>
                </a:solidFill>
                <a:cs typeface="Arial" panose="020B0604020202020204" pitchFamily="34" charset="0"/>
              </a:rPr>
              <a:t>.</a:t>
            </a:r>
            <a:r>
              <a:rPr lang="en-US" altLang="vi-VN" sz="2400" b="1" dirty="0">
                <a:solidFill>
                  <a:srgbClr val="3333FF"/>
                </a:solidFill>
                <a:cs typeface="Arial" panose="020B0604020202020204" pitchFamily="34" charset="0"/>
              </a:rPr>
              <a:t> </a:t>
            </a:r>
          </a:p>
        </p:txBody>
      </p:sp>
      <p:graphicFrame>
        <p:nvGraphicFramePr>
          <p:cNvPr id="10" name="Group 27"/>
          <p:cNvGraphicFramePr>
            <a:graphicFrameLocks noGrp="1"/>
          </p:cNvGraphicFramePr>
          <p:nvPr>
            <p:extLst>
              <p:ext uri="{D42A27DB-BD31-4B8C-83A1-F6EECF244321}">
                <p14:modId xmlns:p14="http://schemas.microsoft.com/office/powerpoint/2010/main" val="3281837467"/>
              </p:ext>
            </p:extLst>
          </p:nvPr>
        </p:nvGraphicFramePr>
        <p:xfrm>
          <a:off x="191365" y="2038984"/>
          <a:ext cx="8761270" cy="1857756"/>
        </p:xfrm>
        <a:graphic>
          <a:graphicData uri="http://schemas.openxmlformats.org/drawingml/2006/table">
            <a:tbl>
              <a:tblPr/>
              <a:tblGrid>
                <a:gridCol w="4380635">
                  <a:extLst>
                    <a:ext uri="{9D8B030D-6E8A-4147-A177-3AD203B41FA5}">
                      <a16:colId xmlns:a16="http://schemas.microsoft.com/office/drawing/2014/main" val="20000"/>
                    </a:ext>
                  </a:extLst>
                </a:gridCol>
                <a:gridCol w="4380635">
                  <a:extLst>
                    <a:ext uri="{9D8B030D-6E8A-4147-A177-3AD203B41FA5}">
                      <a16:colId xmlns:a16="http://schemas.microsoft.com/office/drawing/2014/main" val="20001"/>
                    </a:ext>
                  </a:extLst>
                </a:gridCol>
              </a:tblGrid>
              <a:tr h="545340">
                <a:tc>
                  <a:txBody>
                    <a:bodyPr/>
                    <a:lstStyle/>
                    <a:p>
                      <a:pPr marL="0" marR="0" lvl="0" indent="0" algn="l" defTabSz="914400" rtl="0" eaLnBrk="1" fontAlgn="base" latinLnBrk="0" hangingPunct="1">
                        <a:lnSpc>
                          <a:spcPct val="120000"/>
                        </a:lnSpc>
                        <a:spcBef>
                          <a:spcPts val="0"/>
                        </a:spcBef>
                        <a:spcAft>
                          <a:spcPct val="0"/>
                        </a:spcAft>
                        <a:buClrTx/>
                        <a:buSzTx/>
                        <a:buFontTx/>
                        <a:buNone/>
                        <a:tabLst/>
                      </a:pPr>
                      <a:r>
                        <a:rPr kumimoji="0" lang="en-US" sz="2400" b="0" i="1" u="none" strike="noStrike" cap="none" normalizeH="0" baseline="0" dirty="0">
                          <a:ln>
                            <a:noFill/>
                          </a:ln>
                          <a:solidFill>
                            <a:srgbClr val="FF0000"/>
                          </a:solidFill>
                          <a:effectLst/>
                          <a:latin typeface="Arial" panose="020B0604020202020204" pitchFamily="34" charset="0"/>
                          <a:cs typeface="Arial" panose="020B0604020202020204" pitchFamily="34" charset="0"/>
                        </a:rPr>
                        <a:t>Chí</a:t>
                      </a:r>
                      <a:r>
                        <a:rPr kumimoji="0" lang="en-US" sz="2400" b="0" i="1" u="none" strike="noStrike" cap="none" normalizeH="0" baseline="0" dirty="0">
                          <a:ln>
                            <a:noFill/>
                          </a:ln>
                          <a:solidFill>
                            <a:srgbClr val="0000FF"/>
                          </a:solidFill>
                          <a:effectLst/>
                          <a:latin typeface="Arial" panose="020B0604020202020204" pitchFamily="34" charset="0"/>
                          <a:cs typeface="Arial" panose="020B0604020202020204" pitchFamily="34" charset="0"/>
                        </a:rPr>
                        <a:t> </a:t>
                      </a:r>
                      <a:r>
                        <a:rPr kumimoji="0" lang="en-US" sz="2400" b="0" i="0" u="none" strike="noStrike" cap="none" normalizeH="0" baseline="0" dirty="0">
                          <a:ln>
                            <a:noFill/>
                          </a:ln>
                          <a:solidFill>
                            <a:srgbClr val="0000FF"/>
                          </a:solidFill>
                          <a:effectLst/>
                          <a:latin typeface="Arial" panose="020B0604020202020204" pitchFamily="34" charset="0"/>
                          <a:cs typeface="Arial" panose="020B0604020202020204" pitchFamily="34" charset="0"/>
                        </a:rPr>
                        <a:t>có nghĩa là</a:t>
                      </a:r>
                      <a:r>
                        <a:rPr kumimoji="0" lang="en-US" sz="2400" b="0" i="1" u="none" strike="noStrike" cap="none" normalizeH="0" baseline="0" dirty="0">
                          <a:ln>
                            <a:noFill/>
                          </a:ln>
                          <a:solidFill>
                            <a:srgbClr val="0000FF"/>
                          </a:solidFill>
                          <a:effectLst/>
                          <a:latin typeface="Arial" panose="020B0604020202020204" pitchFamily="34" charset="0"/>
                          <a:cs typeface="Arial" panose="020B0604020202020204" pitchFamily="34" charset="0"/>
                        </a:rPr>
                        <a:t> </a:t>
                      </a:r>
                      <a:r>
                        <a:rPr kumimoji="0" lang="en-US" sz="2400" b="0" i="1" u="none" strike="noStrike" cap="none" normalizeH="0" baseline="0" dirty="0">
                          <a:ln>
                            <a:noFill/>
                          </a:ln>
                          <a:solidFill>
                            <a:srgbClr val="FF0000"/>
                          </a:solidFill>
                          <a:effectLst/>
                          <a:latin typeface="Arial" panose="020B0604020202020204" pitchFamily="34" charset="0"/>
                          <a:cs typeface="Arial" panose="020B0604020202020204" pitchFamily="34" charset="0"/>
                        </a:rPr>
                        <a:t>rất, hết sức </a:t>
                      </a:r>
                      <a:r>
                        <a:rPr kumimoji="0" lang="en-US" sz="2400" b="0" i="0" u="none" strike="noStrike" cap="none" normalizeH="0" baseline="0" dirty="0">
                          <a:ln>
                            <a:noFill/>
                          </a:ln>
                          <a:solidFill>
                            <a:srgbClr val="0000FF"/>
                          </a:solidFill>
                          <a:effectLst/>
                          <a:latin typeface="Arial" panose="020B0604020202020204" pitchFamily="34" charset="0"/>
                          <a:cs typeface="Arial" panose="020B0604020202020204" pitchFamily="34" charset="0"/>
                        </a:rPr>
                        <a:t>(biểu thị mức độ cao nhất)</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66"/>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lang="en-US" sz="2800" b="1" dirty="0">
                          <a:solidFill>
                            <a:srgbClr val="FF0000"/>
                          </a:solidFill>
                          <a:latin typeface="Times New Roman" pitchFamily="18" charset="0"/>
                          <a:cs typeface="Times New Roman" pitchFamily="18" charset="0"/>
                        </a:rPr>
                        <a:t>M: chí</a:t>
                      </a:r>
                      <a:r>
                        <a:rPr lang="en-US" sz="2800" b="1" baseline="0" dirty="0">
                          <a:solidFill>
                            <a:srgbClr val="FF0000"/>
                          </a:solidFill>
                          <a:latin typeface="Times New Roman" pitchFamily="18" charset="0"/>
                          <a:cs typeface="Times New Roman" pitchFamily="18" charset="0"/>
                        </a:rPr>
                        <a:t> phải</a:t>
                      </a:r>
                      <a:endParaRPr lang="en-US" sz="2800" b="1" dirty="0">
                        <a:solidFill>
                          <a:srgbClr val="FF0000"/>
                        </a:solidFill>
                        <a:latin typeface="Times New Roman" pitchFamily="18" charset="0"/>
                        <a:cs typeface="Times New Roman"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66"/>
                    </a:solidFill>
                  </a:tcPr>
                </a:tc>
                <a:extLst>
                  <a:ext uri="{0D108BD9-81ED-4DB2-BD59-A6C34878D82A}">
                    <a16:rowId xmlns:a16="http://schemas.microsoft.com/office/drawing/2014/main" val="10000"/>
                  </a:ext>
                </a:extLst>
              </a:tr>
              <a:tr h="791622">
                <a:tc>
                  <a:txBody>
                    <a:bodyPr/>
                    <a:lstStyle/>
                    <a:p>
                      <a:pPr marL="0" marR="0" lvl="0" indent="0" algn="l" defTabSz="914400" rtl="0" eaLnBrk="1" fontAlgn="base" latinLnBrk="0" hangingPunct="1">
                        <a:lnSpc>
                          <a:spcPct val="120000"/>
                        </a:lnSpc>
                        <a:spcBef>
                          <a:spcPts val="0"/>
                        </a:spcBef>
                        <a:spcAft>
                          <a:spcPct val="0"/>
                        </a:spcAft>
                        <a:buClrTx/>
                        <a:buSzTx/>
                        <a:buFontTx/>
                        <a:buNone/>
                        <a:tabLst/>
                      </a:pPr>
                      <a:r>
                        <a:rPr kumimoji="0" lang="en-US" sz="2400" b="0" i="1" u="none" strike="noStrike" cap="none" normalizeH="0" baseline="0" dirty="0">
                          <a:ln>
                            <a:noFill/>
                          </a:ln>
                          <a:solidFill>
                            <a:srgbClr val="FF0000"/>
                          </a:solidFill>
                          <a:effectLst/>
                          <a:latin typeface="Arial" panose="020B0604020202020204" pitchFamily="34" charset="0"/>
                          <a:cs typeface="Arial" panose="020B0604020202020204" pitchFamily="34" charset="0"/>
                        </a:rPr>
                        <a:t>Chí</a:t>
                      </a:r>
                      <a:r>
                        <a:rPr kumimoji="0" lang="en-US" sz="2400" b="0" i="1" u="none" strike="noStrike" cap="none" normalizeH="0" baseline="0" dirty="0">
                          <a:ln>
                            <a:noFill/>
                          </a:ln>
                          <a:solidFill>
                            <a:srgbClr val="0000FF"/>
                          </a:solidFill>
                          <a:effectLst/>
                          <a:latin typeface="Arial" panose="020B0604020202020204" pitchFamily="34" charset="0"/>
                          <a:cs typeface="Arial" panose="020B0604020202020204" pitchFamily="34" charset="0"/>
                        </a:rPr>
                        <a:t> </a:t>
                      </a:r>
                      <a:r>
                        <a:rPr kumimoji="0" lang="en-US" sz="2400" b="0" i="0" u="none" strike="noStrike" cap="none" normalizeH="0" baseline="0" dirty="0">
                          <a:ln>
                            <a:noFill/>
                          </a:ln>
                          <a:solidFill>
                            <a:srgbClr val="0000FF"/>
                          </a:solidFill>
                          <a:effectLst/>
                          <a:latin typeface="Arial" panose="020B0604020202020204" pitchFamily="34" charset="0"/>
                          <a:cs typeface="Arial" panose="020B0604020202020204" pitchFamily="34" charset="0"/>
                        </a:rPr>
                        <a:t>có nghĩa là</a:t>
                      </a:r>
                      <a:r>
                        <a:rPr kumimoji="0" lang="en-US" sz="2400" b="0" i="1" u="none" strike="noStrike" cap="none" normalizeH="0" baseline="0" dirty="0">
                          <a:ln>
                            <a:noFill/>
                          </a:ln>
                          <a:solidFill>
                            <a:srgbClr val="0000FF"/>
                          </a:solidFill>
                          <a:effectLst/>
                          <a:latin typeface="Arial" panose="020B0604020202020204" pitchFamily="34" charset="0"/>
                          <a:cs typeface="Arial" panose="020B0604020202020204" pitchFamily="34" charset="0"/>
                        </a:rPr>
                        <a:t> </a:t>
                      </a:r>
                      <a:r>
                        <a:rPr kumimoji="0" lang="en-US" sz="2400" b="0" i="1" u="none" strike="noStrike" cap="none" normalizeH="0" baseline="0" dirty="0">
                          <a:ln>
                            <a:noFill/>
                          </a:ln>
                          <a:solidFill>
                            <a:srgbClr val="FF0000"/>
                          </a:solidFill>
                          <a:effectLst/>
                          <a:latin typeface="Arial" panose="020B0604020202020204" pitchFamily="34" charset="0"/>
                          <a:cs typeface="Arial" panose="020B0604020202020204" pitchFamily="34" charset="0"/>
                        </a:rPr>
                        <a:t>ý muốn bền bỉ theo đuổi một mục đích tốt đẹp</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lang="en-US" sz="2800" b="1" dirty="0">
                          <a:solidFill>
                            <a:srgbClr val="FF0000"/>
                          </a:solidFill>
                          <a:latin typeface="Times New Roman" pitchFamily="18" charset="0"/>
                          <a:cs typeface="Times New Roman" pitchFamily="18" charset="0"/>
                        </a:rPr>
                        <a:t>M: ý</a:t>
                      </a:r>
                      <a:r>
                        <a:rPr lang="en-US" sz="2800" b="1" baseline="0" dirty="0">
                          <a:solidFill>
                            <a:srgbClr val="FF0000"/>
                          </a:solidFill>
                          <a:latin typeface="Times New Roman" pitchFamily="18" charset="0"/>
                          <a:cs typeface="Times New Roman" pitchFamily="18" charset="0"/>
                        </a:rPr>
                        <a:t> chí</a:t>
                      </a:r>
                      <a:endParaRPr lang="en-US" sz="2800" b="1" dirty="0">
                        <a:solidFill>
                          <a:srgbClr val="FF0000"/>
                        </a:solidFill>
                        <a:latin typeface="Times New Roman" pitchFamily="18" charset="0"/>
                        <a:cs typeface="Times New Roman"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CCFF"/>
                    </a:solidFill>
                  </a:tcPr>
                </a:tc>
                <a:extLst>
                  <a:ext uri="{0D108BD9-81ED-4DB2-BD59-A6C34878D82A}">
                    <a16:rowId xmlns:a16="http://schemas.microsoft.com/office/drawing/2014/main" val="10001"/>
                  </a:ext>
                </a:extLst>
              </a:tr>
            </a:tbl>
          </a:graphicData>
        </a:graphic>
      </p:graphicFrame>
      <p:grpSp>
        <p:nvGrpSpPr>
          <p:cNvPr id="11" name="Google Shape;1636;p49"/>
          <p:cNvGrpSpPr/>
          <p:nvPr/>
        </p:nvGrpSpPr>
        <p:grpSpPr>
          <a:xfrm>
            <a:off x="3680650" y="76126"/>
            <a:ext cx="1782700" cy="590929"/>
            <a:chOff x="6432538" y="1467689"/>
            <a:chExt cx="666729" cy="815612"/>
          </a:xfrm>
          <a:solidFill>
            <a:schemeClr val="accent2"/>
          </a:solidFill>
        </p:grpSpPr>
        <p:sp>
          <p:nvSpPr>
            <p:cNvPr id="12" name="Google Shape;1637;p49"/>
            <p:cNvSpPr/>
            <p:nvPr/>
          </p:nvSpPr>
          <p:spPr>
            <a:xfrm>
              <a:off x="6432538" y="1467689"/>
              <a:ext cx="666729" cy="815612"/>
            </a:xfrm>
            <a:custGeom>
              <a:avLst/>
              <a:gdLst/>
              <a:ahLst/>
              <a:cxnLst/>
              <a:rect l="l" t="t" r="r" b="b"/>
              <a:pathLst>
                <a:path w="36699" h="44894" extrusionOk="0">
                  <a:moveTo>
                    <a:pt x="17686" y="560"/>
                  </a:moveTo>
                  <a:cubicBezTo>
                    <a:pt x="17886" y="560"/>
                    <a:pt x="18087" y="560"/>
                    <a:pt x="18288" y="561"/>
                  </a:cubicBezTo>
                  <a:cubicBezTo>
                    <a:pt x="23568" y="570"/>
                    <a:pt x="28855" y="574"/>
                    <a:pt x="34136" y="658"/>
                  </a:cubicBezTo>
                  <a:cubicBezTo>
                    <a:pt x="34102" y="690"/>
                    <a:pt x="34078" y="736"/>
                    <a:pt x="34078" y="796"/>
                  </a:cubicBezTo>
                  <a:cubicBezTo>
                    <a:pt x="34134" y="7587"/>
                    <a:pt x="34173" y="14377"/>
                    <a:pt x="34219" y="21168"/>
                  </a:cubicBezTo>
                  <a:cubicBezTo>
                    <a:pt x="34265" y="27886"/>
                    <a:pt x="34120" y="34640"/>
                    <a:pt x="34414" y="41352"/>
                  </a:cubicBezTo>
                  <a:cubicBezTo>
                    <a:pt x="29042" y="38477"/>
                    <a:pt x="23728" y="35443"/>
                    <a:pt x="18266" y="32751"/>
                  </a:cubicBezTo>
                  <a:cubicBezTo>
                    <a:pt x="18245" y="32741"/>
                    <a:pt x="18224" y="32737"/>
                    <a:pt x="18204" y="32737"/>
                  </a:cubicBezTo>
                  <a:cubicBezTo>
                    <a:pt x="18112" y="32737"/>
                    <a:pt x="18044" y="32836"/>
                    <a:pt x="18075" y="32916"/>
                  </a:cubicBezTo>
                  <a:cubicBezTo>
                    <a:pt x="18050" y="32916"/>
                    <a:pt x="18024" y="32922"/>
                    <a:pt x="17999" y="32934"/>
                  </a:cubicBezTo>
                  <a:cubicBezTo>
                    <a:pt x="12920" y="35330"/>
                    <a:pt x="7757" y="37561"/>
                    <a:pt x="2651" y="39902"/>
                  </a:cubicBezTo>
                  <a:cubicBezTo>
                    <a:pt x="2659" y="26815"/>
                    <a:pt x="2661" y="13710"/>
                    <a:pt x="2405" y="628"/>
                  </a:cubicBezTo>
                  <a:lnTo>
                    <a:pt x="2405" y="628"/>
                  </a:lnTo>
                  <a:cubicBezTo>
                    <a:pt x="3243" y="635"/>
                    <a:pt x="4082" y="638"/>
                    <a:pt x="4921" y="638"/>
                  </a:cubicBezTo>
                  <a:cubicBezTo>
                    <a:pt x="9176" y="638"/>
                    <a:pt x="13433" y="560"/>
                    <a:pt x="17686" y="560"/>
                  </a:cubicBezTo>
                  <a:close/>
                  <a:moveTo>
                    <a:pt x="546" y="604"/>
                  </a:moveTo>
                  <a:lnTo>
                    <a:pt x="546" y="604"/>
                  </a:lnTo>
                  <a:cubicBezTo>
                    <a:pt x="1098" y="614"/>
                    <a:pt x="1649" y="620"/>
                    <a:pt x="2204" y="625"/>
                  </a:cubicBezTo>
                  <a:cubicBezTo>
                    <a:pt x="2051" y="13828"/>
                    <a:pt x="2218" y="27051"/>
                    <a:pt x="2331" y="40255"/>
                  </a:cubicBezTo>
                  <a:cubicBezTo>
                    <a:pt x="2331" y="40371"/>
                    <a:pt x="2433" y="40429"/>
                    <a:pt x="2535" y="40429"/>
                  </a:cubicBezTo>
                  <a:cubicBezTo>
                    <a:pt x="2637" y="40429"/>
                    <a:pt x="2739" y="40371"/>
                    <a:pt x="2739" y="40255"/>
                  </a:cubicBezTo>
                  <a:lnTo>
                    <a:pt x="2739" y="40219"/>
                  </a:lnTo>
                  <a:cubicBezTo>
                    <a:pt x="7819" y="38034"/>
                    <a:pt x="13055" y="35612"/>
                    <a:pt x="18202" y="33236"/>
                  </a:cubicBezTo>
                  <a:cubicBezTo>
                    <a:pt x="18282" y="33199"/>
                    <a:pt x="18300" y="33131"/>
                    <a:pt x="18276" y="33065"/>
                  </a:cubicBezTo>
                  <a:lnTo>
                    <a:pt x="18276" y="33065"/>
                  </a:lnTo>
                  <a:cubicBezTo>
                    <a:pt x="23499" y="36088"/>
                    <a:pt x="28915" y="38810"/>
                    <a:pt x="34233" y="41662"/>
                  </a:cubicBezTo>
                  <a:cubicBezTo>
                    <a:pt x="34262" y="41677"/>
                    <a:pt x="34290" y="41684"/>
                    <a:pt x="34317" y="41684"/>
                  </a:cubicBezTo>
                  <a:cubicBezTo>
                    <a:pt x="34372" y="41684"/>
                    <a:pt x="34420" y="41656"/>
                    <a:pt x="34452" y="41615"/>
                  </a:cubicBezTo>
                  <a:cubicBezTo>
                    <a:pt x="34474" y="41635"/>
                    <a:pt x="34504" y="41646"/>
                    <a:pt x="34533" y="41646"/>
                  </a:cubicBezTo>
                  <a:cubicBezTo>
                    <a:pt x="34586" y="41646"/>
                    <a:pt x="34638" y="41611"/>
                    <a:pt x="34639" y="41539"/>
                  </a:cubicBezTo>
                  <a:cubicBezTo>
                    <a:pt x="34859" y="34765"/>
                    <a:pt x="34625" y="27949"/>
                    <a:pt x="34587" y="21168"/>
                  </a:cubicBezTo>
                  <a:cubicBezTo>
                    <a:pt x="34549" y="14377"/>
                    <a:pt x="34501" y="7587"/>
                    <a:pt x="34473" y="796"/>
                  </a:cubicBezTo>
                  <a:cubicBezTo>
                    <a:pt x="34473" y="738"/>
                    <a:pt x="34450" y="694"/>
                    <a:pt x="34418" y="662"/>
                  </a:cubicBezTo>
                  <a:lnTo>
                    <a:pt x="34418" y="662"/>
                  </a:lnTo>
                  <a:cubicBezTo>
                    <a:pt x="34919" y="672"/>
                    <a:pt x="35420" y="676"/>
                    <a:pt x="35921" y="686"/>
                  </a:cubicBezTo>
                  <a:cubicBezTo>
                    <a:pt x="36101" y="7863"/>
                    <a:pt x="36223" y="15047"/>
                    <a:pt x="36152" y="22228"/>
                  </a:cubicBezTo>
                  <a:cubicBezTo>
                    <a:pt x="36117" y="25763"/>
                    <a:pt x="36115" y="29298"/>
                    <a:pt x="36106" y="32835"/>
                  </a:cubicBezTo>
                  <a:cubicBezTo>
                    <a:pt x="36094" y="36443"/>
                    <a:pt x="35867" y="40135"/>
                    <a:pt x="36150" y="43738"/>
                  </a:cubicBezTo>
                  <a:cubicBezTo>
                    <a:pt x="36140" y="43751"/>
                    <a:pt x="36130" y="43762"/>
                    <a:pt x="36124" y="43779"/>
                  </a:cubicBezTo>
                  <a:cubicBezTo>
                    <a:pt x="36076" y="43897"/>
                    <a:pt x="36112" y="44032"/>
                    <a:pt x="36112" y="44157"/>
                  </a:cubicBezTo>
                  <a:cubicBezTo>
                    <a:pt x="36112" y="44259"/>
                    <a:pt x="36100" y="44358"/>
                    <a:pt x="36086" y="44455"/>
                  </a:cubicBezTo>
                  <a:cubicBezTo>
                    <a:pt x="32889" y="42948"/>
                    <a:pt x="29694" y="41433"/>
                    <a:pt x="26523" y="39867"/>
                  </a:cubicBezTo>
                  <a:cubicBezTo>
                    <a:pt x="24970" y="39101"/>
                    <a:pt x="23418" y="38322"/>
                    <a:pt x="21871" y="37538"/>
                  </a:cubicBezTo>
                  <a:cubicBezTo>
                    <a:pt x="20688" y="36938"/>
                    <a:pt x="19354" y="36037"/>
                    <a:pt x="17996" y="35966"/>
                  </a:cubicBezTo>
                  <a:cubicBezTo>
                    <a:pt x="17994" y="35966"/>
                    <a:pt x="17991" y="35965"/>
                    <a:pt x="17988" y="35965"/>
                  </a:cubicBezTo>
                  <a:cubicBezTo>
                    <a:pt x="17960" y="35965"/>
                    <a:pt x="17937" y="35981"/>
                    <a:pt x="17922" y="36000"/>
                  </a:cubicBezTo>
                  <a:cubicBezTo>
                    <a:pt x="17900" y="35993"/>
                    <a:pt x="17877" y="35989"/>
                    <a:pt x="17853" y="35989"/>
                  </a:cubicBezTo>
                  <a:cubicBezTo>
                    <a:pt x="17819" y="35989"/>
                    <a:pt x="17784" y="35997"/>
                    <a:pt x="17749" y="36016"/>
                  </a:cubicBezTo>
                  <a:cubicBezTo>
                    <a:pt x="12085" y="38857"/>
                    <a:pt x="6228" y="41094"/>
                    <a:pt x="382" y="43507"/>
                  </a:cubicBezTo>
                  <a:lnTo>
                    <a:pt x="379" y="43507"/>
                  </a:lnTo>
                  <a:cubicBezTo>
                    <a:pt x="569" y="39990"/>
                    <a:pt x="476" y="36437"/>
                    <a:pt x="486" y="32916"/>
                  </a:cubicBezTo>
                  <a:cubicBezTo>
                    <a:pt x="494" y="29330"/>
                    <a:pt x="490" y="25743"/>
                    <a:pt x="508" y="22160"/>
                  </a:cubicBezTo>
                  <a:cubicBezTo>
                    <a:pt x="546" y="14989"/>
                    <a:pt x="544" y="7817"/>
                    <a:pt x="553" y="648"/>
                  </a:cubicBezTo>
                  <a:cubicBezTo>
                    <a:pt x="553" y="632"/>
                    <a:pt x="548" y="620"/>
                    <a:pt x="546" y="604"/>
                  </a:cubicBezTo>
                  <a:close/>
                  <a:moveTo>
                    <a:pt x="13410" y="1"/>
                  </a:moveTo>
                  <a:cubicBezTo>
                    <a:pt x="9078" y="1"/>
                    <a:pt x="4748" y="72"/>
                    <a:pt x="428" y="271"/>
                  </a:cubicBezTo>
                  <a:cubicBezTo>
                    <a:pt x="315" y="279"/>
                    <a:pt x="262" y="370"/>
                    <a:pt x="271" y="459"/>
                  </a:cubicBezTo>
                  <a:cubicBezTo>
                    <a:pt x="195" y="482"/>
                    <a:pt x="134" y="545"/>
                    <a:pt x="134" y="648"/>
                  </a:cubicBezTo>
                  <a:cubicBezTo>
                    <a:pt x="126" y="7817"/>
                    <a:pt x="102" y="14989"/>
                    <a:pt x="118" y="22160"/>
                  </a:cubicBezTo>
                  <a:cubicBezTo>
                    <a:pt x="128" y="25668"/>
                    <a:pt x="114" y="29177"/>
                    <a:pt x="112" y="32686"/>
                  </a:cubicBezTo>
                  <a:cubicBezTo>
                    <a:pt x="112" y="36340"/>
                    <a:pt x="1" y="40024"/>
                    <a:pt x="198" y="43670"/>
                  </a:cubicBezTo>
                  <a:cubicBezTo>
                    <a:pt x="199" y="43727"/>
                    <a:pt x="243" y="43755"/>
                    <a:pt x="286" y="43755"/>
                  </a:cubicBezTo>
                  <a:cubicBezTo>
                    <a:pt x="292" y="43755"/>
                    <a:pt x="298" y="43755"/>
                    <a:pt x="303" y="43754"/>
                  </a:cubicBezTo>
                  <a:cubicBezTo>
                    <a:pt x="326" y="43789"/>
                    <a:pt x="364" y="43814"/>
                    <a:pt x="414" y="43814"/>
                  </a:cubicBezTo>
                  <a:cubicBezTo>
                    <a:pt x="429" y="43814"/>
                    <a:pt x="446" y="43812"/>
                    <a:pt x="465" y="43806"/>
                  </a:cubicBezTo>
                  <a:cubicBezTo>
                    <a:pt x="6496" y="41994"/>
                    <a:pt x="12367" y="39233"/>
                    <a:pt x="17988" y="36425"/>
                  </a:cubicBezTo>
                  <a:cubicBezTo>
                    <a:pt x="18073" y="36383"/>
                    <a:pt x="18105" y="36312"/>
                    <a:pt x="18105" y="36242"/>
                  </a:cubicBezTo>
                  <a:cubicBezTo>
                    <a:pt x="19387" y="36914"/>
                    <a:pt x="20756" y="37464"/>
                    <a:pt x="22049" y="38129"/>
                  </a:cubicBezTo>
                  <a:cubicBezTo>
                    <a:pt x="23591" y="38921"/>
                    <a:pt x="25141" y="39702"/>
                    <a:pt x="26692" y="40472"/>
                  </a:cubicBezTo>
                  <a:cubicBezTo>
                    <a:pt x="29733" y="41980"/>
                    <a:pt x="32788" y="43458"/>
                    <a:pt x="35873" y="44871"/>
                  </a:cubicBezTo>
                  <a:cubicBezTo>
                    <a:pt x="35908" y="44886"/>
                    <a:pt x="35942" y="44893"/>
                    <a:pt x="35974" y="44893"/>
                  </a:cubicBezTo>
                  <a:cubicBezTo>
                    <a:pt x="36077" y="44893"/>
                    <a:pt x="36162" y="44825"/>
                    <a:pt x="36203" y="44740"/>
                  </a:cubicBezTo>
                  <a:cubicBezTo>
                    <a:pt x="36215" y="44743"/>
                    <a:pt x="36226" y="44744"/>
                    <a:pt x="36238" y="44744"/>
                  </a:cubicBezTo>
                  <a:cubicBezTo>
                    <a:pt x="36279" y="44744"/>
                    <a:pt x="36318" y="44724"/>
                    <a:pt x="36344" y="44668"/>
                  </a:cubicBezTo>
                  <a:cubicBezTo>
                    <a:pt x="36416" y="44523"/>
                    <a:pt x="36454" y="44370"/>
                    <a:pt x="36480" y="44208"/>
                  </a:cubicBezTo>
                  <a:cubicBezTo>
                    <a:pt x="36503" y="44052"/>
                    <a:pt x="36533" y="43875"/>
                    <a:pt x="36442" y="43738"/>
                  </a:cubicBezTo>
                  <a:cubicBezTo>
                    <a:pt x="36432" y="43720"/>
                    <a:pt x="36420" y="43707"/>
                    <a:pt x="36408" y="43698"/>
                  </a:cubicBezTo>
                  <a:cubicBezTo>
                    <a:pt x="36699" y="40187"/>
                    <a:pt x="36503" y="36586"/>
                    <a:pt x="36514" y="33065"/>
                  </a:cubicBezTo>
                  <a:cubicBezTo>
                    <a:pt x="36526" y="29452"/>
                    <a:pt x="36555" y="25838"/>
                    <a:pt x="36535" y="22228"/>
                  </a:cubicBezTo>
                  <a:cubicBezTo>
                    <a:pt x="36493" y="15033"/>
                    <a:pt x="36676" y="7841"/>
                    <a:pt x="36414" y="648"/>
                  </a:cubicBezTo>
                  <a:cubicBezTo>
                    <a:pt x="36410" y="541"/>
                    <a:pt x="36350" y="475"/>
                    <a:pt x="36277" y="438"/>
                  </a:cubicBezTo>
                  <a:cubicBezTo>
                    <a:pt x="36251" y="392"/>
                    <a:pt x="36207" y="354"/>
                    <a:pt x="36138" y="354"/>
                  </a:cubicBezTo>
                  <a:cubicBezTo>
                    <a:pt x="28579" y="219"/>
                    <a:pt x="20990" y="1"/>
                    <a:pt x="13410" y="1"/>
                  </a:cubicBezTo>
                  <a:close/>
                </a:path>
              </a:pathLst>
            </a:custGeom>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6" name="Google Shape;1638;p49"/>
            <p:cNvSpPr/>
            <p:nvPr/>
          </p:nvSpPr>
          <p:spPr>
            <a:xfrm>
              <a:off x="6439441" y="1478661"/>
              <a:ext cx="651196" cy="796681"/>
            </a:xfrm>
            <a:custGeom>
              <a:avLst/>
              <a:gdLst/>
              <a:ahLst/>
              <a:cxnLst/>
              <a:rect l="l" t="t" r="r" b="b"/>
              <a:pathLst>
                <a:path w="35844" h="43852" extrusionOk="0">
                  <a:moveTo>
                    <a:pt x="166" y="0"/>
                  </a:moveTo>
                  <a:cubicBezTo>
                    <a:pt x="169" y="16"/>
                    <a:pt x="173" y="28"/>
                    <a:pt x="173" y="44"/>
                  </a:cubicBezTo>
                  <a:cubicBezTo>
                    <a:pt x="164" y="7213"/>
                    <a:pt x="166" y="14385"/>
                    <a:pt x="129" y="21556"/>
                  </a:cubicBezTo>
                  <a:cubicBezTo>
                    <a:pt x="111" y="25140"/>
                    <a:pt x="116" y="28726"/>
                    <a:pt x="106" y="32312"/>
                  </a:cubicBezTo>
                  <a:cubicBezTo>
                    <a:pt x="97" y="35833"/>
                    <a:pt x="189" y="39386"/>
                    <a:pt x="0" y="42903"/>
                  </a:cubicBezTo>
                  <a:lnTo>
                    <a:pt x="2" y="42903"/>
                  </a:lnTo>
                  <a:cubicBezTo>
                    <a:pt x="5848" y="40490"/>
                    <a:pt x="11706" y="38253"/>
                    <a:pt x="17369" y="35412"/>
                  </a:cubicBezTo>
                  <a:cubicBezTo>
                    <a:pt x="17405" y="35393"/>
                    <a:pt x="17440" y="35385"/>
                    <a:pt x="17474" y="35385"/>
                  </a:cubicBezTo>
                  <a:cubicBezTo>
                    <a:pt x="17498" y="35385"/>
                    <a:pt x="17521" y="35389"/>
                    <a:pt x="17544" y="35396"/>
                  </a:cubicBezTo>
                  <a:cubicBezTo>
                    <a:pt x="17559" y="35377"/>
                    <a:pt x="17581" y="35362"/>
                    <a:pt x="17611" y="35362"/>
                  </a:cubicBezTo>
                  <a:cubicBezTo>
                    <a:pt x="17613" y="35362"/>
                    <a:pt x="17615" y="35362"/>
                    <a:pt x="17617" y="35362"/>
                  </a:cubicBezTo>
                  <a:cubicBezTo>
                    <a:pt x="18975" y="35433"/>
                    <a:pt x="20309" y="36334"/>
                    <a:pt x="21491" y="36934"/>
                  </a:cubicBezTo>
                  <a:cubicBezTo>
                    <a:pt x="23039" y="37720"/>
                    <a:pt x="24590" y="38497"/>
                    <a:pt x="26144" y="39263"/>
                  </a:cubicBezTo>
                  <a:cubicBezTo>
                    <a:pt x="29314" y="40829"/>
                    <a:pt x="32509" y="42344"/>
                    <a:pt x="35708" y="43851"/>
                  </a:cubicBezTo>
                  <a:cubicBezTo>
                    <a:pt x="35721" y="43754"/>
                    <a:pt x="35733" y="43655"/>
                    <a:pt x="35733" y="43553"/>
                  </a:cubicBezTo>
                  <a:cubicBezTo>
                    <a:pt x="35733" y="43428"/>
                    <a:pt x="35696" y="43293"/>
                    <a:pt x="35744" y="43175"/>
                  </a:cubicBezTo>
                  <a:cubicBezTo>
                    <a:pt x="35751" y="43159"/>
                    <a:pt x="35760" y="43147"/>
                    <a:pt x="35770" y="43134"/>
                  </a:cubicBezTo>
                  <a:cubicBezTo>
                    <a:pt x="35487" y="39531"/>
                    <a:pt x="35714" y="35839"/>
                    <a:pt x="35726" y="32231"/>
                  </a:cubicBezTo>
                  <a:cubicBezTo>
                    <a:pt x="35734" y="28694"/>
                    <a:pt x="35737" y="25159"/>
                    <a:pt x="35772" y="21624"/>
                  </a:cubicBezTo>
                  <a:cubicBezTo>
                    <a:pt x="35843" y="14443"/>
                    <a:pt x="35721" y="7259"/>
                    <a:pt x="35541" y="82"/>
                  </a:cubicBezTo>
                  <a:cubicBezTo>
                    <a:pt x="35040" y="72"/>
                    <a:pt x="34539" y="68"/>
                    <a:pt x="34038" y="58"/>
                  </a:cubicBezTo>
                  <a:lnTo>
                    <a:pt x="34038" y="58"/>
                  </a:lnTo>
                  <a:cubicBezTo>
                    <a:pt x="34071" y="90"/>
                    <a:pt x="34093" y="134"/>
                    <a:pt x="34093" y="192"/>
                  </a:cubicBezTo>
                  <a:cubicBezTo>
                    <a:pt x="34121" y="6983"/>
                    <a:pt x="34169" y="13773"/>
                    <a:pt x="34207" y="20564"/>
                  </a:cubicBezTo>
                  <a:cubicBezTo>
                    <a:pt x="34246" y="27344"/>
                    <a:pt x="34479" y="34161"/>
                    <a:pt x="34260" y="40935"/>
                  </a:cubicBezTo>
                  <a:cubicBezTo>
                    <a:pt x="34259" y="41007"/>
                    <a:pt x="34206" y="41042"/>
                    <a:pt x="34153" y="41042"/>
                  </a:cubicBezTo>
                  <a:cubicBezTo>
                    <a:pt x="34124" y="41042"/>
                    <a:pt x="34095" y="41032"/>
                    <a:pt x="34073" y="41012"/>
                  </a:cubicBezTo>
                  <a:cubicBezTo>
                    <a:pt x="34040" y="41052"/>
                    <a:pt x="33992" y="41080"/>
                    <a:pt x="33937" y="41080"/>
                  </a:cubicBezTo>
                  <a:cubicBezTo>
                    <a:pt x="33910" y="41080"/>
                    <a:pt x="33882" y="41073"/>
                    <a:pt x="33853" y="41058"/>
                  </a:cubicBezTo>
                  <a:cubicBezTo>
                    <a:pt x="28536" y="38207"/>
                    <a:pt x="23119" y="35484"/>
                    <a:pt x="17896" y="32461"/>
                  </a:cubicBezTo>
                  <a:lnTo>
                    <a:pt x="17896" y="32461"/>
                  </a:lnTo>
                  <a:cubicBezTo>
                    <a:pt x="17920" y="32527"/>
                    <a:pt x="17904" y="32595"/>
                    <a:pt x="17822" y="32632"/>
                  </a:cubicBezTo>
                  <a:cubicBezTo>
                    <a:pt x="12676" y="35008"/>
                    <a:pt x="7440" y="37430"/>
                    <a:pt x="2360" y="39615"/>
                  </a:cubicBezTo>
                  <a:lnTo>
                    <a:pt x="2360" y="39652"/>
                  </a:lnTo>
                  <a:cubicBezTo>
                    <a:pt x="2360" y="39767"/>
                    <a:pt x="2258" y="39825"/>
                    <a:pt x="2155" y="39825"/>
                  </a:cubicBezTo>
                  <a:cubicBezTo>
                    <a:pt x="2053" y="39825"/>
                    <a:pt x="1951" y="39767"/>
                    <a:pt x="1951" y="39652"/>
                  </a:cubicBezTo>
                  <a:cubicBezTo>
                    <a:pt x="1838" y="26447"/>
                    <a:pt x="1672" y="13224"/>
                    <a:pt x="1824" y="21"/>
                  </a:cubicBezTo>
                  <a:cubicBezTo>
                    <a:pt x="1270" y="16"/>
                    <a:pt x="718" y="10"/>
                    <a:pt x="166" y="0"/>
                  </a:cubicBezTo>
                  <a:close/>
                </a:path>
              </a:pathLst>
            </a:custGeom>
            <a:ln>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7" name="Google Shape;1639;p49"/>
            <p:cNvSpPr/>
            <p:nvPr/>
          </p:nvSpPr>
          <p:spPr>
            <a:xfrm>
              <a:off x="6476210" y="1477863"/>
              <a:ext cx="581542" cy="741106"/>
            </a:xfrm>
            <a:custGeom>
              <a:avLst/>
              <a:gdLst/>
              <a:ahLst/>
              <a:cxnLst/>
              <a:rect l="l" t="t" r="r" b="b"/>
              <a:pathLst>
                <a:path w="32010" h="40793" extrusionOk="0">
                  <a:moveTo>
                    <a:pt x="15282" y="0"/>
                  </a:moveTo>
                  <a:cubicBezTo>
                    <a:pt x="11029" y="0"/>
                    <a:pt x="6772" y="78"/>
                    <a:pt x="2517" y="78"/>
                  </a:cubicBezTo>
                  <a:cubicBezTo>
                    <a:pt x="1678" y="78"/>
                    <a:pt x="839" y="75"/>
                    <a:pt x="1" y="68"/>
                  </a:cubicBezTo>
                  <a:lnTo>
                    <a:pt x="1" y="68"/>
                  </a:lnTo>
                  <a:cubicBezTo>
                    <a:pt x="257" y="13150"/>
                    <a:pt x="255" y="26255"/>
                    <a:pt x="247" y="39342"/>
                  </a:cubicBezTo>
                  <a:cubicBezTo>
                    <a:pt x="5353" y="37001"/>
                    <a:pt x="10516" y="34770"/>
                    <a:pt x="15595" y="32374"/>
                  </a:cubicBezTo>
                  <a:cubicBezTo>
                    <a:pt x="15621" y="32362"/>
                    <a:pt x="15646" y="32356"/>
                    <a:pt x="15671" y="32356"/>
                  </a:cubicBezTo>
                  <a:cubicBezTo>
                    <a:pt x="15640" y="32276"/>
                    <a:pt x="15708" y="32177"/>
                    <a:pt x="15800" y="32177"/>
                  </a:cubicBezTo>
                  <a:cubicBezTo>
                    <a:pt x="15820" y="32177"/>
                    <a:pt x="15841" y="32181"/>
                    <a:pt x="15862" y="32191"/>
                  </a:cubicBezTo>
                  <a:cubicBezTo>
                    <a:pt x="21324" y="34883"/>
                    <a:pt x="26638" y="37917"/>
                    <a:pt x="32010" y="40792"/>
                  </a:cubicBezTo>
                  <a:cubicBezTo>
                    <a:pt x="31716" y="34080"/>
                    <a:pt x="31861" y="27326"/>
                    <a:pt x="31815" y="20608"/>
                  </a:cubicBezTo>
                  <a:cubicBezTo>
                    <a:pt x="31769" y="13817"/>
                    <a:pt x="31730" y="7027"/>
                    <a:pt x="31674" y="236"/>
                  </a:cubicBezTo>
                  <a:cubicBezTo>
                    <a:pt x="31674" y="176"/>
                    <a:pt x="31698" y="130"/>
                    <a:pt x="31732" y="98"/>
                  </a:cubicBezTo>
                  <a:cubicBezTo>
                    <a:pt x="26451" y="14"/>
                    <a:pt x="21164" y="10"/>
                    <a:pt x="15884" y="1"/>
                  </a:cubicBezTo>
                  <a:cubicBezTo>
                    <a:pt x="15683" y="0"/>
                    <a:pt x="15482" y="0"/>
                    <a:pt x="15282" y="0"/>
                  </a:cubicBezTo>
                  <a:close/>
                </a:path>
              </a:pathLst>
            </a:custGeom>
            <a:ln>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spcFirstLastPara="1" wrap="square" lIns="91425" tIns="91425" rIns="91425" bIns="91425" anchor="ctr" anchorCtr="0">
              <a:noAutofit/>
            </a:bodyPr>
            <a:lstStyle/>
            <a:p>
              <a:pPr marL="0" lvl="0" indent="0" algn="ctr" rtl="0">
                <a:spcBef>
                  <a:spcPts val="0"/>
                </a:spcBef>
                <a:spcAft>
                  <a:spcPts val="0"/>
                </a:spcAft>
                <a:buNone/>
              </a:pPr>
              <a:r>
                <a:rPr lang="en-US" sz="2400" b="1" dirty="0">
                  <a:solidFill>
                    <a:schemeClr val="accent2">
                      <a:lumMod val="75000"/>
                    </a:schemeClr>
                  </a:solidFill>
                  <a:latin typeface="Arial" panose="020B0604020202020204" pitchFamily="34" charset="0"/>
                  <a:cs typeface="Arial" panose="020B0604020202020204" pitchFamily="34" charset="0"/>
                </a:rPr>
                <a:t>Bài 1</a:t>
              </a:r>
              <a:endParaRPr sz="2400" b="1" dirty="0">
                <a:solidFill>
                  <a:schemeClr val="accent2">
                    <a:lumMod val="75000"/>
                  </a:schemeClr>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6114140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par>
                    <p:cTn id="10" fill="hold">
                      <p:stCondLst>
                        <p:cond delay="indefinite"/>
                      </p:stCondLst>
                      <p:childTnLst>
                        <p:par>
                          <p:cTn id="11" fill="hold">
                            <p:stCondLst>
                              <p:cond delay="0"/>
                            </p:stCondLst>
                            <p:childTnLst>
                              <p:par>
                                <p:cTn id="12" presetID="4" presetClass="entr" presetSubtype="16"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box(in)">
                                      <p:cBhvr>
                                        <p:cTn id="14" dur="500"/>
                                        <p:tgtEl>
                                          <p:spTgt spid="9"/>
                                        </p:tgtEl>
                                      </p:cBhvr>
                                    </p:animEffect>
                                  </p:childTnLst>
                                  <p:subTnLst>
                                    <p:audio>
                                      <p:cMediaNode>
                                        <p:cTn display="0" masterRel="sameClick">
                                          <p:stCondLst>
                                            <p:cond evt="begin" delay="0">
                                              <p:tn val="12"/>
                                            </p:cond>
                                          </p:stCondLst>
                                          <p:endCondLst>
                                            <p:cond evt="onStopAudio" delay="0">
                                              <p:tgtEl>
                                                <p:sldTgt/>
                                              </p:tgtEl>
                                            </p:cond>
                                          </p:endCondLst>
                                        </p:cTn>
                                        <p:tgtEl>
                                          <p:sndTgt r:embed="rId2" name="camera.wav"/>
                                        </p:tgtEl>
                                      </p:cMediaNode>
                                    </p:audio>
                                  </p:sub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circle(in)">
                                      <p:cBhvr>
                                        <p:cTn id="19" dur="500"/>
                                        <p:tgtEl>
                                          <p:spTgt spid="10"/>
                                        </p:tgtEl>
                                      </p:cBhvr>
                                    </p:animEffect>
                                  </p:childTnLst>
                                  <p:subTnLst>
                                    <p:audio>
                                      <p:cMediaNode>
                                        <p:cTn display="0" masterRel="sameClick">
                                          <p:stCondLst>
                                            <p:cond evt="begin" delay="0">
                                              <p:tn val="17"/>
                                            </p:cond>
                                          </p:stCondLst>
                                          <p:endCondLst>
                                            <p:cond evt="onStopAudio" delay="0">
                                              <p:tgtEl>
                                                <p:sldTgt/>
                                              </p:tgtEl>
                                            </p:cond>
                                          </p:endCondLst>
                                        </p:cTn>
                                        <p:tgtEl>
                                          <p:sndTgt r:embed="rId3" name="boo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12</a:t>
            </a:fld>
            <a:endParaRPr lang="en"/>
          </a:p>
        </p:txBody>
      </p:sp>
      <p:sp>
        <p:nvSpPr>
          <p:cNvPr id="4" name="TextBox 5"/>
          <p:cNvSpPr txBox="1">
            <a:spLocks noChangeArrowheads="1"/>
          </p:cNvSpPr>
          <p:nvPr/>
        </p:nvSpPr>
        <p:spPr bwMode="auto">
          <a:xfrm>
            <a:off x="889000" y="1251528"/>
            <a:ext cx="1456167"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vi-VN" sz="2200" b="1" dirty="0">
                <a:solidFill>
                  <a:srgbClr val="FF0000"/>
                </a:solidFill>
                <a:cs typeface="Arial" panose="020B0604020202020204" pitchFamily="34" charset="0"/>
              </a:rPr>
              <a:t>Chí phải:</a:t>
            </a:r>
          </a:p>
        </p:txBody>
      </p:sp>
      <p:sp>
        <p:nvSpPr>
          <p:cNvPr id="5" name="TextBox 6"/>
          <p:cNvSpPr txBox="1">
            <a:spLocks noChangeArrowheads="1"/>
          </p:cNvSpPr>
          <p:nvPr/>
        </p:nvSpPr>
        <p:spPr bwMode="auto">
          <a:xfrm>
            <a:off x="888999" y="2972370"/>
            <a:ext cx="1456167"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vi-VN" sz="2200" b="1" dirty="0">
                <a:solidFill>
                  <a:schemeClr val="accent1">
                    <a:lumMod val="75000"/>
                  </a:schemeClr>
                </a:solidFill>
                <a:cs typeface="Arial" panose="020B0604020202020204" pitchFamily="34" charset="0"/>
              </a:rPr>
              <a:t>Chí lí:</a:t>
            </a:r>
          </a:p>
        </p:txBody>
      </p:sp>
      <p:sp>
        <p:nvSpPr>
          <p:cNvPr id="6" name="TextBox 7"/>
          <p:cNvSpPr txBox="1">
            <a:spLocks noChangeArrowheads="1"/>
          </p:cNvSpPr>
          <p:nvPr/>
        </p:nvSpPr>
        <p:spPr bwMode="auto">
          <a:xfrm>
            <a:off x="889000" y="1899307"/>
            <a:ext cx="1456167"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vi-VN" sz="2200" b="1" dirty="0">
                <a:solidFill>
                  <a:srgbClr val="0000FF"/>
                </a:solidFill>
                <a:cs typeface="Arial" panose="020B0604020202020204" pitchFamily="34" charset="0"/>
              </a:rPr>
              <a:t>Ý chí:</a:t>
            </a:r>
          </a:p>
        </p:txBody>
      </p:sp>
      <p:sp>
        <p:nvSpPr>
          <p:cNvPr id="7" name="TextBox 6"/>
          <p:cNvSpPr txBox="1">
            <a:spLocks noChangeArrowheads="1"/>
          </p:cNvSpPr>
          <p:nvPr/>
        </p:nvSpPr>
        <p:spPr bwMode="auto">
          <a:xfrm>
            <a:off x="888999" y="3563134"/>
            <a:ext cx="1456167"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vi-VN" sz="2200" b="1" dirty="0">
                <a:solidFill>
                  <a:srgbClr val="33CC33"/>
                </a:solidFill>
                <a:cs typeface="Arial" panose="020B0604020202020204" pitchFamily="34" charset="0"/>
              </a:rPr>
              <a:t>Chí thân:</a:t>
            </a:r>
          </a:p>
        </p:txBody>
      </p:sp>
      <p:sp>
        <p:nvSpPr>
          <p:cNvPr id="8" name="TextBox 11"/>
          <p:cNvSpPr txBox="1">
            <a:spLocks noChangeArrowheads="1"/>
          </p:cNvSpPr>
          <p:nvPr/>
        </p:nvSpPr>
        <p:spPr bwMode="auto">
          <a:xfrm>
            <a:off x="2259445" y="1917347"/>
            <a:ext cx="5995555"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vi-VN" sz="2200" dirty="0">
                <a:solidFill>
                  <a:srgbClr val="0000FF"/>
                </a:solidFill>
                <a:cs typeface="Arial" panose="020B0604020202020204" pitchFamily="34" charset="0"/>
              </a:rPr>
              <a:t>khả năng tự xác định mục đích cho hành </a:t>
            </a:r>
            <a:r>
              <a:rPr lang="en-US" altLang="vi-VN" sz="2200">
                <a:solidFill>
                  <a:srgbClr val="0000FF"/>
                </a:solidFill>
                <a:cs typeface="Arial" panose="020B0604020202020204" pitchFamily="34" charset="0"/>
              </a:rPr>
              <a:t>động với ý muốn bền bỉ quyết tâm đạt được mục đích đó.</a:t>
            </a:r>
            <a:endParaRPr lang="en-US" altLang="vi-VN" sz="2200" dirty="0">
              <a:solidFill>
                <a:srgbClr val="0000FF"/>
              </a:solidFill>
              <a:cs typeface="Arial" panose="020B0604020202020204" pitchFamily="34" charset="0"/>
            </a:endParaRPr>
          </a:p>
        </p:txBody>
      </p:sp>
      <p:sp>
        <p:nvSpPr>
          <p:cNvPr id="9" name="TextBox 12"/>
          <p:cNvSpPr txBox="1">
            <a:spLocks noChangeArrowheads="1"/>
          </p:cNvSpPr>
          <p:nvPr/>
        </p:nvSpPr>
        <p:spPr bwMode="auto">
          <a:xfrm>
            <a:off x="2259445" y="2966512"/>
            <a:ext cx="5995554"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vi-VN" sz="2200">
                <a:solidFill>
                  <a:schemeClr val="accent1">
                    <a:lumMod val="75000"/>
                  </a:schemeClr>
                </a:solidFill>
                <a:cs typeface="Arial" panose="020B0604020202020204" pitchFamily="34" charset="0"/>
              </a:rPr>
              <a:t>hết sức có lí, hết sức đúng.</a:t>
            </a:r>
            <a:endParaRPr lang="en-US" altLang="vi-VN" sz="2200" dirty="0">
              <a:solidFill>
                <a:schemeClr val="accent1">
                  <a:lumMod val="75000"/>
                </a:schemeClr>
              </a:solidFill>
              <a:cs typeface="Arial" panose="020B0604020202020204" pitchFamily="34" charset="0"/>
            </a:endParaRPr>
          </a:p>
        </p:txBody>
      </p:sp>
      <p:sp>
        <p:nvSpPr>
          <p:cNvPr id="10" name="TextBox 13"/>
          <p:cNvSpPr txBox="1">
            <a:spLocks noChangeArrowheads="1"/>
          </p:cNvSpPr>
          <p:nvPr/>
        </p:nvSpPr>
        <p:spPr bwMode="auto">
          <a:xfrm>
            <a:off x="2265217" y="3563135"/>
            <a:ext cx="5995554"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vi-VN" sz="2200">
                <a:solidFill>
                  <a:srgbClr val="33CC33"/>
                </a:solidFill>
                <a:cs typeface="Arial" panose="020B0604020202020204" pitchFamily="34" charset="0"/>
              </a:rPr>
              <a:t>rất thân </a:t>
            </a:r>
            <a:r>
              <a:rPr lang="en-US" altLang="vi-VN" sz="2200" dirty="0">
                <a:solidFill>
                  <a:srgbClr val="33CC33"/>
                </a:solidFill>
                <a:cs typeface="Arial" panose="020B0604020202020204" pitchFamily="34" charset="0"/>
              </a:rPr>
              <a:t>thiết.</a:t>
            </a:r>
          </a:p>
        </p:txBody>
      </p:sp>
      <p:sp>
        <p:nvSpPr>
          <p:cNvPr id="11" name="TextBox 14"/>
          <p:cNvSpPr txBox="1">
            <a:spLocks noChangeArrowheads="1"/>
          </p:cNvSpPr>
          <p:nvPr/>
        </p:nvSpPr>
        <p:spPr bwMode="auto">
          <a:xfrm>
            <a:off x="2265217" y="1245755"/>
            <a:ext cx="5995555"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vi-VN" sz="2200" dirty="0">
                <a:solidFill>
                  <a:srgbClr val="FF0000"/>
                </a:solidFill>
                <a:cs typeface="Arial" panose="020B0604020202020204" pitchFamily="34" charset="0"/>
              </a:rPr>
              <a:t>rất đúng đắn, rất hợp với lẽ phải.</a:t>
            </a:r>
          </a:p>
        </p:txBody>
      </p:sp>
      <p:grpSp>
        <p:nvGrpSpPr>
          <p:cNvPr id="12" name="Google Shape;3111;p71"/>
          <p:cNvGrpSpPr/>
          <p:nvPr/>
        </p:nvGrpSpPr>
        <p:grpSpPr>
          <a:xfrm>
            <a:off x="3087101" y="81127"/>
            <a:ext cx="2969798" cy="539109"/>
            <a:chOff x="4995725" y="3783017"/>
            <a:chExt cx="753225" cy="271993"/>
          </a:xfrm>
          <a:solidFill>
            <a:srgbClr val="92D050"/>
          </a:solidFill>
        </p:grpSpPr>
        <p:sp>
          <p:nvSpPr>
            <p:cNvPr id="13" name="Google Shape;3112;p71"/>
            <p:cNvSpPr/>
            <p:nvPr/>
          </p:nvSpPr>
          <p:spPr>
            <a:xfrm>
              <a:off x="4995725" y="3783017"/>
              <a:ext cx="753225" cy="271993"/>
            </a:xfrm>
            <a:custGeom>
              <a:avLst/>
              <a:gdLst/>
              <a:ahLst/>
              <a:cxnLst/>
              <a:rect l="l" t="t" r="r" b="b"/>
              <a:pathLst>
                <a:path w="40545" h="14641" extrusionOk="0">
                  <a:moveTo>
                    <a:pt x="4196" y="545"/>
                  </a:moveTo>
                  <a:cubicBezTo>
                    <a:pt x="5494" y="545"/>
                    <a:pt x="6820" y="649"/>
                    <a:pt x="8088" y="649"/>
                  </a:cubicBezTo>
                  <a:cubicBezTo>
                    <a:pt x="10056" y="682"/>
                    <a:pt x="11991" y="682"/>
                    <a:pt x="13959" y="716"/>
                  </a:cubicBezTo>
                  <a:cubicBezTo>
                    <a:pt x="20644" y="772"/>
                    <a:pt x="27352" y="898"/>
                    <a:pt x="34045" y="898"/>
                  </a:cubicBezTo>
                  <a:cubicBezTo>
                    <a:pt x="35334" y="898"/>
                    <a:pt x="36622" y="893"/>
                    <a:pt x="37909" y="882"/>
                  </a:cubicBezTo>
                  <a:cubicBezTo>
                    <a:pt x="37976" y="882"/>
                    <a:pt x="38043" y="882"/>
                    <a:pt x="38076" y="849"/>
                  </a:cubicBezTo>
                  <a:cubicBezTo>
                    <a:pt x="38410" y="882"/>
                    <a:pt x="38843" y="849"/>
                    <a:pt x="39110" y="983"/>
                  </a:cubicBezTo>
                  <a:cubicBezTo>
                    <a:pt x="40011" y="1483"/>
                    <a:pt x="39711" y="2784"/>
                    <a:pt x="39677" y="3584"/>
                  </a:cubicBezTo>
                  <a:cubicBezTo>
                    <a:pt x="39644" y="4885"/>
                    <a:pt x="39611" y="6186"/>
                    <a:pt x="39611" y="7454"/>
                  </a:cubicBezTo>
                  <a:cubicBezTo>
                    <a:pt x="39611" y="8755"/>
                    <a:pt x="39611" y="10056"/>
                    <a:pt x="39644" y="11357"/>
                  </a:cubicBezTo>
                  <a:cubicBezTo>
                    <a:pt x="39677" y="12157"/>
                    <a:pt x="39977" y="13291"/>
                    <a:pt x="38877" y="13658"/>
                  </a:cubicBezTo>
                  <a:cubicBezTo>
                    <a:pt x="38762" y="13701"/>
                    <a:pt x="38617" y="13713"/>
                    <a:pt x="38460" y="13713"/>
                  </a:cubicBezTo>
                  <a:cubicBezTo>
                    <a:pt x="38250" y="13713"/>
                    <a:pt x="38019" y="13692"/>
                    <a:pt x="37809" y="13692"/>
                  </a:cubicBezTo>
                  <a:cubicBezTo>
                    <a:pt x="34740" y="13642"/>
                    <a:pt x="31663" y="13617"/>
                    <a:pt x="28586" y="13617"/>
                  </a:cubicBezTo>
                  <a:cubicBezTo>
                    <a:pt x="25509" y="13617"/>
                    <a:pt x="22432" y="13642"/>
                    <a:pt x="19363" y="13692"/>
                  </a:cubicBezTo>
                  <a:cubicBezTo>
                    <a:pt x="16260" y="13725"/>
                    <a:pt x="13158" y="13792"/>
                    <a:pt x="10089" y="13858"/>
                  </a:cubicBezTo>
                  <a:cubicBezTo>
                    <a:pt x="8522" y="13892"/>
                    <a:pt x="6987" y="13925"/>
                    <a:pt x="5453" y="13992"/>
                  </a:cubicBezTo>
                  <a:cubicBezTo>
                    <a:pt x="4871" y="14005"/>
                    <a:pt x="4154" y="14086"/>
                    <a:pt x="3451" y="14086"/>
                  </a:cubicBezTo>
                  <a:cubicBezTo>
                    <a:pt x="2381" y="14086"/>
                    <a:pt x="1346" y="13897"/>
                    <a:pt x="883" y="12991"/>
                  </a:cubicBezTo>
                  <a:cubicBezTo>
                    <a:pt x="916" y="12958"/>
                    <a:pt x="950" y="12891"/>
                    <a:pt x="916" y="12858"/>
                  </a:cubicBezTo>
                  <a:cubicBezTo>
                    <a:pt x="816" y="10823"/>
                    <a:pt x="649" y="8821"/>
                    <a:pt x="649" y="6787"/>
                  </a:cubicBezTo>
                  <a:cubicBezTo>
                    <a:pt x="616" y="5219"/>
                    <a:pt x="149" y="882"/>
                    <a:pt x="2284" y="649"/>
                  </a:cubicBezTo>
                  <a:cubicBezTo>
                    <a:pt x="2907" y="571"/>
                    <a:pt x="3548" y="545"/>
                    <a:pt x="4196" y="545"/>
                  </a:cubicBezTo>
                  <a:close/>
                  <a:moveTo>
                    <a:pt x="3001" y="0"/>
                  </a:moveTo>
                  <a:cubicBezTo>
                    <a:pt x="2075" y="0"/>
                    <a:pt x="1083" y="106"/>
                    <a:pt x="549" y="882"/>
                  </a:cubicBezTo>
                  <a:cubicBezTo>
                    <a:pt x="82" y="1516"/>
                    <a:pt x="149" y="2517"/>
                    <a:pt x="116" y="3251"/>
                  </a:cubicBezTo>
                  <a:cubicBezTo>
                    <a:pt x="82" y="4285"/>
                    <a:pt x="49" y="5286"/>
                    <a:pt x="49" y="6286"/>
                  </a:cubicBezTo>
                  <a:cubicBezTo>
                    <a:pt x="49" y="8321"/>
                    <a:pt x="116" y="10389"/>
                    <a:pt x="382" y="12391"/>
                  </a:cubicBezTo>
                  <a:cubicBezTo>
                    <a:pt x="349" y="12424"/>
                    <a:pt x="316" y="12457"/>
                    <a:pt x="316" y="12524"/>
                  </a:cubicBezTo>
                  <a:cubicBezTo>
                    <a:pt x="1" y="14365"/>
                    <a:pt x="1955" y="14641"/>
                    <a:pt x="3598" y="14641"/>
                  </a:cubicBezTo>
                  <a:cubicBezTo>
                    <a:pt x="4218" y="14641"/>
                    <a:pt x="4793" y="14601"/>
                    <a:pt x="5186" y="14592"/>
                  </a:cubicBezTo>
                  <a:cubicBezTo>
                    <a:pt x="8855" y="14459"/>
                    <a:pt x="12558" y="14359"/>
                    <a:pt x="16260" y="14325"/>
                  </a:cubicBezTo>
                  <a:cubicBezTo>
                    <a:pt x="20050" y="14254"/>
                    <a:pt x="23840" y="14221"/>
                    <a:pt x="27630" y="14221"/>
                  </a:cubicBezTo>
                  <a:cubicBezTo>
                    <a:pt x="30912" y="14221"/>
                    <a:pt x="34194" y="14246"/>
                    <a:pt x="37476" y="14292"/>
                  </a:cubicBezTo>
                  <a:cubicBezTo>
                    <a:pt x="37421" y="14428"/>
                    <a:pt x="37544" y="14586"/>
                    <a:pt x="37699" y="14586"/>
                  </a:cubicBezTo>
                  <a:cubicBezTo>
                    <a:pt x="37735" y="14586"/>
                    <a:pt x="37772" y="14577"/>
                    <a:pt x="37809" y="14559"/>
                  </a:cubicBezTo>
                  <a:cubicBezTo>
                    <a:pt x="37976" y="14492"/>
                    <a:pt x="38176" y="14392"/>
                    <a:pt x="38343" y="14259"/>
                  </a:cubicBezTo>
                  <a:cubicBezTo>
                    <a:pt x="38376" y="14259"/>
                    <a:pt x="38410" y="14225"/>
                    <a:pt x="38410" y="14192"/>
                  </a:cubicBezTo>
                  <a:cubicBezTo>
                    <a:pt x="38538" y="14197"/>
                    <a:pt x="38665" y="14201"/>
                    <a:pt x="38787" y="14201"/>
                  </a:cubicBezTo>
                  <a:cubicBezTo>
                    <a:pt x="39493" y="14201"/>
                    <a:pt x="40079" y="14062"/>
                    <a:pt x="40278" y="13125"/>
                  </a:cubicBezTo>
                  <a:cubicBezTo>
                    <a:pt x="40444" y="12257"/>
                    <a:pt x="40278" y="11223"/>
                    <a:pt x="40244" y="10356"/>
                  </a:cubicBezTo>
                  <a:cubicBezTo>
                    <a:pt x="40244" y="9222"/>
                    <a:pt x="40211" y="8088"/>
                    <a:pt x="40244" y="6953"/>
                  </a:cubicBezTo>
                  <a:cubicBezTo>
                    <a:pt x="40244" y="5819"/>
                    <a:pt x="40278" y="4685"/>
                    <a:pt x="40311" y="3584"/>
                  </a:cubicBezTo>
                  <a:cubicBezTo>
                    <a:pt x="40311" y="2884"/>
                    <a:pt x="40545" y="1917"/>
                    <a:pt x="40278" y="1249"/>
                  </a:cubicBezTo>
                  <a:cubicBezTo>
                    <a:pt x="40017" y="573"/>
                    <a:pt x="39290" y="282"/>
                    <a:pt x="38587" y="282"/>
                  </a:cubicBezTo>
                  <a:cubicBezTo>
                    <a:pt x="38389" y="282"/>
                    <a:pt x="38193" y="305"/>
                    <a:pt x="38009" y="349"/>
                  </a:cubicBezTo>
                  <a:cubicBezTo>
                    <a:pt x="37976" y="349"/>
                    <a:pt x="37943" y="315"/>
                    <a:pt x="37909" y="315"/>
                  </a:cubicBezTo>
                  <a:cubicBezTo>
                    <a:pt x="28836" y="115"/>
                    <a:pt x="19730" y="149"/>
                    <a:pt x="10623" y="82"/>
                  </a:cubicBezTo>
                  <a:cubicBezTo>
                    <a:pt x="8422" y="49"/>
                    <a:pt x="6220" y="49"/>
                    <a:pt x="3985" y="15"/>
                  </a:cubicBezTo>
                  <a:cubicBezTo>
                    <a:pt x="3685" y="15"/>
                    <a:pt x="3347" y="0"/>
                    <a:pt x="3001" y="0"/>
                  </a:cubicBezTo>
                  <a:close/>
                </a:path>
              </a:pathLst>
            </a:custGeom>
            <a:grpFill/>
            <a:ln/>
          </p:spPr>
          <p:style>
            <a:lnRef idx="2">
              <a:schemeClr val="accent2">
                <a:shade val="50000"/>
              </a:schemeClr>
            </a:lnRef>
            <a:fillRef idx="1">
              <a:schemeClr val="accent2"/>
            </a:fillRef>
            <a:effectRef idx="0">
              <a:schemeClr val="accent2"/>
            </a:effectRef>
            <a:fontRef idx="minor">
              <a:schemeClr val="lt1"/>
            </a:fontRef>
          </p:style>
          <p:txBody>
            <a:bodyPr spcFirstLastPara="1" wrap="square" lIns="91425" tIns="91425" rIns="91425" bIns="91425" anchor="ctr" anchorCtr="0">
              <a:noAutofit/>
            </a:bodyPr>
            <a:lstStyle/>
            <a:p>
              <a:pPr marL="0" lvl="0" indent="0" algn="l" rtl="0">
                <a:spcBef>
                  <a:spcPts val="0"/>
                </a:spcBef>
                <a:spcAft>
                  <a:spcPts val="0"/>
                </a:spcAft>
                <a:buNone/>
              </a:pPr>
              <a:endParaRPr lang="vi-VN" sz="2800" dirty="0"/>
            </a:p>
          </p:txBody>
        </p:sp>
        <p:sp>
          <p:nvSpPr>
            <p:cNvPr id="14" name="Google Shape;3113;p71"/>
            <p:cNvSpPr/>
            <p:nvPr/>
          </p:nvSpPr>
          <p:spPr>
            <a:xfrm>
              <a:off x="4998476" y="3793141"/>
              <a:ext cx="740555" cy="251577"/>
            </a:xfrm>
            <a:custGeom>
              <a:avLst/>
              <a:gdLst/>
              <a:ahLst/>
              <a:cxnLst/>
              <a:rect l="l" t="t" r="r" b="b"/>
              <a:pathLst>
                <a:path w="39863" h="13542" extrusionOk="0">
                  <a:moveTo>
                    <a:pt x="7706" y="596"/>
                  </a:moveTo>
                  <a:cubicBezTo>
                    <a:pt x="7940" y="596"/>
                    <a:pt x="8173" y="604"/>
                    <a:pt x="8407" y="638"/>
                  </a:cubicBezTo>
                  <a:cubicBezTo>
                    <a:pt x="8540" y="638"/>
                    <a:pt x="8540" y="838"/>
                    <a:pt x="8407" y="871"/>
                  </a:cubicBezTo>
                  <a:cubicBezTo>
                    <a:pt x="8251" y="882"/>
                    <a:pt x="8096" y="886"/>
                    <a:pt x="7940" y="886"/>
                  </a:cubicBezTo>
                  <a:cubicBezTo>
                    <a:pt x="7629" y="886"/>
                    <a:pt x="7317" y="871"/>
                    <a:pt x="7006" y="871"/>
                  </a:cubicBezTo>
                  <a:cubicBezTo>
                    <a:pt x="6839" y="871"/>
                    <a:pt x="6839" y="638"/>
                    <a:pt x="7006" y="604"/>
                  </a:cubicBezTo>
                  <a:cubicBezTo>
                    <a:pt x="7239" y="604"/>
                    <a:pt x="7473" y="596"/>
                    <a:pt x="7706" y="596"/>
                  </a:cubicBezTo>
                  <a:close/>
                  <a:moveTo>
                    <a:pt x="27120" y="538"/>
                  </a:moveTo>
                  <a:cubicBezTo>
                    <a:pt x="27687" y="604"/>
                    <a:pt x="28221" y="571"/>
                    <a:pt x="28755" y="604"/>
                  </a:cubicBezTo>
                  <a:cubicBezTo>
                    <a:pt x="28888" y="604"/>
                    <a:pt x="28955" y="838"/>
                    <a:pt x="28788" y="871"/>
                  </a:cubicBezTo>
                  <a:cubicBezTo>
                    <a:pt x="28591" y="906"/>
                    <a:pt x="28393" y="921"/>
                    <a:pt x="28195" y="921"/>
                  </a:cubicBezTo>
                  <a:cubicBezTo>
                    <a:pt x="27826" y="921"/>
                    <a:pt x="27456" y="870"/>
                    <a:pt x="27087" y="804"/>
                  </a:cubicBezTo>
                  <a:cubicBezTo>
                    <a:pt x="26954" y="771"/>
                    <a:pt x="26987" y="538"/>
                    <a:pt x="27120" y="538"/>
                  </a:cubicBezTo>
                  <a:close/>
                  <a:moveTo>
                    <a:pt x="10541" y="667"/>
                  </a:moveTo>
                  <a:cubicBezTo>
                    <a:pt x="10552" y="667"/>
                    <a:pt x="10563" y="668"/>
                    <a:pt x="10575" y="671"/>
                  </a:cubicBezTo>
                  <a:cubicBezTo>
                    <a:pt x="10942" y="738"/>
                    <a:pt x="11309" y="738"/>
                    <a:pt x="11709" y="738"/>
                  </a:cubicBezTo>
                  <a:cubicBezTo>
                    <a:pt x="11843" y="738"/>
                    <a:pt x="11876" y="938"/>
                    <a:pt x="11743" y="971"/>
                  </a:cubicBezTo>
                  <a:cubicBezTo>
                    <a:pt x="11622" y="990"/>
                    <a:pt x="11503" y="998"/>
                    <a:pt x="11387" y="998"/>
                  </a:cubicBezTo>
                  <a:cubicBezTo>
                    <a:pt x="11086" y="998"/>
                    <a:pt x="10797" y="943"/>
                    <a:pt x="10508" y="871"/>
                  </a:cubicBezTo>
                  <a:cubicBezTo>
                    <a:pt x="10387" y="810"/>
                    <a:pt x="10431" y="667"/>
                    <a:pt x="10541" y="667"/>
                  </a:cubicBezTo>
                  <a:close/>
                  <a:moveTo>
                    <a:pt x="3370" y="671"/>
                  </a:moveTo>
                  <a:cubicBezTo>
                    <a:pt x="3937" y="671"/>
                    <a:pt x="4538" y="671"/>
                    <a:pt x="5105" y="771"/>
                  </a:cubicBezTo>
                  <a:cubicBezTo>
                    <a:pt x="5238" y="804"/>
                    <a:pt x="5205" y="971"/>
                    <a:pt x="5071" y="1005"/>
                  </a:cubicBezTo>
                  <a:cubicBezTo>
                    <a:pt x="4504" y="1005"/>
                    <a:pt x="3904" y="905"/>
                    <a:pt x="3370" y="838"/>
                  </a:cubicBezTo>
                  <a:cubicBezTo>
                    <a:pt x="3237" y="838"/>
                    <a:pt x="3237" y="671"/>
                    <a:pt x="3370" y="671"/>
                  </a:cubicBezTo>
                  <a:close/>
                  <a:moveTo>
                    <a:pt x="17614" y="604"/>
                  </a:moveTo>
                  <a:cubicBezTo>
                    <a:pt x="18114" y="604"/>
                    <a:pt x="18648" y="604"/>
                    <a:pt x="19148" y="704"/>
                  </a:cubicBezTo>
                  <a:cubicBezTo>
                    <a:pt x="19315" y="738"/>
                    <a:pt x="19248" y="1005"/>
                    <a:pt x="19115" y="1005"/>
                  </a:cubicBezTo>
                  <a:cubicBezTo>
                    <a:pt x="18614" y="1005"/>
                    <a:pt x="18081" y="971"/>
                    <a:pt x="17580" y="871"/>
                  </a:cubicBezTo>
                  <a:cubicBezTo>
                    <a:pt x="17380" y="871"/>
                    <a:pt x="17447" y="604"/>
                    <a:pt x="17614" y="604"/>
                  </a:cubicBezTo>
                  <a:close/>
                  <a:moveTo>
                    <a:pt x="21750" y="690"/>
                  </a:moveTo>
                  <a:cubicBezTo>
                    <a:pt x="21906" y="690"/>
                    <a:pt x="22061" y="693"/>
                    <a:pt x="22217" y="704"/>
                  </a:cubicBezTo>
                  <a:cubicBezTo>
                    <a:pt x="22384" y="738"/>
                    <a:pt x="22384" y="971"/>
                    <a:pt x="22217" y="1005"/>
                  </a:cubicBezTo>
                  <a:cubicBezTo>
                    <a:pt x="22061" y="1016"/>
                    <a:pt x="21906" y="1019"/>
                    <a:pt x="21750" y="1019"/>
                  </a:cubicBezTo>
                  <a:cubicBezTo>
                    <a:pt x="21439" y="1019"/>
                    <a:pt x="21127" y="1005"/>
                    <a:pt x="20816" y="1005"/>
                  </a:cubicBezTo>
                  <a:cubicBezTo>
                    <a:pt x="20649" y="1005"/>
                    <a:pt x="20649" y="704"/>
                    <a:pt x="20816" y="704"/>
                  </a:cubicBezTo>
                  <a:cubicBezTo>
                    <a:pt x="21127" y="704"/>
                    <a:pt x="21439" y="690"/>
                    <a:pt x="21750" y="690"/>
                  </a:cubicBezTo>
                  <a:close/>
                  <a:moveTo>
                    <a:pt x="25044" y="685"/>
                  </a:moveTo>
                  <a:cubicBezTo>
                    <a:pt x="25262" y="685"/>
                    <a:pt x="25477" y="698"/>
                    <a:pt x="25686" y="738"/>
                  </a:cubicBezTo>
                  <a:cubicBezTo>
                    <a:pt x="25786" y="738"/>
                    <a:pt x="25786" y="938"/>
                    <a:pt x="25686" y="971"/>
                  </a:cubicBezTo>
                  <a:cubicBezTo>
                    <a:pt x="25477" y="1010"/>
                    <a:pt x="25262" y="1024"/>
                    <a:pt x="25044" y="1024"/>
                  </a:cubicBezTo>
                  <a:cubicBezTo>
                    <a:pt x="24707" y="1024"/>
                    <a:pt x="24363" y="991"/>
                    <a:pt x="24018" y="971"/>
                  </a:cubicBezTo>
                  <a:cubicBezTo>
                    <a:pt x="23851" y="971"/>
                    <a:pt x="23851" y="738"/>
                    <a:pt x="24018" y="738"/>
                  </a:cubicBezTo>
                  <a:cubicBezTo>
                    <a:pt x="24363" y="717"/>
                    <a:pt x="24707" y="685"/>
                    <a:pt x="25044" y="685"/>
                  </a:cubicBezTo>
                  <a:close/>
                  <a:moveTo>
                    <a:pt x="15245" y="838"/>
                  </a:moveTo>
                  <a:cubicBezTo>
                    <a:pt x="15412" y="838"/>
                    <a:pt x="15412" y="1071"/>
                    <a:pt x="15245" y="1071"/>
                  </a:cubicBezTo>
                  <a:cubicBezTo>
                    <a:pt x="15134" y="1082"/>
                    <a:pt x="15027" y="1086"/>
                    <a:pt x="14920" y="1086"/>
                  </a:cubicBezTo>
                  <a:cubicBezTo>
                    <a:pt x="14708" y="1086"/>
                    <a:pt x="14500" y="1071"/>
                    <a:pt x="14278" y="1071"/>
                  </a:cubicBezTo>
                  <a:cubicBezTo>
                    <a:pt x="14144" y="1038"/>
                    <a:pt x="14144" y="871"/>
                    <a:pt x="14278" y="838"/>
                  </a:cubicBezTo>
                  <a:close/>
                  <a:moveTo>
                    <a:pt x="35793" y="690"/>
                  </a:moveTo>
                  <a:cubicBezTo>
                    <a:pt x="35993" y="690"/>
                    <a:pt x="36194" y="704"/>
                    <a:pt x="36394" y="738"/>
                  </a:cubicBezTo>
                  <a:cubicBezTo>
                    <a:pt x="36527" y="771"/>
                    <a:pt x="36494" y="971"/>
                    <a:pt x="36360" y="971"/>
                  </a:cubicBezTo>
                  <a:cubicBezTo>
                    <a:pt x="35793" y="1005"/>
                    <a:pt x="35226" y="1005"/>
                    <a:pt x="34659" y="1105"/>
                  </a:cubicBezTo>
                  <a:cubicBezTo>
                    <a:pt x="34492" y="1105"/>
                    <a:pt x="34426" y="871"/>
                    <a:pt x="34592" y="838"/>
                  </a:cubicBezTo>
                  <a:cubicBezTo>
                    <a:pt x="34993" y="749"/>
                    <a:pt x="35393" y="690"/>
                    <a:pt x="35793" y="690"/>
                  </a:cubicBezTo>
                  <a:close/>
                  <a:moveTo>
                    <a:pt x="30631" y="868"/>
                  </a:moveTo>
                  <a:cubicBezTo>
                    <a:pt x="30639" y="868"/>
                    <a:pt x="30647" y="869"/>
                    <a:pt x="30656" y="871"/>
                  </a:cubicBezTo>
                  <a:cubicBezTo>
                    <a:pt x="31190" y="938"/>
                    <a:pt x="31757" y="938"/>
                    <a:pt x="32291" y="938"/>
                  </a:cubicBezTo>
                  <a:cubicBezTo>
                    <a:pt x="32424" y="938"/>
                    <a:pt x="32458" y="1171"/>
                    <a:pt x="32324" y="1205"/>
                  </a:cubicBezTo>
                  <a:cubicBezTo>
                    <a:pt x="32135" y="1238"/>
                    <a:pt x="31946" y="1253"/>
                    <a:pt x="31757" y="1253"/>
                  </a:cubicBezTo>
                  <a:cubicBezTo>
                    <a:pt x="31379" y="1253"/>
                    <a:pt x="31001" y="1194"/>
                    <a:pt x="30623" y="1105"/>
                  </a:cubicBezTo>
                  <a:cubicBezTo>
                    <a:pt x="30498" y="1074"/>
                    <a:pt x="30519" y="868"/>
                    <a:pt x="30631" y="868"/>
                  </a:cubicBezTo>
                  <a:close/>
                  <a:moveTo>
                    <a:pt x="37761" y="902"/>
                  </a:moveTo>
                  <a:cubicBezTo>
                    <a:pt x="37772" y="902"/>
                    <a:pt x="37783" y="903"/>
                    <a:pt x="37795" y="905"/>
                  </a:cubicBezTo>
                  <a:cubicBezTo>
                    <a:pt x="38195" y="971"/>
                    <a:pt x="38595" y="1205"/>
                    <a:pt x="38729" y="1572"/>
                  </a:cubicBezTo>
                  <a:cubicBezTo>
                    <a:pt x="38776" y="1667"/>
                    <a:pt x="38687" y="1746"/>
                    <a:pt x="38596" y="1746"/>
                  </a:cubicBezTo>
                  <a:cubicBezTo>
                    <a:pt x="38560" y="1746"/>
                    <a:pt x="38524" y="1733"/>
                    <a:pt x="38495" y="1705"/>
                  </a:cubicBezTo>
                  <a:cubicBezTo>
                    <a:pt x="38262" y="1505"/>
                    <a:pt x="38028" y="1305"/>
                    <a:pt x="37695" y="1205"/>
                  </a:cubicBezTo>
                  <a:cubicBezTo>
                    <a:pt x="37506" y="1142"/>
                    <a:pt x="37584" y="902"/>
                    <a:pt x="37761" y="902"/>
                  </a:cubicBezTo>
                  <a:close/>
                  <a:moveTo>
                    <a:pt x="2326" y="659"/>
                  </a:moveTo>
                  <a:cubicBezTo>
                    <a:pt x="2449" y="659"/>
                    <a:pt x="2487" y="850"/>
                    <a:pt x="2369" y="938"/>
                  </a:cubicBezTo>
                  <a:cubicBezTo>
                    <a:pt x="2236" y="1038"/>
                    <a:pt x="2036" y="1138"/>
                    <a:pt x="1902" y="1305"/>
                  </a:cubicBezTo>
                  <a:cubicBezTo>
                    <a:pt x="1769" y="1438"/>
                    <a:pt x="1635" y="1638"/>
                    <a:pt x="1569" y="1839"/>
                  </a:cubicBezTo>
                  <a:cubicBezTo>
                    <a:pt x="1554" y="1868"/>
                    <a:pt x="1519" y="1885"/>
                    <a:pt x="1484" y="1885"/>
                  </a:cubicBezTo>
                  <a:cubicBezTo>
                    <a:pt x="1442" y="1885"/>
                    <a:pt x="1402" y="1860"/>
                    <a:pt x="1402" y="1805"/>
                  </a:cubicBezTo>
                  <a:cubicBezTo>
                    <a:pt x="1469" y="1338"/>
                    <a:pt x="1802" y="804"/>
                    <a:pt x="2269" y="671"/>
                  </a:cubicBezTo>
                  <a:cubicBezTo>
                    <a:pt x="2290" y="663"/>
                    <a:pt x="2308" y="659"/>
                    <a:pt x="2326" y="659"/>
                  </a:cubicBezTo>
                  <a:close/>
                  <a:moveTo>
                    <a:pt x="38710" y="3003"/>
                  </a:moveTo>
                  <a:cubicBezTo>
                    <a:pt x="38740" y="3003"/>
                    <a:pt x="38770" y="3014"/>
                    <a:pt x="38795" y="3039"/>
                  </a:cubicBezTo>
                  <a:cubicBezTo>
                    <a:pt x="38962" y="3206"/>
                    <a:pt x="38862" y="3540"/>
                    <a:pt x="38729" y="3707"/>
                  </a:cubicBezTo>
                  <a:cubicBezTo>
                    <a:pt x="38699" y="3746"/>
                    <a:pt x="38661" y="3762"/>
                    <a:pt x="38624" y="3762"/>
                  </a:cubicBezTo>
                  <a:cubicBezTo>
                    <a:pt x="38534" y="3762"/>
                    <a:pt x="38448" y="3667"/>
                    <a:pt x="38495" y="3573"/>
                  </a:cubicBezTo>
                  <a:cubicBezTo>
                    <a:pt x="38562" y="3506"/>
                    <a:pt x="38562" y="3406"/>
                    <a:pt x="38595" y="3340"/>
                  </a:cubicBezTo>
                  <a:cubicBezTo>
                    <a:pt x="38595" y="3240"/>
                    <a:pt x="38562" y="3173"/>
                    <a:pt x="38595" y="3073"/>
                  </a:cubicBezTo>
                  <a:cubicBezTo>
                    <a:pt x="38616" y="3031"/>
                    <a:pt x="38662" y="3003"/>
                    <a:pt x="38710" y="3003"/>
                  </a:cubicBezTo>
                  <a:close/>
                  <a:moveTo>
                    <a:pt x="1391" y="2754"/>
                  </a:moveTo>
                  <a:cubicBezTo>
                    <a:pt x="1462" y="2754"/>
                    <a:pt x="1535" y="2798"/>
                    <a:pt x="1535" y="2873"/>
                  </a:cubicBezTo>
                  <a:cubicBezTo>
                    <a:pt x="1535" y="3273"/>
                    <a:pt x="1402" y="3707"/>
                    <a:pt x="1335" y="4107"/>
                  </a:cubicBezTo>
                  <a:cubicBezTo>
                    <a:pt x="1321" y="4149"/>
                    <a:pt x="1278" y="4167"/>
                    <a:pt x="1235" y="4167"/>
                  </a:cubicBezTo>
                  <a:cubicBezTo>
                    <a:pt x="1175" y="4167"/>
                    <a:pt x="1116" y="4132"/>
                    <a:pt x="1135" y="4073"/>
                  </a:cubicBezTo>
                  <a:cubicBezTo>
                    <a:pt x="1168" y="3673"/>
                    <a:pt x="1135" y="3206"/>
                    <a:pt x="1269" y="2839"/>
                  </a:cubicBezTo>
                  <a:cubicBezTo>
                    <a:pt x="1283" y="2781"/>
                    <a:pt x="1336" y="2754"/>
                    <a:pt x="1391" y="2754"/>
                  </a:cubicBezTo>
                  <a:close/>
                  <a:moveTo>
                    <a:pt x="38581" y="5135"/>
                  </a:moveTo>
                  <a:cubicBezTo>
                    <a:pt x="38625" y="5135"/>
                    <a:pt x="38670" y="5157"/>
                    <a:pt x="38695" y="5208"/>
                  </a:cubicBezTo>
                  <a:cubicBezTo>
                    <a:pt x="38929" y="5675"/>
                    <a:pt x="38962" y="6175"/>
                    <a:pt x="38862" y="6675"/>
                  </a:cubicBezTo>
                  <a:cubicBezTo>
                    <a:pt x="38847" y="6722"/>
                    <a:pt x="38795" y="6747"/>
                    <a:pt x="38748" y="6747"/>
                  </a:cubicBezTo>
                  <a:cubicBezTo>
                    <a:pt x="38693" y="6747"/>
                    <a:pt x="38644" y="6713"/>
                    <a:pt x="38662" y="6642"/>
                  </a:cubicBezTo>
                  <a:cubicBezTo>
                    <a:pt x="38695" y="6175"/>
                    <a:pt x="38629" y="5741"/>
                    <a:pt x="38462" y="5274"/>
                  </a:cubicBezTo>
                  <a:cubicBezTo>
                    <a:pt x="38441" y="5192"/>
                    <a:pt x="38510" y="5135"/>
                    <a:pt x="38581" y="5135"/>
                  </a:cubicBezTo>
                  <a:close/>
                  <a:moveTo>
                    <a:pt x="1214" y="5449"/>
                  </a:moveTo>
                  <a:cubicBezTo>
                    <a:pt x="1277" y="5449"/>
                    <a:pt x="1335" y="5491"/>
                    <a:pt x="1335" y="5575"/>
                  </a:cubicBezTo>
                  <a:cubicBezTo>
                    <a:pt x="1402" y="6142"/>
                    <a:pt x="1335" y="6809"/>
                    <a:pt x="1302" y="7376"/>
                  </a:cubicBezTo>
                  <a:cubicBezTo>
                    <a:pt x="1302" y="7438"/>
                    <a:pt x="1266" y="7464"/>
                    <a:pt x="1227" y="7464"/>
                  </a:cubicBezTo>
                  <a:cubicBezTo>
                    <a:pt x="1183" y="7464"/>
                    <a:pt x="1135" y="7429"/>
                    <a:pt x="1135" y="7376"/>
                  </a:cubicBezTo>
                  <a:cubicBezTo>
                    <a:pt x="1102" y="6809"/>
                    <a:pt x="1002" y="6142"/>
                    <a:pt x="1068" y="5575"/>
                  </a:cubicBezTo>
                  <a:cubicBezTo>
                    <a:pt x="1085" y="5491"/>
                    <a:pt x="1152" y="5449"/>
                    <a:pt x="1214" y="5449"/>
                  </a:cubicBezTo>
                  <a:close/>
                  <a:moveTo>
                    <a:pt x="38825" y="8043"/>
                  </a:moveTo>
                  <a:cubicBezTo>
                    <a:pt x="38879" y="8043"/>
                    <a:pt x="38929" y="8076"/>
                    <a:pt x="38929" y="8143"/>
                  </a:cubicBezTo>
                  <a:cubicBezTo>
                    <a:pt x="38996" y="8643"/>
                    <a:pt x="38962" y="9144"/>
                    <a:pt x="38929" y="9644"/>
                  </a:cubicBezTo>
                  <a:cubicBezTo>
                    <a:pt x="38929" y="9711"/>
                    <a:pt x="38870" y="9744"/>
                    <a:pt x="38812" y="9744"/>
                  </a:cubicBezTo>
                  <a:cubicBezTo>
                    <a:pt x="38754" y="9744"/>
                    <a:pt x="38695" y="9711"/>
                    <a:pt x="38695" y="9644"/>
                  </a:cubicBezTo>
                  <a:cubicBezTo>
                    <a:pt x="38695" y="9144"/>
                    <a:pt x="38662" y="8643"/>
                    <a:pt x="38695" y="8143"/>
                  </a:cubicBezTo>
                  <a:cubicBezTo>
                    <a:pt x="38712" y="8076"/>
                    <a:pt x="38770" y="8043"/>
                    <a:pt x="38825" y="8043"/>
                  </a:cubicBezTo>
                  <a:close/>
                  <a:moveTo>
                    <a:pt x="1300" y="8330"/>
                  </a:moveTo>
                  <a:cubicBezTo>
                    <a:pt x="1359" y="8330"/>
                    <a:pt x="1420" y="8364"/>
                    <a:pt x="1435" y="8443"/>
                  </a:cubicBezTo>
                  <a:cubicBezTo>
                    <a:pt x="1535" y="8910"/>
                    <a:pt x="1535" y="9444"/>
                    <a:pt x="1569" y="9944"/>
                  </a:cubicBezTo>
                  <a:cubicBezTo>
                    <a:pt x="1569" y="10028"/>
                    <a:pt x="1510" y="10069"/>
                    <a:pt x="1452" y="10069"/>
                  </a:cubicBezTo>
                  <a:cubicBezTo>
                    <a:pt x="1394" y="10069"/>
                    <a:pt x="1335" y="10028"/>
                    <a:pt x="1335" y="9944"/>
                  </a:cubicBezTo>
                  <a:cubicBezTo>
                    <a:pt x="1269" y="9477"/>
                    <a:pt x="1168" y="8944"/>
                    <a:pt x="1168" y="8443"/>
                  </a:cubicBezTo>
                  <a:cubicBezTo>
                    <a:pt x="1168" y="8373"/>
                    <a:pt x="1233" y="8330"/>
                    <a:pt x="1300" y="8330"/>
                  </a:cubicBezTo>
                  <a:close/>
                  <a:moveTo>
                    <a:pt x="29489" y="11746"/>
                  </a:moveTo>
                  <a:cubicBezTo>
                    <a:pt x="29656" y="11746"/>
                    <a:pt x="29689" y="11979"/>
                    <a:pt x="29522" y="12046"/>
                  </a:cubicBezTo>
                  <a:cubicBezTo>
                    <a:pt x="29155" y="12179"/>
                    <a:pt x="28655" y="12179"/>
                    <a:pt x="28255" y="12246"/>
                  </a:cubicBezTo>
                  <a:cubicBezTo>
                    <a:pt x="28088" y="12246"/>
                    <a:pt x="28021" y="12046"/>
                    <a:pt x="28188" y="12012"/>
                  </a:cubicBezTo>
                  <a:cubicBezTo>
                    <a:pt x="28588" y="11912"/>
                    <a:pt x="29055" y="11746"/>
                    <a:pt x="29489" y="11746"/>
                  </a:cubicBezTo>
                  <a:close/>
                  <a:moveTo>
                    <a:pt x="31732" y="11876"/>
                  </a:moveTo>
                  <a:cubicBezTo>
                    <a:pt x="31740" y="11876"/>
                    <a:pt x="31748" y="11877"/>
                    <a:pt x="31757" y="11879"/>
                  </a:cubicBezTo>
                  <a:cubicBezTo>
                    <a:pt x="32357" y="11946"/>
                    <a:pt x="32991" y="11946"/>
                    <a:pt x="33592" y="12113"/>
                  </a:cubicBezTo>
                  <a:cubicBezTo>
                    <a:pt x="33725" y="12146"/>
                    <a:pt x="33692" y="12346"/>
                    <a:pt x="33558" y="12346"/>
                  </a:cubicBezTo>
                  <a:cubicBezTo>
                    <a:pt x="33494" y="12350"/>
                    <a:pt x="33430" y="12351"/>
                    <a:pt x="33365" y="12351"/>
                  </a:cubicBezTo>
                  <a:cubicBezTo>
                    <a:pt x="32822" y="12351"/>
                    <a:pt x="32256" y="12235"/>
                    <a:pt x="31690" y="12146"/>
                  </a:cubicBezTo>
                  <a:cubicBezTo>
                    <a:pt x="31532" y="12146"/>
                    <a:pt x="31584" y="11876"/>
                    <a:pt x="31732" y="11876"/>
                  </a:cubicBezTo>
                  <a:close/>
                  <a:moveTo>
                    <a:pt x="38920" y="10793"/>
                  </a:moveTo>
                  <a:cubicBezTo>
                    <a:pt x="38968" y="10793"/>
                    <a:pt x="39014" y="10820"/>
                    <a:pt x="39029" y="10878"/>
                  </a:cubicBezTo>
                  <a:cubicBezTo>
                    <a:pt x="39162" y="11412"/>
                    <a:pt x="38929" y="11946"/>
                    <a:pt x="38595" y="12313"/>
                  </a:cubicBezTo>
                  <a:cubicBezTo>
                    <a:pt x="38566" y="12342"/>
                    <a:pt x="38534" y="12354"/>
                    <a:pt x="38504" y="12354"/>
                  </a:cubicBezTo>
                  <a:cubicBezTo>
                    <a:pt x="38431" y="12354"/>
                    <a:pt x="38371" y="12283"/>
                    <a:pt x="38395" y="12213"/>
                  </a:cubicBezTo>
                  <a:lnTo>
                    <a:pt x="38328" y="12213"/>
                  </a:lnTo>
                  <a:lnTo>
                    <a:pt x="38328" y="12012"/>
                  </a:lnTo>
                  <a:cubicBezTo>
                    <a:pt x="38395" y="12012"/>
                    <a:pt x="38462" y="12012"/>
                    <a:pt x="38495" y="12046"/>
                  </a:cubicBezTo>
                  <a:cubicBezTo>
                    <a:pt x="38695" y="11712"/>
                    <a:pt x="38762" y="11345"/>
                    <a:pt x="38795" y="10912"/>
                  </a:cubicBezTo>
                  <a:cubicBezTo>
                    <a:pt x="38795" y="10837"/>
                    <a:pt x="38858" y="10793"/>
                    <a:pt x="38920" y="10793"/>
                  </a:cubicBezTo>
                  <a:close/>
                  <a:moveTo>
                    <a:pt x="22379" y="12054"/>
                  </a:moveTo>
                  <a:cubicBezTo>
                    <a:pt x="22650" y="12054"/>
                    <a:pt x="22917" y="12062"/>
                    <a:pt x="23184" y="12079"/>
                  </a:cubicBezTo>
                  <a:cubicBezTo>
                    <a:pt x="23318" y="12113"/>
                    <a:pt x="23318" y="12313"/>
                    <a:pt x="23184" y="12313"/>
                  </a:cubicBezTo>
                  <a:cubicBezTo>
                    <a:pt x="22807" y="12336"/>
                    <a:pt x="22429" y="12360"/>
                    <a:pt x="22040" y="12360"/>
                  </a:cubicBezTo>
                  <a:cubicBezTo>
                    <a:pt x="21879" y="12360"/>
                    <a:pt x="21716" y="12356"/>
                    <a:pt x="21550" y="12346"/>
                  </a:cubicBezTo>
                  <a:cubicBezTo>
                    <a:pt x="21416" y="12313"/>
                    <a:pt x="21416" y="12079"/>
                    <a:pt x="21550" y="12079"/>
                  </a:cubicBezTo>
                  <a:cubicBezTo>
                    <a:pt x="21833" y="12062"/>
                    <a:pt x="22108" y="12054"/>
                    <a:pt x="22379" y="12054"/>
                  </a:cubicBezTo>
                  <a:close/>
                  <a:moveTo>
                    <a:pt x="25019" y="12012"/>
                  </a:moveTo>
                  <a:cubicBezTo>
                    <a:pt x="25586" y="12113"/>
                    <a:pt x="26153" y="12079"/>
                    <a:pt x="26720" y="12113"/>
                  </a:cubicBezTo>
                  <a:cubicBezTo>
                    <a:pt x="26820" y="12113"/>
                    <a:pt x="26853" y="12279"/>
                    <a:pt x="26753" y="12313"/>
                  </a:cubicBezTo>
                  <a:cubicBezTo>
                    <a:pt x="26553" y="12346"/>
                    <a:pt x="26353" y="12361"/>
                    <a:pt x="26154" y="12361"/>
                  </a:cubicBezTo>
                  <a:cubicBezTo>
                    <a:pt x="25756" y="12361"/>
                    <a:pt x="25364" y="12302"/>
                    <a:pt x="24985" y="12213"/>
                  </a:cubicBezTo>
                  <a:cubicBezTo>
                    <a:pt x="24852" y="12179"/>
                    <a:pt x="24885" y="12012"/>
                    <a:pt x="25019" y="12012"/>
                  </a:cubicBezTo>
                  <a:close/>
                  <a:moveTo>
                    <a:pt x="19548" y="12113"/>
                  </a:moveTo>
                  <a:cubicBezTo>
                    <a:pt x="19682" y="12113"/>
                    <a:pt x="19682" y="12346"/>
                    <a:pt x="19548" y="12346"/>
                  </a:cubicBezTo>
                  <a:cubicBezTo>
                    <a:pt x="19015" y="12413"/>
                    <a:pt x="18447" y="12413"/>
                    <a:pt x="17914" y="12446"/>
                  </a:cubicBezTo>
                  <a:cubicBezTo>
                    <a:pt x="17780" y="12446"/>
                    <a:pt x="17814" y="12246"/>
                    <a:pt x="17914" y="12246"/>
                  </a:cubicBezTo>
                  <a:cubicBezTo>
                    <a:pt x="18447" y="12179"/>
                    <a:pt x="18981" y="12113"/>
                    <a:pt x="19548" y="12113"/>
                  </a:cubicBezTo>
                  <a:close/>
                  <a:moveTo>
                    <a:pt x="15579" y="12198"/>
                  </a:moveTo>
                  <a:cubicBezTo>
                    <a:pt x="15723" y="12198"/>
                    <a:pt x="15868" y="12201"/>
                    <a:pt x="16012" y="12213"/>
                  </a:cubicBezTo>
                  <a:cubicBezTo>
                    <a:pt x="16146" y="12213"/>
                    <a:pt x="16112" y="12413"/>
                    <a:pt x="16012" y="12413"/>
                  </a:cubicBezTo>
                  <a:cubicBezTo>
                    <a:pt x="15579" y="12479"/>
                    <a:pt x="15145" y="12446"/>
                    <a:pt x="14711" y="12479"/>
                  </a:cubicBezTo>
                  <a:cubicBezTo>
                    <a:pt x="14545" y="12479"/>
                    <a:pt x="14545" y="12213"/>
                    <a:pt x="14711" y="12213"/>
                  </a:cubicBezTo>
                  <a:cubicBezTo>
                    <a:pt x="15001" y="12213"/>
                    <a:pt x="15290" y="12198"/>
                    <a:pt x="15579" y="12198"/>
                  </a:cubicBezTo>
                  <a:close/>
                  <a:moveTo>
                    <a:pt x="12343" y="12313"/>
                  </a:moveTo>
                  <a:cubicBezTo>
                    <a:pt x="12477" y="12313"/>
                    <a:pt x="12477" y="12513"/>
                    <a:pt x="12343" y="12546"/>
                  </a:cubicBezTo>
                  <a:lnTo>
                    <a:pt x="10742" y="12546"/>
                  </a:lnTo>
                  <a:cubicBezTo>
                    <a:pt x="10609" y="12546"/>
                    <a:pt x="10609" y="12313"/>
                    <a:pt x="10742" y="12313"/>
                  </a:cubicBezTo>
                  <a:close/>
                  <a:moveTo>
                    <a:pt x="35170" y="12242"/>
                  </a:moveTo>
                  <a:cubicBezTo>
                    <a:pt x="35178" y="12242"/>
                    <a:pt x="35185" y="12243"/>
                    <a:pt x="35193" y="12246"/>
                  </a:cubicBezTo>
                  <a:cubicBezTo>
                    <a:pt x="35443" y="12296"/>
                    <a:pt x="35685" y="12304"/>
                    <a:pt x="35927" y="12304"/>
                  </a:cubicBezTo>
                  <a:cubicBezTo>
                    <a:pt x="36048" y="12304"/>
                    <a:pt x="36168" y="12302"/>
                    <a:pt x="36290" y="12302"/>
                  </a:cubicBezTo>
                  <a:cubicBezTo>
                    <a:pt x="36412" y="12302"/>
                    <a:pt x="36535" y="12304"/>
                    <a:pt x="36661" y="12313"/>
                  </a:cubicBezTo>
                  <a:cubicBezTo>
                    <a:pt x="36794" y="12313"/>
                    <a:pt x="36827" y="12513"/>
                    <a:pt x="36694" y="12546"/>
                  </a:cubicBezTo>
                  <a:cubicBezTo>
                    <a:pt x="36561" y="12575"/>
                    <a:pt x="36418" y="12587"/>
                    <a:pt x="36271" y="12587"/>
                  </a:cubicBezTo>
                  <a:cubicBezTo>
                    <a:pt x="35897" y="12587"/>
                    <a:pt x="35494" y="12508"/>
                    <a:pt x="35159" y="12413"/>
                  </a:cubicBezTo>
                  <a:cubicBezTo>
                    <a:pt x="35036" y="12413"/>
                    <a:pt x="35084" y="12242"/>
                    <a:pt x="35170" y="12242"/>
                  </a:cubicBezTo>
                  <a:close/>
                  <a:moveTo>
                    <a:pt x="1490" y="11327"/>
                  </a:moveTo>
                  <a:cubicBezTo>
                    <a:pt x="1541" y="11327"/>
                    <a:pt x="1588" y="11354"/>
                    <a:pt x="1602" y="11412"/>
                  </a:cubicBezTo>
                  <a:cubicBezTo>
                    <a:pt x="1635" y="11812"/>
                    <a:pt x="1802" y="12146"/>
                    <a:pt x="2102" y="12413"/>
                  </a:cubicBezTo>
                  <a:cubicBezTo>
                    <a:pt x="2186" y="12469"/>
                    <a:pt x="2106" y="12595"/>
                    <a:pt x="2019" y="12595"/>
                  </a:cubicBezTo>
                  <a:cubicBezTo>
                    <a:pt x="2002" y="12595"/>
                    <a:pt x="1985" y="12590"/>
                    <a:pt x="1969" y="12580"/>
                  </a:cubicBezTo>
                  <a:cubicBezTo>
                    <a:pt x="1602" y="12313"/>
                    <a:pt x="1335" y="11946"/>
                    <a:pt x="1335" y="11445"/>
                  </a:cubicBezTo>
                  <a:cubicBezTo>
                    <a:pt x="1354" y="11370"/>
                    <a:pt x="1425" y="11327"/>
                    <a:pt x="1490" y="11327"/>
                  </a:cubicBezTo>
                  <a:close/>
                  <a:moveTo>
                    <a:pt x="7773" y="12531"/>
                  </a:moveTo>
                  <a:cubicBezTo>
                    <a:pt x="7940" y="12531"/>
                    <a:pt x="8107" y="12535"/>
                    <a:pt x="8274" y="12546"/>
                  </a:cubicBezTo>
                  <a:cubicBezTo>
                    <a:pt x="8407" y="12546"/>
                    <a:pt x="8407" y="12713"/>
                    <a:pt x="8274" y="12713"/>
                  </a:cubicBezTo>
                  <a:cubicBezTo>
                    <a:pt x="7773" y="12746"/>
                    <a:pt x="7273" y="12746"/>
                    <a:pt x="6772" y="12746"/>
                  </a:cubicBezTo>
                  <a:cubicBezTo>
                    <a:pt x="6672" y="12713"/>
                    <a:pt x="6672" y="12546"/>
                    <a:pt x="6772" y="12546"/>
                  </a:cubicBezTo>
                  <a:cubicBezTo>
                    <a:pt x="7106" y="12546"/>
                    <a:pt x="7440" y="12531"/>
                    <a:pt x="7773" y="12531"/>
                  </a:cubicBezTo>
                  <a:close/>
                  <a:moveTo>
                    <a:pt x="4119" y="12478"/>
                  </a:moveTo>
                  <a:cubicBezTo>
                    <a:pt x="4419" y="12478"/>
                    <a:pt x="4723" y="12519"/>
                    <a:pt x="5005" y="12613"/>
                  </a:cubicBezTo>
                  <a:cubicBezTo>
                    <a:pt x="5128" y="12644"/>
                    <a:pt x="5109" y="12817"/>
                    <a:pt x="5000" y="12817"/>
                  </a:cubicBezTo>
                  <a:cubicBezTo>
                    <a:pt x="4991" y="12817"/>
                    <a:pt x="4981" y="12816"/>
                    <a:pt x="4971" y="12813"/>
                  </a:cubicBezTo>
                  <a:cubicBezTo>
                    <a:pt x="4471" y="12813"/>
                    <a:pt x="3970" y="12746"/>
                    <a:pt x="3470" y="12746"/>
                  </a:cubicBezTo>
                  <a:cubicBezTo>
                    <a:pt x="3337" y="12746"/>
                    <a:pt x="3303" y="12580"/>
                    <a:pt x="3437" y="12546"/>
                  </a:cubicBezTo>
                  <a:cubicBezTo>
                    <a:pt x="3655" y="12502"/>
                    <a:pt x="3886" y="12478"/>
                    <a:pt x="4119" y="12478"/>
                  </a:cubicBezTo>
                  <a:close/>
                  <a:moveTo>
                    <a:pt x="4048" y="0"/>
                  </a:moveTo>
                  <a:cubicBezTo>
                    <a:pt x="3400" y="0"/>
                    <a:pt x="2759" y="26"/>
                    <a:pt x="2136" y="104"/>
                  </a:cubicBezTo>
                  <a:cubicBezTo>
                    <a:pt x="1" y="337"/>
                    <a:pt x="468" y="4674"/>
                    <a:pt x="501" y="6242"/>
                  </a:cubicBezTo>
                  <a:cubicBezTo>
                    <a:pt x="501" y="8276"/>
                    <a:pt x="668" y="10278"/>
                    <a:pt x="768" y="12313"/>
                  </a:cubicBezTo>
                  <a:cubicBezTo>
                    <a:pt x="768" y="12379"/>
                    <a:pt x="768" y="12413"/>
                    <a:pt x="735" y="12446"/>
                  </a:cubicBezTo>
                  <a:cubicBezTo>
                    <a:pt x="1198" y="13352"/>
                    <a:pt x="2233" y="13541"/>
                    <a:pt x="3296" y="13541"/>
                  </a:cubicBezTo>
                  <a:cubicBezTo>
                    <a:pt x="3994" y="13541"/>
                    <a:pt x="4703" y="13460"/>
                    <a:pt x="5271" y="13447"/>
                  </a:cubicBezTo>
                  <a:cubicBezTo>
                    <a:pt x="6839" y="13380"/>
                    <a:pt x="8374" y="13347"/>
                    <a:pt x="9941" y="13313"/>
                  </a:cubicBezTo>
                  <a:cubicBezTo>
                    <a:pt x="13010" y="13247"/>
                    <a:pt x="16112" y="13180"/>
                    <a:pt x="19215" y="13147"/>
                  </a:cubicBezTo>
                  <a:cubicBezTo>
                    <a:pt x="21985" y="13101"/>
                    <a:pt x="24763" y="13083"/>
                    <a:pt x="27541" y="13083"/>
                  </a:cubicBezTo>
                  <a:cubicBezTo>
                    <a:pt x="30917" y="13083"/>
                    <a:pt x="34294" y="13110"/>
                    <a:pt x="37661" y="13147"/>
                  </a:cubicBezTo>
                  <a:cubicBezTo>
                    <a:pt x="37871" y="13147"/>
                    <a:pt x="38102" y="13168"/>
                    <a:pt x="38312" y="13168"/>
                  </a:cubicBezTo>
                  <a:cubicBezTo>
                    <a:pt x="38469" y="13168"/>
                    <a:pt x="38614" y="13156"/>
                    <a:pt x="38729" y="13113"/>
                  </a:cubicBezTo>
                  <a:cubicBezTo>
                    <a:pt x="39829" y="12746"/>
                    <a:pt x="39529" y="11612"/>
                    <a:pt x="39496" y="10845"/>
                  </a:cubicBezTo>
                  <a:cubicBezTo>
                    <a:pt x="39463" y="9544"/>
                    <a:pt x="39463" y="8243"/>
                    <a:pt x="39463" y="6942"/>
                  </a:cubicBezTo>
                  <a:cubicBezTo>
                    <a:pt x="39463" y="5641"/>
                    <a:pt x="39496" y="4340"/>
                    <a:pt x="39529" y="3039"/>
                  </a:cubicBezTo>
                  <a:cubicBezTo>
                    <a:pt x="39563" y="2239"/>
                    <a:pt x="39863" y="938"/>
                    <a:pt x="38962" y="438"/>
                  </a:cubicBezTo>
                  <a:cubicBezTo>
                    <a:pt x="38695" y="304"/>
                    <a:pt x="38262" y="337"/>
                    <a:pt x="37928" y="304"/>
                  </a:cubicBezTo>
                  <a:cubicBezTo>
                    <a:pt x="37861" y="337"/>
                    <a:pt x="37828" y="337"/>
                    <a:pt x="37761" y="337"/>
                  </a:cubicBezTo>
                  <a:cubicBezTo>
                    <a:pt x="36474" y="348"/>
                    <a:pt x="35186" y="353"/>
                    <a:pt x="33897" y="353"/>
                  </a:cubicBezTo>
                  <a:cubicBezTo>
                    <a:pt x="27204" y="353"/>
                    <a:pt x="20496" y="227"/>
                    <a:pt x="13811" y="171"/>
                  </a:cubicBezTo>
                  <a:cubicBezTo>
                    <a:pt x="11843" y="137"/>
                    <a:pt x="9908" y="137"/>
                    <a:pt x="7940" y="104"/>
                  </a:cubicBezTo>
                  <a:cubicBezTo>
                    <a:pt x="6672" y="104"/>
                    <a:pt x="5346" y="0"/>
                    <a:pt x="4048" y="0"/>
                  </a:cubicBezTo>
                  <a:close/>
                </a:path>
              </a:pathLst>
            </a:custGeom>
            <a:grpFill/>
            <a:ln/>
          </p:spPr>
          <p:style>
            <a:lnRef idx="2">
              <a:schemeClr val="accent2">
                <a:shade val="50000"/>
              </a:schemeClr>
            </a:lnRef>
            <a:fillRef idx="1">
              <a:schemeClr val="accent2"/>
            </a:fillRef>
            <a:effectRef idx="0">
              <a:schemeClr val="accent2"/>
            </a:effectRef>
            <a:fontRef idx="minor">
              <a:schemeClr val="lt1"/>
            </a:fontRef>
          </p:style>
          <p:txBody>
            <a:bodyPr spcFirstLastPara="1" wrap="square" lIns="91425" tIns="91425" rIns="91425" bIns="91425" anchor="ctr" anchorCtr="0">
              <a:noAutofit/>
            </a:bodyPr>
            <a:lstStyle/>
            <a:p>
              <a:pPr marL="0" lvl="0" indent="0" algn="ctr" rtl="0">
                <a:spcBef>
                  <a:spcPts val="0"/>
                </a:spcBef>
                <a:spcAft>
                  <a:spcPts val="0"/>
                </a:spcAft>
                <a:buNone/>
              </a:pPr>
              <a:r>
                <a:rPr lang="en-US" sz="2800" dirty="0">
                  <a:latin typeface="Algerian" panose="04020705040A02060702" pitchFamily="82" charset="0"/>
                </a:rPr>
                <a:t>NGHĨA CỦA TỪ</a:t>
              </a:r>
            </a:p>
          </p:txBody>
        </p:sp>
        <p:sp>
          <p:nvSpPr>
            <p:cNvPr id="15" name="Google Shape;3114;p71"/>
            <p:cNvSpPr/>
            <p:nvPr/>
          </p:nvSpPr>
          <p:spPr>
            <a:xfrm>
              <a:off x="5710513" y="3993648"/>
              <a:ext cx="15512" cy="28999"/>
            </a:xfrm>
            <a:custGeom>
              <a:avLst/>
              <a:gdLst/>
              <a:ahLst/>
              <a:cxnLst/>
              <a:rect l="l" t="t" r="r" b="b"/>
              <a:pathLst>
                <a:path w="835" h="1561" extrusionOk="0">
                  <a:moveTo>
                    <a:pt x="592" y="0"/>
                  </a:moveTo>
                  <a:cubicBezTo>
                    <a:pt x="530" y="0"/>
                    <a:pt x="467" y="44"/>
                    <a:pt x="467" y="119"/>
                  </a:cubicBezTo>
                  <a:cubicBezTo>
                    <a:pt x="434" y="552"/>
                    <a:pt x="367" y="919"/>
                    <a:pt x="134" y="1253"/>
                  </a:cubicBezTo>
                  <a:cubicBezTo>
                    <a:pt x="134" y="1219"/>
                    <a:pt x="67" y="1219"/>
                    <a:pt x="0" y="1219"/>
                  </a:cubicBezTo>
                  <a:lnTo>
                    <a:pt x="0" y="1420"/>
                  </a:lnTo>
                  <a:cubicBezTo>
                    <a:pt x="0" y="1420"/>
                    <a:pt x="34" y="1420"/>
                    <a:pt x="67" y="1386"/>
                  </a:cubicBezTo>
                  <a:lnTo>
                    <a:pt x="67" y="1386"/>
                  </a:lnTo>
                  <a:cubicBezTo>
                    <a:pt x="43" y="1482"/>
                    <a:pt x="105" y="1560"/>
                    <a:pt x="179" y="1560"/>
                  </a:cubicBezTo>
                  <a:cubicBezTo>
                    <a:pt x="208" y="1560"/>
                    <a:pt x="239" y="1548"/>
                    <a:pt x="267" y="1520"/>
                  </a:cubicBezTo>
                  <a:cubicBezTo>
                    <a:pt x="601" y="1153"/>
                    <a:pt x="834" y="619"/>
                    <a:pt x="701" y="85"/>
                  </a:cubicBezTo>
                  <a:cubicBezTo>
                    <a:pt x="686" y="27"/>
                    <a:pt x="640" y="0"/>
                    <a:pt x="592" y="0"/>
                  </a:cubicBezTo>
                  <a:close/>
                </a:path>
              </a:pathLst>
            </a:custGeom>
            <a:grpFill/>
            <a:ln/>
          </p:spPr>
          <p:style>
            <a:lnRef idx="2">
              <a:schemeClr val="accent2">
                <a:shade val="50000"/>
              </a:schemeClr>
            </a:lnRef>
            <a:fillRef idx="1">
              <a:schemeClr val="accent2"/>
            </a:fillRef>
            <a:effectRef idx="0">
              <a:schemeClr val="accent2"/>
            </a:effectRef>
            <a:fontRef idx="minor">
              <a:schemeClr val="lt1"/>
            </a:fontRef>
          </p:style>
          <p:txBody>
            <a:bodyPr spcFirstLastPara="1" wrap="square" lIns="91425" tIns="91425" rIns="91425" bIns="91425" anchor="ctr" anchorCtr="0">
              <a:noAutofit/>
            </a:bodyPr>
            <a:lstStyle/>
            <a:p>
              <a:pPr marL="0" lvl="0" indent="0" algn="l" rtl="0">
                <a:spcBef>
                  <a:spcPts val="0"/>
                </a:spcBef>
                <a:spcAft>
                  <a:spcPts val="0"/>
                </a:spcAft>
                <a:buNone/>
              </a:pPr>
              <a:endParaRPr lang="vi-VN" sz="2800" dirty="0"/>
            </a:p>
          </p:txBody>
        </p:sp>
        <p:sp>
          <p:nvSpPr>
            <p:cNvPr id="16" name="Google Shape;3115;p71"/>
            <p:cNvSpPr/>
            <p:nvPr/>
          </p:nvSpPr>
          <p:spPr>
            <a:xfrm>
              <a:off x="5716087" y="3942542"/>
              <a:ext cx="6223" cy="31637"/>
            </a:xfrm>
            <a:custGeom>
              <a:avLst/>
              <a:gdLst/>
              <a:ahLst/>
              <a:cxnLst/>
              <a:rect l="l" t="t" r="r" b="b"/>
              <a:pathLst>
                <a:path w="335" h="1703" extrusionOk="0">
                  <a:moveTo>
                    <a:pt x="197" y="1"/>
                  </a:moveTo>
                  <a:cubicBezTo>
                    <a:pt x="142" y="1"/>
                    <a:pt x="84" y="34"/>
                    <a:pt x="67" y="101"/>
                  </a:cubicBezTo>
                  <a:cubicBezTo>
                    <a:pt x="1" y="601"/>
                    <a:pt x="34" y="1102"/>
                    <a:pt x="67" y="1602"/>
                  </a:cubicBezTo>
                  <a:cubicBezTo>
                    <a:pt x="67" y="1669"/>
                    <a:pt x="126" y="1702"/>
                    <a:pt x="184" y="1702"/>
                  </a:cubicBezTo>
                  <a:cubicBezTo>
                    <a:pt x="242" y="1702"/>
                    <a:pt x="301" y="1669"/>
                    <a:pt x="301" y="1602"/>
                  </a:cubicBezTo>
                  <a:cubicBezTo>
                    <a:pt x="334" y="1102"/>
                    <a:pt x="334" y="601"/>
                    <a:pt x="301" y="101"/>
                  </a:cubicBezTo>
                  <a:cubicBezTo>
                    <a:pt x="301" y="34"/>
                    <a:pt x="251" y="1"/>
                    <a:pt x="197" y="1"/>
                  </a:cubicBezTo>
                  <a:close/>
                </a:path>
              </a:pathLst>
            </a:custGeom>
            <a:grpFill/>
            <a:ln/>
          </p:spPr>
          <p:style>
            <a:lnRef idx="2">
              <a:schemeClr val="accent2">
                <a:shade val="50000"/>
              </a:schemeClr>
            </a:lnRef>
            <a:fillRef idx="1">
              <a:schemeClr val="accent2"/>
            </a:fillRef>
            <a:effectRef idx="0">
              <a:schemeClr val="accent2"/>
            </a:effectRef>
            <a:fontRef idx="minor">
              <a:schemeClr val="lt1"/>
            </a:fontRef>
          </p:style>
          <p:txBody>
            <a:bodyPr spcFirstLastPara="1" wrap="square" lIns="91425" tIns="91425" rIns="91425" bIns="91425" anchor="ctr" anchorCtr="0">
              <a:noAutofit/>
            </a:bodyPr>
            <a:lstStyle/>
            <a:p>
              <a:pPr marL="0" lvl="0" indent="0" algn="l" rtl="0">
                <a:spcBef>
                  <a:spcPts val="0"/>
                </a:spcBef>
                <a:spcAft>
                  <a:spcPts val="0"/>
                </a:spcAft>
                <a:buNone/>
              </a:pPr>
              <a:endParaRPr lang="vi-VN" sz="2800" dirty="0"/>
            </a:p>
          </p:txBody>
        </p:sp>
        <p:sp>
          <p:nvSpPr>
            <p:cNvPr id="17" name="Google Shape;3116;p71"/>
            <p:cNvSpPr/>
            <p:nvPr/>
          </p:nvSpPr>
          <p:spPr>
            <a:xfrm>
              <a:off x="5712613" y="3888518"/>
              <a:ext cx="9697" cy="29966"/>
            </a:xfrm>
            <a:custGeom>
              <a:avLst/>
              <a:gdLst/>
              <a:ahLst/>
              <a:cxnLst/>
              <a:rect l="l" t="t" r="r" b="b"/>
              <a:pathLst>
                <a:path w="522" h="1613" extrusionOk="0">
                  <a:moveTo>
                    <a:pt x="140" y="1"/>
                  </a:moveTo>
                  <a:cubicBezTo>
                    <a:pt x="69" y="1"/>
                    <a:pt x="0" y="58"/>
                    <a:pt x="21" y="140"/>
                  </a:cubicBezTo>
                  <a:cubicBezTo>
                    <a:pt x="188" y="607"/>
                    <a:pt x="254" y="1041"/>
                    <a:pt x="188" y="1508"/>
                  </a:cubicBezTo>
                  <a:cubicBezTo>
                    <a:pt x="188" y="1579"/>
                    <a:pt x="245" y="1613"/>
                    <a:pt x="304" y="1613"/>
                  </a:cubicBezTo>
                  <a:cubicBezTo>
                    <a:pt x="354" y="1613"/>
                    <a:pt x="406" y="1588"/>
                    <a:pt x="421" y="1541"/>
                  </a:cubicBezTo>
                  <a:cubicBezTo>
                    <a:pt x="521" y="1041"/>
                    <a:pt x="488" y="541"/>
                    <a:pt x="254" y="74"/>
                  </a:cubicBezTo>
                  <a:cubicBezTo>
                    <a:pt x="229" y="23"/>
                    <a:pt x="184" y="1"/>
                    <a:pt x="140" y="1"/>
                  </a:cubicBezTo>
                  <a:close/>
                </a:path>
              </a:pathLst>
            </a:custGeom>
            <a:grpFill/>
            <a:ln/>
          </p:spPr>
          <p:style>
            <a:lnRef idx="2">
              <a:schemeClr val="accent2">
                <a:shade val="50000"/>
              </a:schemeClr>
            </a:lnRef>
            <a:fillRef idx="1">
              <a:schemeClr val="accent2"/>
            </a:fillRef>
            <a:effectRef idx="0">
              <a:schemeClr val="accent2"/>
            </a:effectRef>
            <a:fontRef idx="minor">
              <a:schemeClr val="lt1"/>
            </a:fontRef>
          </p:style>
          <p:txBody>
            <a:bodyPr spcFirstLastPara="1" wrap="square" lIns="91425" tIns="91425" rIns="91425" bIns="91425" anchor="ctr" anchorCtr="0">
              <a:noAutofit/>
            </a:bodyPr>
            <a:lstStyle/>
            <a:p>
              <a:pPr marL="0" lvl="0" indent="0" algn="l" rtl="0">
                <a:spcBef>
                  <a:spcPts val="0"/>
                </a:spcBef>
                <a:spcAft>
                  <a:spcPts val="0"/>
                </a:spcAft>
                <a:buNone/>
              </a:pPr>
              <a:endParaRPr lang="vi-VN" sz="2800" dirty="0"/>
            </a:p>
          </p:txBody>
        </p:sp>
        <p:sp>
          <p:nvSpPr>
            <p:cNvPr id="18" name="Google Shape;3117;p71"/>
            <p:cNvSpPr/>
            <p:nvPr/>
          </p:nvSpPr>
          <p:spPr>
            <a:xfrm>
              <a:off x="5712297" y="3848930"/>
              <a:ext cx="10013" cy="14100"/>
            </a:xfrm>
            <a:custGeom>
              <a:avLst/>
              <a:gdLst/>
              <a:ahLst/>
              <a:cxnLst/>
              <a:rect l="l" t="t" r="r" b="b"/>
              <a:pathLst>
                <a:path w="539" h="759" extrusionOk="0">
                  <a:moveTo>
                    <a:pt x="286" y="0"/>
                  </a:moveTo>
                  <a:cubicBezTo>
                    <a:pt x="238" y="0"/>
                    <a:pt x="192" y="28"/>
                    <a:pt x="171" y="70"/>
                  </a:cubicBezTo>
                  <a:cubicBezTo>
                    <a:pt x="138" y="170"/>
                    <a:pt x="171" y="237"/>
                    <a:pt x="171" y="303"/>
                  </a:cubicBezTo>
                  <a:cubicBezTo>
                    <a:pt x="138" y="403"/>
                    <a:pt x="138" y="503"/>
                    <a:pt x="71" y="570"/>
                  </a:cubicBezTo>
                  <a:cubicBezTo>
                    <a:pt x="0" y="664"/>
                    <a:pt x="96" y="759"/>
                    <a:pt x="194" y="759"/>
                  </a:cubicBezTo>
                  <a:cubicBezTo>
                    <a:pt x="235" y="759"/>
                    <a:pt x="275" y="743"/>
                    <a:pt x="305" y="704"/>
                  </a:cubicBezTo>
                  <a:cubicBezTo>
                    <a:pt x="438" y="537"/>
                    <a:pt x="538" y="203"/>
                    <a:pt x="371" y="36"/>
                  </a:cubicBezTo>
                  <a:cubicBezTo>
                    <a:pt x="346" y="11"/>
                    <a:pt x="316" y="0"/>
                    <a:pt x="286" y="0"/>
                  </a:cubicBezTo>
                  <a:close/>
                </a:path>
              </a:pathLst>
            </a:custGeom>
            <a:grpFill/>
            <a:ln/>
          </p:spPr>
          <p:style>
            <a:lnRef idx="2">
              <a:schemeClr val="accent2">
                <a:shade val="50000"/>
              </a:schemeClr>
            </a:lnRef>
            <a:fillRef idx="1">
              <a:schemeClr val="accent2"/>
            </a:fillRef>
            <a:effectRef idx="0">
              <a:schemeClr val="accent2"/>
            </a:effectRef>
            <a:fontRef idx="minor">
              <a:schemeClr val="lt1"/>
            </a:fontRef>
          </p:style>
          <p:txBody>
            <a:bodyPr spcFirstLastPara="1" wrap="square" lIns="91425" tIns="91425" rIns="91425" bIns="91425" anchor="ctr" anchorCtr="0">
              <a:noAutofit/>
            </a:bodyPr>
            <a:lstStyle/>
            <a:p>
              <a:pPr marL="0" lvl="0" indent="0" algn="l" rtl="0">
                <a:spcBef>
                  <a:spcPts val="0"/>
                </a:spcBef>
                <a:spcAft>
                  <a:spcPts val="0"/>
                </a:spcAft>
                <a:buNone/>
              </a:pPr>
              <a:endParaRPr lang="vi-VN" sz="2800" dirty="0"/>
            </a:p>
          </p:txBody>
        </p:sp>
        <p:sp>
          <p:nvSpPr>
            <p:cNvPr id="19" name="Google Shape;3118;p71"/>
            <p:cNvSpPr/>
            <p:nvPr/>
          </p:nvSpPr>
          <p:spPr>
            <a:xfrm>
              <a:off x="5695243" y="3809880"/>
              <a:ext cx="23631" cy="15438"/>
            </a:xfrm>
            <a:custGeom>
              <a:avLst/>
              <a:gdLst/>
              <a:ahLst/>
              <a:cxnLst/>
              <a:rect l="l" t="t" r="r" b="b"/>
              <a:pathLst>
                <a:path w="1272" h="831" extrusionOk="0">
                  <a:moveTo>
                    <a:pt x="255" y="1"/>
                  </a:moveTo>
                  <a:cubicBezTo>
                    <a:pt x="78" y="1"/>
                    <a:pt x="0" y="241"/>
                    <a:pt x="189" y="304"/>
                  </a:cubicBezTo>
                  <a:cubicBezTo>
                    <a:pt x="522" y="404"/>
                    <a:pt x="722" y="604"/>
                    <a:pt x="989" y="804"/>
                  </a:cubicBezTo>
                  <a:cubicBezTo>
                    <a:pt x="1016" y="822"/>
                    <a:pt x="1050" y="830"/>
                    <a:pt x="1084" y="830"/>
                  </a:cubicBezTo>
                  <a:cubicBezTo>
                    <a:pt x="1177" y="830"/>
                    <a:pt x="1271" y="768"/>
                    <a:pt x="1223" y="671"/>
                  </a:cubicBezTo>
                  <a:cubicBezTo>
                    <a:pt x="1089" y="304"/>
                    <a:pt x="689" y="70"/>
                    <a:pt x="289" y="4"/>
                  </a:cubicBezTo>
                  <a:cubicBezTo>
                    <a:pt x="277" y="2"/>
                    <a:pt x="266" y="1"/>
                    <a:pt x="255" y="1"/>
                  </a:cubicBezTo>
                  <a:close/>
                </a:path>
              </a:pathLst>
            </a:custGeom>
            <a:grpFill/>
            <a:ln/>
          </p:spPr>
          <p:style>
            <a:lnRef idx="2">
              <a:schemeClr val="accent2">
                <a:shade val="50000"/>
              </a:schemeClr>
            </a:lnRef>
            <a:fillRef idx="1">
              <a:schemeClr val="accent2"/>
            </a:fillRef>
            <a:effectRef idx="0">
              <a:schemeClr val="accent2"/>
            </a:effectRef>
            <a:fontRef idx="minor">
              <a:schemeClr val="lt1"/>
            </a:fontRef>
          </p:style>
          <p:txBody>
            <a:bodyPr spcFirstLastPara="1" wrap="square" lIns="91425" tIns="91425" rIns="91425" bIns="91425" anchor="ctr" anchorCtr="0">
              <a:noAutofit/>
            </a:bodyPr>
            <a:lstStyle/>
            <a:p>
              <a:pPr marL="0" lvl="0" indent="0" algn="l" rtl="0">
                <a:spcBef>
                  <a:spcPts val="0"/>
                </a:spcBef>
                <a:spcAft>
                  <a:spcPts val="0"/>
                </a:spcAft>
                <a:buNone/>
              </a:pPr>
              <a:endParaRPr lang="vi-VN" sz="2800" dirty="0"/>
            </a:p>
          </p:txBody>
        </p:sp>
        <p:sp>
          <p:nvSpPr>
            <p:cNvPr id="20" name="Google Shape;3119;p71"/>
            <p:cNvSpPr/>
            <p:nvPr/>
          </p:nvSpPr>
          <p:spPr>
            <a:xfrm>
              <a:off x="5649393" y="4020549"/>
              <a:ext cx="33254" cy="6428"/>
            </a:xfrm>
            <a:custGeom>
              <a:avLst/>
              <a:gdLst/>
              <a:ahLst/>
              <a:cxnLst/>
              <a:rect l="l" t="t" r="r" b="b"/>
              <a:pathLst>
                <a:path w="1790" h="346" extrusionOk="0">
                  <a:moveTo>
                    <a:pt x="121" y="1"/>
                  </a:moveTo>
                  <a:cubicBezTo>
                    <a:pt x="17" y="1"/>
                    <a:pt x="0" y="141"/>
                    <a:pt x="121" y="172"/>
                  </a:cubicBezTo>
                  <a:cubicBezTo>
                    <a:pt x="456" y="267"/>
                    <a:pt x="859" y="346"/>
                    <a:pt x="1233" y="346"/>
                  </a:cubicBezTo>
                  <a:cubicBezTo>
                    <a:pt x="1380" y="346"/>
                    <a:pt x="1523" y="334"/>
                    <a:pt x="1656" y="305"/>
                  </a:cubicBezTo>
                  <a:cubicBezTo>
                    <a:pt x="1789" y="272"/>
                    <a:pt x="1756" y="72"/>
                    <a:pt x="1623" y="38"/>
                  </a:cubicBezTo>
                  <a:cubicBezTo>
                    <a:pt x="1337" y="38"/>
                    <a:pt x="1062" y="60"/>
                    <a:pt x="785" y="60"/>
                  </a:cubicBezTo>
                  <a:cubicBezTo>
                    <a:pt x="578" y="60"/>
                    <a:pt x="369" y="48"/>
                    <a:pt x="155" y="5"/>
                  </a:cubicBezTo>
                  <a:cubicBezTo>
                    <a:pt x="143" y="2"/>
                    <a:pt x="132" y="1"/>
                    <a:pt x="121" y="1"/>
                  </a:cubicBezTo>
                  <a:close/>
                </a:path>
              </a:pathLst>
            </a:custGeom>
            <a:grpFill/>
            <a:ln/>
          </p:spPr>
          <p:style>
            <a:lnRef idx="2">
              <a:schemeClr val="accent2">
                <a:shade val="50000"/>
              </a:schemeClr>
            </a:lnRef>
            <a:fillRef idx="1">
              <a:schemeClr val="accent2"/>
            </a:fillRef>
            <a:effectRef idx="0">
              <a:schemeClr val="accent2"/>
            </a:effectRef>
            <a:fontRef idx="minor">
              <a:schemeClr val="lt1"/>
            </a:fontRef>
          </p:style>
          <p:txBody>
            <a:bodyPr spcFirstLastPara="1" wrap="square" lIns="91425" tIns="91425" rIns="91425" bIns="91425" anchor="ctr" anchorCtr="0">
              <a:noAutofit/>
            </a:bodyPr>
            <a:lstStyle/>
            <a:p>
              <a:pPr marL="0" lvl="0" indent="0" algn="l" rtl="0">
                <a:spcBef>
                  <a:spcPts val="0"/>
                </a:spcBef>
                <a:spcAft>
                  <a:spcPts val="0"/>
                </a:spcAft>
                <a:buNone/>
              </a:pPr>
              <a:endParaRPr lang="vi-VN" sz="2800" dirty="0"/>
            </a:p>
          </p:txBody>
        </p:sp>
        <p:sp>
          <p:nvSpPr>
            <p:cNvPr id="21" name="Google Shape;3120;p71"/>
            <p:cNvSpPr/>
            <p:nvPr/>
          </p:nvSpPr>
          <p:spPr>
            <a:xfrm>
              <a:off x="5638005" y="3805941"/>
              <a:ext cx="39068" cy="7728"/>
            </a:xfrm>
            <a:custGeom>
              <a:avLst/>
              <a:gdLst/>
              <a:ahLst/>
              <a:cxnLst/>
              <a:rect l="l" t="t" r="r" b="b"/>
              <a:pathLst>
                <a:path w="2103" h="416" extrusionOk="0">
                  <a:moveTo>
                    <a:pt x="1368" y="1"/>
                  </a:moveTo>
                  <a:cubicBezTo>
                    <a:pt x="968" y="1"/>
                    <a:pt x="568" y="60"/>
                    <a:pt x="167" y="149"/>
                  </a:cubicBezTo>
                  <a:cubicBezTo>
                    <a:pt x="1" y="182"/>
                    <a:pt x="67" y="416"/>
                    <a:pt x="234" y="416"/>
                  </a:cubicBezTo>
                  <a:cubicBezTo>
                    <a:pt x="801" y="316"/>
                    <a:pt x="1368" y="316"/>
                    <a:pt x="1935" y="282"/>
                  </a:cubicBezTo>
                  <a:cubicBezTo>
                    <a:pt x="2069" y="282"/>
                    <a:pt x="2102" y="82"/>
                    <a:pt x="1969" y="49"/>
                  </a:cubicBezTo>
                  <a:cubicBezTo>
                    <a:pt x="1769" y="15"/>
                    <a:pt x="1568" y="1"/>
                    <a:pt x="1368" y="1"/>
                  </a:cubicBezTo>
                  <a:close/>
                </a:path>
              </a:pathLst>
            </a:custGeom>
            <a:grpFill/>
            <a:ln/>
          </p:spPr>
          <p:style>
            <a:lnRef idx="2">
              <a:schemeClr val="accent2">
                <a:shade val="50000"/>
              </a:schemeClr>
            </a:lnRef>
            <a:fillRef idx="1">
              <a:schemeClr val="accent2"/>
            </a:fillRef>
            <a:effectRef idx="0">
              <a:schemeClr val="accent2"/>
            </a:effectRef>
            <a:fontRef idx="minor">
              <a:schemeClr val="lt1"/>
            </a:fontRef>
          </p:style>
          <p:txBody>
            <a:bodyPr spcFirstLastPara="1" wrap="square" lIns="91425" tIns="91425" rIns="91425" bIns="91425" anchor="ctr" anchorCtr="0">
              <a:noAutofit/>
            </a:bodyPr>
            <a:lstStyle/>
            <a:p>
              <a:pPr marL="0" lvl="0" indent="0" algn="l" rtl="0">
                <a:spcBef>
                  <a:spcPts val="0"/>
                </a:spcBef>
                <a:spcAft>
                  <a:spcPts val="0"/>
                </a:spcAft>
                <a:buNone/>
              </a:pPr>
              <a:endParaRPr lang="vi-VN" sz="2800" dirty="0"/>
            </a:p>
          </p:txBody>
        </p:sp>
        <p:sp>
          <p:nvSpPr>
            <p:cNvPr id="22" name="Google Shape;3121;p71"/>
            <p:cNvSpPr/>
            <p:nvPr/>
          </p:nvSpPr>
          <p:spPr>
            <a:xfrm>
              <a:off x="5584261" y="4013768"/>
              <a:ext cx="40759" cy="8843"/>
            </a:xfrm>
            <a:custGeom>
              <a:avLst/>
              <a:gdLst/>
              <a:ahLst/>
              <a:cxnLst/>
              <a:rect l="l" t="t" r="r" b="b"/>
              <a:pathLst>
                <a:path w="2194" h="476" extrusionOk="0">
                  <a:moveTo>
                    <a:pt x="200" y="0"/>
                  </a:moveTo>
                  <a:cubicBezTo>
                    <a:pt x="52" y="0"/>
                    <a:pt x="0" y="270"/>
                    <a:pt x="158" y="270"/>
                  </a:cubicBezTo>
                  <a:cubicBezTo>
                    <a:pt x="724" y="359"/>
                    <a:pt x="1290" y="475"/>
                    <a:pt x="1833" y="475"/>
                  </a:cubicBezTo>
                  <a:cubicBezTo>
                    <a:pt x="1898" y="475"/>
                    <a:pt x="1962" y="474"/>
                    <a:pt x="2026" y="470"/>
                  </a:cubicBezTo>
                  <a:cubicBezTo>
                    <a:pt x="2160" y="470"/>
                    <a:pt x="2193" y="270"/>
                    <a:pt x="2060" y="237"/>
                  </a:cubicBezTo>
                  <a:cubicBezTo>
                    <a:pt x="1459" y="70"/>
                    <a:pt x="825" y="70"/>
                    <a:pt x="225" y="3"/>
                  </a:cubicBezTo>
                  <a:cubicBezTo>
                    <a:pt x="216" y="1"/>
                    <a:pt x="208" y="0"/>
                    <a:pt x="200" y="0"/>
                  </a:cubicBezTo>
                  <a:close/>
                </a:path>
              </a:pathLst>
            </a:custGeom>
            <a:grpFill/>
            <a:ln/>
          </p:spPr>
          <p:style>
            <a:lnRef idx="2">
              <a:schemeClr val="accent2">
                <a:shade val="50000"/>
              </a:schemeClr>
            </a:lnRef>
            <a:fillRef idx="1">
              <a:schemeClr val="accent2"/>
            </a:fillRef>
            <a:effectRef idx="0">
              <a:schemeClr val="accent2"/>
            </a:effectRef>
            <a:fontRef idx="minor">
              <a:schemeClr val="lt1"/>
            </a:fontRef>
          </p:style>
          <p:txBody>
            <a:bodyPr spcFirstLastPara="1" wrap="square" lIns="91425" tIns="91425" rIns="91425" bIns="91425" anchor="ctr" anchorCtr="0">
              <a:noAutofit/>
            </a:bodyPr>
            <a:lstStyle/>
            <a:p>
              <a:pPr marL="0" lvl="0" indent="0" algn="l" rtl="0">
                <a:spcBef>
                  <a:spcPts val="0"/>
                </a:spcBef>
                <a:spcAft>
                  <a:spcPts val="0"/>
                </a:spcAft>
                <a:buNone/>
              </a:pPr>
              <a:endParaRPr lang="vi-VN" sz="2800" dirty="0"/>
            </a:p>
          </p:txBody>
        </p:sp>
        <p:sp>
          <p:nvSpPr>
            <p:cNvPr id="23" name="Google Shape;3122;p71"/>
            <p:cNvSpPr/>
            <p:nvPr/>
          </p:nvSpPr>
          <p:spPr>
            <a:xfrm>
              <a:off x="5565052" y="3809248"/>
              <a:ext cx="36412" cy="7022"/>
            </a:xfrm>
            <a:custGeom>
              <a:avLst/>
              <a:gdLst/>
              <a:ahLst/>
              <a:cxnLst/>
              <a:rect l="l" t="t" r="r" b="b"/>
              <a:pathLst>
                <a:path w="1960" h="378" extrusionOk="0">
                  <a:moveTo>
                    <a:pt x="133" y="1"/>
                  </a:moveTo>
                  <a:cubicBezTo>
                    <a:pt x="21" y="1"/>
                    <a:pt x="0" y="207"/>
                    <a:pt x="125" y="238"/>
                  </a:cubicBezTo>
                  <a:cubicBezTo>
                    <a:pt x="475" y="320"/>
                    <a:pt x="826" y="377"/>
                    <a:pt x="1176" y="377"/>
                  </a:cubicBezTo>
                  <a:cubicBezTo>
                    <a:pt x="1393" y="377"/>
                    <a:pt x="1609" y="355"/>
                    <a:pt x="1826" y="304"/>
                  </a:cubicBezTo>
                  <a:cubicBezTo>
                    <a:pt x="1960" y="304"/>
                    <a:pt x="1926" y="71"/>
                    <a:pt x="1793" y="71"/>
                  </a:cubicBezTo>
                  <a:cubicBezTo>
                    <a:pt x="1259" y="71"/>
                    <a:pt x="692" y="71"/>
                    <a:pt x="158" y="4"/>
                  </a:cubicBezTo>
                  <a:cubicBezTo>
                    <a:pt x="149" y="2"/>
                    <a:pt x="141" y="1"/>
                    <a:pt x="133" y="1"/>
                  </a:cubicBezTo>
                  <a:close/>
                </a:path>
              </a:pathLst>
            </a:custGeom>
            <a:grpFill/>
            <a:ln/>
          </p:spPr>
          <p:style>
            <a:lnRef idx="2">
              <a:schemeClr val="accent2">
                <a:shade val="50000"/>
              </a:schemeClr>
            </a:lnRef>
            <a:fillRef idx="1">
              <a:schemeClr val="accent2"/>
            </a:fillRef>
            <a:effectRef idx="0">
              <a:schemeClr val="accent2"/>
            </a:effectRef>
            <a:fontRef idx="minor">
              <a:schemeClr val="lt1"/>
            </a:fontRef>
          </p:style>
          <p:txBody>
            <a:bodyPr spcFirstLastPara="1" wrap="square" lIns="91425" tIns="91425" rIns="91425" bIns="91425" anchor="ctr" anchorCtr="0">
              <a:noAutofit/>
            </a:bodyPr>
            <a:lstStyle/>
            <a:p>
              <a:pPr marL="0" lvl="0" indent="0" algn="l" rtl="0">
                <a:spcBef>
                  <a:spcPts val="0"/>
                </a:spcBef>
                <a:spcAft>
                  <a:spcPts val="0"/>
                </a:spcAft>
                <a:buNone/>
              </a:pPr>
              <a:endParaRPr lang="vi-VN" sz="2800" dirty="0"/>
            </a:p>
          </p:txBody>
        </p:sp>
        <p:sp>
          <p:nvSpPr>
            <p:cNvPr id="24" name="Google Shape;3123;p71"/>
            <p:cNvSpPr/>
            <p:nvPr/>
          </p:nvSpPr>
          <p:spPr>
            <a:xfrm>
              <a:off x="5519035" y="4011334"/>
              <a:ext cx="30987" cy="9307"/>
            </a:xfrm>
            <a:custGeom>
              <a:avLst/>
              <a:gdLst/>
              <a:ahLst/>
              <a:cxnLst/>
              <a:rect l="l" t="t" r="r" b="b"/>
              <a:pathLst>
                <a:path w="1668" h="501" extrusionOk="0">
                  <a:moveTo>
                    <a:pt x="1468" y="1"/>
                  </a:moveTo>
                  <a:cubicBezTo>
                    <a:pt x="1034" y="1"/>
                    <a:pt x="567" y="167"/>
                    <a:pt x="167" y="267"/>
                  </a:cubicBezTo>
                  <a:cubicBezTo>
                    <a:pt x="0" y="301"/>
                    <a:pt x="67" y="501"/>
                    <a:pt x="234" y="501"/>
                  </a:cubicBezTo>
                  <a:cubicBezTo>
                    <a:pt x="634" y="434"/>
                    <a:pt x="1101" y="434"/>
                    <a:pt x="1501" y="267"/>
                  </a:cubicBezTo>
                  <a:cubicBezTo>
                    <a:pt x="1668" y="234"/>
                    <a:pt x="1635" y="1"/>
                    <a:pt x="1468" y="1"/>
                  </a:cubicBezTo>
                  <a:close/>
                </a:path>
              </a:pathLst>
            </a:custGeom>
            <a:grpFill/>
            <a:ln/>
          </p:spPr>
          <p:style>
            <a:lnRef idx="2">
              <a:schemeClr val="accent2">
                <a:shade val="50000"/>
              </a:schemeClr>
            </a:lnRef>
            <a:fillRef idx="1">
              <a:schemeClr val="accent2"/>
            </a:fillRef>
            <a:effectRef idx="0">
              <a:schemeClr val="accent2"/>
            </a:effectRef>
            <a:fontRef idx="minor">
              <a:schemeClr val="lt1"/>
            </a:fontRef>
          </p:style>
          <p:txBody>
            <a:bodyPr spcFirstLastPara="1" wrap="square" lIns="91425" tIns="91425" rIns="91425" bIns="91425" anchor="ctr" anchorCtr="0">
              <a:noAutofit/>
            </a:bodyPr>
            <a:lstStyle/>
            <a:p>
              <a:pPr marL="0" lvl="0" indent="0" algn="l" rtl="0">
                <a:spcBef>
                  <a:spcPts val="0"/>
                </a:spcBef>
                <a:spcAft>
                  <a:spcPts val="0"/>
                </a:spcAft>
                <a:buNone/>
              </a:pPr>
              <a:endParaRPr lang="vi-VN" sz="2800" dirty="0"/>
            </a:p>
          </p:txBody>
        </p:sp>
        <p:sp>
          <p:nvSpPr>
            <p:cNvPr id="25" name="Google Shape;3124;p71"/>
            <p:cNvSpPr/>
            <p:nvPr/>
          </p:nvSpPr>
          <p:spPr>
            <a:xfrm>
              <a:off x="5499194" y="3803117"/>
              <a:ext cx="37192" cy="7134"/>
            </a:xfrm>
            <a:custGeom>
              <a:avLst/>
              <a:gdLst/>
              <a:ahLst/>
              <a:cxnLst/>
              <a:rect l="l" t="t" r="r" b="b"/>
              <a:pathLst>
                <a:path w="2002" h="384" extrusionOk="0">
                  <a:moveTo>
                    <a:pt x="167" y="1"/>
                  </a:moveTo>
                  <a:cubicBezTo>
                    <a:pt x="34" y="1"/>
                    <a:pt x="1" y="234"/>
                    <a:pt x="134" y="267"/>
                  </a:cubicBezTo>
                  <a:cubicBezTo>
                    <a:pt x="503" y="333"/>
                    <a:pt x="873" y="384"/>
                    <a:pt x="1242" y="384"/>
                  </a:cubicBezTo>
                  <a:cubicBezTo>
                    <a:pt x="1440" y="384"/>
                    <a:pt x="1638" y="369"/>
                    <a:pt x="1835" y="334"/>
                  </a:cubicBezTo>
                  <a:cubicBezTo>
                    <a:pt x="2002" y="301"/>
                    <a:pt x="1969" y="67"/>
                    <a:pt x="1802" y="67"/>
                  </a:cubicBezTo>
                  <a:cubicBezTo>
                    <a:pt x="1235" y="34"/>
                    <a:pt x="701" y="67"/>
                    <a:pt x="167" y="1"/>
                  </a:cubicBezTo>
                  <a:close/>
                </a:path>
              </a:pathLst>
            </a:custGeom>
            <a:grpFill/>
            <a:ln/>
          </p:spPr>
          <p:style>
            <a:lnRef idx="2">
              <a:schemeClr val="accent2">
                <a:shade val="50000"/>
              </a:schemeClr>
            </a:lnRef>
            <a:fillRef idx="1">
              <a:schemeClr val="accent2"/>
            </a:fillRef>
            <a:effectRef idx="0">
              <a:schemeClr val="accent2"/>
            </a:effectRef>
            <a:fontRef idx="minor">
              <a:schemeClr val="lt1"/>
            </a:fontRef>
          </p:style>
          <p:txBody>
            <a:bodyPr spcFirstLastPara="1" wrap="square" lIns="91425" tIns="91425" rIns="91425" bIns="91425" anchor="ctr" anchorCtr="0">
              <a:noAutofit/>
            </a:bodyPr>
            <a:lstStyle/>
            <a:p>
              <a:pPr marL="0" lvl="0" indent="0" algn="l" rtl="0">
                <a:spcBef>
                  <a:spcPts val="0"/>
                </a:spcBef>
                <a:spcAft>
                  <a:spcPts val="0"/>
                </a:spcAft>
                <a:buNone/>
              </a:pPr>
              <a:endParaRPr lang="vi-VN" sz="2800" dirty="0"/>
            </a:p>
          </p:txBody>
        </p:sp>
        <p:sp>
          <p:nvSpPr>
            <p:cNvPr id="26" name="Google Shape;3125;p71"/>
            <p:cNvSpPr/>
            <p:nvPr/>
          </p:nvSpPr>
          <p:spPr>
            <a:xfrm>
              <a:off x="5460349" y="4016220"/>
              <a:ext cx="37006" cy="6558"/>
            </a:xfrm>
            <a:custGeom>
              <a:avLst/>
              <a:gdLst/>
              <a:ahLst/>
              <a:cxnLst/>
              <a:rect l="l" t="t" r="r" b="b"/>
              <a:pathLst>
                <a:path w="1992" h="353" extrusionOk="0">
                  <a:moveTo>
                    <a:pt x="128" y="1"/>
                  </a:moveTo>
                  <a:cubicBezTo>
                    <a:pt x="19" y="1"/>
                    <a:pt x="0" y="174"/>
                    <a:pt x="123" y="205"/>
                  </a:cubicBezTo>
                  <a:cubicBezTo>
                    <a:pt x="502" y="294"/>
                    <a:pt x="894" y="353"/>
                    <a:pt x="1292" y="353"/>
                  </a:cubicBezTo>
                  <a:cubicBezTo>
                    <a:pt x="1491" y="353"/>
                    <a:pt x="1691" y="338"/>
                    <a:pt x="1891" y="305"/>
                  </a:cubicBezTo>
                  <a:cubicBezTo>
                    <a:pt x="1991" y="271"/>
                    <a:pt x="1958" y="105"/>
                    <a:pt x="1858" y="105"/>
                  </a:cubicBezTo>
                  <a:cubicBezTo>
                    <a:pt x="1291" y="71"/>
                    <a:pt x="724" y="105"/>
                    <a:pt x="157" y="4"/>
                  </a:cubicBezTo>
                  <a:cubicBezTo>
                    <a:pt x="147" y="2"/>
                    <a:pt x="137" y="1"/>
                    <a:pt x="128" y="1"/>
                  </a:cubicBezTo>
                  <a:close/>
                </a:path>
              </a:pathLst>
            </a:custGeom>
            <a:grpFill/>
            <a:ln/>
          </p:spPr>
          <p:style>
            <a:lnRef idx="2">
              <a:schemeClr val="accent2">
                <a:shade val="50000"/>
              </a:schemeClr>
            </a:lnRef>
            <a:fillRef idx="1">
              <a:schemeClr val="accent2"/>
            </a:fillRef>
            <a:effectRef idx="0">
              <a:schemeClr val="accent2"/>
            </a:effectRef>
            <a:fontRef idx="minor">
              <a:schemeClr val="lt1"/>
            </a:fontRef>
          </p:style>
          <p:txBody>
            <a:bodyPr spcFirstLastPara="1" wrap="square" lIns="91425" tIns="91425" rIns="91425" bIns="91425" anchor="ctr" anchorCtr="0">
              <a:noAutofit/>
            </a:bodyPr>
            <a:lstStyle/>
            <a:p>
              <a:pPr marL="0" lvl="0" indent="0" algn="l" rtl="0">
                <a:spcBef>
                  <a:spcPts val="0"/>
                </a:spcBef>
                <a:spcAft>
                  <a:spcPts val="0"/>
                </a:spcAft>
                <a:buNone/>
              </a:pPr>
              <a:endParaRPr lang="vi-VN" sz="2800" dirty="0"/>
            </a:p>
          </p:txBody>
        </p:sp>
        <p:sp>
          <p:nvSpPr>
            <p:cNvPr id="27" name="Google Shape;3126;p71"/>
            <p:cNvSpPr/>
            <p:nvPr/>
          </p:nvSpPr>
          <p:spPr>
            <a:xfrm>
              <a:off x="5441567" y="3805848"/>
              <a:ext cx="35966" cy="6335"/>
            </a:xfrm>
            <a:custGeom>
              <a:avLst/>
              <a:gdLst/>
              <a:ahLst/>
              <a:cxnLst/>
              <a:rect l="l" t="t" r="r" b="b"/>
              <a:pathLst>
                <a:path w="1936" h="341" extrusionOk="0">
                  <a:moveTo>
                    <a:pt x="1193" y="1"/>
                  </a:moveTo>
                  <a:cubicBezTo>
                    <a:pt x="856" y="1"/>
                    <a:pt x="512" y="33"/>
                    <a:pt x="167" y="54"/>
                  </a:cubicBezTo>
                  <a:cubicBezTo>
                    <a:pt x="0" y="54"/>
                    <a:pt x="0" y="287"/>
                    <a:pt x="167" y="287"/>
                  </a:cubicBezTo>
                  <a:cubicBezTo>
                    <a:pt x="512" y="307"/>
                    <a:pt x="856" y="340"/>
                    <a:pt x="1193" y="340"/>
                  </a:cubicBezTo>
                  <a:cubicBezTo>
                    <a:pt x="1411" y="340"/>
                    <a:pt x="1626" y="326"/>
                    <a:pt x="1835" y="287"/>
                  </a:cubicBezTo>
                  <a:cubicBezTo>
                    <a:pt x="1935" y="254"/>
                    <a:pt x="1935" y="87"/>
                    <a:pt x="1835" y="54"/>
                  </a:cubicBezTo>
                  <a:cubicBezTo>
                    <a:pt x="1626" y="14"/>
                    <a:pt x="1411" y="1"/>
                    <a:pt x="1193" y="1"/>
                  </a:cubicBezTo>
                  <a:close/>
                </a:path>
              </a:pathLst>
            </a:custGeom>
            <a:grpFill/>
            <a:ln/>
          </p:spPr>
          <p:style>
            <a:lnRef idx="2">
              <a:schemeClr val="accent2">
                <a:shade val="50000"/>
              </a:schemeClr>
            </a:lnRef>
            <a:fillRef idx="1">
              <a:schemeClr val="accent2"/>
            </a:fillRef>
            <a:effectRef idx="0">
              <a:schemeClr val="accent2"/>
            </a:effectRef>
            <a:fontRef idx="minor">
              <a:schemeClr val="lt1"/>
            </a:fontRef>
          </p:style>
          <p:txBody>
            <a:bodyPr spcFirstLastPara="1" wrap="square" lIns="91425" tIns="91425" rIns="91425" bIns="91425" anchor="ctr" anchorCtr="0">
              <a:noAutofit/>
            </a:bodyPr>
            <a:lstStyle/>
            <a:p>
              <a:pPr marL="0" lvl="0" indent="0" algn="l" rtl="0">
                <a:spcBef>
                  <a:spcPts val="0"/>
                </a:spcBef>
                <a:spcAft>
                  <a:spcPts val="0"/>
                </a:spcAft>
                <a:buNone/>
              </a:pPr>
              <a:endParaRPr lang="vi-VN" sz="2800" dirty="0"/>
            </a:p>
          </p:txBody>
        </p:sp>
        <p:sp>
          <p:nvSpPr>
            <p:cNvPr id="28" name="Google Shape;3127;p71"/>
            <p:cNvSpPr/>
            <p:nvPr/>
          </p:nvSpPr>
          <p:spPr>
            <a:xfrm>
              <a:off x="5396331" y="4017075"/>
              <a:ext cx="35334" cy="5685"/>
            </a:xfrm>
            <a:custGeom>
              <a:avLst/>
              <a:gdLst/>
              <a:ahLst/>
              <a:cxnLst/>
              <a:rect l="l" t="t" r="r" b="b"/>
              <a:pathLst>
                <a:path w="1902" h="306" extrusionOk="0">
                  <a:moveTo>
                    <a:pt x="963" y="0"/>
                  </a:moveTo>
                  <a:cubicBezTo>
                    <a:pt x="692" y="0"/>
                    <a:pt x="417" y="8"/>
                    <a:pt x="134" y="25"/>
                  </a:cubicBezTo>
                  <a:cubicBezTo>
                    <a:pt x="0" y="25"/>
                    <a:pt x="0" y="259"/>
                    <a:pt x="134" y="292"/>
                  </a:cubicBezTo>
                  <a:cubicBezTo>
                    <a:pt x="300" y="302"/>
                    <a:pt x="463" y="306"/>
                    <a:pt x="624" y="306"/>
                  </a:cubicBezTo>
                  <a:cubicBezTo>
                    <a:pt x="1013" y="306"/>
                    <a:pt x="1391" y="282"/>
                    <a:pt x="1768" y="259"/>
                  </a:cubicBezTo>
                  <a:cubicBezTo>
                    <a:pt x="1902" y="259"/>
                    <a:pt x="1902" y="59"/>
                    <a:pt x="1768" y="25"/>
                  </a:cubicBezTo>
                  <a:cubicBezTo>
                    <a:pt x="1501" y="8"/>
                    <a:pt x="1234" y="0"/>
                    <a:pt x="963" y="0"/>
                  </a:cubicBezTo>
                  <a:close/>
                </a:path>
              </a:pathLst>
            </a:custGeom>
            <a:grpFill/>
            <a:ln/>
          </p:spPr>
          <p:style>
            <a:lnRef idx="2">
              <a:schemeClr val="accent2">
                <a:shade val="50000"/>
              </a:schemeClr>
            </a:lnRef>
            <a:fillRef idx="1">
              <a:schemeClr val="accent2"/>
            </a:fillRef>
            <a:effectRef idx="0">
              <a:schemeClr val="accent2"/>
            </a:effectRef>
            <a:fontRef idx="minor">
              <a:schemeClr val="lt1"/>
            </a:fontRef>
          </p:style>
          <p:txBody>
            <a:bodyPr spcFirstLastPara="1" wrap="square" lIns="91425" tIns="91425" rIns="91425" bIns="91425" anchor="ctr" anchorCtr="0">
              <a:noAutofit/>
            </a:bodyPr>
            <a:lstStyle/>
            <a:p>
              <a:pPr marL="0" lvl="0" indent="0" algn="l" rtl="0">
                <a:spcBef>
                  <a:spcPts val="0"/>
                </a:spcBef>
                <a:spcAft>
                  <a:spcPts val="0"/>
                </a:spcAft>
                <a:buNone/>
              </a:pPr>
              <a:endParaRPr lang="vi-VN" sz="2800" dirty="0"/>
            </a:p>
          </p:txBody>
        </p:sp>
        <p:sp>
          <p:nvSpPr>
            <p:cNvPr id="29" name="Google Shape;3128;p71"/>
            <p:cNvSpPr/>
            <p:nvPr/>
          </p:nvSpPr>
          <p:spPr>
            <a:xfrm>
              <a:off x="5382082" y="3805941"/>
              <a:ext cx="32232" cy="6149"/>
            </a:xfrm>
            <a:custGeom>
              <a:avLst/>
              <a:gdLst/>
              <a:ahLst/>
              <a:cxnLst/>
              <a:rect l="l" t="t" r="r" b="b"/>
              <a:pathLst>
                <a:path w="1735" h="331" extrusionOk="0">
                  <a:moveTo>
                    <a:pt x="1101" y="1"/>
                  </a:moveTo>
                  <a:cubicBezTo>
                    <a:pt x="790" y="1"/>
                    <a:pt x="478" y="15"/>
                    <a:pt x="167" y="15"/>
                  </a:cubicBezTo>
                  <a:cubicBezTo>
                    <a:pt x="0" y="15"/>
                    <a:pt x="0" y="316"/>
                    <a:pt x="167" y="316"/>
                  </a:cubicBezTo>
                  <a:cubicBezTo>
                    <a:pt x="478" y="316"/>
                    <a:pt x="790" y="330"/>
                    <a:pt x="1101" y="330"/>
                  </a:cubicBezTo>
                  <a:cubicBezTo>
                    <a:pt x="1257" y="330"/>
                    <a:pt x="1412" y="327"/>
                    <a:pt x="1568" y="316"/>
                  </a:cubicBezTo>
                  <a:cubicBezTo>
                    <a:pt x="1735" y="282"/>
                    <a:pt x="1735" y="49"/>
                    <a:pt x="1568" y="15"/>
                  </a:cubicBezTo>
                  <a:cubicBezTo>
                    <a:pt x="1412" y="4"/>
                    <a:pt x="1257" y="1"/>
                    <a:pt x="1101" y="1"/>
                  </a:cubicBezTo>
                  <a:close/>
                </a:path>
              </a:pathLst>
            </a:custGeom>
            <a:grpFill/>
            <a:ln/>
          </p:spPr>
          <p:style>
            <a:lnRef idx="2">
              <a:schemeClr val="accent2">
                <a:shade val="50000"/>
              </a:schemeClr>
            </a:lnRef>
            <a:fillRef idx="1">
              <a:schemeClr val="accent2"/>
            </a:fillRef>
            <a:effectRef idx="0">
              <a:schemeClr val="accent2"/>
            </a:effectRef>
            <a:fontRef idx="minor">
              <a:schemeClr val="lt1"/>
            </a:fontRef>
          </p:style>
          <p:txBody>
            <a:bodyPr spcFirstLastPara="1" wrap="square" lIns="91425" tIns="91425" rIns="91425" bIns="91425" anchor="ctr" anchorCtr="0">
              <a:noAutofit/>
            </a:bodyPr>
            <a:lstStyle/>
            <a:p>
              <a:pPr marL="0" lvl="0" indent="0" algn="l" rtl="0">
                <a:spcBef>
                  <a:spcPts val="0"/>
                </a:spcBef>
                <a:spcAft>
                  <a:spcPts val="0"/>
                </a:spcAft>
                <a:buNone/>
              </a:pPr>
              <a:endParaRPr lang="vi-VN" sz="2800" dirty="0"/>
            </a:p>
          </p:txBody>
        </p:sp>
        <p:sp>
          <p:nvSpPr>
            <p:cNvPr id="30" name="Google Shape;3129;p71"/>
            <p:cNvSpPr/>
            <p:nvPr/>
          </p:nvSpPr>
          <p:spPr>
            <a:xfrm>
              <a:off x="5328783" y="4018152"/>
              <a:ext cx="35334" cy="6223"/>
            </a:xfrm>
            <a:custGeom>
              <a:avLst/>
              <a:gdLst/>
              <a:ahLst/>
              <a:cxnLst/>
              <a:rect l="l" t="t" r="r" b="b"/>
              <a:pathLst>
                <a:path w="1902" h="335" extrusionOk="0">
                  <a:moveTo>
                    <a:pt x="1768" y="1"/>
                  </a:moveTo>
                  <a:cubicBezTo>
                    <a:pt x="1201" y="1"/>
                    <a:pt x="667" y="67"/>
                    <a:pt x="134" y="134"/>
                  </a:cubicBezTo>
                  <a:cubicBezTo>
                    <a:pt x="34" y="134"/>
                    <a:pt x="0" y="334"/>
                    <a:pt x="134" y="334"/>
                  </a:cubicBezTo>
                  <a:cubicBezTo>
                    <a:pt x="667" y="301"/>
                    <a:pt x="1235" y="301"/>
                    <a:pt x="1768" y="234"/>
                  </a:cubicBezTo>
                  <a:cubicBezTo>
                    <a:pt x="1902" y="234"/>
                    <a:pt x="1902" y="1"/>
                    <a:pt x="1768" y="1"/>
                  </a:cubicBezTo>
                  <a:close/>
                </a:path>
              </a:pathLst>
            </a:custGeom>
            <a:grpFill/>
            <a:ln/>
          </p:spPr>
          <p:style>
            <a:lnRef idx="2">
              <a:schemeClr val="accent2">
                <a:shade val="50000"/>
              </a:schemeClr>
            </a:lnRef>
            <a:fillRef idx="1">
              <a:schemeClr val="accent2"/>
            </a:fillRef>
            <a:effectRef idx="0">
              <a:schemeClr val="accent2"/>
            </a:effectRef>
            <a:fontRef idx="minor">
              <a:schemeClr val="lt1"/>
            </a:fontRef>
          </p:style>
          <p:txBody>
            <a:bodyPr spcFirstLastPara="1" wrap="square" lIns="91425" tIns="91425" rIns="91425" bIns="91425" anchor="ctr" anchorCtr="0">
              <a:noAutofit/>
            </a:bodyPr>
            <a:lstStyle/>
            <a:p>
              <a:pPr marL="0" lvl="0" indent="0" algn="l" rtl="0">
                <a:spcBef>
                  <a:spcPts val="0"/>
                </a:spcBef>
                <a:spcAft>
                  <a:spcPts val="0"/>
                </a:spcAft>
                <a:buNone/>
              </a:pPr>
              <a:endParaRPr lang="vi-VN" sz="2800" dirty="0"/>
            </a:p>
          </p:txBody>
        </p:sp>
        <p:sp>
          <p:nvSpPr>
            <p:cNvPr id="31" name="Google Shape;3130;p71"/>
            <p:cNvSpPr/>
            <p:nvPr/>
          </p:nvSpPr>
          <p:spPr>
            <a:xfrm>
              <a:off x="5321352" y="3804362"/>
              <a:ext cx="35947" cy="7450"/>
            </a:xfrm>
            <a:custGeom>
              <a:avLst/>
              <a:gdLst/>
              <a:ahLst/>
              <a:cxnLst/>
              <a:rect l="l" t="t" r="r" b="b"/>
              <a:pathLst>
                <a:path w="1935" h="401" extrusionOk="0">
                  <a:moveTo>
                    <a:pt x="234" y="0"/>
                  </a:moveTo>
                  <a:cubicBezTo>
                    <a:pt x="67" y="0"/>
                    <a:pt x="0" y="267"/>
                    <a:pt x="200" y="301"/>
                  </a:cubicBezTo>
                  <a:cubicBezTo>
                    <a:pt x="701" y="367"/>
                    <a:pt x="1234" y="401"/>
                    <a:pt x="1735" y="401"/>
                  </a:cubicBezTo>
                  <a:cubicBezTo>
                    <a:pt x="1868" y="401"/>
                    <a:pt x="1935" y="134"/>
                    <a:pt x="1768" y="100"/>
                  </a:cubicBezTo>
                  <a:cubicBezTo>
                    <a:pt x="1268" y="34"/>
                    <a:pt x="734" y="0"/>
                    <a:pt x="234" y="0"/>
                  </a:cubicBezTo>
                  <a:close/>
                </a:path>
              </a:pathLst>
            </a:custGeom>
            <a:grpFill/>
            <a:ln/>
          </p:spPr>
          <p:style>
            <a:lnRef idx="2">
              <a:schemeClr val="accent2">
                <a:shade val="50000"/>
              </a:schemeClr>
            </a:lnRef>
            <a:fillRef idx="1">
              <a:schemeClr val="accent2"/>
            </a:fillRef>
            <a:effectRef idx="0">
              <a:schemeClr val="accent2"/>
            </a:effectRef>
            <a:fontRef idx="minor">
              <a:schemeClr val="lt1"/>
            </a:fontRef>
          </p:style>
          <p:txBody>
            <a:bodyPr spcFirstLastPara="1" wrap="square" lIns="91425" tIns="91425" rIns="91425" bIns="91425" anchor="ctr" anchorCtr="0">
              <a:noAutofit/>
            </a:bodyPr>
            <a:lstStyle/>
            <a:p>
              <a:pPr marL="0" lvl="0" indent="0" algn="l" rtl="0">
                <a:spcBef>
                  <a:spcPts val="0"/>
                </a:spcBef>
                <a:spcAft>
                  <a:spcPts val="0"/>
                </a:spcAft>
                <a:buNone/>
              </a:pPr>
              <a:endParaRPr lang="vi-VN" sz="2800" dirty="0"/>
            </a:p>
          </p:txBody>
        </p:sp>
        <p:sp>
          <p:nvSpPr>
            <p:cNvPr id="32" name="Google Shape;3131;p71"/>
            <p:cNvSpPr/>
            <p:nvPr/>
          </p:nvSpPr>
          <p:spPr>
            <a:xfrm>
              <a:off x="5268666" y="4019731"/>
              <a:ext cx="29761" cy="5257"/>
            </a:xfrm>
            <a:custGeom>
              <a:avLst/>
              <a:gdLst/>
              <a:ahLst/>
              <a:cxnLst/>
              <a:rect l="l" t="t" r="r" b="b"/>
              <a:pathLst>
                <a:path w="1602" h="283" extrusionOk="0">
                  <a:moveTo>
                    <a:pt x="1035" y="1"/>
                  </a:moveTo>
                  <a:cubicBezTo>
                    <a:pt x="746" y="1"/>
                    <a:pt x="457" y="16"/>
                    <a:pt x="167" y="16"/>
                  </a:cubicBezTo>
                  <a:cubicBezTo>
                    <a:pt x="1" y="16"/>
                    <a:pt x="1" y="282"/>
                    <a:pt x="167" y="282"/>
                  </a:cubicBezTo>
                  <a:cubicBezTo>
                    <a:pt x="601" y="282"/>
                    <a:pt x="1035" y="282"/>
                    <a:pt x="1468" y="216"/>
                  </a:cubicBezTo>
                  <a:cubicBezTo>
                    <a:pt x="1568" y="216"/>
                    <a:pt x="1602" y="16"/>
                    <a:pt x="1468" y="16"/>
                  </a:cubicBezTo>
                  <a:cubicBezTo>
                    <a:pt x="1324" y="4"/>
                    <a:pt x="1179" y="1"/>
                    <a:pt x="1035" y="1"/>
                  </a:cubicBezTo>
                  <a:close/>
                </a:path>
              </a:pathLst>
            </a:custGeom>
            <a:grpFill/>
            <a:ln/>
          </p:spPr>
          <p:style>
            <a:lnRef idx="2">
              <a:schemeClr val="accent2">
                <a:shade val="50000"/>
              </a:schemeClr>
            </a:lnRef>
            <a:fillRef idx="1">
              <a:schemeClr val="accent2"/>
            </a:fillRef>
            <a:effectRef idx="0">
              <a:schemeClr val="accent2"/>
            </a:effectRef>
            <a:fontRef idx="minor">
              <a:schemeClr val="lt1"/>
            </a:fontRef>
          </p:style>
          <p:txBody>
            <a:bodyPr spcFirstLastPara="1" wrap="square" lIns="91425" tIns="91425" rIns="91425" bIns="91425" anchor="ctr" anchorCtr="0">
              <a:noAutofit/>
            </a:bodyPr>
            <a:lstStyle/>
            <a:p>
              <a:pPr marL="0" lvl="0" indent="0" algn="l" rtl="0">
                <a:spcBef>
                  <a:spcPts val="0"/>
                </a:spcBef>
                <a:spcAft>
                  <a:spcPts val="0"/>
                </a:spcAft>
                <a:buNone/>
              </a:pPr>
              <a:endParaRPr lang="vi-VN" sz="2800" dirty="0"/>
            </a:p>
          </p:txBody>
        </p:sp>
        <p:sp>
          <p:nvSpPr>
            <p:cNvPr id="33" name="Google Shape;3132;p71"/>
            <p:cNvSpPr/>
            <p:nvPr/>
          </p:nvSpPr>
          <p:spPr>
            <a:xfrm>
              <a:off x="5261235" y="3808691"/>
              <a:ext cx="23556" cy="4644"/>
            </a:xfrm>
            <a:custGeom>
              <a:avLst/>
              <a:gdLst/>
              <a:ahLst/>
              <a:cxnLst/>
              <a:rect l="l" t="t" r="r" b="b"/>
              <a:pathLst>
                <a:path w="1268" h="250" extrusionOk="0">
                  <a:moveTo>
                    <a:pt x="134" y="1"/>
                  </a:moveTo>
                  <a:cubicBezTo>
                    <a:pt x="0" y="34"/>
                    <a:pt x="0" y="234"/>
                    <a:pt x="134" y="234"/>
                  </a:cubicBezTo>
                  <a:cubicBezTo>
                    <a:pt x="356" y="234"/>
                    <a:pt x="564" y="249"/>
                    <a:pt x="776" y="249"/>
                  </a:cubicBezTo>
                  <a:cubicBezTo>
                    <a:pt x="883" y="249"/>
                    <a:pt x="990" y="245"/>
                    <a:pt x="1101" y="234"/>
                  </a:cubicBezTo>
                  <a:cubicBezTo>
                    <a:pt x="1268" y="234"/>
                    <a:pt x="1268" y="1"/>
                    <a:pt x="1101" y="1"/>
                  </a:cubicBezTo>
                  <a:close/>
                </a:path>
              </a:pathLst>
            </a:custGeom>
            <a:grpFill/>
            <a:ln/>
          </p:spPr>
          <p:style>
            <a:lnRef idx="2">
              <a:schemeClr val="accent2">
                <a:shade val="50000"/>
              </a:schemeClr>
            </a:lnRef>
            <a:fillRef idx="1">
              <a:schemeClr val="accent2"/>
            </a:fillRef>
            <a:effectRef idx="0">
              <a:schemeClr val="accent2"/>
            </a:effectRef>
            <a:fontRef idx="minor">
              <a:schemeClr val="lt1"/>
            </a:fontRef>
          </p:style>
          <p:txBody>
            <a:bodyPr spcFirstLastPara="1" wrap="square" lIns="91425" tIns="91425" rIns="91425" bIns="91425" anchor="ctr" anchorCtr="0">
              <a:noAutofit/>
            </a:bodyPr>
            <a:lstStyle/>
            <a:p>
              <a:pPr marL="0" lvl="0" indent="0" algn="l" rtl="0">
                <a:spcBef>
                  <a:spcPts val="0"/>
                </a:spcBef>
                <a:spcAft>
                  <a:spcPts val="0"/>
                </a:spcAft>
                <a:buNone/>
              </a:pPr>
              <a:endParaRPr lang="vi-VN" sz="2800" dirty="0"/>
            </a:p>
          </p:txBody>
        </p:sp>
        <p:sp>
          <p:nvSpPr>
            <p:cNvPr id="34" name="Google Shape;3133;p71"/>
            <p:cNvSpPr/>
            <p:nvPr/>
          </p:nvSpPr>
          <p:spPr>
            <a:xfrm>
              <a:off x="5195545" y="4021589"/>
              <a:ext cx="34721" cy="4644"/>
            </a:xfrm>
            <a:custGeom>
              <a:avLst/>
              <a:gdLst/>
              <a:ahLst/>
              <a:cxnLst/>
              <a:rect l="l" t="t" r="r" b="b"/>
              <a:pathLst>
                <a:path w="1869" h="250" extrusionOk="0">
                  <a:moveTo>
                    <a:pt x="1201" y="1"/>
                  </a:moveTo>
                  <a:cubicBezTo>
                    <a:pt x="846" y="1"/>
                    <a:pt x="490" y="16"/>
                    <a:pt x="134" y="16"/>
                  </a:cubicBezTo>
                  <a:cubicBezTo>
                    <a:pt x="1" y="16"/>
                    <a:pt x="1" y="249"/>
                    <a:pt x="134" y="249"/>
                  </a:cubicBezTo>
                  <a:lnTo>
                    <a:pt x="1735" y="249"/>
                  </a:lnTo>
                  <a:cubicBezTo>
                    <a:pt x="1869" y="216"/>
                    <a:pt x="1869" y="16"/>
                    <a:pt x="1735" y="16"/>
                  </a:cubicBezTo>
                  <a:cubicBezTo>
                    <a:pt x="1557" y="5"/>
                    <a:pt x="1379" y="1"/>
                    <a:pt x="1201" y="1"/>
                  </a:cubicBezTo>
                  <a:close/>
                </a:path>
              </a:pathLst>
            </a:custGeom>
            <a:grpFill/>
            <a:ln/>
          </p:spPr>
          <p:style>
            <a:lnRef idx="2">
              <a:schemeClr val="accent2">
                <a:shade val="50000"/>
              </a:schemeClr>
            </a:lnRef>
            <a:fillRef idx="1">
              <a:schemeClr val="accent2"/>
            </a:fillRef>
            <a:effectRef idx="0">
              <a:schemeClr val="accent2"/>
            </a:effectRef>
            <a:fontRef idx="minor">
              <a:schemeClr val="lt1"/>
            </a:fontRef>
          </p:style>
          <p:txBody>
            <a:bodyPr spcFirstLastPara="1" wrap="square" lIns="91425" tIns="91425" rIns="91425" bIns="91425" anchor="ctr" anchorCtr="0">
              <a:noAutofit/>
            </a:bodyPr>
            <a:lstStyle/>
            <a:p>
              <a:pPr marL="0" lvl="0" indent="0" algn="l" rtl="0">
                <a:spcBef>
                  <a:spcPts val="0"/>
                </a:spcBef>
                <a:spcAft>
                  <a:spcPts val="0"/>
                </a:spcAft>
                <a:buNone/>
              </a:pPr>
              <a:endParaRPr lang="vi-VN" sz="2800" dirty="0"/>
            </a:p>
          </p:txBody>
        </p:sp>
        <p:sp>
          <p:nvSpPr>
            <p:cNvPr id="35" name="Google Shape;3134;p71"/>
            <p:cNvSpPr/>
            <p:nvPr/>
          </p:nvSpPr>
          <p:spPr>
            <a:xfrm>
              <a:off x="5191421" y="3805514"/>
              <a:ext cx="27699" cy="6186"/>
            </a:xfrm>
            <a:custGeom>
              <a:avLst/>
              <a:gdLst/>
              <a:ahLst/>
              <a:cxnLst/>
              <a:rect l="l" t="t" r="r" b="b"/>
              <a:pathLst>
                <a:path w="1491" h="333" extrusionOk="0">
                  <a:moveTo>
                    <a:pt x="123" y="1"/>
                  </a:moveTo>
                  <a:cubicBezTo>
                    <a:pt x="18" y="1"/>
                    <a:pt x="1" y="144"/>
                    <a:pt x="122" y="205"/>
                  </a:cubicBezTo>
                  <a:cubicBezTo>
                    <a:pt x="411" y="277"/>
                    <a:pt x="700" y="332"/>
                    <a:pt x="1001" y="332"/>
                  </a:cubicBezTo>
                  <a:cubicBezTo>
                    <a:pt x="1117" y="332"/>
                    <a:pt x="1236" y="324"/>
                    <a:pt x="1357" y="305"/>
                  </a:cubicBezTo>
                  <a:cubicBezTo>
                    <a:pt x="1490" y="272"/>
                    <a:pt x="1457" y="72"/>
                    <a:pt x="1323" y="72"/>
                  </a:cubicBezTo>
                  <a:cubicBezTo>
                    <a:pt x="923" y="72"/>
                    <a:pt x="556" y="72"/>
                    <a:pt x="156" y="5"/>
                  </a:cubicBezTo>
                  <a:cubicBezTo>
                    <a:pt x="144" y="2"/>
                    <a:pt x="133" y="1"/>
                    <a:pt x="123" y="1"/>
                  </a:cubicBezTo>
                  <a:close/>
                </a:path>
              </a:pathLst>
            </a:custGeom>
            <a:grpFill/>
            <a:ln/>
          </p:spPr>
          <p:style>
            <a:lnRef idx="2">
              <a:schemeClr val="accent2">
                <a:shade val="50000"/>
              </a:schemeClr>
            </a:lnRef>
            <a:fillRef idx="1">
              <a:schemeClr val="accent2"/>
            </a:fillRef>
            <a:effectRef idx="0">
              <a:schemeClr val="accent2"/>
            </a:effectRef>
            <a:fontRef idx="minor">
              <a:schemeClr val="lt1"/>
            </a:fontRef>
          </p:style>
          <p:txBody>
            <a:bodyPr spcFirstLastPara="1" wrap="square" lIns="91425" tIns="91425" rIns="91425" bIns="91425" anchor="ctr" anchorCtr="0">
              <a:noAutofit/>
            </a:bodyPr>
            <a:lstStyle/>
            <a:p>
              <a:pPr marL="0" lvl="0" indent="0" algn="l" rtl="0">
                <a:spcBef>
                  <a:spcPts val="0"/>
                </a:spcBef>
                <a:spcAft>
                  <a:spcPts val="0"/>
                </a:spcAft>
                <a:buNone/>
              </a:pPr>
              <a:endParaRPr lang="vi-VN" sz="2800" dirty="0"/>
            </a:p>
          </p:txBody>
        </p:sp>
        <p:sp>
          <p:nvSpPr>
            <p:cNvPr id="36" name="Google Shape;3135;p71"/>
            <p:cNvSpPr/>
            <p:nvPr/>
          </p:nvSpPr>
          <p:spPr>
            <a:xfrm>
              <a:off x="5125526" y="3804195"/>
              <a:ext cx="31619" cy="5406"/>
            </a:xfrm>
            <a:custGeom>
              <a:avLst/>
              <a:gdLst/>
              <a:ahLst/>
              <a:cxnLst/>
              <a:rect l="l" t="t" r="r" b="b"/>
              <a:pathLst>
                <a:path w="1702" h="291" extrusionOk="0">
                  <a:moveTo>
                    <a:pt x="867" y="1"/>
                  </a:moveTo>
                  <a:cubicBezTo>
                    <a:pt x="634" y="1"/>
                    <a:pt x="400" y="9"/>
                    <a:pt x="167" y="9"/>
                  </a:cubicBezTo>
                  <a:cubicBezTo>
                    <a:pt x="0" y="9"/>
                    <a:pt x="0" y="276"/>
                    <a:pt x="167" y="276"/>
                  </a:cubicBezTo>
                  <a:cubicBezTo>
                    <a:pt x="478" y="276"/>
                    <a:pt x="790" y="291"/>
                    <a:pt x="1101" y="291"/>
                  </a:cubicBezTo>
                  <a:cubicBezTo>
                    <a:pt x="1257" y="291"/>
                    <a:pt x="1412" y="287"/>
                    <a:pt x="1568" y="276"/>
                  </a:cubicBezTo>
                  <a:cubicBezTo>
                    <a:pt x="1701" y="243"/>
                    <a:pt x="1701" y="43"/>
                    <a:pt x="1568" y="43"/>
                  </a:cubicBezTo>
                  <a:cubicBezTo>
                    <a:pt x="1334" y="9"/>
                    <a:pt x="1101" y="1"/>
                    <a:pt x="867" y="1"/>
                  </a:cubicBezTo>
                  <a:close/>
                </a:path>
              </a:pathLst>
            </a:custGeom>
            <a:grpFill/>
            <a:ln/>
          </p:spPr>
          <p:style>
            <a:lnRef idx="2">
              <a:schemeClr val="accent2">
                <a:shade val="50000"/>
              </a:schemeClr>
            </a:lnRef>
            <a:fillRef idx="1">
              <a:schemeClr val="accent2"/>
            </a:fillRef>
            <a:effectRef idx="0">
              <a:schemeClr val="accent2"/>
            </a:effectRef>
            <a:fontRef idx="minor">
              <a:schemeClr val="lt1"/>
            </a:fontRef>
          </p:style>
          <p:txBody>
            <a:bodyPr spcFirstLastPara="1" wrap="square" lIns="91425" tIns="91425" rIns="91425" bIns="91425" anchor="ctr" anchorCtr="0">
              <a:noAutofit/>
            </a:bodyPr>
            <a:lstStyle/>
            <a:p>
              <a:pPr marL="0" lvl="0" indent="0" algn="l" rtl="0">
                <a:spcBef>
                  <a:spcPts val="0"/>
                </a:spcBef>
                <a:spcAft>
                  <a:spcPts val="0"/>
                </a:spcAft>
                <a:buNone/>
              </a:pPr>
              <a:endParaRPr lang="vi-VN" sz="2800" dirty="0"/>
            </a:p>
          </p:txBody>
        </p:sp>
        <p:sp>
          <p:nvSpPr>
            <p:cNvPr id="37" name="Google Shape;3136;p71"/>
            <p:cNvSpPr/>
            <p:nvPr/>
          </p:nvSpPr>
          <p:spPr>
            <a:xfrm>
              <a:off x="5122424" y="4025936"/>
              <a:ext cx="32232" cy="4013"/>
            </a:xfrm>
            <a:custGeom>
              <a:avLst/>
              <a:gdLst/>
              <a:ahLst/>
              <a:cxnLst/>
              <a:rect l="l" t="t" r="r" b="b"/>
              <a:pathLst>
                <a:path w="1735" h="216" extrusionOk="0">
                  <a:moveTo>
                    <a:pt x="1101" y="0"/>
                  </a:moveTo>
                  <a:cubicBezTo>
                    <a:pt x="768" y="0"/>
                    <a:pt x="434" y="15"/>
                    <a:pt x="100" y="15"/>
                  </a:cubicBezTo>
                  <a:cubicBezTo>
                    <a:pt x="0" y="15"/>
                    <a:pt x="0" y="215"/>
                    <a:pt x="100" y="215"/>
                  </a:cubicBezTo>
                  <a:lnTo>
                    <a:pt x="1602" y="215"/>
                  </a:lnTo>
                  <a:cubicBezTo>
                    <a:pt x="1735" y="182"/>
                    <a:pt x="1735" y="15"/>
                    <a:pt x="1602" y="15"/>
                  </a:cubicBezTo>
                  <a:cubicBezTo>
                    <a:pt x="1435" y="4"/>
                    <a:pt x="1268" y="0"/>
                    <a:pt x="1101" y="0"/>
                  </a:cubicBezTo>
                  <a:close/>
                </a:path>
              </a:pathLst>
            </a:custGeom>
            <a:grpFill/>
            <a:ln/>
          </p:spPr>
          <p:style>
            <a:lnRef idx="2">
              <a:schemeClr val="accent2">
                <a:shade val="50000"/>
              </a:schemeClr>
            </a:lnRef>
            <a:fillRef idx="1">
              <a:schemeClr val="accent2"/>
            </a:fillRef>
            <a:effectRef idx="0">
              <a:schemeClr val="accent2"/>
            </a:effectRef>
            <a:fontRef idx="minor">
              <a:schemeClr val="lt1"/>
            </a:fontRef>
          </p:style>
          <p:txBody>
            <a:bodyPr spcFirstLastPara="1" wrap="square" lIns="91425" tIns="91425" rIns="91425" bIns="91425" anchor="ctr" anchorCtr="0">
              <a:noAutofit/>
            </a:bodyPr>
            <a:lstStyle/>
            <a:p>
              <a:pPr marL="0" lvl="0" indent="0" algn="l" rtl="0">
                <a:spcBef>
                  <a:spcPts val="0"/>
                </a:spcBef>
                <a:spcAft>
                  <a:spcPts val="0"/>
                </a:spcAft>
                <a:buNone/>
              </a:pPr>
              <a:endParaRPr lang="vi-VN" sz="2800" dirty="0"/>
            </a:p>
          </p:txBody>
        </p:sp>
        <p:sp>
          <p:nvSpPr>
            <p:cNvPr id="38" name="Google Shape;3137;p71"/>
            <p:cNvSpPr/>
            <p:nvPr/>
          </p:nvSpPr>
          <p:spPr>
            <a:xfrm>
              <a:off x="5058592" y="3805607"/>
              <a:ext cx="37211" cy="6205"/>
            </a:xfrm>
            <a:custGeom>
              <a:avLst/>
              <a:gdLst/>
              <a:ahLst/>
              <a:cxnLst/>
              <a:rect l="l" t="t" r="r" b="b"/>
              <a:pathLst>
                <a:path w="2003" h="334" extrusionOk="0">
                  <a:moveTo>
                    <a:pt x="101" y="0"/>
                  </a:moveTo>
                  <a:cubicBezTo>
                    <a:pt x="1" y="0"/>
                    <a:pt x="1" y="167"/>
                    <a:pt x="101" y="167"/>
                  </a:cubicBezTo>
                  <a:cubicBezTo>
                    <a:pt x="668" y="234"/>
                    <a:pt x="1268" y="334"/>
                    <a:pt x="1835" y="334"/>
                  </a:cubicBezTo>
                  <a:cubicBezTo>
                    <a:pt x="1969" y="300"/>
                    <a:pt x="2002" y="133"/>
                    <a:pt x="1869" y="100"/>
                  </a:cubicBezTo>
                  <a:cubicBezTo>
                    <a:pt x="1302" y="0"/>
                    <a:pt x="701" y="0"/>
                    <a:pt x="101" y="0"/>
                  </a:cubicBezTo>
                  <a:close/>
                </a:path>
              </a:pathLst>
            </a:custGeom>
            <a:grpFill/>
            <a:ln/>
          </p:spPr>
          <p:style>
            <a:lnRef idx="2">
              <a:schemeClr val="accent2">
                <a:shade val="50000"/>
              </a:schemeClr>
            </a:lnRef>
            <a:fillRef idx="1">
              <a:schemeClr val="accent2"/>
            </a:fillRef>
            <a:effectRef idx="0">
              <a:schemeClr val="accent2"/>
            </a:effectRef>
            <a:fontRef idx="minor">
              <a:schemeClr val="lt1"/>
            </a:fontRef>
          </p:style>
          <p:txBody>
            <a:bodyPr spcFirstLastPara="1" wrap="square" lIns="91425" tIns="91425" rIns="91425" bIns="91425" anchor="ctr" anchorCtr="0">
              <a:noAutofit/>
            </a:bodyPr>
            <a:lstStyle/>
            <a:p>
              <a:pPr marL="0" lvl="0" indent="0" algn="l" rtl="0">
                <a:spcBef>
                  <a:spcPts val="0"/>
                </a:spcBef>
                <a:spcAft>
                  <a:spcPts val="0"/>
                </a:spcAft>
                <a:buNone/>
              </a:pPr>
              <a:endParaRPr lang="vi-VN" sz="2800" dirty="0"/>
            </a:p>
          </p:txBody>
        </p:sp>
        <p:sp>
          <p:nvSpPr>
            <p:cNvPr id="39" name="Google Shape;3138;p71"/>
            <p:cNvSpPr/>
            <p:nvPr/>
          </p:nvSpPr>
          <p:spPr>
            <a:xfrm>
              <a:off x="5060022" y="4024933"/>
              <a:ext cx="33291" cy="6316"/>
            </a:xfrm>
            <a:custGeom>
              <a:avLst/>
              <a:gdLst/>
              <a:ahLst/>
              <a:cxnLst/>
              <a:rect l="l" t="t" r="r" b="b"/>
              <a:pathLst>
                <a:path w="1792" h="340" extrusionOk="0">
                  <a:moveTo>
                    <a:pt x="806" y="1"/>
                  </a:moveTo>
                  <a:cubicBezTo>
                    <a:pt x="573" y="1"/>
                    <a:pt x="342" y="25"/>
                    <a:pt x="124" y="69"/>
                  </a:cubicBezTo>
                  <a:cubicBezTo>
                    <a:pt x="1" y="100"/>
                    <a:pt x="20" y="273"/>
                    <a:pt x="128" y="273"/>
                  </a:cubicBezTo>
                  <a:cubicBezTo>
                    <a:pt x="137" y="273"/>
                    <a:pt x="147" y="272"/>
                    <a:pt x="157" y="269"/>
                  </a:cubicBezTo>
                  <a:cubicBezTo>
                    <a:pt x="657" y="269"/>
                    <a:pt x="1158" y="336"/>
                    <a:pt x="1658" y="336"/>
                  </a:cubicBezTo>
                  <a:cubicBezTo>
                    <a:pt x="1668" y="339"/>
                    <a:pt x="1678" y="340"/>
                    <a:pt x="1686" y="340"/>
                  </a:cubicBezTo>
                  <a:cubicBezTo>
                    <a:pt x="1791" y="340"/>
                    <a:pt x="1784" y="167"/>
                    <a:pt x="1692" y="136"/>
                  </a:cubicBezTo>
                  <a:cubicBezTo>
                    <a:pt x="1410" y="42"/>
                    <a:pt x="1106" y="1"/>
                    <a:pt x="806" y="1"/>
                  </a:cubicBezTo>
                  <a:close/>
                </a:path>
              </a:pathLst>
            </a:custGeom>
            <a:grpFill/>
            <a:ln/>
          </p:spPr>
          <p:style>
            <a:lnRef idx="2">
              <a:schemeClr val="accent2">
                <a:shade val="50000"/>
              </a:schemeClr>
            </a:lnRef>
            <a:fillRef idx="1">
              <a:schemeClr val="accent2"/>
            </a:fillRef>
            <a:effectRef idx="0">
              <a:schemeClr val="accent2"/>
            </a:effectRef>
            <a:fontRef idx="minor">
              <a:schemeClr val="lt1"/>
            </a:fontRef>
          </p:style>
          <p:txBody>
            <a:bodyPr spcFirstLastPara="1" wrap="square" lIns="91425" tIns="91425" rIns="91425" bIns="91425" anchor="ctr" anchorCtr="0">
              <a:noAutofit/>
            </a:bodyPr>
            <a:lstStyle/>
            <a:p>
              <a:pPr marL="0" lvl="0" indent="0" algn="l" rtl="0">
                <a:spcBef>
                  <a:spcPts val="0"/>
                </a:spcBef>
                <a:spcAft>
                  <a:spcPts val="0"/>
                </a:spcAft>
                <a:buNone/>
              </a:pPr>
              <a:endParaRPr lang="vi-VN" sz="2800" dirty="0"/>
            </a:p>
          </p:txBody>
        </p:sp>
        <p:sp>
          <p:nvSpPr>
            <p:cNvPr id="40" name="Google Shape;3139;p71"/>
            <p:cNvSpPr/>
            <p:nvPr/>
          </p:nvSpPr>
          <p:spPr>
            <a:xfrm>
              <a:off x="5024781" y="3805384"/>
              <a:ext cx="19897" cy="22776"/>
            </a:xfrm>
            <a:custGeom>
              <a:avLst/>
              <a:gdLst/>
              <a:ahLst/>
              <a:cxnLst/>
              <a:rect l="l" t="t" r="r" b="b"/>
              <a:pathLst>
                <a:path w="1071" h="1226" extrusionOk="0">
                  <a:moveTo>
                    <a:pt x="910" y="0"/>
                  </a:moveTo>
                  <a:cubicBezTo>
                    <a:pt x="892" y="0"/>
                    <a:pt x="874" y="4"/>
                    <a:pt x="853" y="12"/>
                  </a:cubicBezTo>
                  <a:cubicBezTo>
                    <a:pt x="386" y="145"/>
                    <a:pt x="53" y="679"/>
                    <a:pt x="19" y="1146"/>
                  </a:cubicBezTo>
                  <a:cubicBezTo>
                    <a:pt x="1" y="1201"/>
                    <a:pt x="33" y="1226"/>
                    <a:pt x="71" y="1226"/>
                  </a:cubicBezTo>
                  <a:cubicBezTo>
                    <a:pt x="103" y="1226"/>
                    <a:pt x="138" y="1209"/>
                    <a:pt x="153" y="1180"/>
                  </a:cubicBezTo>
                  <a:cubicBezTo>
                    <a:pt x="253" y="979"/>
                    <a:pt x="353" y="779"/>
                    <a:pt x="486" y="646"/>
                  </a:cubicBezTo>
                  <a:cubicBezTo>
                    <a:pt x="620" y="479"/>
                    <a:pt x="820" y="379"/>
                    <a:pt x="953" y="279"/>
                  </a:cubicBezTo>
                  <a:cubicBezTo>
                    <a:pt x="1071" y="191"/>
                    <a:pt x="1033" y="0"/>
                    <a:pt x="910" y="0"/>
                  </a:cubicBezTo>
                  <a:close/>
                </a:path>
              </a:pathLst>
            </a:custGeom>
            <a:grpFill/>
            <a:ln/>
          </p:spPr>
          <p:style>
            <a:lnRef idx="2">
              <a:schemeClr val="accent2">
                <a:shade val="50000"/>
              </a:schemeClr>
            </a:lnRef>
            <a:fillRef idx="1">
              <a:schemeClr val="accent2"/>
            </a:fillRef>
            <a:effectRef idx="0">
              <a:schemeClr val="accent2"/>
            </a:effectRef>
            <a:fontRef idx="minor">
              <a:schemeClr val="lt1"/>
            </a:fontRef>
          </p:style>
          <p:txBody>
            <a:bodyPr spcFirstLastPara="1" wrap="square" lIns="91425" tIns="91425" rIns="91425" bIns="91425" anchor="ctr" anchorCtr="0">
              <a:noAutofit/>
            </a:bodyPr>
            <a:lstStyle/>
            <a:p>
              <a:pPr marL="0" lvl="0" indent="0" algn="l" rtl="0">
                <a:spcBef>
                  <a:spcPts val="0"/>
                </a:spcBef>
                <a:spcAft>
                  <a:spcPts val="0"/>
                </a:spcAft>
                <a:buNone/>
              </a:pPr>
              <a:endParaRPr lang="vi-VN" sz="2800" dirty="0"/>
            </a:p>
          </p:txBody>
        </p:sp>
        <p:sp>
          <p:nvSpPr>
            <p:cNvPr id="41" name="Google Shape;3140;p71"/>
            <p:cNvSpPr/>
            <p:nvPr/>
          </p:nvSpPr>
          <p:spPr>
            <a:xfrm>
              <a:off x="5023276" y="4003569"/>
              <a:ext cx="15828" cy="23556"/>
            </a:xfrm>
            <a:custGeom>
              <a:avLst/>
              <a:gdLst/>
              <a:ahLst/>
              <a:cxnLst/>
              <a:rect l="l" t="t" r="r" b="b"/>
              <a:pathLst>
                <a:path w="852" h="1268" extrusionOk="0">
                  <a:moveTo>
                    <a:pt x="155" y="0"/>
                  </a:moveTo>
                  <a:cubicBezTo>
                    <a:pt x="90" y="0"/>
                    <a:pt x="19" y="43"/>
                    <a:pt x="0" y="118"/>
                  </a:cubicBezTo>
                  <a:cubicBezTo>
                    <a:pt x="0" y="619"/>
                    <a:pt x="234" y="986"/>
                    <a:pt x="634" y="1253"/>
                  </a:cubicBezTo>
                  <a:cubicBezTo>
                    <a:pt x="650" y="1263"/>
                    <a:pt x="667" y="1268"/>
                    <a:pt x="684" y="1268"/>
                  </a:cubicBezTo>
                  <a:cubicBezTo>
                    <a:pt x="771" y="1268"/>
                    <a:pt x="851" y="1142"/>
                    <a:pt x="767" y="1086"/>
                  </a:cubicBezTo>
                  <a:cubicBezTo>
                    <a:pt x="467" y="819"/>
                    <a:pt x="300" y="485"/>
                    <a:pt x="267" y="85"/>
                  </a:cubicBezTo>
                  <a:cubicBezTo>
                    <a:pt x="253" y="27"/>
                    <a:pt x="206" y="0"/>
                    <a:pt x="155" y="0"/>
                  </a:cubicBezTo>
                  <a:close/>
                </a:path>
              </a:pathLst>
            </a:custGeom>
            <a:grpFill/>
            <a:ln/>
          </p:spPr>
          <p:style>
            <a:lnRef idx="2">
              <a:schemeClr val="accent2">
                <a:shade val="50000"/>
              </a:schemeClr>
            </a:lnRef>
            <a:fillRef idx="1">
              <a:schemeClr val="accent2"/>
            </a:fillRef>
            <a:effectRef idx="0">
              <a:schemeClr val="accent2"/>
            </a:effectRef>
            <a:fontRef idx="minor">
              <a:schemeClr val="lt1"/>
            </a:fontRef>
          </p:style>
          <p:txBody>
            <a:bodyPr spcFirstLastPara="1" wrap="square" lIns="91425" tIns="91425" rIns="91425" bIns="91425" anchor="ctr" anchorCtr="0">
              <a:noAutofit/>
            </a:bodyPr>
            <a:lstStyle/>
            <a:p>
              <a:pPr marL="0" lvl="0" indent="0" algn="l" rtl="0">
                <a:spcBef>
                  <a:spcPts val="0"/>
                </a:spcBef>
                <a:spcAft>
                  <a:spcPts val="0"/>
                </a:spcAft>
                <a:buNone/>
              </a:pPr>
              <a:endParaRPr lang="vi-VN" sz="2800" dirty="0"/>
            </a:p>
          </p:txBody>
        </p:sp>
        <p:sp>
          <p:nvSpPr>
            <p:cNvPr id="42" name="Google Shape;3141;p71"/>
            <p:cNvSpPr/>
            <p:nvPr/>
          </p:nvSpPr>
          <p:spPr>
            <a:xfrm>
              <a:off x="5020173" y="3947948"/>
              <a:ext cx="7450" cy="32269"/>
            </a:xfrm>
            <a:custGeom>
              <a:avLst/>
              <a:gdLst/>
              <a:ahLst/>
              <a:cxnLst/>
              <a:rect l="l" t="t" r="r" b="b"/>
              <a:pathLst>
                <a:path w="401" h="1737" extrusionOk="0">
                  <a:moveTo>
                    <a:pt x="140" y="1"/>
                  </a:moveTo>
                  <a:cubicBezTo>
                    <a:pt x="71" y="1"/>
                    <a:pt x="0" y="52"/>
                    <a:pt x="0" y="144"/>
                  </a:cubicBezTo>
                  <a:cubicBezTo>
                    <a:pt x="0" y="611"/>
                    <a:pt x="101" y="1144"/>
                    <a:pt x="167" y="1611"/>
                  </a:cubicBezTo>
                  <a:cubicBezTo>
                    <a:pt x="167" y="1695"/>
                    <a:pt x="226" y="1736"/>
                    <a:pt x="284" y="1736"/>
                  </a:cubicBezTo>
                  <a:cubicBezTo>
                    <a:pt x="342" y="1736"/>
                    <a:pt x="401" y="1695"/>
                    <a:pt x="401" y="1611"/>
                  </a:cubicBezTo>
                  <a:cubicBezTo>
                    <a:pt x="367" y="1111"/>
                    <a:pt x="367" y="611"/>
                    <a:pt x="267" y="110"/>
                  </a:cubicBezTo>
                  <a:cubicBezTo>
                    <a:pt x="252" y="35"/>
                    <a:pt x="197" y="1"/>
                    <a:pt x="140" y="1"/>
                  </a:cubicBezTo>
                  <a:close/>
                </a:path>
              </a:pathLst>
            </a:custGeom>
            <a:grpFill/>
            <a:ln/>
          </p:spPr>
          <p:style>
            <a:lnRef idx="2">
              <a:schemeClr val="accent2">
                <a:shade val="50000"/>
              </a:schemeClr>
            </a:lnRef>
            <a:fillRef idx="1">
              <a:schemeClr val="accent2"/>
            </a:fillRef>
            <a:effectRef idx="0">
              <a:schemeClr val="accent2"/>
            </a:effectRef>
            <a:fontRef idx="minor">
              <a:schemeClr val="lt1"/>
            </a:fontRef>
          </p:style>
          <p:txBody>
            <a:bodyPr spcFirstLastPara="1" wrap="square" lIns="91425" tIns="91425" rIns="91425" bIns="91425" anchor="ctr" anchorCtr="0">
              <a:noAutofit/>
            </a:bodyPr>
            <a:lstStyle/>
            <a:p>
              <a:pPr marL="0" lvl="0" indent="0" algn="l" rtl="0">
                <a:spcBef>
                  <a:spcPts val="0"/>
                </a:spcBef>
                <a:spcAft>
                  <a:spcPts val="0"/>
                </a:spcAft>
                <a:buNone/>
              </a:pPr>
              <a:endParaRPr lang="vi-VN" sz="2800" dirty="0"/>
            </a:p>
          </p:txBody>
        </p:sp>
        <p:sp>
          <p:nvSpPr>
            <p:cNvPr id="43" name="Google Shape;3142;p71"/>
            <p:cNvSpPr/>
            <p:nvPr/>
          </p:nvSpPr>
          <p:spPr>
            <a:xfrm>
              <a:off x="5019189" y="3844304"/>
              <a:ext cx="7821" cy="26269"/>
            </a:xfrm>
            <a:custGeom>
              <a:avLst/>
              <a:gdLst/>
              <a:ahLst/>
              <a:cxnLst/>
              <a:rect l="l" t="t" r="r" b="b"/>
              <a:pathLst>
                <a:path w="421" h="1414" extrusionOk="0">
                  <a:moveTo>
                    <a:pt x="266" y="0"/>
                  </a:moveTo>
                  <a:cubicBezTo>
                    <a:pt x="215" y="0"/>
                    <a:pt x="168" y="27"/>
                    <a:pt x="154" y="85"/>
                  </a:cubicBezTo>
                  <a:cubicBezTo>
                    <a:pt x="20" y="486"/>
                    <a:pt x="53" y="919"/>
                    <a:pt x="20" y="1319"/>
                  </a:cubicBezTo>
                  <a:cubicBezTo>
                    <a:pt x="1" y="1378"/>
                    <a:pt x="60" y="1413"/>
                    <a:pt x="120" y="1413"/>
                  </a:cubicBezTo>
                  <a:cubicBezTo>
                    <a:pt x="163" y="1413"/>
                    <a:pt x="206" y="1395"/>
                    <a:pt x="220" y="1353"/>
                  </a:cubicBezTo>
                  <a:cubicBezTo>
                    <a:pt x="287" y="953"/>
                    <a:pt x="420" y="519"/>
                    <a:pt x="420" y="119"/>
                  </a:cubicBezTo>
                  <a:cubicBezTo>
                    <a:pt x="402" y="44"/>
                    <a:pt x="330" y="0"/>
                    <a:pt x="266" y="0"/>
                  </a:cubicBezTo>
                  <a:close/>
                </a:path>
              </a:pathLst>
            </a:custGeom>
            <a:grpFill/>
            <a:ln/>
          </p:spPr>
          <p:style>
            <a:lnRef idx="2">
              <a:schemeClr val="accent2">
                <a:shade val="50000"/>
              </a:schemeClr>
            </a:lnRef>
            <a:fillRef idx="1">
              <a:schemeClr val="accent2"/>
            </a:fillRef>
            <a:effectRef idx="0">
              <a:schemeClr val="accent2"/>
            </a:effectRef>
            <a:fontRef idx="minor">
              <a:schemeClr val="lt1"/>
            </a:fontRef>
          </p:style>
          <p:txBody>
            <a:bodyPr spcFirstLastPara="1" wrap="square" lIns="91425" tIns="91425" rIns="91425" bIns="91425" anchor="ctr" anchorCtr="0">
              <a:noAutofit/>
            </a:bodyPr>
            <a:lstStyle/>
            <a:p>
              <a:pPr marL="0" lvl="0" indent="0" algn="l" rtl="0">
                <a:spcBef>
                  <a:spcPts val="0"/>
                </a:spcBef>
                <a:spcAft>
                  <a:spcPts val="0"/>
                </a:spcAft>
                <a:buNone/>
              </a:pPr>
              <a:endParaRPr lang="vi-VN" sz="2800" dirty="0"/>
            </a:p>
          </p:txBody>
        </p:sp>
        <p:sp>
          <p:nvSpPr>
            <p:cNvPr id="44" name="Google Shape;3143;p71"/>
            <p:cNvSpPr/>
            <p:nvPr/>
          </p:nvSpPr>
          <p:spPr>
            <a:xfrm>
              <a:off x="5017071" y="3894370"/>
              <a:ext cx="7450" cy="37434"/>
            </a:xfrm>
            <a:custGeom>
              <a:avLst/>
              <a:gdLst/>
              <a:ahLst/>
              <a:cxnLst/>
              <a:rect l="l" t="t" r="r" b="b"/>
              <a:pathLst>
                <a:path w="401" h="2015" extrusionOk="0">
                  <a:moveTo>
                    <a:pt x="213" y="0"/>
                  </a:moveTo>
                  <a:cubicBezTo>
                    <a:pt x="151" y="0"/>
                    <a:pt x="84" y="42"/>
                    <a:pt x="67" y="126"/>
                  </a:cubicBezTo>
                  <a:cubicBezTo>
                    <a:pt x="1" y="693"/>
                    <a:pt x="101" y="1360"/>
                    <a:pt x="134" y="1927"/>
                  </a:cubicBezTo>
                  <a:cubicBezTo>
                    <a:pt x="134" y="1980"/>
                    <a:pt x="182" y="2015"/>
                    <a:pt x="226" y="2015"/>
                  </a:cubicBezTo>
                  <a:cubicBezTo>
                    <a:pt x="265" y="2015"/>
                    <a:pt x="301" y="1989"/>
                    <a:pt x="301" y="1927"/>
                  </a:cubicBezTo>
                  <a:cubicBezTo>
                    <a:pt x="334" y="1360"/>
                    <a:pt x="401" y="693"/>
                    <a:pt x="334" y="126"/>
                  </a:cubicBezTo>
                  <a:cubicBezTo>
                    <a:pt x="334" y="42"/>
                    <a:pt x="276" y="0"/>
                    <a:pt x="213" y="0"/>
                  </a:cubicBezTo>
                  <a:close/>
                </a:path>
              </a:pathLst>
            </a:custGeom>
            <a:grpFill/>
            <a:ln/>
          </p:spPr>
          <p:style>
            <a:lnRef idx="2">
              <a:schemeClr val="accent2">
                <a:shade val="50000"/>
              </a:schemeClr>
            </a:lnRef>
            <a:fillRef idx="1">
              <a:schemeClr val="accent2"/>
            </a:fillRef>
            <a:effectRef idx="0">
              <a:schemeClr val="accent2"/>
            </a:effectRef>
            <a:fontRef idx="minor">
              <a:schemeClr val="lt1"/>
            </a:fontRef>
          </p:style>
          <p:txBody>
            <a:bodyPr spcFirstLastPara="1" wrap="square" lIns="91425" tIns="91425" rIns="91425" bIns="91425" anchor="ctr" anchorCtr="0">
              <a:noAutofit/>
            </a:bodyPr>
            <a:lstStyle/>
            <a:p>
              <a:pPr marL="0" lvl="0" indent="0" algn="l" rtl="0">
                <a:spcBef>
                  <a:spcPts val="0"/>
                </a:spcBef>
                <a:spcAft>
                  <a:spcPts val="0"/>
                </a:spcAft>
                <a:buNone/>
              </a:pPr>
              <a:endParaRPr lang="vi-VN" sz="2800" dirty="0"/>
            </a:p>
          </p:txBody>
        </p:sp>
      </p:grpSp>
    </p:spTree>
    <p:extLst>
      <p:ext uri="{BB962C8B-B14F-4D97-AF65-F5344CB8AC3E}">
        <p14:creationId xmlns:p14="http://schemas.microsoft.com/office/powerpoint/2010/main" val="12199179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circle(in)">
                                      <p:cBhvr>
                                        <p:cTn id="14" dur="20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p:cTn id="19" dur="500" fill="hold"/>
                                        <p:tgtEl>
                                          <p:spTgt spid="11"/>
                                        </p:tgtEl>
                                        <p:attrNameLst>
                                          <p:attrName>ppt_w</p:attrName>
                                        </p:attrNameLst>
                                      </p:cBhvr>
                                      <p:tavLst>
                                        <p:tav tm="0">
                                          <p:val>
                                            <p:fltVal val="0"/>
                                          </p:val>
                                        </p:tav>
                                        <p:tav tm="100000">
                                          <p:val>
                                            <p:strVal val="#ppt_w"/>
                                          </p:val>
                                        </p:tav>
                                      </p:tavLst>
                                    </p:anim>
                                    <p:anim calcmode="lin" valueType="num">
                                      <p:cBhvr>
                                        <p:cTn id="20" dur="500" fill="hold"/>
                                        <p:tgtEl>
                                          <p:spTgt spid="11"/>
                                        </p:tgtEl>
                                        <p:attrNameLst>
                                          <p:attrName>ppt_h</p:attrName>
                                        </p:attrNameLst>
                                      </p:cBhvr>
                                      <p:tavLst>
                                        <p:tav tm="0">
                                          <p:val>
                                            <p:fltVal val="0"/>
                                          </p:val>
                                        </p:tav>
                                        <p:tav tm="100000">
                                          <p:val>
                                            <p:strVal val="#ppt_h"/>
                                          </p:val>
                                        </p:tav>
                                      </p:tavLst>
                                    </p:anim>
                                    <p:animEffect transition="in" filter="fade">
                                      <p:cBhvr>
                                        <p:cTn id="21" dur="500"/>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6" presetClass="entr" presetSubtype="16"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circle(in)">
                                      <p:cBhvr>
                                        <p:cTn id="26" dur="20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p:cTn id="31" dur="500" fill="hold"/>
                                        <p:tgtEl>
                                          <p:spTgt spid="8"/>
                                        </p:tgtEl>
                                        <p:attrNameLst>
                                          <p:attrName>ppt_w</p:attrName>
                                        </p:attrNameLst>
                                      </p:cBhvr>
                                      <p:tavLst>
                                        <p:tav tm="0">
                                          <p:val>
                                            <p:fltVal val="0"/>
                                          </p:val>
                                        </p:tav>
                                        <p:tav tm="100000">
                                          <p:val>
                                            <p:strVal val="#ppt_w"/>
                                          </p:val>
                                        </p:tav>
                                      </p:tavLst>
                                    </p:anim>
                                    <p:anim calcmode="lin" valueType="num">
                                      <p:cBhvr>
                                        <p:cTn id="32" dur="500" fill="hold"/>
                                        <p:tgtEl>
                                          <p:spTgt spid="8"/>
                                        </p:tgtEl>
                                        <p:attrNameLst>
                                          <p:attrName>ppt_h</p:attrName>
                                        </p:attrNameLst>
                                      </p:cBhvr>
                                      <p:tavLst>
                                        <p:tav tm="0">
                                          <p:val>
                                            <p:fltVal val="0"/>
                                          </p:val>
                                        </p:tav>
                                        <p:tav tm="100000">
                                          <p:val>
                                            <p:strVal val="#ppt_h"/>
                                          </p:val>
                                        </p:tav>
                                      </p:tavLst>
                                    </p:anim>
                                    <p:animEffect transition="in" filter="fade">
                                      <p:cBhvr>
                                        <p:cTn id="33" dur="500"/>
                                        <p:tgtEl>
                                          <p:spTgt spid="8"/>
                                        </p:tgtEl>
                                      </p:cBhvr>
                                    </p:animEffect>
                                  </p:childTnLst>
                                </p:cTn>
                              </p:par>
                            </p:childTnLst>
                          </p:cTn>
                        </p:par>
                      </p:childTnLst>
                    </p:cTn>
                  </p:par>
                  <p:par>
                    <p:cTn id="34" fill="hold">
                      <p:stCondLst>
                        <p:cond delay="indefinite"/>
                      </p:stCondLst>
                      <p:childTnLst>
                        <p:par>
                          <p:cTn id="35" fill="hold">
                            <p:stCondLst>
                              <p:cond delay="0"/>
                            </p:stCondLst>
                            <p:childTnLst>
                              <p:par>
                                <p:cTn id="36" presetID="6" presetClass="entr" presetSubtype="16" fill="hold" grpId="0" nodeType="clickEffect">
                                  <p:stCondLst>
                                    <p:cond delay="0"/>
                                  </p:stCondLst>
                                  <p:childTnLst>
                                    <p:set>
                                      <p:cBhvr>
                                        <p:cTn id="37" dur="1" fill="hold">
                                          <p:stCondLst>
                                            <p:cond delay="0"/>
                                          </p:stCondLst>
                                        </p:cTn>
                                        <p:tgtEl>
                                          <p:spTgt spid="5"/>
                                        </p:tgtEl>
                                        <p:attrNameLst>
                                          <p:attrName>style.visibility</p:attrName>
                                        </p:attrNameLst>
                                      </p:cBhvr>
                                      <p:to>
                                        <p:strVal val="visible"/>
                                      </p:to>
                                    </p:set>
                                    <p:animEffect transition="in" filter="circle(in)">
                                      <p:cBhvr>
                                        <p:cTn id="38" dur="2000"/>
                                        <p:tgtEl>
                                          <p:spTgt spid="5"/>
                                        </p:tgtEl>
                                      </p:cBhvr>
                                    </p:animEffect>
                                  </p:childTnLst>
                                </p:cTn>
                              </p:par>
                            </p:childTnLst>
                          </p:cTn>
                        </p:par>
                      </p:childTnLst>
                    </p:cTn>
                  </p:par>
                  <p:par>
                    <p:cTn id="39" fill="hold">
                      <p:stCondLst>
                        <p:cond delay="indefinite"/>
                      </p:stCondLst>
                      <p:childTnLst>
                        <p:par>
                          <p:cTn id="40" fill="hold">
                            <p:stCondLst>
                              <p:cond delay="0"/>
                            </p:stCondLst>
                            <p:childTnLst>
                              <p:par>
                                <p:cTn id="41" presetID="53" presetClass="entr" presetSubtype="16" fill="hold" grpId="0" nodeType="clickEffect">
                                  <p:stCondLst>
                                    <p:cond delay="0"/>
                                  </p:stCondLst>
                                  <p:childTnLst>
                                    <p:set>
                                      <p:cBhvr>
                                        <p:cTn id="42" dur="1" fill="hold">
                                          <p:stCondLst>
                                            <p:cond delay="0"/>
                                          </p:stCondLst>
                                        </p:cTn>
                                        <p:tgtEl>
                                          <p:spTgt spid="9"/>
                                        </p:tgtEl>
                                        <p:attrNameLst>
                                          <p:attrName>style.visibility</p:attrName>
                                        </p:attrNameLst>
                                      </p:cBhvr>
                                      <p:to>
                                        <p:strVal val="visible"/>
                                      </p:to>
                                    </p:set>
                                    <p:anim calcmode="lin" valueType="num">
                                      <p:cBhvr>
                                        <p:cTn id="43" dur="500" fill="hold"/>
                                        <p:tgtEl>
                                          <p:spTgt spid="9"/>
                                        </p:tgtEl>
                                        <p:attrNameLst>
                                          <p:attrName>ppt_w</p:attrName>
                                        </p:attrNameLst>
                                      </p:cBhvr>
                                      <p:tavLst>
                                        <p:tav tm="0">
                                          <p:val>
                                            <p:fltVal val="0"/>
                                          </p:val>
                                        </p:tav>
                                        <p:tav tm="100000">
                                          <p:val>
                                            <p:strVal val="#ppt_w"/>
                                          </p:val>
                                        </p:tav>
                                      </p:tavLst>
                                    </p:anim>
                                    <p:anim calcmode="lin" valueType="num">
                                      <p:cBhvr>
                                        <p:cTn id="44" dur="500" fill="hold"/>
                                        <p:tgtEl>
                                          <p:spTgt spid="9"/>
                                        </p:tgtEl>
                                        <p:attrNameLst>
                                          <p:attrName>ppt_h</p:attrName>
                                        </p:attrNameLst>
                                      </p:cBhvr>
                                      <p:tavLst>
                                        <p:tav tm="0">
                                          <p:val>
                                            <p:fltVal val="0"/>
                                          </p:val>
                                        </p:tav>
                                        <p:tav tm="100000">
                                          <p:val>
                                            <p:strVal val="#ppt_h"/>
                                          </p:val>
                                        </p:tav>
                                      </p:tavLst>
                                    </p:anim>
                                    <p:animEffect transition="in" filter="fade">
                                      <p:cBhvr>
                                        <p:cTn id="45" dur="500"/>
                                        <p:tgtEl>
                                          <p:spTgt spid="9"/>
                                        </p:tgtEl>
                                      </p:cBhvr>
                                    </p:animEffect>
                                  </p:childTnLst>
                                </p:cTn>
                              </p:par>
                            </p:childTnLst>
                          </p:cTn>
                        </p:par>
                      </p:childTnLst>
                    </p:cTn>
                  </p:par>
                  <p:par>
                    <p:cTn id="46" fill="hold">
                      <p:stCondLst>
                        <p:cond delay="indefinite"/>
                      </p:stCondLst>
                      <p:childTnLst>
                        <p:par>
                          <p:cTn id="47" fill="hold">
                            <p:stCondLst>
                              <p:cond delay="0"/>
                            </p:stCondLst>
                            <p:childTnLst>
                              <p:par>
                                <p:cTn id="48" presetID="6" presetClass="entr" presetSubtype="16" fill="hold" grpId="0" nodeType="clickEffect">
                                  <p:stCondLst>
                                    <p:cond delay="0"/>
                                  </p:stCondLst>
                                  <p:childTnLst>
                                    <p:set>
                                      <p:cBhvr>
                                        <p:cTn id="49" dur="1" fill="hold">
                                          <p:stCondLst>
                                            <p:cond delay="0"/>
                                          </p:stCondLst>
                                        </p:cTn>
                                        <p:tgtEl>
                                          <p:spTgt spid="7"/>
                                        </p:tgtEl>
                                        <p:attrNameLst>
                                          <p:attrName>style.visibility</p:attrName>
                                        </p:attrNameLst>
                                      </p:cBhvr>
                                      <p:to>
                                        <p:strVal val="visible"/>
                                      </p:to>
                                    </p:set>
                                    <p:animEffect transition="in" filter="circle(in)">
                                      <p:cBhvr>
                                        <p:cTn id="50" dur="2000"/>
                                        <p:tgtEl>
                                          <p:spTgt spid="7"/>
                                        </p:tgtEl>
                                      </p:cBhvr>
                                    </p:animEffect>
                                  </p:childTnLst>
                                </p:cTn>
                              </p:par>
                            </p:childTnLst>
                          </p:cTn>
                        </p:par>
                      </p:childTnLst>
                    </p:cTn>
                  </p:par>
                  <p:par>
                    <p:cTn id="51" fill="hold">
                      <p:stCondLst>
                        <p:cond delay="indefinite"/>
                      </p:stCondLst>
                      <p:childTnLst>
                        <p:par>
                          <p:cTn id="52" fill="hold">
                            <p:stCondLst>
                              <p:cond delay="0"/>
                            </p:stCondLst>
                            <p:childTnLst>
                              <p:par>
                                <p:cTn id="53" presetID="53" presetClass="entr" presetSubtype="16" fill="hold" grpId="0" nodeType="clickEffect">
                                  <p:stCondLst>
                                    <p:cond delay="0"/>
                                  </p:stCondLst>
                                  <p:childTnLst>
                                    <p:set>
                                      <p:cBhvr>
                                        <p:cTn id="54" dur="1" fill="hold">
                                          <p:stCondLst>
                                            <p:cond delay="0"/>
                                          </p:stCondLst>
                                        </p:cTn>
                                        <p:tgtEl>
                                          <p:spTgt spid="10"/>
                                        </p:tgtEl>
                                        <p:attrNameLst>
                                          <p:attrName>style.visibility</p:attrName>
                                        </p:attrNameLst>
                                      </p:cBhvr>
                                      <p:to>
                                        <p:strVal val="visible"/>
                                      </p:to>
                                    </p:set>
                                    <p:anim calcmode="lin" valueType="num">
                                      <p:cBhvr>
                                        <p:cTn id="55" dur="500" fill="hold"/>
                                        <p:tgtEl>
                                          <p:spTgt spid="10"/>
                                        </p:tgtEl>
                                        <p:attrNameLst>
                                          <p:attrName>ppt_w</p:attrName>
                                        </p:attrNameLst>
                                      </p:cBhvr>
                                      <p:tavLst>
                                        <p:tav tm="0">
                                          <p:val>
                                            <p:fltVal val="0"/>
                                          </p:val>
                                        </p:tav>
                                        <p:tav tm="100000">
                                          <p:val>
                                            <p:strVal val="#ppt_w"/>
                                          </p:val>
                                        </p:tav>
                                      </p:tavLst>
                                    </p:anim>
                                    <p:anim calcmode="lin" valueType="num">
                                      <p:cBhvr>
                                        <p:cTn id="56" dur="500" fill="hold"/>
                                        <p:tgtEl>
                                          <p:spTgt spid="10"/>
                                        </p:tgtEl>
                                        <p:attrNameLst>
                                          <p:attrName>ppt_h</p:attrName>
                                        </p:attrNameLst>
                                      </p:cBhvr>
                                      <p:tavLst>
                                        <p:tav tm="0">
                                          <p:val>
                                            <p:fltVal val="0"/>
                                          </p:val>
                                        </p:tav>
                                        <p:tav tm="100000">
                                          <p:val>
                                            <p:strVal val="#ppt_h"/>
                                          </p:val>
                                        </p:tav>
                                      </p:tavLst>
                                    </p:anim>
                                    <p:animEffect transition="in" filter="fade">
                                      <p:cBhvr>
                                        <p:cTn id="5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p:bldP spid="10" grpId="0"/>
      <p:bldP spid="1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13</a:t>
            </a:fld>
            <a:endParaRPr lang="en"/>
          </a:p>
        </p:txBody>
      </p:sp>
      <p:sp>
        <p:nvSpPr>
          <p:cNvPr id="5" name="TextBox 6"/>
          <p:cNvSpPr txBox="1">
            <a:spLocks noChangeArrowheads="1"/>
          </p:cNvSpPr>
          <p:nvPr/>
        </p:nvSpPr>
        <p:spPr bwMode="auto">
          <a:xfrm>
            <a:off x="876994" y="1013885"/>
            <a:ext cx="1727200"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vi-VN" sz="2200" b="1" dirty="0">
                <a:solidFill>
                  <a:srgbClr val="000099"/>
                </a:solidFill>
                <a:cs typeface="Arial" panose="020B0604020202020204" pitchFamily="34" charset="0"/>
              </a:rPr>
              <a:t>Chí khí:</a:t>
            </a:r>
          </a:p>
        </p:txBody>
      </p:sp>
      <p:sp>
        <p:nvSpPr>
          <p:cNvPr id="6" name="TextBox 15"/>
          <p:cNvSpPr txBox="1">
            <a:spLocks noChangeArrowheads="1"/>
          </p:cNvSpPr>
          <p:nvPr/>
        </p:nvSpPr>
        <p:spPr bwMode="auto">
          <a:xfrm>
            <a:off x="2641599" y="987282"/>
            <a:ext cx="5410200"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sz="2200"/>
              <a:t>ý muốn bền bỉ, mạnh mẽ,quyết khắc phụ mọi trở ngại,thực hiện mục đích cao đẹp của cuộc sống.</a:t>
            </a:r>
            <a:endParaRPr lang="en-US" altLang="vi-VN" sz="2200" dirty="0">
              <a:solidFill>
                <a:srgbClr val="000099"/>
              </a:solidFill>
              <a:cs typeface="Arial" panose="020B0604020202020204" pitchFamily="34" charset="0"/>
            </a:endParaRPr>
          </a:p>
        </p:txBody>
      </p:sp>
      <p:sp>
        <p:nvSpPr>
          <p:cNvPr id="7" name="TextBox 1"/>
          <p:cNvSpPr txBox="1">
            <a:spLocks noChangeArrowheads="1"/>
          </p:cNvSpPr>
          <p:nvPr/>
        </p:nvSpPr>
        <p:spPr bwMode="auto">
          <a:xfrm>
            <a:off x="914400" y="3483284"/>
            <a:ext cx="1727200"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vi-VN" sz="2200" b="1" dirty="0">
                <a:solidFill>
                  <a:srgbClr val="CC0099"/>
                </a:solidFill>
                <a:cs typeface="Arial" panose="020B0604020202020204" pitchFamily="34" charset="0"/>
              </a:rPr>
              <a:t>Chí công:</a:t>
            </a:r>
          </a:p>
        </p:txBody>
      </p:sp>
      <p:sp>
        <p:nvSpPr>
          <p:cNvPr id="8" name="TextBox 2"/>
          <p:cNvSpPr txBox="1">
            <a:spLocks noChangeArrowheads="1"/>
          </p:cNvSpPr>
          <p:nvPr/>
        </p:nvSpPr>
        <p:spPr bwMode="auto">
          <a:xfrm>
            <a:off x="914400" y="4039056"/>
            <a:ext cx="1727200"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vi-VN" sz="2200" b="1" dirty="0">
                <a:solidFill>
                  <a:srgbClr val="6600CC"/>
                </a:solidFill>
                <a:cs typeface="Arial" panose="020B0604020202020204" pitchFamily="34" charset="0"/>
              </a:rPr>
              <a:t>Quyết chí:</a:t>
            </a:r>
          </a:p>
        </p:txBody>
      </p:sp>
      <p:sp>
        <p:nvSpPr>
          <p:cNvPr id="9" name="TextBox 3"/>
          <p:cNvSpPr txBox="1">
            <a:spLocks noChangeArrowheads="1"/>
          </p:cNvSpPr>
          <p:nvPr/>
        </p:nvSpPr>
        <p:spPr bwMode="auto">
          <a:xfrm>
            <a:off x="914399" y="2730875"/>
            <a:ext cx="1727200"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vi-VN" sz="2200" b="1" dirty="0">
                <a:solidFill>
                  <a:srgbClr val="FF0000"/>
                </a:solidFill>
                <a:cs typeface="Arial" panose="020B0604020202020204" pitchFamily="34" charset="0"/>
              </a:rPr>
              <a:t>Chí hướng:</a:t>
            </a:r>
          </a:p>
        </p:txBody>
      </p:sp>
      <p:sp>
        <p:nvSpPr>
          <p:cNvPr id="10" name="TextBox 4"/>
          <p:cNvSpPr txBox="1">
            <a:spLocks noChangeArrowheads="1"/>
          </p:cNvSpPr>
          <p:nvPr/>
        </p:nvSpPr>
        <p:spPr bwMode="auto">
          <a:xfrm>
            <a:off x="914399" y="2081680"/>
            <a:ext cx="1727200"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vi-VN" sz="2200" b="1" dirty="0">
                <a:solidFill>
                  <a:srgbClr val="33CC33"/>
                </a:solidFill>
                <a:cs typeface="Arial" panose="020B0604020202020204" pitchFamily="34" charset="0"/>
              </a:rPr>
              <a:t>Chí tình</a:t>
            </a:r>
            <a:r>
              <a:rPr lang="en-US" altLang="vi-VN" sz="2200" b="1" dirty="0">
                <a:solidFill>
                  <a:srgbClr val="00B050"/>
                </a:solidFill>
                <a:cs typeface="Arial" panose="020B0604020202020204" pitchFamily="34" charset="0"/>
              </a:rPr>
              <a:t>:</a:t>
            </a:r>
            <a:r>
              <a:rPr lang="en-US" altLang="vi-VN" sz="2200" b="1" dirty="0">
                <a:cs typeface="Arial" panose="020B0604020202020204" pitchFamily="34" charset="0"/>
              </a:rPr>
              <a:t> </a:t>
            </a:r>
          </a:p>
        </p:txBody>
      </p:sp>
      <p:sp>
        <p:nvSpPr>
          <p:cNvPr id="11" name="TextBox 10"/>
          <p:cNvSpPr txBox="1">
            <a:spLocks noChangeArrowheads="1"/>
          </p:cNvSpPr>
          <p:nvPr/>
        </p:nvSpPr>
        <p:spPr bwMode="auto">
          <a:xfrm>
            <a:off x="2714397" y="2082213"/>
            <a:ext cx="5790367"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vi-VN" sz="2200" dirty="0">
                <a:solidFill>
                  <a:srgbClr val="33CC33"/>
                </a:solidFill>
                <a:cs typeface="Arial" panose="020B0604020202020204" pitchFamily="34" charset="0"/>
              </a:rPr>
              <a:t>có tình </a:t>
            </a:r>
            <a:r>
              <a:rPr lang="en-US" altLang="vi-VN" sz="2200">
                <a:solidFill>
                  <a:srgbClr val="33CC33"/>
                </a:solidFill>
                <a:cs typeface="Arial" panose="020B0604020202020204" pitchFamily="34" charset="0"/>
              </a:rPr>
              <a:t>cảm hết sức chân thành và sâu sắc.</a:t>
            </a:r>
            <a:endParaRPr lang="en-US" altLang="vi-VN" sz="2200" dirty="0">
              <a:solidFill>
                <a:srgbClr val="33CC33"/>
              </a:solidFill>
              <a:cs typeface="Arial" panose="020B0604020202020204" pitchFamily="34" charset="0"/>
            </a:endParaRPr>
          </a:p>
        </p:txBody>
      </p:sp>
      <p:sp>
        <p:nvSpPr>
          <p:cNvPr id="12" name="TextBox 11"/>
          <p:cNvSpPr txBox="1">
            <a:spLocks noChangeArrowheads="1"/>
          </p:cNvSpPr>
          <p:nvPr/>
        </p:nvSpPr>
        <p:spPr bwMode="auto">
          <a:xfrm>
            <a:off x="2714397" y="2730875"/>
            <a:ext cx="5790366"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vi-VN" sz="2200" dirty="0">
                <a:solidFill>
                  <a:srgbClr val="FF0000"/>
                </a:solidFill>
                <a:cs typeface="Arial" panose="020B0604020202020204" pitchFamily="34" charset="0"/>
              </a:rPr>
              <a:t>quyết tâm đạt được mục tiêu cao đẹp trong </a:t>
            </a:r>
            <a:r>
              <a:rPr lang="en-US" altLang="vi-VN" sz="2200">
                <a:solidFill>
                  <a:srgbClr val="FF0000"/>
                </a:solidFill>
                <a:cs typeface="Arial" panose="020B0604020202020204" pitchFamily="34" charset="0"/>
              </a:rPr>
              <a:t>cuộc sống.</a:t>
            </a:r>
            <a:endParaRPr lang="en-US" altLang="vi-VN" sz="2200" dirty="0">
              <a:solidFill>
                <a:srgbClr val="FF0000"/>
              </a:solidFill>
              <a:cs typeface="Arial" panose="020B0604020202020204" pitchFamily="34" charset="0"/>
            </a:endParaRPr>
          </a:p>
        </p:txBody>
      </p:sp>
      <p:sp>
        <p:nvSpPr>
          <p:cNvPr id="13" name="TextBox 12"/>
          <p:cNvSpPr txBox="1">
            <a:spLocks noChangeArrowheads="1"/>
          </p:cNvSpPr>
          <p:nvPr/>
        </p:nvSpPr>
        <p:spPr bwMode="auto">
          <a:xfrm>
            <a:off x="2698512" y="3508066"/>
            <a:ext cx="5410200"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vi-VN" sz="2200" dirty="0">
                <a:solidFill>
                  <a:srgbClr val="CC0099"/>
                </a:solidFill>
                <a:cs typeface="Arial" panose="020B0604020202020204" pitchFamily="34" charset="0"/>
              </a:rPr>
              <a:t>công bằng, không </a:t>
            </a:r>
            <a:r>
              <a:rPr lang="en-US" altLang="vi-VN" sz="2200">
                <a:solidFill>
                  <a:srgbClr val="CC0099"/>
                </a:solidFill>
                <a:cs typeface="Arial" panose="020B0604020202020204" pitchFamily="34" charset="0"/>
              </a:rPr>
              <a:t>thiên vị.</a:t>
            </a:r>
            <a:endParaRPr lang="en-US" altLang="vi-VN" sz="2200" dirty="0">
              <a:solidFill>
                <a:srgbClr val="CC0099"/>
              </a:solidFill>
              <a:cs typeface="Arial" panose="020B0604020202020204" pitchFamily="34" charset="0"/>
            </a:endParaRPr>
          </a:p>
        </p:txBody>
      </p:sp>
      <p:sp>
        <p:nvSpPr>
          <p:cNvPr id="14" name="TextBox 13"/>
          <p:cNvSpPr txBox="1">
            <a:spLocks noChangeArrowheads="1"/>
          </p:cNvSpPr>
          <p:nvPr/>
        </p:nvSpPr>
        <p:spPr bwMode="auto">
          <a:xfrm>
            <a:off x="2698512" y="4039055"/>
            <a:ext cx="5410200"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vi-VN" sz="2200" dirty="0">
                <a:solidFill>
                  <a:srgbClr val="6600CC"/>
                </a:solidFill>
                <a:cs typeface="Arial" panose="020B0604020202020204" pitchFamily="34" charset="0"/>
              </a:rPr>
              <a:t>có chí và </a:t>
            </a:r>
            <a:r>
              <a:rPr lang="en-US" altLang="vi-VN" sz="2200">
                <a:solidFill>
                  <a:srgbClr val="6600CC"/>
                </a:solidFill>
                <a:cs typeface="Arial" panose="020B0604020202020204" pitchFamily="34" charset="0"/>
              </a:rPr>
              <a:t>quyết tâm </a:t>
            </a:r>
            <a:r>
              <a:rPr lang="en-US" altLang="vi-VN" sz="2200" dirty="0">
                <a:solidFill>
                  <a:srgbClr val="6600CC"/>
                </a:solidFill>
                <a:cs typeface="Arial" panose="020B0604020202020204" pitchFamily="34" charset="0"/>
              </a:rPr>
              <a:t>làm </a:t>
            </a:r>
            <a:r>
              <a:rPr lang="en-US" altLang="vi-VN" sz="2200">
                <a:solidFill>
                  <a:srgbClr val="6600CC"/>
                </a:solidFill>
                <a:cs typeface="Arial" panose="020B0604020202020204" pitchFamily="34" charset="0"/>
              </a:rPr>
              <a:t>bằng được.</a:t>
            </a:r>
            <a:endParaRPr lang="en-US" altLang="vi-VN" sz="2200" dirty="0">
              <a:solidFill>
                <a:srgbClr val="6600CC"/>
              </a:solidFill>
              <a:cs typeface="Arial" panose="020B0604020202020204" pitchFamily="34" charset="0"/>
            </a:endParaRPr>
          </a:p>
        </p:txBody>
      </p:sp>
      <p:grpSp>
        <p:nvGrpSpPr>
          <p:cNvPr id="48" name="Google Shape;3111;p71"/>
          <p:cNvGrpSpPr/>
          <p:nvPr/>
        </p:nvGrpSpPr>
        <p:grpSpPr>
          <a:xfrm>
            <a:off x="3087101" y="81127"/>
            <a:ext cx="2969798" cy="539109"/>
            <a:chOff x="4995725" y="3783017"/>
            <a:chExt cx="753225" cy="271993"/>
          </a:xfrm>
          <a:solidFill>
            <a:srgbClr val="92D050"/>
          </a:solidFill>
        </p:grpSpPr>
        <p:sp>
          <p:nvSpPr>
            <p:cNvPr id="49" name="Google Shape;3112;p71"/>
            <p:cNvSpPr/>
            <p:nvPr/>
          </p:nvSpPr>
          <p:spPr>
            <a:xfrm>
              <a:off x="4995725" y="3783017"/>
              <a:ext cx="753225" cy="271993"/>
            </a:xfrm>
            <a:custGeom>
              <a:avLst/>
              <a:gdLst/>
              <a:ahLst/>
              <a:cxnLst/>
              <a:rect l="l" t="t" r="r" b="b"/>
              <a:pathLst>
                <a:path w="40545" h="14641" extrusionOk="0">
                  <a:moveTo>
                    <a:pt x="4196" y="545"/>
                  </a:moveTo>
                  <a:cubicBezTo>
                    <a:pt x="5494" y="545"/>
                    <a:pt x="6820" y="649"/>
                    <a:pt x="8088" y="649"/>
                  </a:cubicBezTo>
                  <a:cubicBezTo>
                    <a:pt x="10056" y="682"/>
                    <a:pt x="11991" y="682"/>
                    <a:pt x="13959" y="716"/>
                  </a:cubicBezTo>
                  <a:cubicBezTo>
                    <a:pt x="20644" y="772"/>
                    <a:pt x="27352" y="898"/>
                    <a:pt x="34045" y="898"/>
                  </a:cubicBezTo>
                  <a:cubicBezTo>
                    <a:pt x="35334" y="898"/>
                    <a:pt x="36622" y="893"/>
                    <a:pt x="37909" y="882"/>
                  </a:cubicBezTo>
                  <a:cubicBezTo>
                    <a:pt x="37976" y="882"/>
                    <a:pt x="38043" y="882"/>
                    <a:pt x="38076" y="849"/>
                  </a:cubicBezTo>
                  <a:cubicBezTo>
                    <a:pt x="38410" y="882"/>
                    <a:pt x="38843" y="849"/>
                    <a:pt x="39110" y="983"/>
                  </a:cubicBezTo>
                  <a:cubicBezTo>
                    <a:pt x="40011" y="1483"/>
                    <a:pt x="39711" y="2784"/>
                    <a:pt x="39677" y="3584"/>
                  </a:cubicBezTo>
                  <a:cubicBezTo>
                    <a:pt x="39644" y="4885"/>
                    <a:pt x="39611" y="6186"/>
                    <a:pt x="39611" y="7454"/>
                  </a:cubicBezTo>
                  <a:cubicBezTo>
                    <a:pt x="39611" y="8755"/>
                    <a:pt x="39611" y="10056"/>
                    <a:pt x="39644" y="11357"/>
                  </a:cubicBezTo>
                  <a:cubicBezTo>
                    <a:pt x="39677" y="12157"/>
                    <a:pt x="39977" y="13291"/>
                    <a:pt x="38877" y="13658"/>
                  </a:cubicBezTo>
                  <a:cubicBezTo>
                    <a:pt x="38762" y="13701"/>
                    <a:pt x="38617" y="13713"/>
                    <a:pt x="38460" y="13713"/>
                  </a:cubicBezTo>
                  <a:cubicBezTo>
                    <a:pt x="38250" y="13713"/>
                    <a:pt x="38019" y="13692"/>
                    <a:pt x="37809" y="13692"/>
                  </a:cubicBezTo>
                  <a:cubicBezTo>
                    <a:pt x="34740" y="13642"/>
                    <a:pt x="31663" y="13617"/>
                    <a:pt x="28586" y="13617"/>
                  </a:cubicBezTo>
                  <a:cubicBezTo>
                    <a:pt x="25509" y="13617"/>
                    <a:pt x="22432" y="13642"/>
                    <a:pt x="19363" y="13692"/>
                  </a:cubicBezTo>
                  <a:cubicBezTo>
                    <a:pt x="16260" y="13725"/>
                    <a:pt x="13158" y="13792"/>
                    <a:pt x="10089" y="13858"/>
                  </a:cubicBezTo>
                  <a:cubicBezTo>
                    <a:pt x="8522" y="13892"/>
                    <a:pt x="6987" y="13925"/>
                    <a:pt x="5453" y="13992"/>
                  </a:cubicBezTo>
                  <a:cubicBezTo>
                    <a:pt x="4871" y="14005"/>
                    <a:pt x="4154" y="14086"/>
                    <a:pt x="3451" y="14086"/>
                  </a:cubicBezTo>
                  <a:cubicBezTo>
                    <a:pt x="2381" y="14086"/>
                    <a:pt x="1346" y="13897"/>
                    <a:pt x="883" y="12991"/>
                  </a:cubicBezTo>
                  <a:cubicBezTo>
                    <a:pt x="916" y="12958"/>
                    <a:pt x="950" y="12891"/>
                    <a:pt x="916" y="12858"/>
                  </a:cubicBezTo>
                  <a:cubicBezTo>
                    <a:pt x="816" y="10823"/>
                    <a:pt x="649" y="8821"/>
                    <a:pt x="649" y="6787"/>
                  </a:cubicBezTo>
                  <a:cubicBezTo>
                    <a:pt x="616" y="5219"/>
                    <a:pt x="149" y="882"/>
                    <a:pt x="2284" y="649"/>
                  </a:cubicBezTo>
                  <a:cubicBezTo>
                    <a:pt x="2907" y="571"/>
                    <a:pt x="3548" y="545"/>
                    <a:pt x="4196" y="545"/>
                  </a:cubicBezTo>
                  <a:close/>
                  <a:moveTo>
                    <a:pt x="3001" y="0"/>
                  </a:moveTo>
                  <a:cubicBezTo>
                    <a:pt x="2075" y="0"/>
                    <a:pt x="1083" y="106"/>
                    <a:pt x="549" y="882"/>
                  </a:cubicBezTo>
                  <a:cubicBezTo>
                    <a:pt x="82" y="1516"/>
                    <a:pt x="149" y="2517"/>
                    <a:pt x="116" y="3251"/>
                  </a:cubicBezTo>
                  <a:cubicBezTo>
                    <a:pt x="82" y="4285"/>
                    <a:pt x="49" y="5286"/>
                    <a:pt x="49" y="6286"/>
                  </a:cubicBezTo>
                  <a:cubicBezTo>
                    <a:pt x="49" y="8321"/>
                    <a:pt x="116" y="10389"/>
                    <a:pt x="382" y="12391"/>
                  </a:cubicBezTo>
                  <a:cubicBezTo>
                    <a:pt x="349" y="12424"/>
                    <a:pt x="316" y="12457"/>
                    <a:pt x="316" y="12524"/>
                  </a:cubicBezTo>
                  <a:cubicBezTo>
                    <a:pt x="1" y="14365"/>
                    <a:pt x="1955" y="14641"/>
                    <a:pt x="3598" y="14641"/>
                  </a:cubicBezTo>
                  <a:cubicBezTo>
                    <a:pt x="4218" y="14641"/>
                    <a:pt x="4793" y="14601"/>
                    <a:pt x="5186" y="14592"/>
                  </a:cubicBezTo>
                  <a:cubicBezTo>
                    <a:pt x="8855" y="14459"/>
                    <a:pt x="12558" y="14359"/>
                    <a:pt x="16260" y="14325"/>
                  </a:cubicBezTo>
                  <a:cubicBezTo>
                    <a:pt x="20050" y="14254"/>
                    <a:pt x="23840" y="14221"/>
                    <a:pt x="27630" y="14221"/>
                  </a:cubicBezTo>
                  <a:cubicBezTo>
                    <a:pt x="30912" y="14221"/>
                    <a:pt x="34194" y="14246"/>
                    <a:pt x="37476" y="14292"/>
                  </a:cubicBezTo>
                  <a:cubicBezTo>
                    <a:pt x="37421" y="14428"/>
                    <a:pt x="37544" y="14586"/>
                    <a:pt x="37699" y="14586"/>
                  </a:cubicBezTo>
                  <a:cubicBezTo>
                    <a:pt x="37735" y="14586"/>
                    <a:pt x="37772" y="14577"/>
                    <a:pt x="37809" y="14559"/>
                  </a:cubicBezTo>
                  <a:cubicBezTo>
                    <a:pt x="37976" y="14492"/>
                    <a:pt x="38176" y="14392"/>
                    <a:pt x="38343" y="14259"/>
                  </a:cubicBezTo>
                  <a:cubicBezTo>
                    <a:pt x="38376" y="14259"/>
                    <a:pt x="38410" y="14225"/>
                    <a:pt x="38410" y="14192"/>
                  </a:cubicBezTo>
                  <a:cubicBezTo>
                    <a:pt x="38538" y="14197"/>
                    <a:pt x="38665" y="14201"/>
                    <a:pt x="38787" y="14201"/>
                  </a:cubicBezTo>
                  <a:cubicBezTo>
                    <a:pt x="39493" y="14201"/>
                    <a:pt x="40079" y="14062"/>
                    <a:pt x="40278" y="13125"/>
                  </a:cubicBezTo>
                  <a:cubicBezTo>
                    <a:pt x="40444" y="12257"/>
                    <a:pt x="40278" y="11223"/>
                    <a:pt x="40244" y="10356"/>
                  </a:cubicBezTo>
                  <a:cubicBezTo>
                    <a:pt x="40244" y="9222"/>
                    <a:pt x="40211" y="8088"/>
                    <a:pt x="40244" y="6953"/>
                  </a:cubicBezTo>
                  <a:cubicBezTo>
                    <a:pt x="40244" y="5819"/>
                    <a:pt x="40278" y="4685"/>
                    <a:pt x="40311" y="3584"/>
                  </a:cubicBezTo>
                  <a:cubicBezTo>
                    <a:pt x="40311" y="2884"/>
                    <a:pt x="40545" y="1917"/>
                    <a:pt x="40278" y="1249"/>
                  </a:cubicBezTo>
                  <a:cubicBezTo>
                    <a:pt x="40017" y="573"/>
                    <a:pt x="39290" y="282"/>
                    <a:pt x="38587" y="282"/>
                  </a:cubicBezTo>
                  <a:cubicBezTo>
                    <a:pt x="38389" y="282"/>
                    <a:pt x="38193" y="305"/>
                    <a:pt x="38009" y="349"/>
                  </a:cubicBezTo>
                  <a:cubicBezTo>
                    <a:pt x="37976" y="349"/>
                    <a:pt x="37943" y="315"/>
                    <a:pt x="37909" y="315"/>
                  </a:cubicBezTo>
                  <a:cubicBezTo>
                    <a:pt x="28836" y="115"/>
                    <a:pt x="19730" y="149"/>
                    <a:pt x="10623" y="82"/>
                  </a:cubicBezTo>
                  <a:cubicBezTo>
                    <a:pt x="8422" y="49"/>
                    <a:pt x="6220" y="49"/>
                    <a:pt x="3985" y="15"/>
                  </a:cubicBezTo>
                  <a:cubicBezTo>
                    <a:pt x="3685" y="15"/>
                    <a:pt x="3347" y="0"/>
                    <a:pt x="3001" y="0"/>
                  </a:cubicBezTo>
                  <a:close/>
                </a:path>
              </a:pathLst>
            </a:custGeom>
            <a:grpFill/>
            <a:ln/>
          </p:spPr>
          <p:style>
            <a:lnRef idx="2">
              <a:schemeClr val="accent2">
                <a:shade val="50000"/>
              </a:schemeClr>
            </a:lnRef>
            <a:fillRef idx="1">
              <a:schemeClr val="accent2"/>
            </a:fillRef>
            <a:effectRef idx="0">
              <a:schemeClr val="accent2"/>
            </a:effectRef>
            <a:fontRef idx="minor">
              <a:schemeClr val="lt1"/>
            </a:fontRef>
          </p:style>
          <p:txBody>
            <a:bodyPr spcFirstLastPara="1" wrap="square" lIns="91425" tIns="91425" rIns="91425" bIns="91425" anchor="ctr" anchorCtr="0">
              <a:noAutofit/>
            </a:bodyPr>
            <a:lstStyle/>
            <a:p>
              <a:pPr marL="0" lvl="0" indent="0" algn="l" rtl="0">
                <a:spcBef>
                  <a:spcPts val="0"/>
                </a:spcBef>
                <a:spcAft>
                  <a:spcPts val="0"/>
                </a:spcAft>
                <a:buNone/>
              </a:pPr>
              <a:endParaRPr lang="vi-VN" sz="2800" dirty="0"/>
            </a:p>
          </p:txBody>
        </p:sp>
        <p:sp>
          <p:nvSpPr>
            <p:cNvPr id="50" name="Google Shape;3113;p71"/>
            <p:cNvSpPr/>
            <p:nvPr/>
          </p:nvSpPr>
          <p:spPr>
            <a:xfrm>
              <a:off x="4998476" y="3793141"/>
              <a:ext cx="740555" cy="251577"/>
            </a:xfrm>
            <a:custGeom>
              <a:avLst/>
              <a:gdLst/>
              <a:ahLst/>
              <a:cxnLst/>
              <a:rect l="l" t="t" r="r" b="b"/>
              <a:pathLst>
                <a:path w="39863" h="13542" extrusionOk="0">
                  <a:moveTo>
                    <a:pt x="7706" y="596"/>
                  </a:moveTo>
                  <a:cubicBezTo>
                    <a:pt x="7940" y="596"/>
                    <a:pt x="8173" y="604"/>
                    <a:pt x="8407" y="638"/>
                  </a:cubicBezTo>
                  <a:cubicBezTo>
                    <a:pt x="8540" y="638"/>
                    <a:pt x="8540" y="838"/>
                    <a:pt x="8407" y="871"/>
                  </a:cubicBezTo>
                  <a:cubicBezTo>
                    <a:pt x="8251" y="882"/>
                    <a:pt x="8096" y="886"/>
                    <a:pt x="7940" y="886"/>
                  </a:cubicBezTo>
                  <a:cubicBezTo>
                    <a:pt x="7629" y="886"/>
                    <a:pt x="7317" y="871"/>
                    <a:pt x="7006" y="871"/>
                  </a:cubicBezTo>
                  <a:cubicBezTo>
                    <a:pt x="6839" y="871"/>
                    <a:pt x="6839" y="638"/>
                    <a:pt x="7006" y="604"/>
                  </a:cubicBezTo>
                  <a:cubicBezTo>
                    <a:pt x="7239" y="604"/>
                    <a:pt x="7473" y="596"/>
                    <a:pt x="7706" y="596"/>
                  </a:cubicBezTo>
                  <a:close/>
                  <a:moveTo>
                    <a:pt x="27120" y="538"/>
                  </a:moveTo>
                  <a:cubicBezTo>
                    <a:pt x="27687" y="604"/>
                    <a:pt x="28221" y="571"/>
                    <a:pt x="28755" y="604"/>
                  </a:cubicBezTo>
                  <a:cubicBezTo>
                    <a:pt x="28888" y="604"/>
                    <a:pt x="28955" y="838"/>
                    <a:pt x="28788" y="871"/>
                  </a:cubicBezTo>
                  <a:cubicBezTo>
                    <a:pt x="28591" y="906"/>
                    <a:pt x="28393" y="921"/>
                    <a:pt x="28195" y="921"/>
                  </a:cubicBezTo>
                  <a:cubicBezTo>
                    <a:pt x="27826" y="921"/>
                    <a:pt x="27456" y="870"/>
                    <a:pt x="27087" y="804"/>
                  </a:cubicBezTo>
                  <a:cubicBezTo>
                    <a:pt x="26954" y="771"/>
                    <a:pt x="26987" y="538"/>
                    <a:pt x="27120" y="538"/>
                  </a:cubicBezTo>
                  <a:close/>
                  <a:moveTo>
                    <a:pt x="10541" y="667"/>
                  </a:moveTo>
                  <a:cubicBezTo>
                    <a:pt x="10552" y="667"/>
                    <a:pt x="10563" y="668"/>
                    <a:pt x="10575" y="671"/>
                  </a:cubicBezTo>
                  <a:cubicBezTo>
                    <a:pt x="10942" y="738"/>
                    <a:pt x="11309" y="738"/>
                    <a:pt x="11709" y="738"/>
                  </a:cubicBezTo>
                  <a:cubicBezTo>
                    <a:pt x="11843" y="738"/>
                    <a:pt x="11876" y="938"/>
                    <a:pt x="11743" y="971"/>
                  </a:cubicBezTo>
                  <a:cubicBezTo>
                    <a:pt x="11622" y="990"/>
                    <a:pt x="11503" y="998"/>
                    <a:pt x="11387" y="998"/>
                  </a:cubicBezTo>
                  <a:cubicBezTo>
                    <a:pt x="11086" y="998"/>
                    <a:pt x="10797" y="943"/>
                    <a:pt x="10508" y="871"/>
                  </a:cubicBezTo>
                  <a:cubicBezTo>
                    <a:pt x="10387" y="810"/>
                    <a:pt x="10431" y="667"/>
                    <a:pt x="10541" y="667"/>
                  </a:cubicBezTo>
                  <a:close/>
                  <a:moveTo>
                    <a:pt x="3370" y="671"/>
                  </a:moveTo>
                  <a:cubicBezTo>
                    <a:pt x="3937" y="671"/>
                    <a:pt x="4538" y="671"/>
                    <a:pt x="5105" y="771"/>
                  </a:cubicBezTo>
                  <a:cubicBezTo>
                    <a:pt x="5238" y="804"/>
                    <a:pt x="5205" y="971"/>
                    <a:pt x="5071" y="1005"/>
                  </a:cubicBezTo>
                  <a:cubicBezTo>
                    <a:pt x="4504" y="1005"/>
                    <a:pt x="3904" y="905"/>
                    <a:pt x="3370" y="838"/>
                  </a:cubicBezTo>
                  <a:cubicBezTo>
                    <a:pt x="3237" y="838"/>
                    <a:pt x="3237" y="671"/>
                    <a:pt x="3370" y="671"/>
                  </a:cubicBezTo>
                  <a:close/>
                  <a:moveTo>
                    <a:pt x="17614" y="604"/>
                  </a:moveTo>
                  <a:cubicBezTo>
                    <a:pt x="18114" y="604"/>
                    <a:pt x="18648" y="604"/>
                    <a:pt x="19148" y="704"/>
                  </a:cubicBezTo>
                  <a:cubicBezTo>
                    <a:pt x="19315" y="738"/>
                    <a:pt x="19248" y="1005"/>
                    <a:pt x="19115" y="1005"/>
                  </a:cubicBezTo>
                  <a:cubicBezTo>
                    <a:pt x="18614" y="1005"/>
                    <a:pt x="18081" y="971"/>
                    <a:pt x="17580" y="871"/>
                  </a:cubicBezTo>
                  <a:cubicBezTo>
                    <a:pt x="17380" y="871"/>
                    <a:pt x="17447" y="604"/>
                    <a:pt x="17614" y="604"/>
                  </a:cubicBezTo>
                  <a:close/>
                  <a:moveTo>
                    <a:pt x="21750" y="690"/>
                  </a:moveTo>
                  <a:cubicBezTo>
                    <a:pt x="21906" y="690"/>
                    <a:pt x="22061" y="693"/>
                    <a:pt x="22217" y="704"/>
                  </a:cubicBezTo>
                  <a:cubicBezTo>
                    <a:pt x="22384" y="738"/>
                    <a:pt x="22384" y="971"/>
                    <a:pt x="22217" y="1005"/>
                  </a:cubicBezTo>
                  <a:cubicBezTo>
                    <a:pt x="22061" y="1016"/>
                    <a:pt x="21906" y="1019"/>
                    <a:pt x="21750" y="1019"/>
                  </a:cubicBezTo>
                  <a:cubicBezTo>
                    <a:pt x="21439" y="1019"/>
                    <a:pt x="21127" y="1005"/>
                    <a:pt x="20816" y="1005"/>
                  </a:cubicBezTo>
                  <a:cubicBezTo>
                    <a:pt x="20649" y="1005"/>
                    <a:pt x="20649" y="704"/>
                    <a:pt x="20816" y="704"/>
                  </a:cubicBezTo>
                  <a:cubicBezTo>
                    <a:pt x="21127" y="704"/>
                    <a:pt x="21439" y="690"/>
                    <a:pt x="21750" y="690"/>
                  </a:cubicBezTo>
                  <a:close/>
                  <a:moveTo>
                    <a:pt x="25044" y="685"/>
                  </a:moveTo>
                  <a:cubicBezTo>
                    <a:pt x="25262" y="685"/>
                    <a:pt x="25477" y="698"/>
                    <a:pt x="25686" y="738"/>
                  </a:cubicBezTo>
                  <a:cubicBezTo>
                    <a:pt x="25786" y="738"/>
                    <a:pt x="25786" y="938"/>
                    <a:pt x="25686" y="971"/>
                  </a:cubicBezTo>
                  <a:cubicBezTo>
                    <a:pt x="25477" y="1010"/>
                    <a:pt x="25262" y="1024"/>
                    <a:pt x="25044" y="1024"/>
                  </a:cubicBezTo>
                  <a:cubicBezTo>
                    <a:pt x="24707" y="1024"/>
                    <a:pt x="24363" y="991"/>
                    <a:pt x="24018" y="971"/>
                  </a:cubicBezTo>
                  <a:cubicBezTo>
                    <a:pt x="23851" y="971"/>
                    <a:pt x="23851" y="738"/>
                    <a:pt x="24018" y="738"/>
                  </a:cubicBezTo>
                  <a:cubicBezTo>
                    <a:pt x="24363" y="717"/>
                    <a:pt x="24707" y="685"/>
                    <a:pt x="25044" y="685"/>
                  </a:cubicBezTo>
                  <a:close/>
                  <a:moveTo>
                    <a:pt x="15245" y="838"/>
                  </a:moveTo>
                  <a:cubicBezTo>
                    <a:pt x="15412" y="838"/>
                    <a:pt x="15412" y="1071"/>
                    <a:pt x="15245" y="1071"/>
                  </a:cubicBezTo>
                  <a:cubicBezTo>
                    <a:pt x="15134" y="1082"/>
                    <a:pt x="15027" y="1086"/>
                    <a:pt x="14920" y="1086"/>
                  </a:cubicBezTo>
                  <a:cubicBezTo>
                    <a:pt x="14708" y="1086"/>
                    <a:pt x="14500" y="1071"/>
                    <a:pt x="14278" y="1071"/>
                  </a:cubicBezTo>
                  <a:cubicBezTo>
                    <a:pt x="14144" y="1038"/>
                    <a:pt x="14144" y="871"/>
                    <a:pt x="14278" y="838"/>
                  </a:cubicBezTo>
                  <a:close/>
                  <a:moveTo>
                    <a:pt x="35793" y="690"/>
                  </a:moveTo>
                  <a:cubicBezTo>
                    <a:pt x="35993" y="690"/>
                    <a:pt x="36194" y="704"/>
                    <a:pt x="36394" y="738"/>
                  </a:cubicBezTo>
                  <a:cubicBezTo>
                    <a:pt x="36527" y="771"/>
                    <a:pt x="36494" y="971"/>
                    <a:pt x="36360" y="971"/>
                  </a:cubicBezTo>
                  <a:cubicBezTo>
                    <a:pt x="35793" y="1005"/>
                    <a:pt x="35226" y="1005"/>
                    <a:pt x="34659" y="1105"/>
                  </a:cubicBezTo>
                  <a:cubicBezTo>
                    <a:pt x="34492" y="1105"/>
                    <a:pt x="34426" y="871"/>
                    <a:pt x="34592" y="838"/>
                  </a:cubicBezTo>
                  <a:cubicBezTo>
                    <a:pt x="34993" y="749"/>
                    <a:pt x="35393" y="690"/>
                    <a:pt x="35793" y="690"/>
                  </a:cubicBezTo>
                  <a:close/>
                  <a:moveTo>
                    <a:pt x="30631" y="868"/>
                  </a:moveTo>
                  <a:cubicBezTo>
                    <a:pt x="30639" y="868"/>
                    <a:pt x="30647" y="869"/>
                    <a:pt x="30656" y="871"/>
                  </a:cubicBezTo>
                  <a:cubicBezTo>
                    <a:pt x="31190" y="938"/>
                    <a:pt x="31757" y="938"/>
                    <a:pt x="32291" y="938"/>
                  </a:cubicBezTo>
                  <a:cubicBezTo>
                    <a:pt x="32424" y="938"/>
                    <a:pt x="32458" y="1171"/>
                    <a:pt x="32324" y="1205"/>
                  </a:cubicBezTo>
                  <a:cubicBezTo>
                    <a:pt x="32135" y="1238"/>
                    <a:pt x="31946" y="1253"/>
                    <a:pt x="31757" y="1253"/>
                  </a:cubicBezTo>
                  <a:cubicBezTo>
                    <a:pt x="31379" y="1253"/>
                    <a:pt x="31001" y="1194"/>
                    <a:pt x="30623" y="1105"/>
                  </a:cubicBezTo>
                  <a:cubicBezTo>
                    <a:pt x="30498" y="1074"/>
                    <a:pt x="30519" y="868"/>
                    <a:pt x="30631" y="868"/>
                  </a:cubicBezTo>
                  <a:close/>
                  <a:moveTo>
                    <a:pt x="37761" y="902"/>
                  </a:moveTo>
                  <a:cubicBezTo>
                    <a:pt x="37772" y="902"/>
                    <a:pt x="37783" y="903"/>
                    <a:pt x="37795" y="905"/>
                  </a:cubicBezTo>
                  <a:cubicBezTo>
                    <a:pt x="38195" y="971"/>
                    <a:pt x="38595" y="1205"/>
                    <a:pt x="38729" y="1572"/>
                  </a:cubicBezTo>
                  <a:cubicBezTo>
                    <a:pt x="38776" y="1667"/>
                    <a:pt x="38687" y="1746"/>
                    <a:pt x="38596" y="1746"/>
                  </a:cubicBezTo>
                  <a:cubicBezTo>
                    <a:pt x="38560" y="1746"/>
                    <a:pt x="38524" y="1733"/>
                    <a:pt x="38495" y="1705"/>
                  </a:cubicBezTo>
                  <a:cubicBezTo>
                    <a:pt x="38262" y="1505"/>
                    <a:pt x="38028" y="1305"/>
                    <a:pt x="37695" y="1205"/>
                  </a:cubicBezTo>
                  <a:cubicBezTo>
                    <a:pt x="37506" y="1142"/>
                    <a:pt x="37584" y="902"/>
                    <a:pt x="37761" y="902"/>
                  </a:cubicBezTo>
                  <a:close/>
                  <a:moveTo>
                    <a:pt x="2326" y="659"/>
                  </a:moveTo>
                  <a:cubicBezTo>
                    <a:pt x="2449" y="659"/>
                    <a:pt x="2487" y="850"/>
                    <a:pt x="2369" y="938"/>
                  </a:cubicBezTo>
                  <a:cubicBezTo>
                    <a:pt x="2236" y="1038"/>
                    <a:pt x="2036" y="1138"/>
                    <a:pt x="1902" y="1305"/>
                  </a:cubicBezTo>
                  <a:cubicBezTo>
                    <a:pt x="1769" y="1438"/>
                    <a:pt x="1635" y="1638"/>
                    <a:pt x="1569" y="1839"/>
                  </a:cubicBezTo>
                  <a:cubicBezTo>
                    <a:pt x="1554" y="1868"/>
                    <a:pt x="1519" y="1885"/>
                    <a:pt x="1484" y="1885"/>
                  </a:cubicBezTo>
                  <a:cubicBezTo>
                    <a:pt x="1442" y="1885"/>
                    <a:pt x="1402" y="1860"/>
                    <a:pt x="1402" y="1805"/>
                  </a:cubicBezTo>
                  <a:cubicBezTo>
                    <a:pt x="1469" y="1338"/>
                    <a:pt x="1802" y="804"/>
                    <a:pt x="2269" y="671"/>
                  </a:cubicBezTo>
                  <a:cubicBezTo>
                    <a:pt x="2290" y="663"/>
                    <a:pt x="2308" y="659"/>
                    <a:pt x="2326" y="659"/>
                  </a:cubicBezTo>
                  <a:close/>
                  <a:moveTo>
                    <a:pt x="38710" y="3003"/>
                  </a:moveTo>
                  <a:cubicBezTo>
                    <a:pt x="38740" y="3003"/>
                    <a:pt x="38770" y="3014"/>
                    <a:pt x="38795" y="3039"/>
                  </a:cubicBezTo>
                  <a:cubicBezTo>
                    <a:pt x="38962" y="3206"/>
                    <a:pt x="38862" y="3540"/>
                    <a:pt x="38729" y="3707"/>
                  </a:cubicBezTo>
                  <a:cubicBezTo>
                    <a:pt x="38699" y="3746"/>
                    <a:pt x="38661" y="3762"/>
                    <a:pt x="38624" y="3762"/>
                  </a:cubicBezTo>
                  <a:cubicBezTo>
                    <a:pt x="38534" y="3762"/>
                    <a:pt x="38448" y="3667"/>
                    <a:pt x="38495" y="3573"/>
                  </a:cubicBezTo>
                  <a:cubicBezTo>
                    <a:pt x="38562" y="3506"/>
                    <a:pt x="38562" y="3406"/>
                    <a:pt x="38595" y="3340"/>
                  </a:cubicBezTo>
                  <a:cubicBezTo>
                    <a:pt x="38595" y="3240"/>
                    <a:pt x="38562" y="3173"/>
                    <a:pt x="38595" y="3073"/>
                  </a:cubicBezTo>
                  <a:cubicBezTo>
                    <a:pt x="38616" y="3031"/>
                    <a:pt x="38662" y="3003"/>
                    <a:pt x="38710" y="3003"/>
                  </a:cubicBezTo>
                  <a:close/>
                  <a:moveTo>
                    <a:pt x="1391" y="2754"/>
                  </a:moveTo>
                  <a:cubicBezTo>
                    <a:pt x="1462" y="2754"/>
                    <a:pt x="1535" y="2798"/>
                    <a:pt x="1535" y="2873"/>
                  </a:cubicBezTo>
                  <a:cubicBezTo>
                    <a:pt x="1535" y="3273"/>
                    <a:pt x="1402" y="3707"/>
                    <a:pt x="1335" y="4107"/>
                  </a:cubicBezTo>
                  <a:cubicBezTo>
                    <a:pt x="1321" y="4149"/>
                    <a:pt x="1278" y="4167"/>
                    <a:pt x="1235" y="4167"/>
                  </a:cubicBezTo>
                  <a:cubicBezTo>
                    <a:pt x="1175" y="4167"/>
                    <a:pt x="1116" y="4132"/>
                    <a:pt x="1135" y="4073"/>
                  </a:cubicBezTo>
                  <a:cubicBezTo>
                    <a:pt x="1168" y="3673"/>
                    <a:pt x="1135" y="3206"/>
                    <a:pt x="1269" y="2839"/>
                  </a:cubicBezTo>
                  <a:cubicBezTo>
                    <a:pt x="1283" y="2781"/>
                    <a:pt x="1336" y="2754"/>
                    <a:pt x="1391" y="2754"/>
                  </a:cubicBezTo>
                  <a:close/>
                  <a:moveTo>
                    <a:pt x="38581" y="5135"/>
                  </a:moveTo>
                  <a:cubicBezTo>
                    <a:pt x="38625" y="5135"/>
                    <a:pt x="38670" y="5157"/>
                    <a:pt x="38695" y="5208"/>
                  </a:cubicBezTo>
                  <a:cubicBezTo>
                    <a:pt x="38929" y="5675"/>
                    <a:pt x="38962" y="6175"/>
                    <a:pt x="38862" y="6675"/>
                  </a:cubicBezTo>
                  <a:cubicBezTo>
                    <a:pt x="38847" y="6722"/>
                    <a:pt x="38795" y="6747"/>
                    <a:pt x="38748" y="6747"/>
                  </a:cubicBezTo>
                  <a:cubicBezTo>
                    <a:pt x="38693" y="6747"/>
                    <a:pt x="38644" y="6713"/>
                    <a:pt x="38662" y="6642"/>
                  </a:cubicBezTo>
                  <a:cubicBezTo>
                    <a:pt x="38695" y="6175"/>
                    <a:pt x="38629" y="5741"/>
                    <a:pt x="38462" y="5274"/>
                  </a:cubicBezTo>
                  <a:cubicBezTo>
                    <a:pt x="38441" y="5192"/>
                    <a:pt x="38510" y="5135"/>
                    <a:pt x="38581" y="5135"/>
                  </a:cubicBezTo>
                  <a:close/>
                  <a:moveTo>
                    <a:pt x="1214" y="5449"/>
                  </a:moveTo>
                  <a:cubicBezTo>
                    <a:pt x="1277" y="5449"/>
                    <a:pt x="1335" y="5491"/>
                    <a:pt x="1335" y="5575"/>
                  </a:cubicBezTo>
                  <a:cubicBezTo>
                    <a:pt x="1402" y="6142"/>
                    <a:pt x="1335" y="6809"/>
                    <a:pt x="1302" y="7376"/>
                  </a:cubicBezTo>
                  <a:cubicBezTo>
                    <a:pt x="1302" y="7438"/>
                    <a:pt x="1266" y="7464"/>
                    <a:pt x="1227" y="7464"/>
                  </a:cubicBezTo>
                  <a:cubicBezTo>
                    <a:pt x="1183" y="7464"/>
                    <a:pt x="1135" y="7429"/>
                    <a:pt x="1135" y="7376"/>
                  </a:cubicBezTo>
                  <a:cubicBezTo>
                    <a:pt x="1102" y="6809"/>
                    <a:pt x="1002" y="6142"/>
                    <a:pt x="1068" y="5575"/>
                  </a:cubicBezTo>
                  <a:cubicBezTo>
                    <a:pt x="1085" y="5491"/>
                    <a:pt x="1152" y="5449"/>
                    <a:pt x="1214" y="5449"/>
                  </a:cubicBezTo>
                  <a:close/>
                  <a:moveTo>
                    <a:pt x="38825" y="8043"/>
                  </a:moveTo>
                  <a:cubicBezTo>
                    <a:pt x="38879" y="8043"/>
                    <a:pt x="38929" y="8076"/>
                    <a:pt x="38929" y="8143"/>
                  </a:cubicBezTo>
                  <a:cubicBezTo>
                    <a:pt x="38996" y="8643"/>
                    <a:pt x="38962" y="9144"/>
                    <a:pt x="38929" y="9644"/>
                  </a:cubicBezTo>
                  <a:cubicBezTo>
                    <a:pt x="38929" y="9711"/>
                    <a:pt x="38870" y="9744"/>
                    <a:pt x="38812" y="9744"/>
                  </a:cubicBezTo>
                  <a:cubicBezTo>
                    <a:pt x="38754" y="9744"/>
                    <a:pt x="38695" y="9711"/>
                    <a:pt x="38695" y="9644"/>
                  </a:cubicBezTo>
                  <a:cubicBezTo>
                    <a:pt x="38695" y="9144"/>
                    <a:pt x="38662" y="8643"/>
                    <a:pt x="38695" y="8143"/>
                  </a:cubicBezTo>
                  <a:cubicBezTo>
                    <a:pt x="38712" y="8076"/>
                    <a:pt x="38770" y="8043"/>
                    <a:pt x="38825" y="8043"/>
                  </a:cubicBezTo>
                  <a:close/>
                  <a:moveTo>
                    <a:pt x="1300" y="8330"/>
                  </a:moveTo>
                  <a:cubicBezTo>
                    <a:pt x="1359" y="8330"/>
                    <a:pt x="1420" y="8364"/>
                    <a:pt x="1435" y="8443"/>
                  </a:cubicBezTo>
                  <a:cubicBezTo>
                    <a:pt x="1535" y="8910"/>
                    <a:pt x="1535" y="9444"/>
                    <a:pt x="1569" y="9944"/>
                  </a:cubicBezTo>
                  <a:cubicBezTo>
                    <a:pt x="1569" y="10028"/>
                    <a:pt x="1510" y="10069"/>
                    <a:pt x="1452" y="10069"/>
                  </a:cubicBezTo>
                  <a:cubicBezTo>
                    <a:pt x="1394" y="10069"/>
                    <a:pt x="1335" y="10028"/>
                    <a:pt x="1335" y="9944"/>
                  </a:cubicBezTo>
                  <a:cubicBezTo>
                    <a:pt x="1269" y="9477"/>
                    <a:pt x="1168" y="8944"/>
                    <a:pt x="1168" y="8443"/>
                  </a:cubicBezTo>
                  <a:cubicBezTo>
                    <a:pt x="1168" y="8373"/>
                    <a:pt x="1233" y="8330"/>
                    <a:pt x="1300" y="8330"/>
                  </a:cubicBezTo>
                  <a:close/>
                  <a:moveTo>
                    <a:pt x="29489" y="11746"/>
                  </a:moveTo>
                  <a:cubicBezTo>
                    <a:pt x="29656" y="11746"/>
                    <a:pt x="29689" y="11979"/>
                    <a:pt x="29522" y="12046"/>
                  </a:cubicBezTo>
                  <a:cubicBezTo>
                    <a:pt x="29155" y="12179"/>
                    <a:pt x="28655" y="12179"/>
                    <a:pt x="28255" y="12246"/>
                  </a:cubicBezTo>
                  <a:cubicBezTo>
                    <a:pt x="28088" y="12246"/>
                    <a:pt x="28021" y="12046"/>
                    <a:pt x="28188" y="12012"/>
                  </a:cubicBezTo>
                  <a:cubicBezTo>
                    <a:pt x="28588" y="11912"/>
                    <a:pt x="29055" y="11746"/>
                    <a:pt x="29489" y="11746"/>
                  </a:cubicBezTo>
                  <a:close/>
                  <a:moveTo>
                    <a:pt x="31732" y="11876"/>
                  </a:moveTo>
                  <a:cubicBezTo>
                    <a:pt x="31740" y="11876"/>
                    <a:pt x="31748" y="11877"/>
                    <a:pt x="31757" y="11879"/>
                  </a:cubicBezTo>
                  <a:cubicBezTo>
                    <a:pt x="32357" y="11946"/>
                    <a:pt x="32991" y="11946"/>
                    <a:pt x="33592" y="12113"/>
                  </a:cubicBezTo>
                  <a:cubicBezTo>
                    <a:pt x="33725" y="12146"/>
                    <a:pt x="33692" y="12346"/>
                    <a:pt x="33558" y="12346"/>
                  </a:cubicBezTo>
                  <a:cubicBezTo>
                    <a:pt x="33494" y="12350"/>
                    <a:pt x="33430" y="12351"/>
                    <a:pt x="33365" y="12351"/>
                  </a:cubicBezTo>
                  <a:cubicBezTo>
                    <a:pt x="32822" y="12351"/>
                    <a:pt x="32256" y="12235"/>
                    <a:pt x="31690" y="12146"/>
                  </a:cubicBezTo>
                  <a:cubicBezTo>
                    <a:pt x="31532" y="12146"/>
                    <a:pt x="31584" y="11876"/>
                    <a:pt x="31732" y="11876"/>
                  </a:cubicBezTo>
                  <a:close/>
                  <a:moveTo>
                    <a:pt x="38920" y="10793"/>
                  </a:moveTo>
                  <a:cubicBezTo>
                    <a:pt x="38968" y="10793"/>
                    <a:pt x="39014" y="10820"/>
                    <a:pt x="39029" y="10878"/>
                  </a:cubicBezTo>
                  <a:cubicBezTo>
                    <a:pt x="39162" y="11412"/>
                    <a:pt x="38929" y="11946"/>
                    <a:pt x="38595" y="12313"/>
                  </a:cubicBezTo>
                  <a:cubicBezTo>
                    <a:pt x="38566" y="12342"/>
                    <a:pt x="38534" y="12354"/>
                    <a:pt x="38504" y="12354"/>
                  </a:cubicBezTo>
                  <a:cubicBezTo>
                    <a:pt x="38431" y="12354"/>
                    <a:pt x="38371" y="12283"/>
                    <a:pt x="38395" y="12213"/>
                  </a:cubicBezTo>
                  <a:lnTo>
                    <a:pt x="38328" y="12213"/>
                  </a:lnTo>
                  <a:lnTo>
                    <a:pt x="38328" y="12012"/>
                  </a:lnTo>
                  <a:cubicBezTo>
                    <a:pt x="38395" y="12012"/>
                    <a:pt x="38462" y="12012"/>
                    <a:pt x="38495" y="12046"/>
                  </a:cubicBezTo>
                  <a:cubicBezTo>
                    <a:pt x="38695" y="11712"/>
                    <a:pt x="38762" y="11345"/>
                    <a:pt x="38795" y="10912"/>
                  </a:cubicBezTo>
                  <a:cubicBezTo>
                    <a:pt x="38795" y="10837"/>
                    <a:pt x="38858" y="10793"/>
                    <a:pt x="38920" y="10793"/>
                  </a:cubicBezTo>
                  <a:close/>
                  <a:moveTo>
                    <a:pt x="22379" y="12054"/>
                  </a:moveTo>
                  <a:cubicBezTo>
                    <a:pt x="22650" y="12054"/>
                    <a:pt x="22917" y="12062"/>
                    <a:pt x="23184" y="12079"/>
                  </a:cubicBezTo>
                  <a:cubicBezTo>
                    <a:pt x="23318" y="12113"/>
                    <a:pt x="23318" y="12313"/>
                    <a:pt x="23184" y="12313"/>
                  </a:cubicBezTo>
                  <a:cubicBezTo>
                    <a:pt x="22807" y="12336"/>
                    <a:pt x="22429" y="12360"/>
                    <a:pt x="22040" y="12360"/>
                  </a:cubicBezTo>
                  <a:cubicBezTo>
                    <a:pt x="21879" y="12360"/>
                    <a:pt x="21716" y="12356"/>
                    <a:pt x="21550" y="12346"/>
                  </a:cubicBezTo>
                  <a:cubicBezTo>
                    <a:pt x="21416" y="12313"/>
                    <a:pt x="21416" y="12079"/>
                    <a:pt x="21550" y="12079"/>
                  </a:cubicBezTo>
                  <a:cubicBezTo>
                    <a:pt x="21833" y="12062"/>
                    <a:pt x="22108" y="12054"/>
                    <a:pt x="22379" y="12054"/>
                  </a:cubicBezTo>
                  <a:close/>
                  <a:moveTo>
                    <a:pt x="25019" y="12012"/>
                  </a:moveTo>
                  <a:cubicBezTo>
                    <a:pt x="25586" y="12113"/>
                    <a:pt x="26153" y="12079"/>
                    <a:pt x="26720" y="12113"/>
                  </a:cubicBezTo>
                  <a:cubicBezTo>
                    <a:pt x="26820" y="12113"/>
                    <a:pt x="26853" y="12279"/>
                    <a:pt x="26753" y="12313"/>
                  </a:cubicBezTo>
                  <a:cubicBezTo>
                    <a:pt x="26553" y="12346"/>
                    <a:pt x="26353" y="12361"/>
                    <a:pt x="26154" y="12361"/>
                  </a:cubicBezTo>
                  <a:cubicBezTo>
                    <a:pt x="25756" y="12361"/>
                    <a:pt x="25364" y="12302"/>
                    <a:pt x="24985" y="12213"/>
                  </a:cubicBezTo>
                  <a:cubicBezTo>
                    <a:pt x="24852" y="12179"/>
                    <a:pt x="24885" y="12012"/>
                    <a:pt x="25019" y="12012"/>
                  </a:cubicBezTo>
                  <a:close/>
                  <a:moveTo>
                    <a:pt x="19548" y="12113"/>
                  </a:moveTo>
                  <a:cubicBezTo>
                    <a:pt x="19682" y="12113"/>
                    <a:pt x="19682" y="12346"/>
                    <a:pt x="19548" y="12346"/>
                  </a:cubicBezTo>
                  <a:cubicBezTo>
                    <a:pt x="19015" y="12413"/>
                    <a:pt x="18447" y="12413"/>
                    <a:pt x="17914" y="12446"/>
                  </a:cubicBezTo>
                  <a:cubicBezTo>
                    <a:pt x="17780" y="12446"/>
                    <a:pt x="17814" y="12246"/>
                    <a:pt x="17914" y="12246"/>
                  </a:cubicBezTo>
                  <a:cubicBezTo>
                    <a:pt x="18447" y="12179"/>
                    <a:pt x="18981" y="12113"/>
                    <a:pt x="19548" y="12113"/>
                  </a:cubicBezTo>
                  <a:close/>
                  <a:moveTo>
                    <a:pt x="15579" y="12198"/>
                  </a:moveTo>
                  <a:cubicBezTo>
                    <a:pt x="15723" y="12198"/>
                    <a:pt x="15868" y="12201"/>
                    <a:pt x="16012" y="12213"/>
                  </a:cubicBezTo>
                  <a:cubicBezTo>
                    <a:pt x="16146" y="12213"/>
                    <a:pt x="16112" y="12413"/>
                    <a:pt x="16012" y="12413"/>
                  </a:cubicBezTo>
                  <a:cubicBezTo>
                    <a:pt x="15579" y="12479"/>
                    <a:pt x="15145" y="12446"/>
                    <a:pt x="14711" y="12479"/>
                  </a:cubicBezTo>
                  <a:cubicBezTo>
                    <a:pt x="14545" y="12479"/>
                    <a:pt x="14545" y="12213"/>
                    <a:pt x="14711" y="12213"/>
                  </a:cubicBezTo>
                  <a:cubicBezTo>
                    <a:pt x="15001" y="12213"/>
                    <a:pt x="15290" y="12198"/>
                    <a:pt x="15579" y="12198"/>
                  </a:cubicBezTo>
                  <a:close/>
                  <a:moveTo>
                    <a:pt x="12343" y="12313"/>
                  </a:moveTo>
                  <a:cubicBezTo>
                    <a:pt x="12477" y="12313"/>
                    <a:pt x="12477" y="12513"/>
                    <a:pt x="12343" y="12546"/>
                  </a:cubicBezTo>
                  <a:lnTo>
                    <a:pt x="10742" y="12546"/>
                  </a:lnTo>
                  <a:cubicBezTo>
                    <a:pt x="10609" y="12546"/>
                    <a:pt x="10609" y="12313"/>
                    <a:pt x="10742" y="12313"/>
                  </a:cubicBezTo>
                  <a:close/>
                  <a:moveTo>
                    <a:pt x="35170" y="12242"/>
                  </a:moveTo>
                  <a:cubicBezTo>
                    <a:pt x="35178" y="12242"/>
                    <a:pt x="35185" y="12243"/>
                    <a:pt x="35193" y="12246"/>
                  </a:cubicBezTo>
                  <a:cubicBezTo>
                    <a:pt x="35443" y="12296"/>
                    <a:pt x="35685" y="12304"/>
                    <a:pt x="35927" y="12304"/>
                  </a:cubicBezTo>
                  <a:cubicBezTo>
                    <a:pt x="36048" y="12304"/>
                    <a:pt x="36168" y="12302"/>
                    <a:pt x="36290" y="12302"/>
                  </a:cubicBezTo>
                  <a:cubicBezTo>
                    <a:pt x="36412" y="12302"/>
                    <a:pt x="36535" y="12304"/>
                    <a:pt x="36661" y="12313"/>
                  </a:cubicBezTo>
                  <a:cubicBezTo>
                    <a:pt x="36794" y="12313"/>
                    <a:pt x="36827" y="12513"/>
                    <a:pt x="36694" y="12546"/>
                  </a:cubicBezTo>
                  <a:cubicBezTo>
                    <a:pt x="36561" y="12575"/>
                    <a:pt x="36418" y="12587"/>
                    <a:pt x="36271" y="12587"/>
                  </a:cubicBezTo>
                  <a:cubicBezTo>
                    <a:pt x="35897" y="12587"/>
                    <a:pt x="35494" y="12508"/>
                    <a:pt x="35159" y="12413"/>
                  </a:cubicBezTo>
                  <a:cubicBezTo>
                    <a:pt x="35036" y="12413"/>
                    <a:pt x="35084" y="12242"/>
                    <a:pt x="35170" y="12242"/>
                  </a:cubicBezTo>
                  <a:close/>
                  <a:moveTo>
                    <a:pt x="1490" y="11327"/>
                  </a:moveTo>
                  <a:cubicBezTo>
                    <a:pt x="1541" y="11327"/>
                    <a:pt x="1588" y="11354"/>
                    <a:pt x="1602" y="11412"/>
                  </a:cubicBezTo>
                  <a:cubicBezTo>
                    <a:pt x="1635" y="11812"/>
                    <a:pt x="1802" y="12146"/>
                    <a:pt x="2102" y="12413"/>
                  </a:cubicBezTo>
                  <a:cubicBezTo>
                    <a:pt x="2186" y="12469"/>
                    <a:pt x="2106" y="12595"/>
                    <a:pt x="2019" y="12595"/>
                  </a:cubicBezTo>
                  <a:cubicBezTo>
                    <a:pt x="2002" y="12595"/>
                    <a:pt x="1985" y="12590"/>
                    <a:pt x="1969" y="12580"/>
                  </a:cubicBezTo>
                  <a:cubicBezTo>
                    <a:pt x="1602" y="12313"/>
                    <a:pt x="1335" y="11946"/>
                    <a:pt x="1335" y="11445"/>
                  </a:cubicBezTo>
                  <a:cubicBezTo>
                    <a:pt x="1354" y="11370"/>
                    <a:pt x="1425" y="11327"/>
                    <a:pt x="1490" y="11327"/>
                  </a:cubicBezTo>
                  <a:close/>
                  <a:moveTo>
                    <a:pt x="7773" y="12531"/>
                  </a:moveTo>
                  <a:cubicBezTo>
                    <a:pt x="7940" y="12531"/>
                    <a:pt x="8107" y="12535"/>
                    <a:pt x="8274" y="12546"/>
                  </a:cubicBezTo>
                  <a:cubicBezTo>
                    <a:pt x="8407" y="12546"/>
                    <a:pt x="8407" y="12713"/>
                    <a:pt x="8274" y="12713"/>
                  </a:cubicBezTo>
                  <a:cubicBezTo>
                    <a:pt x="7773" y="12746"/>
                    <a:pt x="7273" y="12746"/>
                    <a:pt x="6772" y="12746"/>
                  </a:cubicBezTo>
                  <a:cubicBezTo>
                    <a:pt x="6672" y="12713"/>
                    <a:pt x="6672" y="12546"/>
                    <a:pt x="6772" y="12546"/>
                  </a:cubicBezTo>
                  <a:cubicBezTo>
                    <a:pt x="7106" y="12546"/>
                    <a:pt x="7440" y="12531"/>
                    <a:pt x="7773" y="12531"/>
                  </a:cubicBezTo>
                  <a:close/>
                  <a:moveTo>
                    <a:pt x="4119" y="12478"/>
                  </a:moveTo>
                  <a:cubicBezTo>
                    <a:pt x="4419" y="12478"/>
                    <a:pt x="4723" y="12519"/>
                    <a:pt x="5005" y="12613"/>
                  </a:cubicBezTo>
                  <a:cubicBezTo>
                    <a:pt x="5128" y="12644"/>
                    <a:pt x="5109" y="12817"/>
                    <a:pt x="5000" y="12817"/>
                  </a:cubicBezTo>
                  <a:cubicBezTo>
                    <a:pt x="4991" y="12817"/>
                    <a:pt x="4981" y="12816"/>
                    <a:pt x="4971" y="12813"/>
                  </a:cubicBezTo>
                  <a:cubicBezTo>
                    <a:pt x="4471" y="12813"/>
                    <a:pt x="3970" y="12746"/>
                    <a:pt x="3470" y="12746"/>
                  </a:cubicBezTo>
                  <a:cubicBezTo>
                    <a:pt x="3337" y="12746"/>
                    <a:pt x="3303" y="12580"/>
                    <a:pt x="3437" y="12546"/>
                  </a:cubicBezTo>
                  <a:cubicBezTo>
                    <a:pt x="3655" y="12502"/>
                    <a:pt x="3886" y="12478"/>
                    <a:pt x="4119" y="12478"/>
                  </a:cubicBezTo>
                  <a:close/>
                  <a:moveTo>
                    <a:pt x="4048" y="0"/>
                  </a:moveTo>
                  <a:cubicBezTo>
                    <a:pt x="3400" y="0"/>
                    <a:pt x="2759" y="26"/>
                    <a:pt x="2136" y="104"/>
                  </a:cubicBezTo>
                  <a:cubicBezTo>
                    <a:pt x="1" y="337"/>
                    <a:pt x="468" y="4674"/>
                    <a:pt x="501" y="6242"/>
                  </a:cubicBezTo>
                  <a:cubicBezTo>
                    <a:pt x="501" y="8276"/>
                    <a:pt x="668" y="10278"/>
                    <a:pt x="768" y="12313"/>
                  </a:cubicBezTo>
                  <a:cubicBezTo>
                    <a:pt x="768" y="12379"/>
                    <a:pt x="768" y="12413"/>
                    <a:pt x="735" y="12446"/>
                  </a:cubicBezTo>
                  <a:cubicBezTo>
                    <a:pt x="1198" y="13352"/>
                    <a:pt x="2233" y="13541"/>
                    <a:pt x="3296" y="13541"/>
                  </a:cubicBezTo>
                  <a:cubicBezTo>
                    <a:pt x="3994" y="13541"/>
                    <a:pt x="4703" y="13460"/>
                    <a:pt x="5271" y="13447"/>
                  </a:cubicBezTo>
                  <a:cubicBezTo>
                    <a:pt x="6839" y="13380"/>
                    <a:pt x="8374" y="13347"/>
                    <a:pt x="9941" y="13313"/>
                  </a:cubicBezTo>
                  <a:cubicBezTo>
                    <a:pt x="13010" y="13247"/>
                    <a:pt x="16112" y="13180"/>
                    <a:pt x="19215" y="13147"/>
                  </a:cubicBezTo>
                  <a:cubicBezTo>
                    <a:pt x="21985" y="13101"/>
                    <a:pt x="24763" y="13083"/>
                    <a:pt x="27541" y="13083"/>
                  </a:cubicBezTo>
                  <a:cubicBezTo>
                    <a:pt x="30917" y="13083"/>
                    <a:pt x="34294" y="13110"/>
                    <a:pt x="37661" y="13147"/>
                  </a:cubicBezTo>
                  <a:cubicBezTo>
                    <a:pt x="37871" y="13147"/>
                    <a:pt x="38102" y="13168"/>
                    <a:pt x="38312" y="13168"/>
                  </a:cubicBezTo>
                  <a:cubicBezTo>
                    <a:pt x="38469" y="13168"/>
                    <a:pt x="38614" y="13156"/>
                    <a:pt x="38729" y="13113"/>
                  </a:cubicBezTo>
                  <a:cubicBezTo>
                    <a:pt x="39829" y="12746"/>
                    <a:pt x="39529" y="11612"/>
                    <a:pt x="39496" y="10845"/>
                  </a:cubicBezTo>
                  <a:cubicBezTo>
                    <a:pt x="39463" y="9544"/>
                    <a:pt x="39463" y="8243"/>
                    <a:pt x="39463" y="6942"/>
                  </a:cubicBezTo>
                  <a:cubicBezTo>
                    <a:pt x="39463" y="5641"/>
                    <a:pt x="39496" y="4340"/>
                    <a:pt x="39529" y="3039"/>
                  </a:cubicBezTo>
                  <a:cubicBezTo>
                    <a:pt x="39563" y="2239"/>
                    <a:pt x="39863" y="938"/>
                    <a:pt x="38962" y="438"/>
                  </a:cubicBezTo>
                  <a:cubicBezTo>
                    <a:pt x="38695" y="304"/>
                    <a:pt x="38262" y="337"/>
                    <a:pt x="37928" y="304"/>
                  </a:cubicBezTo>
                  <a:cubicBezTo>
                    <a:pt x="37861" y="337"/>
                    <a:pt x="37828" y="337"/>
                    <a:pt x="37761" y="337"/>
                  </a:cubicBezTo>
                  <a:cubicBezTo>
                    <a:pt x="36474" y="348"/>
                    <a:pt x="35186" y="353"/>
                    <a:pt x="33897" y="353"/>
                  </a:cubicBezTo>
                  <a:cubicBezTo>
                    <a:pt x="27204" y="353"/>
                    <a:pt x="20496" y="227"/>
                    <a:pt x="13811" y="171"/>
                  </a:cubicBezTo>
                  <a:cubicBezTo>
                    <a:pt x="11843" y="137"/>
                    <a:pt x="9908" y="137"/>
                    <a:pt x="7940" y="104"/>
                  </a:cubicBezTo>
                  <a:cubicBezTo>
                    <a:pt x="6672" y="104"/>
                    <a:pt x="5346" y="0"/>
                    <a:pt x="4048" y="0"/>
                  </a:cubicBezTo>
                  <a:close/>
                </a:path>
              </a:pathLst>
            </a:custGeom>
            <a:grpFill/>
            <a:ln/>
          </p:spPr>
          <p:style>
            <a:lnRef idx="2">
              <a:schemeClr val="accent2">
                <a:shade val="50000"/>
              </a:schemeClr>
            </a:lnRef>
            <a:fillRef idx="1">
              <a:schemeClr val="accent2"/>
            </a:fillRef>
            <a:effectRef idx="0">
              <a:schemeClr val="accent2"/>
            </a:effectRef>
            <a:fontRef idx="minor">
              <a:schemeClr val="lt1"/>
            </a:fontRef>
          </p:style>
          <p:txBody>
            <a:bodyPr spcFirstLastPara="1" wrap="square" lIns="91425" tIns="91425" rIns="91425" bIns="91425" anchor="ctr" anchorCtr="0">
              <a:noAutofit/>
            </a:bodyPr>
            <a:lstStyle/>
            <a:p>
              <a:pPr marL="0" lvl="0" indent="0" algn="ctr" rtl="0">
                <a:spcBef>
                  <a:spcPts val="0"/>
                </a:spcBef>
                <a:spcAft>
                  <a:spcPts val="0"/>
                </a:spcAft>
                <a:buNone/>
              </a:pPr>
              <a:r>
                <a:rPr lang="en-US" sz="2800" dirty="0">
                  <a:latin typeface="Algerian" panose="04020705040A02060702" pitchFamily="82" charset="0"/>
                </a:rPr>
                <a:t>NGHĨA CỦA TỪ</a:t>
              </a:r>
            </a:p>
          </p:txBody>
        </p:sp>
        <p:sp>
          <p:nvSpPr>
            <p:cNvPr id="51" name="Google Shape;3114;p71"/>
            <p:cNvSpPr/>
            <p:nvPr/>
          </p:nvSpPr>
          <p:spPr>
            <a:xfrm>
              <a:off x="5710513" y="3993648"/>
              <a:ext cx="15512" cy="28999"/>
            </a:xfrm>
            <a:custGeom>
              <a:avLst/>
              <a:gdLst/>
              <a:ahLst/>
              <a:cxnLst/>
              <a:rect l="l" t="t" r="r" b="b"/>
              <a:pathLst>
                <a:path w="835" h="1561" extrusionOk="0">
                  <a:moveTo>
                    <a:pt x="592" y="0"/>
                  </a:moveTo>
                  <a:cubicBezTo>
                    <a:pt x="530" y="0"/>
                    <a:pt x="467" y="44"/>
                    <a:pt x="467" y="119"/>
                  </a:cubicBezTo>
                  <a:cubicBezTo>
                    <a:pt x="434" y="552"/>
                    <a:pt x="367" y="919"/>
                    <a:pt x="134" y="1253"/>
                  </a:cubicBezTo>
                  <a:cubicBezTo>
                    <a:pt x="134" y="1219"/>
                    <a:pt x="67" y="1219"/>
                    <a:pt x="0" y="1219"/>
                  </a:cubicBezTo>
                  <a:lnTo>
                    <a:pt x="0" y="1420"/>
                  </a:lnTo>
                  <a:cubicBezTo>
                    <a:pt x="0" y="1420"/>
                    <a:pt x="34" y="1420"/>
                    <a:pt x="67" y="1386"/>
                  </a:cubicBezTo>
                  <a:lnTo>
                    <a:pt x="67" y="1386"/>
                  </a:lnTo>
                  <a:cubicBezTo>
                    <a:pt x="43" y="1482"/>
                    <a:pt x="105" y="1560"/>
                    <a:pt x="179" y="1560"/>
                  </a:cubicBezTo>
                  <a:cubicBezTo>
                    <a:pt x="208" y="1560"/>
                    <a:pt x="239" y="1548"/>
                    <a:pt x="267" y="1520"/>
                  </a:cubicBezTo>
                  <a:cubicBezTo>
                    <a:pt x="601" y="1153"/>
                    <a:pt x="834" y="619"/>
                    <a:pt x="701" y="85"/>
                  </a:cubicBezTo>
                  <a:cubicBezTo>
                    <a:pt x="686" y="27"/>
                    <a:pt x="640" y="0"/>
                    <a:pt x="592" y="0"/>
                  </a:cubicBezTo>
                  <a:close/>
                </a:path>
              </a:pathLst>
            </a:custGeom>
            <a:grpFill/>
            <a:ln/>
          </p:spPr>
          <p:style>
            <a:lnRef idx="2">
              <a:schemeClr val="accent2">
                <a:shade val="50000"/>
              </a:schemeClr>
            </a:lnRef>
            <a:fillRef idx="1">
              <a:schemeClr val="accent2"/>
            </a:fillRef>
            <a:effectRef idx="0">
              <a:schemeClr val="accent2"/>
            </a:effectRef>
            <a:fontRef idx="minor">
              <a:schemeClr val="lt1"/>
            </a:fontRef>
          </p:style>
          <p:txBody>
            <a:bodyPr spcFirstLastPara="1" wrap="square" lIns="91425" tIns="91425" rIns="91425" bIns="91425" anchor="ctr" anchorCtr="0">
              <a:noAutofit/>
            </a:bodyPr>
            <a:lstStyle/>
            <a:p>
              <a:pPr marL="0" lvl="0" indent="0" algn="l" rtl="0">
                <a:spcBef>
                  <a:spcPts val="0"/>
                </a:spcBef>
                <a:spcAft>
                  <a:spcPts val="0"/>
                </a:spcAft>
                <a:buNone/>
              </a:pPr>
              <a:endParaRPr lang="vi-VN" sz="2800" dirty="0"/>
            </a:p>
          </p:txBody>
        </p:sp>
        <p:sp>
          <p:nvSpPr>
            <p:cNvPr id="52" name="Google Shape;3115;p71"/>
            <p:cNvSpPr/>
            <p:nvPr/>
          </p:nvSpPr>
          <p:spPr>
            <a:xfrm>
              <a:off x="5716087" y="3942542"/>
              <a:ext cx="6223" cy="31637"/>
            </a:xfrm>
            <a:custGeom>
              <a:avLst/>
              <a:gdLst/>
              <a:ahLst/>
              <a:cxnLst/>
              <a:rect l="l" t="t" r="r" b="b"/>
              <a:pathLst>
                <a:path w="335" h="1703" extrusionOk="0">
                  <a:moveTo>
                    <a:pt x="197" y="1"/>
                  </a:moveTo>
                  <a:cubicBezTo>
                    <a:pt x="142" y="1"/>
                    <a:pt x="84" y="34"/>
                    <a:pt x="67" y="101"/>
                  </a:cubicBezTo>
                  <a:cubicBezTo>
                    <a:pt x="1" y="601"/>
                    <a:pt x="34" y="1102"/>
                    <a:pt x="67" y="1602"/>
                  </a:cubicBezTo>
                  <a:cubicBezTo>
                    <a:pt x="67" y="1669"/>
                    <a:pt x="126" y="1702"/>
                    <a:pt x="184" y="1702"/>
                  </a:cubicBezTo>
                  <a:cubicBezTo>
                    <a:pt x="242" y="1702"/>
                    <a:pt x="301" y="1669"/>
                    <a:pt x="301" y="1602"/>
                  </a:cubicBezTo>
                  <a:cubicBezTo>
                    <a:pt x="334" y="1102"/>
                    <a:pt x="334" y="601"/>
                    <a:pt x="301" y="101"/>
                  </a:cubicBezTo>
                  <a:cubicBezTo>
                    <a:pt x="301" y="34"/>
                    <a:pt x="251" y="1"/>
                    <a:pt x="197" y="1"/>
                  </a:cubicBezTo>
                  <a:close/>
                </a:path>
              </a:pathLst>
            </a:custGeom>
            <a:grpFill/>
            <a:ln/>
          </p:spPr>
          <p:style>
            <a:lnRef idx="2">
              <a:schemeClr val="accent2">
                <a:shade val="50000"/>
              </a:schemeClr>
            </a:lnRef>
            <a:fillRef idx="1">
              <a:schemeClr val="accent2"/>
            </a:fillRef>
            <a:effectRef idx="0">
              <a:schemeClr val="accent2"/>
            </a:effectRef>
            <a:fontRef idx="minor">
              <a:schemeClr val="lt1"/>
            </a:fontRef>
          </p:style>
          <p:txBody>
            <a:bodyPr spcFirstLastPara="1" wrap="square" lIns="91425" tIns="91425" rIns="91425" bIns="91425" anchor="ctr" anchorCtr="0">
              <a:noAutofit/>
            </a:bodyPr>
            <a:lstStyle/>
            <a:p>
              <a:pPr marL="0" lvl="0" indent="0" algn="l" rtl="0">
                <a:spcBef>
                  <a:spcPts val="0"/>
                </a:spcBef>
                <a:spcAft>
                  <a:spcPts val="0"/>
                </a:spcAft>
                <a:buNone/>
              </a:pPr>
              <a:endParaRPr lang="vi-VN" sz="2800" dirty="0"/>
            </a:p>
          </p:txBody>
        </p:sp>
        <p:sp>
          <p:nvSpPr>
            <p:cNvPr id="53" name="Google Shape;3116;p71"/>
            <p:cNvSpPr/>
            <p:nvPr/>
          </p:nvSpPr>
          <p:spPr>
            <a:xfrm>
              <a:off x="5712613" y="3888518"/>
              <a:ext cx="9697" cy="29966"/>
            </a:xfrm>
            <a:custGeom>
              <a:avLst/>
              <a:gdLst/>
              <a:ahLst/>
              <a:cxnLst/>
              <a:rect l="l" t="t" r="r" b="b"/>
              <a:pathLst>
                <a:path w="522" h="1613" extrusionOk="0">
                  <a:moveTo>
                    <a:pt x="140" y="1"/>
                  </a:moveTo>
                  <a:cubicBezTo>
                    <a:pt x="69" y="1"/>
                    <a:pt x="0" y="58"/>
                    <a:pt x="21" y="140"/>
                  </a:cubicBezTo>
                  <a:cubicBezTo>
                    <a:pt x="188" y="607"/>
                    <a:pt x="254" y="1041"/>
                    <a:pt x="188" y="1508"/>
                  </a:cubicBezTo>
                  <a:cubicBezTo>
                    <a:pt x="188" y="1579"/>
                    <a:pt x="245" y="1613"/>
                    <a:pt x="304" y="1613"/>
                  </a:cubicBezTo>
                  <a:cubicBezTo>
                    <a:pt x="354" y="1613"/>
                    <a:pt x="406" y="1588"/>
                    <a:pt x="421" y="1541"/>
                  </a:cubicBezTo>
                  <a:cubicBezTo>
                    <a:pt x="521" y="1041"/>
                    <a:pt x="488" y="541"/>
                    <a:pt x="254" y="74"/>
                  </a:cubicBezTo>
                  <a:cubicBezTo>
                    <a:pt x="229" y="23"/>
                    <a:pt x="184" y="1"/>
                    <a:pt x="140" y="1"/>
                  </a:cubicBezTo>
                  <a:close/>
                </a:path>
              </a:pathLst>
            </a:custGeom>
            <a:grpFill/>
            <a:ln/>
          </p:spPr>
          <p:style>
            <a:lnRef idx="2">
              <a:schemeClr val="accent2">
                <a:shade val="50000"/>
              </a:schemeClr>
            </a:lnRef>
            <a:fillRef idx="1">
              <a:schemeClr val="accent2"/>
            </a:fillRef>
            <a:effectRef idx="0">
              <a:schemeClr val="accent2"/>
            </a:effectRef>
            <a:fontRef idx="minor">
              <a:schemeClr val="lt1"/>
            </a:fontRef>
          </p:style>
          <p:txBody>
            <a:bodyPr spcFirstLastPara="1" wrap="square" lIns="91425" tIns="91425" rIns="91425" bIns="91425" anchor="ctr" anchorCtr="0">
              <a:noAutofit/>
            </a:bodyPr>
            <a:lstStyle/>
            <a:p>
              <a:pPr marL="0" lvl="0" indent="0" algn="l" rtl="0">
                <a:spcBef>
                  <a:spcPts val="0"/>
                </a:spcBef>
                <a:spcAft>
                  <a:spcPts val="0"/>
                </a:spcAft>
                <a:buNone/>
              </a:pPr>
              <a:endParaRPr lang="vi-VN" sz="2800" dirty="0"/>
            </a:p>
          </p:txBody>
        </p:sp>
        <p:sp>
          <p:nvSpPr>
            <p:cNvPr id="54" name="Google Shape;3117;p71"/>
            <p:cNvSpPr/>
            <p:nvPr/>
          </p:nvSpPr>
          <p:spPr>
            <a:xfrm>
              <a:off x="5712297" y="3848930"/>
              <a:ext cx="10013" cy="14100"/>
            </a:xfrm>
            <a:custGeom>
              <a:avLst/>
              <a:gdLst/>
              <a:ahLst/>
              <a:cxnLst/>
              <a:rect l="l" t="t" r="r" b="b"/>
              <a:pathLst>
                <a:path w="539" h="759" extrusionOk="0">
                  <a:moveTo>
                    <a:pt x="286" y="0"/>
                  </a:moveTo>
                  <a:cubicBezTo>
                    <a:pt x="238" y="0"/>
                    <a:pt x="192" y="28"/>
                    <a:pt x="171" y="70"/>
                  </a:cubicBezTo>
                  <a:cubicBezTo>
                    <a:pt x="138" y="170"/>
                    <a:pt x="171" y="237"/>
                    <a:pt x="171" y="303"/>
                  </a:cubicBezTo>
                  <a:cubicBezTo>
                    <a:pt x="138" y="403"/>
                    <a:pt x="138" y="503"/>
                    <a:pt x="71" y="570"/>
                  </a:cubicBezTo>
                  <a:cubicBezTo>
                    <a:pt x="0" y="664"/>
                    <a:pt x="96" y="759"/>
                    <a:pt x="194" y="759"/>
                  </a:cubicBezTo>
                  <a:cubicBezTo>
                    <a:pt x="235" y="759"/>
                    <a:pt x="275" y="743"/>
                    <a:pt x="305" y="704"/>
                  </a:cubicBezTo>
                  <a:cubicBezTo>
                    <a:pt x="438" y="537"/>
                    <a:pt x="538" y="203"/>
                    <a:pt x="371" y="36"/>
                  </a:cubicBezTo>
                  <a:cubicBezTo>
                    <a:pt x="346" y="11"/>
                    <a:pt x="316" y="0"/>
                    <a:pt x="286" y="0"/>
                  </a:cubicBezTo>
                  <a:close/>
                </a:path>
              </a:pathLst>
            </a:custGeom>
            <a:grpFill/>
            <a:ln/>
          </p:spPr>
          <p:style>
            <a:lnRef idx="2">
              <a:schemeClr val="accent2">
                <a:shade val="50000"/>
              </a:schemeClr>
            </a:lnRef>
            <a:fillRef idx="1">
              <a:schemeClr val="accent2"/>
            </a:fillRef>
            <a:effectRef idx="0">
              <a:schemeClr val="accent2"/>
            </a:effectRef>
            <a:fontRef idx="minor">
              <a:schemeClr val="lt1"/>
            </a:fontRef>
          </p:style>
          <p:txBody>
            <a:bodyPr spcFirstLastPara="1" wrap="square" lIns="91425" tIns="91425" rIns="91425" bIns="91425" anchor="ctr" anchorCtr="0">
              <a:noAutofit/>
            </a:bodyPr>
            <a:lstStyle/>
            <a:p>
              <a:pPr marL="0" lvl="0" indent="0" algn="l" rtl="0">
                <a:spcBef>
                  <a:spcPts val="0"/>
                </a:spcBef>
                <a:spcAft>
                  <a:spcPts val="0"/>
                </a:spcAft>
                <a:buNone/>
              </a:pPr>
              <a:endParaRPr lang="vi-VN" sz="2800" dirty="0"/>
            </a:p>
          </p:txBody>
        </p:sp>
        <p:sp>
          <p:nvSpPr>
            <p:cNvPr id="55" name="Google Shape;3118;p71"/>
            <p:cNvSpPr/>
            <p:nvPr/>
          </p:nvSpPr>
          <p:spPr>
            <a:xfrm>
              <a:off x="5695243" y="3809880"/>
              <a:ext cx="23631" cy="15438"/>
            </a:xfrm>
            <a:custGeom>
              <a:avLst/>
              <a:gdLst/>
              <a:ahLst/>
              <a:cxnLst/>
              <a:rect l="l" t="t" r="r" b="b"/>
              <a:pathLst>
                <a:path w="1272" h="831" extrusionOk="0">
                  <a:moveTo>
                    <a:pt x="255" y="1"/>
                  </a:moveTo>
                  <a:cubicBezTo>
                    <a:pt x="78" y="1"/>
                    <a:pt x="0" y="241"/>
                    <a:pt x="189" y="304"/>
                  </a:cubicBezTo>
                  <a:cubicBezTo>
                    <a:pt x="522" y="404"/>
                    <a:pt x="722" y="604"/>
                    <a:pt x="989" y="804"/>
                  </a:cubicBezTo>
                  <a:cubicBezTo>
                    <a:pt x="1016" y="822"/>
                    <a:pt x="1050" y="830"/>
                    <a:pt x="1084" y="830"/>
                  </a:cubicBezTo>
                  <a:cubicBezTo>
                    <a:pt x="1177" y="830"/>
                    <a:pt x="1271" y="768"/>
                    <a:pt x="1223" y="671"/>
                  </a:cubicBezTo>
                  <a:cubicBezTo>
                    <a:pt x="1089" y="304"/>
                    <a:pt x="689" y="70"/>
                    <a:pt x="289" y="4"/>
                  </a:cubicBezTo>
                  <a:cubicBezTo>
                    <a:pt x="277" y="2"/>
                    <a:pt x="266" y="1"/>
                    <a:pt x="255" y="1"/>
                  </a:cubicBezTo>
                  <a:close/>
                </a:path>
              </a:pathLst>
            </a:custGeom>
            <a:grpFill/>
            <a:ln/>
          </p:spPr>
          <p:style>
            <a:lnRef idx="2">
              <a:schemeClr val="accent2">
                <a:shade val="50000"/>
              </a:schemeClr>
            </a:lnRef>
            <a:fillRef idx="1">
              <a:schemeClr val="accent2"/>
            </a:fillRef>
            <a:effectRef idx="0">
              <a:schemeClr val="accent2"/>
            </a:effectRef>
            <a:fontRef idx="minor">
              <a:schemeClr val="lt1"/>
            </a:fontRef>
          </p:style>
          <p:txBody>
            <a:bodyPr spcFirstLastPara="1" wrap="square" lIns="91425" tIns="91425" rIns="91425" bIns="91425" anchor="ctr" anchorCtr="0">
              <a:noAutofit/>
            </a:bodyPr>
            <a:lstStyle/>
            <a:p>
              <a:pPr marL="0" lvl="0" indent="0" algn="l" rtl="0">
                <a:spcBef>
                  <a:spcPts val="0"/>
                </a:spcBef>
                <a:spcAft>
                  <a:spcPts val="0"/>
                </a:spcAft>
                <a:buNone/>
              </a:pPr>
              <a:endParaRPr lang="vi-VN" sz="2800" dirty="0"/>
            </a:p>
          </p:txBody>
        </p:sp>
        <p:sp>
          <p:nvSpPr>
            <p:cNvPr id="56" name="Google Shape;3119;p71"/>
            <p:cNvSpPr/>
            <p:nvPr/>
          </p:nvSpPr>
          <p:spPr>
            <a:xfrm>
              <a:off x="5649393" y="4020549"/>
              <a:ext cx="33254" cy="6428"/>
            </a:xfrm>
            <a:custGeom>
              <a:avLst/>
              <a:gdLst/>
              <a:ahLst/>
              <a:cxnLst/>
              <a:rect l="l" t="t" r="r" b="b"/>
              <a:pathLst>
                <a:path w="1790" h="346" extrusionOk="0">
                  <a:moveTo>
                    <a:pt x="121" y="1"/>
                  </a:moveTo>
                  <a:cubicBezTo>
                    <a:pt x="17" y="1"/>
                    <a:pt x="0" y="141"/>
                    <a:pt x="121" y="172"/>
                  </a:cubicBezTo>
                  <a:cubicBezTo>
                    <a:pt x="456" y="267"/>
                    <a:pt x="859" y="346"/>
                    <a:pt x="1233" y="346"/>
                  </a:cubicBezTo>
                  <a:cubicBezTo>
                    <a:pt x="1380" y="346"/>
                    <a:pt x="1523" y="334"/>
                    <a:pt x="1656" y="305"/>
                  </a:cubicBezTo>
                  <a:cubicBezTo>
                    <a:pt x="1789" y="272"/>
                    <a:pt x="1756" y="72"/>
                    <a:pt x="1623" y="38"/>
                  </a:cubicBezTo>
                  <a:cubicBezTo>
                    <a:pt x="1337" y="38"/>
                    <a:pt x="1062" y="60"/>
                    <a:pt x="785" y="60"/>
                  </a:cubicBezTo>
                  <a:cubicBezTo>
                    <a:pt x="578" y="60"/>
                    <a:pt x="369" y="48"/>
                    <a:pt x="155" y="5"/>
                  </a:cubicBezTo>
                  <a:cubicBezTo>
                    <a:pt x="143" y="2"/>
                    <a:pt x="132" y="1"/>
                    <a:pt x="121" y="1"/>
                  </a:cubicBezTo>
                  <a:close/>
                </a:path>
              </a:pathLst>
            </a:custGeom>
            <a:grpFill/>
            <a:ln/>
          </p:spPr>
          <p:style>
            <a:lnRef idx="2">
              <a:schemeClr val="accent2">
                <a:shade val="50000"/>
              </a:schemeClr>
            </a:lnRef>
            <a:fillRef idx="1">
              <a:schemeClr val="accent2"/>
            </a:fillRef>
            <a:effectRef idx="0">
              <a:schemeClr val="accent2"/>
            </a:effectRef>
            <a:fontRef idx="minor">
              <a:schemeClr val="lt1"/>
            </a:fontRef>
          </p:style>
          <p:txBody>
            <a:bodyPr spcFirstLastPara="1" wrap="square" lIns="91425" tIns="91425" rIns="91425" bIns="91425" anchor="ctr" anchorCtr="0">
              <a:noAutofit/>
            </a:bodyPr>
            <a:lstStyle/>
            <a:p>
              <a:pPr marL="0" lvl="0" indent="0" algn="l" rtl="0">
                <a:spcBef>
                  <a:spcPts val="0"/>
                </a:spcBef>
                <a:spcAft>
                  <a:spcPts val="0"/>
                </a:spcAft>
                <a:buNone/>
              </a:pPr>
              <a:endParaRPr lang="vi-VN" sz="2800" dirty="0"/>
            </a:p>
          </p:txBody>
        </p:sp>
        <p:sp>
          <p:nvSpPr>
            <p:cNvPr id="57" name="Google Shape;3120;p71"/>
            <p:cNvSpPr/>
            <p:nvPr/>
          </p:nvSpPr>
          <p:spPr>
            <a:xfrm>
              <a:off x="5638005" y="3805941"/>
              <a:ext cx="39068" cy="7728"/>
            </a:xfrm>
            <a:custGeom>
              <a:avLst/>
              <a:gdLst/>
              <a:ahLst/>
              <a:cxnLst/>
              <a:rect l="l" t="t" r="r" b="b"/>
              <a:pathLst>
                <a:path w="2103" h="416" extrusionOk="0">
                  <a:moveTo>
                    <a:pt x="1368" y="1"/>
                  </a:moveTo>
                  <a:cubicBezTo>
                    <a:pt x="968" y="1"/>
                    <a:pt x="568" y="60"/>
                    <a:pt x="167" y="149"/>
                  </a:cubicBezTo>
                  <a:cubicBezTo>
                    <a:pt x="1" y="182"/>
                    <a:pt x="67" y="416"/>
                    <a:pt x="234" y="416"/>
                  </a:cubicBezTo>
                  <a:cubicBezTo>
                    <a:pt x="801" y="316"/>
                    <a:pt x="1368" y="316"/>
                    <a:pt x="1935" y="282"/>
                  </a:cubicBezTo>
                  <a:cubicBezTo>
                    <a:pt x="2069" y="282"/>
                    <a:pt x="2102" y="82"/>
                    <a:pt x="1969" y="49"/>
                  </a:cubicBezTo>
                  <a:cubicBezTo>
                    <a:pt x="1769" y="15"/>
                    <a:pt x="1568" y="1"/>
                    <a:pt x="1368" y="1"/>
                  </a:cubicBezTo>
                  <a:close/>
                </a:path>
              </a:pathLst>
            </a:custGeom>
            <a:grpFill/>
            <a:ln/>
          </p:spPr>
          <p:style>
            <a:lnRef idx="2">
              <a:schemeClr val="accent2">
                <a:shade val="50000"/>
              </a:schemeClr>
            </a:lnRef>
            <a:fillRef idx="1">
              <a:schemeClr val="accent2"/>
            </a:fillRef>
            <a:effectRef idx="0">
              <a:schemeClr val="accent2"/>
            </a:effectRef>
            <a:fontRef idx="minor">
              <a:schemeClr val="lt1"/>
            </a:fontRef>
          </p:style>
          <p:txBody>
            <a:bodyPr spcFirstLastPara="1" wrap="square" lIns="91425" tIns="91425" rIns="91425" bIns="91425" anchor="ctr" anchorCtr="0">
              <a:noAutofit/>
            </a:bodyPr>
            <a:lstStyle/>
            <a:p>
              <a:pPr marL="0" lvl="0" indent="0" algn="l" rtl="0">
                <a:spcBef>
                  <a:spcPts val="0"/>
                </a:spcBef>
                <a:spcAft>
                  <a:spcPts val="0"/>
                </a:spcAft>
                <a:buNone/>
              </a:pPr>
              <a:endParaRPr lang="vi-VN" sz="2800" dirty="0"/>
            </a:p>
          </p:txBody>
        </p:sp>
        <p:sp>
          <p:nvSpPr>
            <p:cNvPr id="58" name="Google Shape;3121;p71"/>
            <p:cNvSpPr/>
            <p:nvPr/>
          </p:nvSpPr>
          <p:spPr>
            <a:xfrm>
              <a:off x="5584261" y="4013768"/>
              <a:ext cx="40759" cy="8843"/>
            </a:xfrm>
            <a:custGeom>
              <a:avLst/>
              <a:gdLst/>
              <a:ahLst/>
              <a:cxnLst/>
              <a:rect l="l" t="t" r="r" b="b"/>
              <a:pathLst>
                <a:path w="2194" h="476" extrusionOk="0">
                  <a:moveTo>
                    <a:pt x="200" y="0"/>
                  </a:moveTo>
                  <a:cubicBezTo>
                    <a:pt x="52" y="0"/>
                    <a:pt x="0" y="270"/>
                    <a:pt x="158" y="270"/>
                  </a:cubicBezTo>
                  <a:cubicBezTo>
                    <a:pt x="724" y="359"/>
                    <a:pt x="1290" y="475"/>
                    <a:pt x="1833" y="475"/>
                  </a:cubicBezTo>
                  <a:cubicBezTo>
                    <a:pt x="1898" y="475"/>
                    <a:pt x="1962" y="474"/>
                    <a:pt x="2026" y="470"/>
                  </a:cubicBezTo>
                  <a:cubicBezTo>
                    <a:pt x="2160" y="470"/>
                    <a:pt x="2193" y="270"/>
                    <a:pt x="2060" y="237"/>
                  </a:cubicBezTo>
                  <a:cubicBezTo>
                    <a:pt x="1459" y="70"/>
                    <a:pt x="825" y="70"/>
                    <a:pt x="225" y="3"/>
                  </a:cubicBezTo>
                  <a:cubicBezTo>
                    <a:pt x="216" y="1"/>
                    <a:pt x="208" y="0"/>
                    <a:pt x="200" y="0"/>
                  </a:cubicBezTo>
                  <a:close/>
                </a:path>
              </a:pathLst>
            </a:custGeom>
            <a:grpFill/>
            <a:ln/>
          </p:spPr>
          <p:style>
            <a:lnRef idx="2">
              <a:schemeClr val="accent2">
                <a:shade val="50000"/>
              </a:schemeClr>
            </a:lnRef>
            <a:fillRef idx="1">
              <a:schemeClr val="accent2"/>
            </a:fillRef>
            <a:effectRef idx="0">
              <a:schemeClr val="accent2"/>
            </a:effectRef>
            <a:fontRef idx="minor">
              <a:schemeClr val="lt1"/>
            </a:fontRef>
          </p:style>
          <p:txBody>
            <a:bodyPr spcFirstLastPara="1" wrap="square" lIns="91425" tIns="91425" rIns="91425" bIns="91425" anchor="ctr" anchorCtr="0">
              <a:noAutofit/>
            </a:bodyPr>
            <a:lstStyle/>
            <a:p>
              <a:pPr marL="0" lvl="0" indent="0" algn="l" rtl="0">
                <a:spcBef>
                  <a:spcPts val="0"/>
                </a:spcBef>
                <a:spcAft>
                  <a:spcPts val="0"/>
                </a:spcAft>
                <a:buNone/>
              </a:pPr>
              <a:endParaRPr lang="vi-VN" sz="2800" dirty="0"/>
            </a:p>
          </p:txBody>
        </p:sp>
        <p:sp>
          <p:nvSpPr>
            <p:cNvPr id="59" name="Google Shape;3122;p71"/>
            <p:cNvSpPr/>
            <p:nvPr/>
          </p:nvSpPr>
          <p:spPr>
            <a:xfrm>
              <a:off x="5565052" y="3809248"/>
              <a:ext cx="36412" cy="7022"/>
            </a:xfrm>
            <a:custGeom>
              <a:avLst/>
              <a:gdLst/>
              <a:ahLst/>
              <a:cxnLst/>
              <a:rect l="l" t="t" r="r" b="b"/>
              <a:pathLst>
                <a:path w="1960" h="378" extrusionOk="0">
                  <a:moveTo>
                    <a:pt x="133" y="1"/>
                  </a:moveTo>
                  <a:cubicBezTo>
                    <a:pt x="21" y="1"/>
                    <a:pt x="0" y="207"/>
                    <a:pt x="125" y="238"/>
                  </a:cubicBezTo>
                  <a:cubicBezTo>
                    <a:pt x="475" y="320"/>
                    <a:pt x="826" y="377"/>
                    <a:pt x="1176" y="377"/>
                  </a:cubicBezTo>
                  <a:cubicBezTo>
                    <a:pt x="1393" y="377"/>
                    <a:pt x="1609" y="355"/>
                    <a:pt x="1826" y="304"/>
                  </a:cubicBezTo>
                  <a:cubicBezTo>
                    <a:pt x="1960" y="304"/>
                    <a:pt x="1926" y="71"/>
                    <a:pt x="1793" y="71"/>
                  </a:cubicBezTo>
                  <a:cubicBezTo>
                    <a:pt x="1259" y="71"/>
                    <a:pt x="692" y="71"/>
                    <a:pt x="158" y="4"/>
                  </a:cubicBezTo>
                  <a:cubicBezTo>
                    <a:pt x="149" y="2"/>
                    <a:pt x="141" y="1"/>
                    <a:pt x="133" y="1"/>
                  </a:cubicBezTo>
                  <a:close/>
                </a:path>
              </a:pathLst>
            </a:custGeom>
            <a:grpFill/>
            <a:ln/>
          </p:spPr>
          <p:style>
            <a:lnRef idx="2">
              <a:schemeClr val="accent2">
                <a:shade val="50000"/>
              </a:schemeClr>
            </a:lnRef>
            <a:fillRef idx="1">
              <a:schemeClr val="accent2"/>
            </a:fillRef>
            <a:effectRef idx="0">
              <a:schemeClr val="accent2"/>
            </a:effectRef>
            <a:fontRef idx="minor">
              <a:schemeClr val="lt1"/>
            </a:fontRef>
          </p:style>
          <p:txBody>
            <a:bodyPr spcFirstLastPara="1" wrap="square" lIns="91425" tIns="91425" rIns="91425" bIns="91425" anchor="ctr" anchorCtr="0">
              <a:noAutofit/>
            </a:bodyPr>
            <a:lstStyle/>
            <a:p>
              <a:pPr marL="0" lvl="0" indent="0" algn="l" rtl="0">
                <a:spcBef>
                  <a:spcPts val="0"/>
                </a:spcBef>
                <a:spcAft>
                  <a:spcPts val="0"/>
                </a:spcAft>
                <a:buNone/>
              </a:pPr>
              <a:endParaRPr lang="vi-VN" sz="2800" dirty="0"/>
            </a:p>
          </p:txBody>
        </p:sp>
        <p:sp>
          <p:nvSpPr>
            <p:cNvPr id="60" name="Google Shape;3123;p71"/>
            <p:cNvSpPr/>
            <p:nvPr/>
          </p:nvSpPr>
          <p:spPr>
            <a:xfrm>
              <a:off x="5519035" y="4011334"/>
              <a:ext cx="30987" cy="9307"/>
            </a:xfrm>
            <a:custGeom>
              <a:avLst/>
              <a:gdLst/>
              <a:ahLst/>
              <a:cxnLst/>
              <a:rect l="l" t="t" r="r" b="b"/>
              <a:pathLst>
                <a:path w="1668" h="501" extrusionOk="0">
                  <a:moveTo>
                    <a:pt x="1468" y="1"/>
                  </a:moveTo>
                  <a:cubicBezTo>
                    <a:pt x="1034" y="1"/>
                    <a:pt x="567" y="167"/>
                    <a:pt x="167" y="267"/>
                  </a:cubicBezTo>
                  <a:cubicBezTo>
                    <a:pt x="0" y="301"/>
                    <a:pt x="67" y="501"/>
                    <a:pt x="234" y="501"/>
                  </a:cubicBezTo>
                  <a:cubicBezTo>
                    <a:pt x="634" y="434"/>
                    <a:pt x="1101" y="434"/>
                    <a:pt x="1501" y="267"/>
                  </a:cubicBezTo>
                  <a:cubicBezTo>
                    <a:pt x="1668" y="234"/>
                    <a:pt x="1635" y="1"/>
                    <a:pt x="1468" y="1"/>
                  </a:cubicBezTo>
                  <a:close/>
                </a:path>
              </a:pathLst>
            </a:custGeom>
            <a:grpFill/>
            <a:ln/>
          </p:spPr>
          <p:style>
            <a:lnRef idx="2">
              <a:schemeClr val="accent2">
                <a:shade val="50000"/>
              </a:schemeClr>
            </a:lnRef>
            <a:fillRef idx="1">
              <a:schemeClr val="accent2"/>
            </a:fillRef>
            <a:effectRef idx="0">
              <a:schemeClr val="accent2"/>
            </a:effectRef>
            <a:fontRef idx="minor">
              <a:schemeClr val="lt1"/>
            </a:fontRef>
          </p:style>
          <p:txBody>
            <a:bodyPr spcFirstLastPara="1" wrap="square" lIns="91425" tIns="91425" rIns="91425" bIns="91425" anchor="ctr" anchorCtr="0">
              <a:noAutofit/>
            </a:bodyPr>
            <a:lstStyle/>
            <a:p>
              <a:pPr marL="0" lvl="0" indent="0" algn="l" rtl="0">
                <a:spcBef>
                  <a:spcPts val="0"/>
                </a:spcBef>
                <a:spcAft>
                  <a:spcPts val="0"/>
                </a:spcAft>
                <a:buNone/>
              </a:pPr>
              <a:endParaRPr lang="vi-VN" sz="2800" dirty="0"/>
            </a:p>
          </p:txBody>
        </p:sp>
        <p:sp>
          <p:nvSpPr>
            <p:cNvPr id="61" name="Google Shape;3124;p71"/>
            <p:cNvSpPr/>
            <p:nvPr/>
          </p:nvSpPr>
          <p:spPr>
            <a:xfrm>
              <a:off x="5499194" y="3803117"/>
              <a:ext cx="37192" cy="7134"/>
            </a:xfrm>
            <a:custGeom>
              <a:avLst/>
              <a:gdLst/>
              <a:ahLst/>
              <a:cxnLst/>
              <a:rect l="l" t="t" r="r" b="b"/>
              <a:pathLst>
                <a:path w="2002" h="384" extrusionOk="0">
                  <a:moveTo>
                    <a:pt x="167" y="1"/>
                  </a:moveTo>
                  <a:cubicBezTo>
                    <a:pt x="34" y="1"/>
                    <a:pt x="1" y="234"/>
                    <a:pt x="134" y="267"/>
                  </a:cubicBezTo>
                  <a:cubicBezTo>
                    <a:pt x="503" y="333"/>
                    <a:pt x="873" y="384"/>
                    <a:pt x="1242" y="384"/>
                  </a:cubicBezTo>
                  <a:cubicBezTo>
                    <a:pt x="1440" y="384"/>
                    <a:pt x="1638" y="369"/>
                    <a:pt x="1835" y="334"/>
                  </a:cubicBezTo>
                  <a:cubicBezTo>
                    <a:pt x="2002" y="301"/>
                    <a:pt x="1969" y="67"/>
                    <a:pt x="1802" y="67"/>
                  </a:cubicBezTo>
                  <a:cubicBezTo>
                    <a:pt x="1235" y="34"/>
                    <a:pt x="701" y="67"/>
                    <a:pt x="167" y="1"/>
                  </a:cubicBezTo>
                  <a:close/>
                </a:path>
              </a:pathLst>
            </a:custGeom>
            <a:grpFill/>
            <a:ln/>
          </p:spPr>
          <p:style>
            <a:lnRef idx="2">
              <a:schemeClr val="accent2">
                <a:shade val="50000"/>
              </a:schemeClr>
            </a:lnRef>
            <a:fillRef idx="1">
              <a:schemeClr val="accent2"/>
            </a:fillRef>
            <a:effectRef idx="0">
              <a:schemeClr val="accent2"/>
            </a:effectRef>
            <a:fontRef idx="minor">
              <a:schemeClr val="lt1"/>
            </a:fontRef>
          </p:style>
          <p:txBody>
            <a:bodyPr spcFirstLastPara="1" wrap="square" lIns="91425" tIns="91425" rIns="91425" bIns="91425" anchor="ctr" anchorCtr="0">
              <a:noAutofit/>
            </a:bodyPr>
            <a:lstStyle/>
            <a:p>
              <a:pPr marL="0" lvl="0" indent="0" algn="l" rtl="0">
                <a:spcBef>
                  <a:spcPts val="0"/>
                </a:spcBef>
                <a:spcAft>
                  <a:spcPts val="0"/>
                </a:spcAft>
                <a:buNone/>
              </a:pPr>
              <a:endParaRPr lang="vi-VN" sz="2800" dirty="0"/>
            </a:p>
          </p:txBody>
        </p:sp>
        <p:sp>
          <p:nvSpPr>
            <p:cNvPr id="62" name="Google Shape;3125;p71"/>
            <p:cNvSpPr/>
            <p:nvPr/>
          </p:nvSpPr>
          <p:spPr>
            <a:xfrm>
              <a:off x="5460349" y="4016220"/>
              <a:ext cx="37006" cy="6558"/>
            </a:xfrm>
            <a:custGeom>
              <a:avLst/>
              <a:gdLst/>
              <a:ahLst/>
              <a:cxnLst/>
              <a:rect l="l" t="t" r="r" b="b"/>
              <a:pathLst>
                <a:path w="1992" h="353" extrusionOk="0">
                  <a:moveTo>
                    <a:pt x="128" y="1"/>
                  </a:moveTo>
                  <a:cubicBezTo>
                    <a:pt x="19" y="1"/>
                    <a:pt x="0" y="174"/>
                    <a:pt x="123" y="205"/>
                  </a:cubicBezTo>
                  <a:cubicBezTo>
                    <a:pt x="502" y="294"/>
                    <a:pt x="894" y="353"/>
                    <a:pt x="1292" y="353"/>
                  </a:cubicBezTo>
                  <a:cubicBezTo>
                    <a:pt x="1491" y="353"/>
                    <a:pt x="1691" y="338"/>
                    <a:pt x="1891" y="305"/>
                  </a:cubicBezTo>
                  <a:cubicBezTo>
                    <a:pt x="1991" y="271"/>
                    <a:pt x="1958" y="105"/>
                    <a:pt x="1858" y="105"/>
                  </a:cubicBezTo>
                  <a:cubicBezTo>
                    <a:pt x="1291" y="71"/>
                    <a:pt x="724" y="105"/>
                    <a:pt x="157" y="4"/>
                  </a:cubicBezTo>
                  <a:cubicBezTo>
                    <a:pt x="147" y="2"/>
                    <a:pt x="137" y="1"/>
                    <a:pt x="128" y="1"/>
                  </a:cubicBezTo>
                  <a:close/>
                </a:path>
              </a:pathLst>
            </a:custGeom>
            <a:grpFill/>
            <a:ln/>
          </p:spPr>
          <p:style>
            <a:lnRef idx="2">
              <a:schemeClr val="accent2">
                <a:shade val="50000"/>
              </a:schemeClr>
            </a:lnRef>
            <a:fillRef idx="1">
              <a:schemeClr val="accent2"/>
            </a:fillRef>
            <a:effectRef idx="0">
              <a:schemeClr val="accent2"/>
            </a:effectRef>
            <a:fontRef idx="minor">
              <a:schemeClr val="lt1"/>
            </a:fontRef>
          </p:style>
          <p:txBody>
            <a:bodyPr spcFirstLastPara="1" wrap="square" lIns="91425" tIns="91425" rIns="91425" bIns="91425" anchor="ctr" anchorCtr="0">
              <a:noAutofit/>
            </a:bodyPr>
            <a:lstStyle/>
            <a:p>
              <a:pPr marL="0" lvl="0" indent="0" algn="l" rtl="0">
                <a:spcBef>
                  <a:spcPts val="0"/>
                </a:spcBef>
                <a:spcAft>
                  <a:spcPts val="0"/>
                </a:spcAft>
                <a:buNone/>
              </a:pPr>
              <a:endParaRPr lang="vi-VN" sz="2800" dirty="0"/>
            </a:p>
          </p:txBody>
        </p:sp>
        <p:sp>
          <p:nvSpPr>
            <p:cNvPr id="63" name="Google Shape;3126;p71"/>
            <p:cNvSpPr/>
            <p:nvPr/>
          </p:nvSpPr>
          <p:spPr>
            <a:xfrm>
              <a:off x="5441567" y="3805848"/>
              <a:ext cx="35966" cy="6335"/>
            </a:xfrm>
            <a:custGeom>
              <a:avLst/>
              <a:gdLst/>
              <a:ahLst/>
              <a:cxnLst/>
              <a:rect l="l" t="t" r="r" b="b"/>
              <a:pathLst>
                <a:path w="1936" h="341" extrusionOk="0">
                  <a:moveTo>
                    <a:pt x="1193" y="1"/>
                  </a:moveTo>
                  <a:cubicBezTo>
                    <a:pt x="856" y="1"/>
                    <a:pt x="512" y="33"/>
                    <a:pt x="167" y="54"/>
                  </a:cubicBezTo>
                  <a:cubicBezTo>
                    <a:pt x="0" y="54"/>
                    <a:pt x="0" y="287"/>
                    <a:pt x="167" y="287"/>
                  </a:cubicBezTo>
                  <a:cubicBezTo>
                    <a:pt x="512" y="307"/>
                    <a:pt x="856" y="340"/>
                    <a:pt x="1193" y="340"/>
                  </a:cubicBezTo>
                  <a:cubicBezTo>
                    <a:pt x="1411" y="340"/>
                    <a:pt x="1626" y="326"/>
                    <a:pt x="1835" y="287"/>
                  </a:cubicBezTo>
                  <a:cubicBezTo>
                    <a:pt x="1935" y="254"/>
                    <a:pt x="1935" y="87"/>
                    <a:pt x="1835" y="54"/>
                  </a:cubicBezTo>
                  <a:cubicBezTo>
                    <a:pt x="1626" y="14"/>
                    <a:pt x="1411" y="1"/>
                    <a:pt x="1193" y="1"/>
                  </a:cubicBezTo>
                  <a:close/>
                </a:path>
              </a:pathLst>
            </a:custGeom>
            <a:grpFill/>
            <a:ln/>
          </p:spPr>
          <p:style>
            <a:lnRef idx="2">
              <a:schemeClr val="accent2">
                <a:shade val="50000"/>
              </a:schemeClr>
            </a:lnRef>
            <a:fillRef idx="1">
              <a:schemeClr val="accent2"/>
            </a:fillRef>
            <a:effectRef idx="0">
              <a:schemeClr val="accent2"/>
            </a:effectRef>
            <a:fontRef idx="minor">
              <a:schemeClr val="lt1"/>
            </a:fontRef>
          </p:style>
          <p:txBody>
            <a:bodyPr spcFirstLastPara="1" wrap="square" lIns="91425" tIns="91425" rIns="91425" bIns="91425" anchor="ctr" anchorCtr="0">
              <a:noAutofit/>
            </a:bodyPr>
            <a:lstStyle/>
            <a:p>
              <a:pPr marL="0" lvl="0" indent="0" algn="l" rtl="0">
                <a:spcBef>
                  <a:spcPts val="0"/>
                </a:spcBef>
                <a:spcAft>
                  <a:spcPts val="0"/>
                </a:spcAft>
                <a:buNone/>
              </a:pPr>
              <a:endParaRPr lang="vi-VN" sz="2800" dirty="0"/>
            </a:p>
          </p:txBody>
        </p:sp>
        <p:sp>
          <p:nvSpPr>
            <p:cNvPr id="64" name="Google Shape;3127;p71"/>
            <p:cNvSpPr/>
            <p:nvPr/>
          </p:nvSpPr>
          <p:spPr>
            <a:xfrm>
              <a:off x="5396331" y="4017075"/>
              <a:ext cx="35334" cy="5685"/>
            </a:xfrm>
            <a:custGeom>
              <a:avLst/>
              <a:gdLst/>
              <a:ahLst/>
              <a:cxnLst/>
              <a:rect l="l" t="t" r="r" b="b"/>
              <a:pathLst>
                <a:path w="1902" h="306" extrusionOk="0">
                  <a:moveTo>
                    <a:pt x="963" y="0"/>
                  </a:moveTo>
                  <a:cubicBezTo>
                    <a:pt x="692" y="0"/>
                    <a:pt x="417" y="8"/>
                    <a:pt x="134" y="25"/>
                  </a:cubicBezTo>
                  <a:cubicBezTo>
                    <a:pt x="0" y="25"/>
                    <a:pt x="0" y="259"/>
                    <a:pt x="134" y="292"/>
                  </a:cubicBezTo>
                  <a:cubicBezTo>
                    <a:pt x="300" y="302"/>
                    <a:pt x="463" y="306"/>
                    <a:pt x="624" y="306"/>
                  </a:cubicBezTo>
                  <a:cubicBezTo>
                    <a:pt x="1013" y="306"/>
                    <a:pt x="1391" y="282"/>
                    <a:pt x="1768" y="259"/>
                  </a:cubicBezTo>
                  <a:cubicBezTo>
                    <a:pt x="1902" y="259"/>
                    <a:pt x="1902" y="59"/>
                    <a:pt x="1768" y="25"/>
                  </a:cubicBezTo>
                  <a:cubicBezTo>
                    <a:pt x="1501" y="8"/>
                    <a:pt x="1234" y="0"/>
                    <a:pt x="963" y="0"/>
                  </a:cubicBezTo>
                  <a:close/>
                </a:path>
              </a:pathLst>
            </a:custGeom>
            <a:grpFill/>
            <a:ln/>
          </p:spPr>
          <p:style>
            <a:lnRef idx="2">
              <a:schemeClr val="accent2">
                <a:shade val="50000"/>
              </a:schemeClr>
            </a:lnRef>
            <a:fillRef idx="1">
              <a:schemeClr val="accent2"/>
            </a:fillRef>
            <a:effectRef idx="0">
              <a:schemeClr val="accent2"/>
            </a:effectRef>
            <a:fontRef idx="minor">
              <a:schemeClr val="lt1"/>
            </a:fontRef>
          </p:style>
          <p:txBody>
            <a:bodyPr spcFirstLastPara="1" wrap="square" lIns="91425" tIns="91425" rIns="91425" bIns="91425" anchor="ctr" anchorCtr="0">
              <a:noAutofit/>
            </a:bodyPr>
            <a:lstStyle/>
            <a:p>
              <a:pPr marL="0" lvl="0" indent="0" algn="l" rtl="0">
                <a:spcBef>
                  <a:spcPts val="0"/>
                </a:spcBef>
                <a:spcAft>
                  <a:spcPts val="0"/>
                </a:spcAft>
                <a:buNone/>
              </a:pPr>
              <a:endParaRPr lang="vi-VN" sz="2800" dirty="0"/>
            </a:p>
          </p:txBody>
        </p:sp>
        <p:sp>
          <p:nvSpPr>
            <p:cNvPr id="65" name="Google Shape;3128;p71"/>
            <p:cNvSpPr/>
            <p:nvPr/>
          </p:nvSpPr>
          <p:spPr>
            <a:xfrm>
              <a:off x="5382082" y="3805941"/>
              <a:ext cx="32232" cy="6149"/>
            </a:xfrm>
            <a:custGeom>
              <a:avLst/>
              <a:gdLst/>
              <a:ahLst/>
              <a:cxnLst/>
              <a:rect l="l" t="t" r="r" b="b"/>
              <a:pathLst>
                <a:path w="1735" h="331" extrusionOk="0">
                  <a:moveTo>
                    <a:pt x="1101" y="1"/>
                  </a:moveTo>
                  <a:cubicBezTo>
                    <a:pt x="790" y="1"/>
                    <a:pt x="478" y="15"/>
                    <a:pt x="167" y="15"/>
                  </a:cubicBezTo>
                  <a:cubicBezTo>
                    <a:pt x="0" y="15"/>
                    <a:pt x="0" y="316"/>
                    <a:pt x="167" y="316"/>
                  </a:cubicBezTo>
                  <a:cubicBezTo>
                    <a:pt x="478" y="316"/>
                    <a:pt x="790" y="330"/>
                    <a:pt x="1101" y="330"/>
                  </a:cubicBezTo>
                  <a:cubicBezTo>
                    <a:pt x="1257" y="330"/>
                    <a:pt x="1412" y="327"/>
                    <a:pt x="1568" y="316"/>
                  </a:cubicBezTo>
                  <a:cubicBezTo>
                    <a:pt x="1735" y="282"/>
                    <a:pt x="1735" y="49"/>
                    <a:pt x="1568" y="15"/>
                  </a:cubicBezTo>
                  <a:cubicBezTo>
                    <a:pt x="1412" y="4"/>
                    <a:pt x="1257" y="1"/>
                    <a:pt x="1101" y="1"/>
                  </a:cubicBezTo>
                  <a:close/>
                </a:path>
              </a:pathLst>
            </a:custGeom>
            <a:grpFill/>
            <a:ln/>
          </p:spPr>
          <p:style>
            <a:lnRef idx="2">
              <a:schemeClr val="accent2">
                <a:shade val="50000"/>
              </a:schemeClr>
            </a:lnRef>
            <a:fillRef idx="1">
              <a:schemeClr val="accent2"/>
            </a:fillRef>
            <a:effectRef idx="0">
              <a:schemeClr val="accent2"/>
            </a:effectRef>
            <a:fontRef idx="minor">
              <a:schemeClr val="lt1"/>
            </a:fontRef>
          </p:style>
          <p:txBody>
            <a:bodyPr spcFirstLastPara="1" wrap="square" lIns="91425" tIns="91425" rIns="91425" bIns="91425" anchor="ctr" anchorCtr="0">
              <a:noAutofit/>
            </a:bodyPr>
            <a:lstStyle/>
            <a:p>
              <a:pPr marL="0" lvl="0" indent="0" algn="l" rtl="0">
                <a:spcBef>
                  <a:spcPts val="0"/>
                </a:spcBef>
                <a:spcAft>
                  <a:spcPts val="0"/>
                </a:spcAft>
                <a:buNone/>
              </a:pPr>
              <a:endParaRPr lang="vi-VN" sz="2800" dirty="0"/>
            </a:p>
          </p:txBody>
        </p:sp>
        <p:sp>
          <p:nvSpPr>
            <p:cNvPr id="66" name="Google Shape;3129;p71"/>
            <p:cNvSpPr/>
            <p:nvPr/>
          </p:nvSpPr>
          <p:spPr>
            <a:xfrm>
              <a:off x="5328783" y="4018152"/>
              <a:ext cx="35334" cy="6223"/>
            </a:xfrm>
            <a:custGeom>
              <a:avLst/>
              <a:gdLst/>
              <a:ahLst/>
              <a:cxnLst/>
              <a:rect l="l" t="t" r="r" b="b"/>
              <a:pathLst>
                <a:path w="1902" h="335" extrusionOk="0">
                  <a:moveTo>
                    <a:pt x="1768" y="1"/>
                  </a:moveTo>
                  <a:cubicBezTo>
                    <a:pt x="1201" y="1"/>
                    <a:pt x="667" y="67"/>
                    <a:pt x="134" y="134"/>
                  </a:cubicBezTo>
                  <a:cubicBezTo>
                    <a:pt x="34" y="134"/>
                    <a:pt x="0" y="334"/>
                    <a:pt x="134" y="334"/>
                  </a:cubicBezTo>
                  <a:cubicBezTo>
                    <a:pt x="667" y="301"/>
                    <a:pt x="1235" y="301"/>
                    <a:pt x="1768" y="234"/>
                  </a:cubicBezTo>
                  <a:cubicBezTo>
                    <a:pt x="1902" y="234"/>
                    <a:pt x="1902" y="1"/>
                    <a:pt x="1768" y="1"/>
                  </a:cubicBezTo>
                  <a:close/>
                </a:path>
              </a:pathLst>
            </a:custGeom>
            <a:grpFill/>
            <a:ln/>
          </p:spPr>
          <p:style>
            <a:lnRef idx="2">
              <a:schemeClr val="accent2">
                <a:shade val="50000"/>
              </a:schemeClr>
            </a:lnRef>
            <a:fillRef idx="1">
              <a:schemeClr val="accent2"/>
            </a:fillRef>
            <a:effectRef idx="0">
              <a:schemeClr val="accent2"/>
            </a:effectRef>
            <a:fontRef idx="minor">
              <a:schemeClr val="lt1"/>
            </a:fontRef>
          </p:style>
          <p:txBody>
            <a:bodyPr spcFirstLastPara="1" wrap="square" lIns="91425" tIns="91425" rIns="91425" bIns="91425" anchor="ctr" anchorCtr="0">
              <a:noAutofit/>
            </a:bodyPr>
            <a:lstStyle/>
            <a:p>
              <a:pPr marL="0" lvl="0" indent="0" algn="l" rtl="0">
                <a:spcBef>
                  <a:spcPts val="0"/>
                </a:spcBef>
                <a:spcAft>
                  <a:spcPts val="0"/>
                </a:spcAft>
                <a:buNone/>
              </a:pPr>
              <a:endParaRPr lang="vi-VN" sz="2800" dirty="0"/>
            </a:p>
          </p:txBody>
        </p:sp>
        <p:sp>
          <p:nvSpPr>
            <p:cNvPr id="67" name="Google Shape;3130;p71"/>
            <p:cNvSpPr/>
            <p:nvPr/>
          </p:nvSpPr>
          <p:spPr>
            <a:xfrm>
              <a:off x="5321352" y="3804362"/>
              <a:ext cx="35947" cy="7450"/>
            </a:xfrm>
            <a:custGeom>
              <a:avLst/>
              <a:gdLst/>
              <a:ahLst/>
              <a:cxnLst/>
              <a:rect l="l" t="t" r="r" b="b"/>
              <a:pathLst>
                <a:path w="1935" h="401" extrusionOk="0">
                  <a:moveTo>
                    <a:pt x="234" y="0"/>
                  </a:moveTo>
                  <a:cubicBezTo>
                    <a:pt x="67" y="0"/>
                    <a:pt x="0" y="267"/>
                    <a:pt x="200" y="301"/>
                  </a:cubicBezTo>
                  <a:cubicBezTo>
                    <a:pt x="701" y="367"/>
                    <a:pt x="1234" y="401"/>
                    <a:pt x="1735" y="401"/>
                  </a:cubicBezTo>
                  <a:cubicBezTo>
                    <a:pt x="1868" y="401"/>
                    <a:pt x="1935" y="134"/>
                    <a:pt x="1768" y="100"/>
                  </a:cubicBezTo>
                  <a:cubicBezTo>
                    <a:pt x="1268" y="34"/>
                    <a:pt x="734" y="0"/>
                    <a:pt x="234" y="0"/>
                  </a:cubicBezTo>
                  <a:close/>
                </a:path>
              </a:pathLst>
            </a:custGeom>
            <a:grpFill/>
            <a:ln/>
          </p:spPr>
          <p:style>
            <a:lnRef idx="2">
              <a:schemeClr val="accent2">
                <a:shade val="50000"/>
              </a:schemeClr>
            </a:lnRef>
            <a:fillRef idx="1">
              <a:schemeClr val="accent2"/>
            </a:fillRef>
            <a:effectRef idx="0">
              <a:schemeClr val="accent2"/>
            </a:effectRef>
            <a:fontRef idx="minor">
              <a:schemeClr val="lt1"/>
            </a:fontRef>
          </p:style>
          <p:txBody>
            <a:bodyPr spcFirstLastPara="1" wrap="square" lIns="91425" tIns="91425" rIns="91425" bIns="91425" anchor="ctr" anchorCtr="0">
              <a:noAutofit/>
            </a:bodyPr>
            <a:lstStyle/>
            <a:p>
              <a:pPr marL="0" lvl="0" indent="0" algn="l" rtl="0">
                <a:spcBef>
                  <a:spcPts val="0"/>
                </a:spcBef>
                <a:spcAft>
                  <a:spcPts val="0"/>
                </a:spcAft>
                <a:buNone/>
              </a:pPr>
              <a:endParaRPr lang="vi-VN" sz="2800" dirty="0"/>
            </a:p>
          </p:txBody>
        </p:sp>
        <p:sp>
          <p:nvSpPr>
            <p:cNvPr id="68" name="Google Shape;3131;p71"/>
            <p:cNvSpPr/>
            <p:nvPr/>
          </p:nvSpPr>
          <p:spPr>
            <a:xfrm>
              <a:off x="5268666" y="4019731"/>
              <a:ext cx="29761" cy="5257"/>
            </a:xfrm>
            <a:custGeom>
              <a:avLst/>
              <a:gdLst/>
              <a:ahLst/>
              <a:cxnLst/>
              <a:rect l="l" t="t" r="r" b="b"/>
              <a:pathLst>
                <a:path w="1602" h="283" extrusionOk="0">
                  <a:moveTo>
                    <a:pt x="1035" y="1"/>
                  </a:moveTo>
                  <a:cubicBezTo>
                    <a:pt x="746" y="1"/>
                    <a:pt x="457" y="16"/>
                    <a:pt x="167" y="16"/>
                  </a:cubicBezTo>
                  <a:cubicBezTo>
                    <a:pt x="1" y="16"/>
                    <a:pt x="1" y="282"/>
                    <a:pt x="167" y="282"/>
                  </a:cubicBezTo>
                  <a:cubicBezTo>
                    <a:pt x="601" y="282"/>
                    <a:pt x="1035" y="282"/>
                    <a:pt x="1468" y="216"/>
                  </a:cubicBezTo>
                  <a:cubicBezTo>
                    <a:pt x="1568" y="216"/>
                    <a:pt x="1602" y="16"/>
                    <a:pt x="1468" y="16"/>
                  </a:cubicBezTo>
                  <a:cubicBezTo>
                    <a:pt x="1324" y="4"/>
                    <a:pt x="1179" y="1"/>
                    <a:pt x="1035" y="1"/>
                  </a:cubicBezTo>
                  <a:close/>
                </a:path>
              </a:pathLst>
            </a:custGeom>
            <a:grpFill/>
            <a:ln/>
          </p:spPr>
          <p:style>
            <a:lnRef idx="2">
              <a:schemeClr val="accent2">
                <a:shade val="50000"/>
              </a:schemeClr>
            </a:lnRef>
            <a:fillRef idx="1">
              <a:schemeClr val="accent2"/>
            </a:fillRef>
            <a:effectRef idx="0">
              <a:schemeClr val="accent2"/>
            </a:effectRef>
            <a:fontRef idx="minor">
              <a:schemeClr val="lt1"/>
            </a:fontRef>
          </p:style>
          <p:txBody>
            <a:bodyPr spcFirstLastPara="1" wrap="square" lIns="91425" tIns="91425" rIns="91425" bIns="91425" anchor="ctr" anchorCtr="0">
              <a:noAutofit/>
            </a:bodyPr>
            <a:lstStyle/>
            <a:p>
              <a:pPr marL="0" lvl="0" indent="0" algn="l" rtl="0">
                <a:spcBef>
                  <a:spcPts val="0"/>
                </a:spcBef>
                <a:spcAft>
                  <a:spcPts val="0"/>
                </a:spcAft>
                <a:buNone/>
              </a:pPr>
              <a:endParaRPr lang="vi-VN" sz="2800" dirty="0"/>
            </a:p>
          </p:txBody>
        </p:sp>
        <p:sp>
          <p:nvSpPr>
            <p:cNvPr id="69" name="Google Shape;3132;p71"/>
            <p:cNvSpPr/>
            <p:nvPr/>
          </p:nvSpPr>
          <p:spPr>
            <a:xfrm>
              <a:off x="5261235" y="3808691"/>
              <a:ext cx="23556" cy="4644"/>
            </a:xfrm>
            <a:custGeom>
              <a:avLst/>
              <a:gdLst/>
              <a:ahLst/>
              <a:cxnLst/>
              <a:rect l="l" t="t" r="r" b="b"/>
              <a:pathLst>
                <a:path w="1268" h="250" extrusionOk="0">
                  <a:moveTo>
                    <a:pt x="134" y="1"/>
                  </a:moveTo>
                  <a:cubicBezTo>
                    <a:pt x="0" y="34"/>
                    <a:pt x="0" y="234"/>
                    <a:pt x="134" y="234"/>
                  </a:cubicBezTo>
                  <a:cubicBezTo>
                    <a:pt x="356" y="234"/>
                    <a:pt x="564" y="249"/>
                    <a:pt x="776" y="249"/>
                  </a:cubicBezTo>
                  <a:cubicBezTo>
                    <a:pt x="883" y="249"/>
                    <a:pt x="990" y="245"/>
                    <a:pt x="1101" y="234"/>
                  </a:cubicBezTo>
                  <a:cubicBezTo>
                    <a:pt x="1268" y="234"/>
                    <a:pt x="1268" y="1"/>
                    <a:pt x="1101" y="1"/>
                  </a:cubicBezTo>
                  <a:close/>
                </a:path>
              </a:pathLst>
            </a:custGeom>
            <a:grpFill/>
            <a:ln/>
          </p:spPr>
          <p:style>
            <a:lnRef idx="2">
              <a:schemeClr val="accent2">
                <a:shade val="50000"/>
              </a:schemeClr>
            </a:lnRef>
            <a:fillRef idx="1">
              <a:schemeClr val="accent2"/>
            </a:fillRef>
            <a:effectRef idx="0">
              <a:schemeClr val="accent2"/>
            </a:effectRef>
            <a:fontRef idx="minor">
              <a:schemeClr val="lt1"/>
            </a:fontRef>
          </p:style>
          <p:txBody>
            <a:bodyPr spcFirstLastPara="1" wrap="square" lIns="91425" tIns="91425" rIns="91425" bIns="91425" anchor="ctr" anchorCtr="0">
              <a:noAutofit/>
            </a:bodyPr>
            <a:lstStyle/>
            <a:p>
              <a:pPr marL="0" lvl="0" indent="0" algn="l" rtl="0">
                <a:spcBef>
                  <a:spcPts val="0"/>
                </a:spcBef>
                <a:spcAft>
                  <a:spcPts val="0"/>
                </a:spcAft>
                <a:buNone/>
              </a:pPr>
              <a:endParaRPr lang="vi-VN" sz="2800" dirty="0"/>
            </a:p>
          </p:txBody>
        </p:sp>
        <p:sp>
          <p:nvSpPr>
            <p:cNvPr id="70" name="Google Shape;3133;p71"/>
            <p:cNvSpPr/>
            <p:nvPr/>
          </p:nvSpPr>
          <p:spPr>
            <a:xfrm>
              <a:off x="5195545" y="4021589"/>
              <a:ext cx="34721" cy="4644"/>
            </a:xfrm>
            <a:custGeom>
              <a:avLst/>
              <a:gdLst/>
              <a:ahLst/>
              <a:cxnLst/>
              <a:rect l="l" t="t" r="r" b="b"/>
              <a:pathLst>
                <a:path w="1869" h="250" extrusionOk="0">
                  <a:moveTo>
                    <a:pt x="1201" y="1"/>
                  </a:moveTo>
                  <a:cubicBezTo>
                    <a:pt x="846" y="1"/>
                    <a:pt x="490" y="16"/>
                    <a:pt x="134" y="16"/>
                  </a:cubicBezTo>
                  <a:cubicBezTo>
                    <a:pt x="1" y="16"/>
                    <a:pt x="1" y="249"/>
                    <a:pt x="134" y="249"/>
                  </a:cubicBezTo>
                  <a:lnTo>
                    <a:pt x="1735" y="249"/>
                  </a:lnTo>
                  <a:cubicBezTo>
                    <a:pt x="1869" y="216"/>
                    <a:pt x="1869" y="16"/>
                    <a:pt x="1735" y="16"/>
                  </a:cubicBezTo>
                  <a:cubicBezTo>
                    <a:pt x="1557" y="5"/>
                    <a:pt x="1379" y="1"/>
                    <a:pt x="1201" y="1"/>
                  </a:cubicBezTo>
                  <a:close/>
                </a:path>
              </a:pathLst>
            </a:custGeom>
            <a:grpFill/>
            <a:ln/>
          </p:spPr>
          <p:style>
            <a:lnRef idx="2">
              <a:schemeClr val="accent2">
                <a:shade val="50000"/>
              </a:schemeClr>
            </a:lnRef>
            <a:fillRef idx="1">
              <a:schemeClr val="accent2"/>
            </a:fillRef>
            <a:effectRef idx="0">
              <a:schemeClr val="accent2"/>
            </a:effectRef>
            <a:fontRef idx="minor">
              <a:schemeClr val="lt1"/>
            </a:fontRef>
          </p:style>
          <p:txBody>
            <a:bodyPr spcFirstLastPara="1" wrap="square" lIns="91425" tIns="91425" rIns="91425" bIns="91425" anchor="ctr" anchorCtr="0">
              <a:noAutofit/>
            </a:bodyPr>
            <a:lstStyle/>
            <a:p>
              <a:pPr marL="0" lvl="0" indent="0" algn="l" rtl="0">
                <a:spcBef>
                  <a:spcPts val="0"/>
                </a:spcBef>
                <a:spcAft>
                  <a:spcPts val="0"/>
                </a:spcAft>
                <a:buNone/>
              </a:pPr>
              <a:endParaRPr lang="vi-VN" sz="2800" dirty="0"/>
            </a:p>
          </p:txBody>
        </p:sp>
        <p:sp>
          <p:nvSpPr>
            <p:cNvPr id="71" name="Google Shape;3134;p71"/>
            <p:cNvSpPr/>
            <p:nvPr/>
          </p:nvSpPr>
          <p:spPr>
            <a:xfrm>
              <a:off x="5191421" y="3805514"/>
              <a:ext cx="27699" cy="6186"/>
            </a:xfrm>
            <a:custGeom>
              <a:avLst/>
              <a:gdLst/>
              <a:ahLst/>
              <a:cxnLst/>
              <a:rect l="l" t="t" r="r" b="b"/>
              <a:pathLst>
                <a:path w="1491" h="333" extrusionOk="0">
                  <a:moveTo>
                    <a:pt x="123" y="1"/>
                  </a:moveTo>
                  <a:cubicBezTo>
                    <a:pt x="18" y="1"/>
                    <a:pt x="1" y="144"/>
                    <a:pt x="122" y="205"/>
                  </a:cubicBezTo>
                  <a:cubicBezTo>
                    <a:pt x="411" y="277"/>
                    <a:pt x="700" y="332"/>
                    <a:pt x="1001" y="332"/>
                  </a:cubicBezTo>
                  <a:cubicBezTo>
                    <a:pt x="1117" y="332"/>
                    <a:pt x="1236" y="324"/>
                    <a:pt x="1357" y="305"/>
                  </a:cubicBezTo>
                  <a:cubicBezTo>
                    <a:pt x="1490" y="272"/>
                    <a:pt x="1457" y="72"/>
                    <a:pt x="1323" y="72"/>
                  </a:cubicBezTo>
                  <a:cubicBezTo>
                    <a:pt x="923" y="72"/>
                    <a:pt x="556" y="72"/>
                    <a:pt x="156" y="5"/>
                  </a:cubicBezTo>
                  <a:cubicBezTo>
                    <a:pt x="144" y="2"/>
                    <a:pt x="133" y="1"/>
                    <a:pt x="123" y="1"/>
                  </a:cubicBezTo>
                  <a:close/>
                </a:path>
              </a:pathLst>
            </a:custGeom>
            <a:grpFill/>
            <a:ln/>
          </p:spPr>
          <p:style>
            <a:lnRef idx="2">
              <a:schemeClr val="accent2">
                <a:shade val="50000"/>
              </a:schemeClr>
            </a:lnRef>
            <a:fillRef idx="1">
              <a:schemeClr val="accent2"/>
            </a:fillRef>
            <a:effectRef idx="0">
              <a:schemeClr val="accent2"/>
            </a:effectRef>
            <a:fontRef idx="minor">
              <a:schemeClr val="lt1"/>
            </a:fontRef>
          </p:style>
          <p:txBody>
            <a:bodyPr spcFirstLastPara="1" wrap="square" lIns="91425" tIns="91425" rIns="91425" bIns="91425" anchor="ctr" anchorCtr="0">
              <a:noAutofit/>
            </a:bodyPr>
            <a:lstStyle/>
            <a:p>
              <a:pPr marL="0" lvl="0" indent="0" algn="l" rtl="0">
                <a:spcBef>
                  <a:spcPts val="0"/>
                </a:spcBef>
                <a:spcAft>
                  <a:spcPts val="0"/>
                </a:spcAft>
                <a:buNone/>
              </a:pPr>
              <a:endParaRPr lang="vi-VN" sz="2800" dirty="0"/>
            </a:p>
          </p:txBody>
        </p:sp>
        <p:sp>
          <p:nvSpPr>
            <p:cNvPr id="72" name="Google Shape;3135;p71"/>
            <p:cNvSpPr/>
            <p:nvPr/>
          </p:nvSpPr>
          <p:spPr>
            <a:xfrm>
              <a:off x="5125526" y="3804195"/>
              <a:ext cx="31619" cy="5406"/>
            </a:xfrm>
            <a:custGeom>
              <a:avLst/>
              <a:gdLst/>
              <a:ahLst/>
              <a:cxnLst/>
              <a:rect l="l" t="t" r="r" b="b"/>
              <a:pathLst>
                <a:path w="1702" h="291" extrusionOk="0">
                  <a:moveTo>
                    <a:pt x="867" y="1"/>
                  </a:moveTo>
                  <a:cubicBezTo>
                    <a:pt x="634" y="1"/>
                    <a:pt x="400" y="9"/>
                    <a:pt x="167" y="9"/>
                  </a:cubicBezTo>
                  <a:cubicBezTo>
                    <a:pt x="0" y="9"/>
                    <a:pt x="0" y="276"/>
                    <a:pt x="167" y="276"/>
                  </a:cubicBezTo>
                  <a:cubicBezTo>
                    <a:pt x="478" y="276"/>
                    <a:pt x="790" y="291"/>
                    <a:pt x="1101" y="291"/>
                  </a:cubicBezTo>
                  <a:cubicBezTo>
                    <a:pt x="1257" y="291"/>
                    <a:pt x="1412" y="287"/>
                    <a:pt x="1568" y="276"/>
                  </a:cubicBezTo>
                  <a:cubicBezTo>
                    <a:pt x="1701" y="243"/>
                    <a:pt x="1701" y="43"/>
                    <a:pt x="1568" y="43"/>
                  </a:cubicBezTo>
                  <a:cubicBezTo>
                    <a:pt x="1334" y="9"/>
                    <a:pt x="1101" y="1"/>
                    <a:pt x="867" y="1"/>
                  </a:cubicBezTo>
                  <a:close/>
                </a:path>
              </a:pathLst>
            </a:custGeom>
            <a:grpFill/>
            <a:ln/>
          </p:spPr>
          <p:style>
            <a:lnRef idx="2">
              <a:schemeClr val="accent2">
                <a:shade val="50000"/>
              </a:schemeClr>
            </a:lnRef>
            <a:fillRef idx="1">
              <a:schemeClr val="accent2"/>
            </a:fillRef>
            <a:effectRef idx="0">
              <a:schemeClr val="accent2"/>
            </a:effectRef>
            <a:fontRef idx="minor">
              <a:schemeClr val="lt1"/>
            </a:fontRef>
          </p:style>
          <p:txBody>
            <a:bodyPr spcFirstLastPara="1" wrap="square" lIns="91425" tIns="91425" rIns="91425" bIns="91425" anchor="ctr" anchorCtr="0">
              <a:noAutofit/>
            </a:bodyPr>
            <a:lstStyle/>
            <a:p>
              <a:pPr marL="0" lvl="0" indent="0" algn="l" rtl="0">
                <a:spcBef>
                  <a:spcPts val="0"/>
                </a:spcBef>
                <a:spcAft>
                  <a:spcPts val="0"/>
                </a:spcAft>
                <a:buNone/>
              </a:pPr>
              <a:endParaRPr lang="vi-VN" sz="2800" dirty="0"/>
            </a:p>
          </p:txBody>
        </p:sp>
        <p:sp>
          <p:nvSpPr>
            <p:cNvPr id="73" name="Google Shape;3136;p71"/>
            <p:cNvSpPr/>
            <p:nvPr/>
          </p:nvSpPr>
          <p:spPr>
            <a:xfrm>
              <a:off x="5122424" y="4025936"/>
              <a:ext cx="32232" cy="4013"/>
            </a:xfrm>
            <a:custGeom>
              <a:avLst/>
              <a:gdLst/>
              <a:ahLst/>
              <a:cxnLst/>
              <a:rect l="l" t="t" r="r" b="b"/>
              <a:pathLst>
                <a:path w="1735" h="216" extrusionOk="0">
                  <a:moveTo>
                    <a:pt x="1101" y="0"/>
                  </a:moveTo>
                  <a:cubicBezTo>
                    <a:pt x="768" y="0"/>
                    <a:pt x="434" y="15"/>
                    <a:pt x="100" y="15"/>
                  </a:cubicBezTo>
                  <a:cubicBezTo>
                    <a:pt x="0" y="15"/>
                    <a:pt x="0" y="215"/>
                    <a:pt x="100" y="215"/>
                  </a:cubicBezTo>
                  <a:lnTo>
                    <a:pt x="1602" y="215"/>
                  </a:lnTo>
                  <a:cubicBezTo>
                    <a:pt x="1735" y="182"/>
                    <a:pt x="1735" y="15"/>
                    <a:pt x="1602" y="15"/>
                  </a:cubicBezTo>
                  <a:cubicBezTo>
                    <a:pt x="1435" y="4"/>
                    <a:pt x="1268" y="0"/>
                    <a:pt x="1101" y="0"/>
                  </a:cubicBezTo>
                  <a:close/>
                </a:path>
              </a:pathLst>
            </a:custGeom>
            <a:grpFill/>
            <a:ln/>
          </p:spPr>
          <p:style>
            <a:lnRef idx="2">
              <a:schemeClr val="accent2">
                <a:shade val="50000"/>
              </a:schemeClr>
            </a:lnRef>
            <a:fillRef idx="1">
              <a:schemeClr val="accent2"/>
            </a:fillRef>
            <a:effectRef idx="0">
              <a:schemeClr val="accent2"/>
            </a:effectRef>
            <a:fontRef idx="minor">
              <a:schemeClr val="lt1"/>
            </a:fontRef>
          </p:style>
          <p:txBody>
            <a:bodyPr spcFirstLastPara="1" wrap="square" lIns="91425" tIns="91425" rIns="91425" bIns="91425" anchor="ctr" anchorCtr="0">
              <a:noAutofit/>
            </a:bodyPr>
            <a:lstStyle/>
            <a:p>
              <a:pPr marL="0" lvl="0" indent="0" algn="l" rtl="0">
                <a:spcBef>
                  <a:spcPts val="0"/>
                </a:spcBef>
                <a:spcAft>
                  <a:spcPts val="0"/>
                </a:spcAft>
                <a:buNone/>
              </a:pPr>
              <a:endParaRPr lang="vi-VN" sz="2800" dirty="0"/>
            </a:p>
          </p:txBody>
        </p:sp>
        <p:sp>
          <p:nvSpPr>
            <p:cNvPr id="74" name="Google Shape;3137;p71"/>
            <p:cNvSpPr/>
            <p:nvPr/>
          </p:nvSpPr>
          <p:spPr>
            <a:xfrm>
              <a:off x="5058592" y="3805607"/>
              <a:ext cx="37211" cy="6205"/>
            </a:xfrm>
            <a:custGeom>
              <a:avLst/>
              <a:gdLst/>
              <a:ahLst/>
              <a:cxnLst/>
              <a:rect l="l" t="t" r="r" b="b"/>
              <a:pathLst>
                <a:path w="2003" h="334" extrusionOk="0">
                  <a:moveTo>
                    <a:pt x="101" y="0"/>
                  </a:moveTo>
                  <a:cubicBezTo>
                    <a:pt x="1" y="0"/>
                    <a:pt x="1" y="167"/>
                    <a:pt x="101" y="167"/>
                  </a:cubicBezTo>
                  <a:cubicBezTo>
                    <a:pt x="668" y="234"/>
                    <a:pt x="1268" y="334"/>
                    <a:pt x="1835" y="334"/>
                  </a:cubicBezTo>
                  <a:cubicBezTo>
                    <a:pt x="1969" y="300"/>
                    <a:pt x="2002" y="133"/>
                    <a:pt x="1869" y="100"/>
                  </a:cubicBezTo>
                  <a:cubicBezTo>
                    <a:pt x="1302" y="0"/>
                    <a:pt x="701" y="0"/>
                    <a:pt x="101" y="0"/>
                  </a:cubicBezTo>
                  <a:close/>
                </a:path>
              </a:pathLst>
            </a:custGeom>
            <a:grpFill/>
            <a:ln/>
          </p:spPr>
          <p:style>
            <a:lnRef idx="2">
              <a:schemeClr val="accent2">
                <a:shade val="50000"/>
              </a:schemeClr>
            </a:lnRef>
            <a:fillRef idx="1">
              <a:schemeClr val="accent2"/>
            </a:fillRef>
            <a:effectRef idx="0">
              <a:schemeClr val="accent2"/>
            </a:effectRef>
            <a:fontRef idx="minor">
              <a:schemeClr val="lt1"/>
            </a:fontRef>
          </p:style>
          <p:txBody>
            <a:bodyPr spcFirstLastPara="1" wrap="square" lIns="91425" tIns="91425" rIns="91425" bIns="91425" anchor="ctr" anchorCtr="0">
              <a:noAutofit/>
            </a:bodyPr>
            <a:lstStyle/>
            <a:p>
              <a:pPr marL="0" lvl="0" indent="0" algn="l" rtl="0">
                <a:spcBef>
                  <a:spcPts val="0"/>
                </a:spcBef>
                <a:spcAft>
                  <a:spcPts val="0"/>
                </a:spcAft>
                <a:buNone/>
              </a:pPr>
              <a:endParaRPr lang="vi-VN" sz="2800" dirty="0"/>
            </a:p>
          </p:txBody>
        </p:sp>
        <p:sp>
          <p:nvSpPr>
            <p:cNvPr id="75" name="Google Shape;3138;p71"/>
            <p:cNvSpPr/>
            <p:nvPr/>
          </p:nvSpPr>
          <p:spPr>
            <a:xfrm>
              <a:off x="5060022" y="4024933"/>
              <a:ext cx="33291" cy="6316"/>
            </a:xfrm>
            <a:custGeom>
              <a:avLst/>
              <a:gdLst/>
              <a:ahLst/>
              <a:cxnLst/>
              <a:rect l="l" t="t" r="r" b="b"/>
              <a:pathLst>
                <a:path w="1792" h="340" extrusionOk="0">
                  <a:moveTo>
                    <a:pt x="806" y="1"/>
                  </a:moveTo>
                  <a:cubicBezTo>
                    <a:pt x="573" y="1"/>
                    <a:pt x="342" y="25"/>
                    <a:pt x="124" y="69"/>
                  </a:cubicBezTo>
                  <a:cubicBezTo>
                    <a:pt x="1" y="100"/>
                    <a:pt x="20" y="273"/>
                    <a:pt x="128" y="273"/>
                  </a:cubicBezTo>
                  <a:cubicBezTo>
                    <a:pt x="137" y="273"/>
                    <a:pt x="147" y="272"/>
                    <a:pt x="157" y="269"/>
                  </a:cubicBezTo>
                  <a:cubicBezTo>
                    <a:pt x="657" y="269"/>
                    <a:pt x="1158" y="336"/>
                    <a:pt x="1658" y="336"/>
                  </a:cubicBezTo>
                  <a:cubicBezTo>
                    <a:pt x="1668" y="339"/>
                    <a:pt x="1678" y="340"/>
                    <a:pt x="1686" y="340"/>
                  </a:cubicBezTo>
                  <a:cubicBezTo>
                    <a:pt x="1791" y="340"/>
                    <a:pt x="1784" y="167"/>
                    <a:pt x="1692" y="136"/>
                  </a:cubicBezTo>
                  <a:cubicBezTo>
                    <a:pt x="1410" y="42"/>
                    <a:pt x="1106" y="1"/>
                    <a:pt x="806" y="1"/>
                  </a:cubicBezTo>
                  <a:close/>
                </a:path>
              </a:pathLst>
            </a:custGeom>
            <a:grpFill/>
            <a:ln/>
          </p:spPr>
          <p:style>
            <a:lnRef idx="2">
              <a:schemeClr val="accent2">
                <a:shade val="50000"/>
              </a:schemeClr>
            </a:lnRef>
            <a:fillRef idx="1">
              <a:schemeClr val="accent2"/>
            </a:fillRef>
            <a:effectRef idx="0">
              <a:schemeClr val="accent2"/>
            </a:effectRef>
            <a:fontRef idx="minor">
              <a:schemeClr val="lt1"/>
            </a:fontRef>
          </p:style>
          <p:txBody>
            <a:bodyPr spcFirstLastPara="1" wrap="square" lIns="91425" tIns="91425" rIns="91425" bIns="91425" anchor="ctr" anchorCtr="0">
              <a:noAutofit/>
            </a:bodyPr>
            <a:lstStyle/>
            <a:p>
              <a:pPr marL="0" lvl="0" indent="0" algn="l" rtl="0">
                <a:spcBef>
                  <a:spcPts val="0"/>
                </a:spcBef>
                <a:spcAft>
                  <a:spcPts val="0"/>
                </a:spcAft>
                <a:buNone/>
              </a:pPr>
              <a:endParaRPr lang="vi-VN" sz="2800" dirty="0"/>
            </a:p>
          </p:txBody>
        </p:sp>
        <p:sp>
          <p:nvSpPr>
            <p:cNvPr id="76" name="Google Shape;3139;p71"/>
            <p:cNvSpPr/>
            <p:nvPr/>
          </p:nvSpPr>
          <p:spPr>
            <a:xfrm>
              <a:off x="5024781" y="3805384"/>
              <a:ext cx="19897" cy="22776"/>
            </a:xfrm>
            <a:custGeom>
              <a:avLst/>
              <a:gdLst/>
              <a:ahLst/>
              <a:cxnLst/>
              <a:rect l="l" t="t" r="r" b="b"/>
              <a:pathLst>
                <a:path w="1071" h="1226" extrusionOk="0">
                  <a:moveTo>
                    <a:pt x="910" y="0"/>
                  </a:moveTo>
                  <a:cubicBezTo>
                    <a:pt x="892" y="0"/>
                    <a:pt x="874" y="4"/>
                    <a:pt x="853" y="12"/>
                  </a:cubicBezTo>
                  <a:cubicBezTo>
                    <a:pt x="386" y="145"/>
                    <a:pt x="53" y="679"/>
                    <a:pt x="19" y="1146"/>
                  </a:cubicBezTo>
                  <a:cubicBezTo>
                    <a:pt x="1" y="1201"/>
                    <a:pt x="33" y="1226"/>
                    <a:pt x="71" y="1226"/>
                  </a:cubicBezTo>
                  <a:cubicBezTo>
                    <a:pt x="103" y="1226"/>
                    <a:pt x="138" y="1209"/>
                    <a:pt x="153" y="1180"/>
                  </a:cubicBezTo>
                  <a:cubicBezTo>
                    <a:pt x="253" y="979"/>
                    <a:pt x="353" y="779"/>
                    <a:pt x="486" y="646"/>
                  </a:cubicBezTo>
                  <a:cubicBezTo>
                    <a:pt x="620" y="479"/>
                    <a:pt x="820" y="379"/>
                    <a:pt x="953" y="279"/>
                  </a:cubicBezTo>
                  <a:cubicBezTo>
                    <a:pt x="1071" y="191"/>
                    <a:pt x="1033" y="0"/>
                    <a:pt x="910" y="0"/>
                  </a:cubicBezTo>
                  <a:close/>
                </a:path>
              </a:pathLst>
            </a:custGeom>
            <a:grpFill/>
            <a:ln/>
          </p:spPr>
          <p:style>
            <a:lnRef idx="2">
              <a:schemeClr val="accent2">
                <a:shade val="50000"/>
              </a:schemeClr>
            </a:lnRef>
            <a:fillRef idx="1">
              <a:schemeClr val="accent2"/>
            </a:fillRef>
            <a:effectRef idx="0">
              <a:schemeClr val="accent2"/>
            </a:effectRef>
            <a:fontRef idx="minor">
              <a:schemeClr val="lt1"/>
            </a:fontRef>
          </p:style>
          <p:txBody>
            <a:bodyPr spcFirstLastPara="1" wrap="square" lIns="91425" tIns="91425" rIns="91425" bIns="91425" anchor="ctr" anchorCtr="0">
              <a:noAutofit/>
            </a:bodyPr>
            <a:lstStyle/>
            <a:p>
              <a:pPr marL="0" lvl="0" indent="0" algn="l" rtl="0">
                <a:spcBef>
                  <a:spcPts val="0"/>
                </a:spcBef>
                <a:spcAft>
                  <a:spcPts val="0"/>
                </a:spcAft>
                <a:buNone/>
              </a:pPr>
              <a:endParaRPr lang="vi-VN" sz="2800" dirty="0"/>
            </a:p>
          </p:txBody>
        </p:sp>
        <p:sp>
          <p:nvSpPr>
            <p:cNvPr id="77" name="Google Shape;3140;p71"/>
            <p:cNvSpPr/>
            <p:nvPr/>
          </p:nvSpPr>
          <p:spPr>
            <a:xfrm>
              <a:off x="5023276" y="4003569"/>
              <a:ext cx="15828" cy="23556"/>
            </a:xfrm>
            <a:custGeom>
              <a:avLst/>
              <a:gdLst/>
              <a:ahLst/>
              <a:cxnLst/>
              <a:rect l="l" t="t" r="r" b="b"/>
              <a:pathLst>
                <a:path w="852" h="1268" extrusionOk="0">
                  <a:moveTo>
                    <a:pt x="155" y="0"/>
                  </a:moveTo>
                  <a:cubicBezTo>
                    <a:pt x="90" y="0"/>
                    <a:pt x="19" y="43"/>
                    <a:pt x="0" y="118"/>
                  </a:cubicBezTo>
                  <a:cubicBezTo>
                    <a:pt x="0" y="619"/>
                    <a:pt x="234" y="986"/>
                    <a:pt x="634" y="1253"/>
                  </a:cubicBezTo>
                  <a:cubicBezTo>
                    <a:pt x="650" y="1263"/>
                    <a:pt x="667" y="1268"/>
                    <a:pt x="684" y="1268"/>
                  </a:cubicBezTo>
                  <a:cubicBezTo>
                    <a:pt x="771" y="1268"/>
                    <a:pt x="851" y="1142"/>
                    <a:pt x="767" y="1086"/>
                  </a:cubicBezTo>
                  <a:cubicBezTo>
                    <a:pt x="467" y="819"/>
                    <a:pt x="300" y="485"/>
                    <a:pt x="267" y="85"/>
                  </a:cubicBezTo>
                  <a:cubicBezTo>
                    <a:pt x="253" y="27"/>
                    <a:pt x="206" y="0"/>
                    <a:pt x="155" y="0"/>
                  </a:cubicBezTo>
                  <a:close/>
                </a:path>
              </a:pathLst>
            </a:custGeom>
            <a:grpFill/>
            <a:ln/>
          </p:spPr>
          <p:style>
            <a:lnRef idx="2">
              <a:schemeClr val="accent2">
                <a:shade val="50000"/>
              </a:schemeClr>
            </a:lnRef>
            <a:fillRef idx="1">
              <a:schemeClr val="accent2"/>
            </a:fillRef>
            <a:effectRef idx="0">
              <a:schemeClr val="accent2"/>
            </a:effectRef>
            <a:fontRef idx="minor">
              <a:schemeClr val="lt1"/>
            </a:fontRef>
          </p:style>
          <p:txBody>
            <a:bodyPr spcFirstLastPara="1" wrap="square" lIns="91425" tIns="91425" rIns="91425" bIns="91425" anchor="ctr" anchorCtr="0">
              <a:noAutofit/>
            </a:bodyPr>
            <a:lstStyle/>
            <a:p>
              <a:pPr marL="0" lvl="0" indent="0" algn="l" rtl="0">
                <a:spcBef>
                  <a:spcPts val="0"/>
                </a:spcBef>
                <a:spcAft>
                  <a:spcPts val="0"/>
                </a:spcAft>
                <a:buNone/>
              </a:pPr>
              <a:endParaRPr lang="vi-VN" sz="2800" dirty="0"/>
            </a:p>
          </p:txBody>
        </p:sp>
        <p:sp>
          <p:nvSpPr>
            <p:cNvPr id="78" name="Google Shape;3141;p71"/>
            <p:cNvSpPr/>
            <p:nvPr/>
          </p:nvSpPr>
          <p:spPr>
            <a:xfrm>
              <a:off x="5020173" y="3947948"/>
              <a:ext cx="7450" cy="32269"/>
            </a:xfrm>
            <a:custGeom>
              <a:avLst/>
              <a:gdLst/>
              <a:ahLst/>
              <a:cxnLst/>
              <a:rect l="l" t="t" r="r" b="b"/>
              <a:pathLst>
                <a:path w="401" h="1737" extrusionOk="0">
                  <a:moveTo>
                    <a:pt x="140" y="1"/>
                  </a:moveTo>
                  <a:cubicBezTo>
                    <a:pt x="71" y="1"/>
                    <a:pt x="0" y="52"/>
                    <a:pt x="0" y="144"/>
                  </a:cubicBezTo>
                  <a:cubicBezTo>
                    <a:pt x="0" y="611"/>
                    <a:pt x="101" y="1144"/>
                    <a:pt x="167" y="1611"/>
                  </a:cubicBezTo>
                  <a:cubicBezTo>
                    <a:pt x="167" y="1695"/>
                    <a:pt x="226" y="1736"/>
                    <a:pt x="284" y="1736"/>
                  </a:cubicBezTo>
                  <a:cubicBezTo>
                    <a:pt x="342" y="1736"/>
                    <a:pt x="401" y="1695"/>
                    <a:pt x="401" y="1611"/>
                  </a:cubicBezTo>
                  <a:cubicBezTo>
                    <a:pt x="367" y="1111"/>
                    <a:pt x="367" y="611"/>
                    <a:pt x="267" y="110"/>
                  </a:cubicBezTo>
                  <a:cubicBezTo>
                    <a:pt x="252" y="35"/>
                    <a:pt x="197" y="1"/>
                    <a:pt x="140" y="1"/>
                  </a:cubicBezTo>
                  <a:close/>
                </a:path>
              </a:pathLst>
            </a:custGeom>
            <a:grpFill/>
            <a:ln/>
          </p:spPr>
          <p:style>
            <a:lnRef idx="2">
              <a:schemeClr val="accent2">
                <a:shade val="50000"/>
              </a:schemeClr>
            </a:lnRef>
            <a:fillRef idx="1">
              <a:schemeClr val="accent2"/>
            </a:fillRef>
            <a:effectRef idx="0">
              <a:schemeClr val="accent2"/>
            </a:effectRef>
            <a:fontRef idx="minor">
              <a:schemeClr val="lt1"/>
            </a:fontRef>
          </p:style>
          <p:txBody>
            <a:bodyPr spcFirstLastPara="1" wrap="square" lIns="91425" tIns="91425" rIns="91425" bIns="91425" anchor="ctr" anchorCtr="0">
              <a:noAutofit/>
            </a:bodyPr>
            <a:lstStyle/>
            <a:p>
              <a:pPr marL="0" lvl="0" indent="0" algn="l" rtl="0">
                <a:spcBef>
                  <a:spcPts val="0"/>
                </a:spcBef>
                <a:spcAft>
                  <a:spcPts val="0"/>
                </a:spcAft>
                <a:buNone/>
              </a:pPr>
              <a:endParaRPr lang="vi-VN" sz="2800" dirty="0"/>
            </a:p>
          </p:txBody>
        </p:sp>
        <p:sp>
          <p:nvSpPr>
            <p:cNvPr id="79" name="Google Shape;3142;p71"/>
            <p:cNvSpPr/>
            <p:nvPr/>
          </p:nvSpPr>
          <p:spPr>
            <a:xfrm>
              <a:off x="5019189" y="3844304"/>
              <a:ext cx="7821" cy="26269"/>
            </a:xfrm>
            <a:custGeom>
              <a:avLst/>
              <a:gdLst/>
              <a:ahLst/>
              <a:cxnLst/>
              <a:rect l="l" t="t" r="r" b="b"/>
              <a:pathLst>
                <a:path w="421" h="1414" extrusionOk="0">
                  <a:moveTo>
                    <a:pt x="266" y="0"/>
                  </a:moveTo>
                  <a:cubicBezTo>
                    <a:pt x="215" y="0"/>
                    <a:pt x="168" y="27"/>
                    <a:pt x="154" y="85"/>
                  </a:cubicBezTo>
                  <a:cubicBezTo>
                    <a:pt x="20" y="486"/>
                    <a:pt x="53" y="919"/>
                    <a:pt x="20" y="1319"/>
                  </a:cubicBezTo>
                  <a:cubicBezTo>
                    <a:pt x="1" y="1378"/>
                    <a:pt x="60" y="1413"/>
                    <a:pt x="120" y="1413"/>
                  </a:cubicBezTo>
                  <a:cubicBezTo>
                    <a:pt x="163" y="1413"/>
                    <a:pt x="206" y="1395"/>
                    <a:pt x="220" y="1353"/>
                  </a:cubicBezTo>
                  <a:cubicBezTo>
                    <a:pt x="287" y="953"/>
                    <a:pt x="420" y="519"/>
                    <a:pt x="420" y="119"/>
                  </a:cubicBezTo>
                  <a:cubicBezTo>
                    <a:pt x="402" y="44"/>
                    <a:pt x="330" y="0"/>
                    <a:pt x="266" y="0"/>
                  </a:cubicBezTo>
                  <a:close/>
                </a:path>
              </a:pathLst>
            </a:custGeom>
            <a:grpFill/>
            <a:ln/>
          </p:spPr>
          <p:style>
            <a:lnRef idx="2">
              <a:schemeClr val="accent2">
                <a:shade val="50000"/>
              </a:schemeClr>
            </a:lnRef>
            <a:fillRef idx="1">
              <a:schemeClr val="accent2"/>
            </a:fillRef>
            <a:effectRef idx="0">
              <a:schemeClr val="accent2"/>
            </a:effectRef>
            <a:fontRef idx="minor">
              <a:schemeClr val="lt1"/>
            </a:fontRef>
          </p:style>
          <p:txBody>
            <a:bodyPr spcFirstLastPara="1" wrap="square" lIns="91425" tIns="91425" rIns="91425" bIns="91425" anchor="ctr" anchorCtr="0">
              <a:noAutofit/>
            </a:bodyPr>
            <a:lstStyle/>
            <a:p>
              <a:pPr marL="0" lvl="0" indent="0" algn="l" rtl="0">
                <a:spcBef>
                  <a:spcPts val="0"/>
                </a:spcBef>
                <a:spcAft>
                  <a:spcPts val="0"/>
                </a:spcAft>
                <a:buNone/>
              </a:pPr>
              <a:endParaRPr lang="vi-VN" sz="2800" dirty="0"/>
            </a:p>
          </p:txBody>
        </p:sp>
        <p:sp>
          <p:nvSpPr>
            <p:cNvPr id="80" name="Google Shape;3143;p71"/>
            <p:cNvSpPr/>
            <p:nvPr/>
          </p:nvSpPr>
          <p:spPr>
            <a:xfrm>
              <a:off x="5017071" y="3894370"/>
              <a:ext cx="7450" cy="37434"/>
            </a:xfrm>
            <a:custGeom>
              <a:avLst/>
              <a:gdLst/>
              <a:ahLst/>
              <a:cxnLst/>
              <a:rect l="l" t="t" r="r" b="b"/>
              <a:pathLst>
                <a:path w="401" h="2015" extrusionOk="0">
                  <a:moveTo>
                    <a:pt x="213" y="0"/>
                  </a:moveTo>
                  <a:cubicBezTo>
                    <a:pt x="151" y="0"/>
                    <a:pt x="84" y="42"/>
                    <a:pt x="67" y="126"/>
                  </a:cubicBezTo>
                  <a:cubicBezTo>
                    <a:pt x="1" y="693"/>
                    <a:pt x="101" y="1360"/>
                    <a:pt x="134" y="1927"/>
                  </a:cubicBezTo>
                  <a:cubicBezTo>
                    <a:pt x="134" y="1980"/>
                    <a:pt x="182" y="2015"/>
                    <a:pt x="226" y="2015"/>
                  </a:cubicBezTo>
                  <a:cubicBezTo>
                    <a:pt x="265" y="2015"/>
                    <a:pt x="301" y="1989"/>
                    <a:pt x="301" y="1927"/>
                  </a:cubicBezTo>
                  <a:cubicBezTo>
                    <a:pt x="334" y="1360"/>
                    <a:pt x="401" y="693"/>
                    <a:pt x="334" y="126"/>
                  </a:cubicBezTo>
                  <a:cubicBezTo>
                    <a:pt x="334" y="42"/>
                    <a:pt x="276" y="0"/>
                    <a:pt x="213" y="0"/>
                  </a:cubicBezTo>
                  <a:close/>
                </a:path>
              </a:pathLst>
            </a:custGeom>
            <a:grpFill/>
            <a:ln/>
          </p:spPr>
          <p:style>
            <a:lnRef idx="2">
              <a:schemeClr val="accent2">
                <a:shade val="50000"/>
              </a:schemeClr>
            </a:lnRef>
            <a:fillRef idx="1">
              <a:schemeClr val="accent2"/>
            </a:fillRef>
            <a:effectRef idx="0">
              <a:schemeClr val="accent2"/>
            </a:effectRef>
            <a:fontRef idx="minor">
              <a:schemeClr val="lt1"/>
            </a:fontRef>
          </p:style>
          <p:txBody>
            <a:bodyPr spcFirstLastPara="1" wrap="square" lIns="91425" tIns="91425" rIns="91425" bIns="91425" anchor="ctr" anchorCtr="0">
              <a:noAutofit/>
            </a:bodyPr>
            <a:lstStyle/>
            <a:p>
              <a:pPr marL="0" lvl="0" indent="0" algn="l" rtl="0">
                <a:spcBef>
                  <a:spcPts val="0"/>
                </a:spcBef>
                <a:spcAft>
                  <a:spcPts val="0"/>
                </a:spcAft>
                <a:buNone/>
              </a:pPr>
              <a:endParaRPr lang="vi-VN" sz="2800" dirty="0"/>
            </a:p>
          </p:txBody>
        </p:sp>
      </p:grpSp>
    </p:spTree>
    <p:extLst>
      <p:ext uri="{BB962C8B-B14F-4D97-AF65-F5344CB8AC3E}">
        <p14:creationId xmlns:p14="http://schemas.microsoft.com/office/powerpoint/2010/main" val="3649188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fade">
                                      <p:cBhvr>
                                        <p:cTn id="7" dur="1000"/>
                                        <p:tgtEl>
                                          <p:spTgt spid="48"/>
                                        </p:tgtEl>
                                      </p:cBhvr>
                                    </p:animEffect>
                                    <p:anim calcmode="lin" valueType="num">
                                      <p:cBhvr>
                                        <p:cTn id="8" dur="1000" fill="hold"/>
                                        <p:tgtEl>
                                          <p:spTgt spid="48"/>
                                        </p:tgtEl>
                                        <p:attrNameLst>
                                          <p:attrName>ppt_x</p:attrName>
                                        </p:attrNameLst>
                                      </p:cBhvr>
                                      <p:tavLst>
                                        <p:tav tm="0">
                                          <p:val>
                                            <p:strVal val="#ppt_x"/>
                                          </p:val>
                                        </p:tav>
                                        <p:tav tm="100000">
                                          <p:val>
                                            <p:strVal val="#ppt_x"/>
                                          </p:val>
                                        </p:tav>
                                      </p:tavLst>
                                    </p:anim>
                                    <p:anim calcmode="lin" valueType="num">
                                      <p:cBhvr>
                                        <p:cTn id="9" dur="1000" fill="hold"/>
                                        <p:tgtEl>
                                          <p:spTgt spid="4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circle(in)">
                                      <p:cBhvr>
                                        <p:cTn id="14" dur="20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p:cTn id="19" dur="500" fill="hold"/>
                                        <p:tgtEl>
                                          <p:spTgt spid="6"/>
                                        </p:tgtEl>
                                        <p:attrNameLst>
                                          <p:attrName>ppt_w</p:attrName>
                                        </p:attrNameLst>
                                      </p:cBhvr>
                                      <p:tavLst>
                                        <p:tav tm="0">
                                          <p:val>
                                            <p:fltVal val="0"/>
                                          </p:val>
                                        </p:tav>
                                        <p:tav tm="100000">
                                          <p:val>
                                            <p:strVal val="#ppt_w"/>
                                          </p:val>
                                        </p:tav>
                                      </p:tavLst>
                                    </p:anim>
                                    <p:anim calcmode="lin" valueType="num">
                                      <p:cBhvr>
                                        <p:cTn id="20" dur="500" fill="hold"/>
                                        <p:tgtEl>
                                          <p:spTgt spid="6"/>
                                        </p:tgtEl>
                                        <p:attrNameLst>
                                          <p:attrName>ppt_h</p:attrName>
                                        </p:attrNameLst>
                                      </p:cBhvr>
                                      <p:tavLst>
                                        <p:tav tm="0">
                                          <p:val>
                                            <p:fltVal val="0"/>
                                          </p:val>
                                        </p:tav>
                                        <p:tav tm="100000">
                                          <p:val>
                                            <p:strVal val="#ppt_h"/>
                                          </p:val>
                                        </p:tav>
                                      </p:tavLst>
                                    </p:anim>
                                    <p:animEffect transition="in" filter="fade">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6" presetClass="entr" presetSubtype="16" fill="hold" grpId="0"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circle(in)">
                                      <p:cBhvr>
                                        <p:cTn id="26" dur="2000"/>
                                        <p:tgtEl>
                                          <p:spTgt spid="10"/>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p:cTn id="31" dur="500" fill="hold"/>
                                        <p:tgtEl>
                                          <p:spTgt spid="11"/>
                                        </p:tgtEl>
                                        <p:attrNameLst>
                                          <p:attrName>ppt_w</p:attrName>
                                        </p:attrNameLst>
                                      </p:cBhvr>
                                      <p:tavLst>
                                        <p:tav tm="0">
                                          <p:val>
                                            <p:fltVal val="0"/>
                                          </p:val>
                                        </p:tav>
                                        <p:tav tm="100000">
                                          <p:val>
                                            <p:strVal val="#ppt_w"/>
                                          </p:val>
                                        </p:tav>
                                      </p:tavLst>
                                    </p:anim>
                                    <p:anim calcmode="lin" valueType="num">
                                      <p:cBhvr>
                                        <p:cTn id="32" dur="500" fill="hold"/>
                                        <p:tgtEl>
                                          <p:spTgt spid="11"/>
                                        </p:tgtEl>
                                        <p:attrNameLst>
                                          <p:attrName>ppt_h</p:attrName>
                                        </p:attrNameLst>
                                      </p:cBhvr>
                                      <p:tavLst>
                                        <p:tav tm="0">
                                          <p:val>
                                            <p:fltVal val="0"/>
                                          </p:val>
                                        </p:tav>
                                        <p:tav tm="100000">
                                          <p:val>
                                            <p:strVal val="#ppt_h"/>
                                          </p:val>
                                        </p:tav>
                                      </p:tavLst>
                                    </p:anim>
                                    <p:animEffect transition="in" filter="fade">
                                      <p:cBhvr>
                                        <p:cTn id="33" dur="500"/>
                                        <p:tgtEl>
                                          <p:spTgt spid="11"/>
                                        </p:tgtEl>
                                      </p:cBhvr>
                                    </p:animEffect>
                                  </p:childTnLst>
                                </p:cTn>
                              </p:par>
                            </p:childTnLst>
                          </p:cTn>
                        </p:par>
                      </p:childTnLst>
                    </p:cTn>
                  </p:par>
                  <p:par>
                    <p:cTn id="34" fill="hold">
                      <p:stCondLst>
                        <p:cond delay="indefinite"/>
                      </p:stCondLst>
                      <p:childTnLst>
                        <p:par>
                          <p:cTn id="35" fill="hold">
                            <p:stCondLst>
                              <p:cond delay="0"/>
                            </p:stCondLst>
                            <p:childTnLst>
                              <p:par>
                                <p:cTn id="36" presetID="6" presetClass="entr" presetSubtype="16" fill="hold" grpId="0" nodeType="click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circle(in)">
                                      <p:cBhvr>
                                        <p:cTn id="38" dur="2000"/>
                                        <p:tgtEl>
                                          <p:spTgt spid="9"/>
                                        </p:tgtEl>
                                      </p:cBhvr>
                                    </p:animEffect>
                                  </p:childTnLst>
                                </p:cTn>
                              </p:par>
                            </p:childTnLst>
                          </p:cTn>
                        </p:par>
                      </p:childTnLst>
                    </p:cTn>
                  </p:par>
                  <p:par>
                    <p:cTn id="39" fill="hold">
                      <p:stCondLst>
                        <p:cond delay="indefinite"/>
                      </p:stCondLst>
                      <p:childTnLst>
                        <p:par>
                          <p:cTn id="40" fill="hold">
                            <p:stCondLst>
                              <p:cond delay="0"/>
                            </p:stCondLst>
                            <p:childTnLst>
                              <p:par>
                                <p:cTn id="41" presetID="53" presetClass="entr" presetSubtype="16" fill="hold" grpId="0" nodeType="clickEffect">
                                  <p:stCondLst>
                                    <p:cond delay="0"/>
                                  </p:stCondLst>
                                  <p:childTnLst>
                                    <p:set>
                                      <p:cBhvr>
                                        <p:cTn id="42" dur="1" fill="hold">
                                          <p:stCondLst>
                                            <p:cond delay="0"/>
                                          </p:stCondLst>
                                        </p:cTn>
                                        <p:tgtEl>
                                          <p:spTgt spid="12"/>
                                        </p:tgtEl>
                                        <p:attrNameLst>
                                          <p:attrName>style.visibility</p:attrName>
                                        </p:attrNameLst>
                                      </p:cBhvr>
                                      <p:to>
                                        <p:strVal val="visible"/>
                                      </p:to>
                                    </p:set>
                                    <p:anim calcmode="lin" valueType="num">
                                      <p:cBhvr>
                                        <p:cTn id="43" dur="500" fill="hold"/>
                                        <p:tgtEl>
                                          <p:spTgt spid="12"/>
                                        </p:tgtEl>
                                        <p:attrNameLst>
                                          <p:attrName>ppt_w</p:attrName>
                                        </p:attrNameLst>
                                      </p:cBhvr>
                                      <p:tavLst>
                                        <p:tav tm="0">
                                          <p:val>
                                            <p:fltVal val="0"/>
                                          </p:val>
                                        </p:tav>
                                        <p:tav tm="100000">
                                          <p:val>
                                            <p:strVal val="#ppt_w"/>
                                          </p:val>
                                        </p:tav>
                                      </p:tavLst>
                                    </p:anim>
                                    <p:anim calcmode="lin" valueType="num">
                                      <p:cBhvr>
                                        <p:cTn id="44" dur="500" fill="hold"/>
                                        <p:tgtEl>
                                          <p:spTgt spid="12"/>
                                        </p:tgtEl>
                                        <p:attrNameLst>
                                          <p:attrName>ppt_h</p:attrName>
                                        </p:attrNameLst>
                                      </p:cBhvr>
                                      <p:tavLst>
                                        <p:tav tm="0">
                                          <p:val>
                                            <p:fltVal val="0"/>
                                          </p:val>
                                        </p:tav>
                                        <p:tav tm="100000">
                                          <p:val>
                                            <p:strVal val="#ppt_h"/>
                                          </p:val>
                                        </p:tav>
                                      </p:tavLst>
                                    </p:anim>
                                    <p:animEffect transition="in" filter="fade">
                                      <p:cBhvr>
                                        <p:cTn id="45" dur="500"/>
                                        <p:tgtEl>
                                          <p:spTgt spid="12"/>
                                        </p:tgtEl>
                                      </p:cBhvr>
                                    </p:animEffect>
                                  </p:childTnLst>
                                </p:cTn>
                              </p:par>
                            </p:childTnLst>
                          </p:cTn>
                        </p:par>
                      </p:childTnLst>
                    </p:cTn>
                  </p:par>
                  <p:par>
                    <p:cTn id="46" fill="hold">
                      <p:stCondLst>
                        <p:cond delay="indefinite"/>
                      </p:stCondLst>
                      <p:childTnLst>
                        <p:par>
                          <p:cTn id="47" fill="hold">
                            <p:stCondLst>
                              <p:cond delay="0"/>
                            </p:stCondLst>
                            <p:childTnLst>
                              <p:par>
                                <p:cTn id="48" presetID="6" presetClass="entr" presetSubtype="16" fill="hold" grpId="0" nodeType="clickEffect">
                                  <p:stCondLst>
                                    <p:cond delay="0"/>
                                  </p:stCondLst>
                                  <p:childTnLst>
                                    <p:set>
                                      <p:cBhvr>
                                        <p:cTn id="49" dur="1" fill="hold">
                                          <p:stCondLst>
                                            <p:cond delay="0"/>
                                          </p:stCondLst>
                                        </p:cTn>
                                        <p:tgtEl>
                                          <p:spTgt spid="7"/>
                                        </p:tgtEl>
                                        <p:attrNameLst>
                                          <p:attrName>style.visibility</p:attrName>
                                        </p:attrNameLst>
                                      </p:cBhvr>
                                      <p:to>
                                        <p:strVal val="visible"/>
                                      </p:to>
                                    </p:set>
                                    <p:animEffect transition="in" filter="circle(in)">
                                      <p:cBhvr>
                                        <p:cTn id="50" dur="2000"/>
                                        <p:tgtEl>
                                          <p:spTgt spid="7"/>
                                        </p:tgtEl>
                                      </p:cBhvr>
                                    </p:animEffect>
                                  </p:childTnLst>
                                </p:cTn>
                              </p:par>
                            </p:childTnLst>
                          </p:cTn>
                        </p:par>
                      </p:childTnLst>
                    </p:cTn>
                  </p:par>
                  <p:par>
                    <p:cTn id="51" fill="hold">
                      <p:stCondLst>
                        <p:cond delay="indefinite"/>
                      </p:stCondLst>
                      <p:childTnLst>
                        <p:par>
                          <p:cTn id="52" fill="hold">
                            <p:stCondLst>
                              <p:cond delay="0"/>
                            </p:stCondLst>
                            <p:childTnLst>
                              <p:par>
                                <p:cTn id="53" presetID="53" presetClass="entr" presetSubtype="16" fill="hold" grpId="0" nodeType="clickEffect">
                                  <p:stCondLst>
                                    <p:cond delay="0"/>
                                  </p:stCondLst>
                                  <p:childTnLst>
                                    <p:set>
                                      <p:cBhvr>
                                        <p:cTn id="54" dur="1" fill="hold">
                                          <p:stCondLst>
                                            <p:cond delay="0"/>
                                          </p:stCondLst>
                                        </p:cTn>
                                        <p:tgtEl>
                                          <p:spTgt spid="13"/>
                                        </p:tgtEl>
                                        <p:attrNameLst>
                                          <p:attrName>style.visibility</p:attrName>
                                        </p:attrNameLst>
                                      </p:cBhvr>
                                      <p:to>
                                        <p:strVal val="visible"/>
                                      </p:to>
                                    </p:set>
                                    <p:anim calcmode="lin" valueType="num">
                                      <p:cBhvr>
                                        <p:cTn id="55" dur="500" fill="hold"/>
                                        <p:tgtEl>
                                          <p:spTgt spid="13"/>
                                        </p:tgtEl>
                                        <p:attrNameLst>
                                          <p:attrName>ppt_w</p:attrName>
                                        </p:attrNameLst>
                                      </p:cBhvr>
                                      <p:tavLst>
                                        <p:tav tm="0">
                                          <p:val>
                                            <p:fltVal val="0"/>
                                          </p:val>
                                        </p:tav>
                                        <p:tav tm="100000">
                                          <p:val>
                                            <p:strVal val="#ppt_w"/>
                                          </p:val>
                                        </p:tav>
                                      </p:tavLst>
                                    </p:anim>
                                    <p:anim calcmode="lin" valueType="num">
                                      <p:cBhvr>
                                        <p:cTn id="56" dur="500" fill="hold"/>
                                        <p:tgtEl>
                                          <p:spTgt spid="13"/>
                                        </p:tgtEl>
                                        <p:attrNameLst>
                                          <p:attrName>ppt_h</p:attrName>
                                        </p:attrNameLst>
                                      </p:cBhvr>
                                      <p:tavLst>
                                        <p:tav tm="0">
                                          <p:val>
                                            <p:fltVal val="0"/>
                                          </p:val>
                                        </p:tav>
                                        <p:tav tm="100000">
                                          <p:val>
                                            <p:strVal val="#ppt_h"/>
                                          </p:val>
                                        </p:tav>
                                      </p:tavLst>
                                    </p:anim>
                                    <p:animEffect transition="in" filter="fade">
                                      <p:cBhvr>
                                        <p:cTn id="57" dur="500"/>
                                        <p:tgtEl>
                                          <p:spTgt spid="13"/>
                                        </p:tgtEl>
                                      </p:cBhvr>
                                    </p:animEffect>
                                  </p:childTnLst>
                                </p:cTn>
                              </p:par>
                            </p:childTnLst>
                          </p:cTn>
                        </p:par>
                      </p:childTnLst>
                    </p:cTn>
                  </p:par>
                  <p:par>
                    <p:cTn id="58" fill="hold">
                      <p:stCondLst>
                        <p:cond delay="indefinite"/>
                      </p:stCondLst>
                      <p:childTnLst>
                        <p:par>
                          <p:cTn id="59" fill="hold">
                            <p:stCondLst>
                              <p:cond delay="0"/>
                            </p:stCondLst>
                            <p:childTnLst>
                              <p:par>
                                <p:cTn id="60" presetID="6" presetClass="entr" presetSubtype="16" fill="hold" grpId="0" nodeType="clickEffect">
                                  <p:stCondLst>
                                    <p:cond delay="0"/>
                                  </p:stCondLst>
                                  <p:childTnLst>
                                    <p:set>
                                      <p:cBhvr>
                                        <p:cTn id="61" dur="1" fill="hold">
                                          <p:stCondLst>
                                            <p:cond delay="0"/>
                                          </p:stCondLst>
                                        </p:cTn>
                                        <p:tgtEl>
                                          <p:spTgt spid="8"/>
                                        </p:tgtEl>
                                        <p:attrNameLst>
                                          <p:attrName>style.visibility</p:attrName>
                                        </p:attrNameLst>
                                      </p:cBhvr>
                                      <p:to>
                                        <p:strVal val="visible"/>
                                      </p:to>
                                    </p:set>
                                    <p:animEffect transition="in" filter="circle(in)">
                                      <p:cBhvr>
                                        <p:cTn id="62" dur="2000"/>
                                        <p:tgtEl>
                                          <p:spTgt spid="8"/>
                                        </p:tgtEl>
                                      </p:cBhvr>
                                    </p:animEffect>
                                  </p:childTnLst>
                                </p:cTn>
                              </p:par>
                            </p:childTnLst>
                          </p:cTn>
                        </p:par>
                      </p:childTnLst>
                    </p:cTn>
                  </p:par>
                  <p:par>
                    <p:cTn id="63" fill="hold">
                      <p:stCondLst>
                        <p:cond delay="indefinite"/>
                      </p:stCondLst>
                      <p:childTnLst>
                        <p:par>
                          <p:cTn id="64" fill="hold">
                            <p:stCondLst>
                              <p:cond delay="0"/>
                            </p:stCondLst>
                            <p:childTnLst>
                              <p:par>
                                <p:cTn id="65" presetID="53" presetClass="entr" presetSubtype="16" fill="hold" grpId="0" nodeType="clickEffect">
                                  <p:stCondLst>
                                    <p:cond delay="0"/>
                                  </p:stCondLst>
                                  <p:childTnLst>
                                    <p:set>
                                      <p:cBhvr>
                                        <p:cTn id="66" dur="1" fill="hold">
                                          <p:stCondLst>
                                            <p:cond delay="0"/>
                                          </p:stCondLst>
                                        </p:cTn>
                                        <p:tgtEl>
                                          <p:spTgt spid="14"/>
                                        </p:tgtEl>
                                        <p:attrNameLst>
                                          <p:attrName>style.visibility</p:attrName>
                                        </p:attrNameLst>
                                      </p:cBhvr>
                                      <p:to>
                                        <p:strVal val="visible"/>
                                      </p:to>
                                    </p:set>
                                    <p:anim calcmode="lin" valueType="num">
                                      <p:cBhvr>
                                        <p:cTn id="67" dur="500" fill="hold"/>
                                        <p:tgtEl>
                                          <p:spTgt spid="14"/>
                                        </p:tgtEl>
                                        <p:attrNameLst>
                                          <p:attrName>ppt_w</p:attrName>
                                        </p:attrNameLst>
                                      </p:cBhvr>
                                      <p:tavLst>
                                        <p:tav tm="0">
                                          <p:val>
                                            <p:fltVal val="0"/>
                                          </p:val>
                                        </p:tav>
                                        <p:tav tm="100000">
                                          <p:val>
                                            <p:strVal val="#ppt_w"/>
                                          </p:val>
                                        </p:tav>
                                      </p:tavLst>
                                    </p:anim>
                                    <p:anim calcmode="lin" valueType="num">
                                      <p:cBhvr>
                                        <p:cTn id="68" dur="500" fill="hold"/>
                                        <p:tgtEl>
                                          <p:spTgt spid="14"/>
                                        </p:tgtEl>
                                        <p:attrNameLst>
                                          <p:attrName>ppt_h</p:attrName>
                                        </p:attrNameLst>
                                      </p:cBhvr>
                                      <p:tavLst>
                                        <p:tav tm="0">
                                          <p:val>
                                            <p:fltVal val="0"/>
                                          </p:val>
                                        </p:tav>
                                        <p:tav tm="100000">
                                          <p:val>
                                            <p:strVal val="#ppt_h"/>
                                          </p:val>
                                        </p:tav>
                                      </p:tavLst>
                                    </p:anim>
                                    <p:animEffect transition="in" filter="fade">
                                      <p:cBhvr>
                                        <p:cTn id="6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P spid="11" grpId="0"/>
      <p:bldP spid="12" grpId="0"/>
      <p:bldP spid="13" grpId="0"/>
      <p:bldP spid="1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idx="12"/>
          </p:nvPr>
        </p:nvSpPr>
        <p:spPr/>
        <p: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300" b="1" i="0" u="none" strike="noStrike" kern="0" cap="none" spc="0" normalizeH="0" baseline="0" noProof="0" smtClean="0">
                <a:ln>
                  <a:noFill/>
                </a:ln>
                <a:solidFill>
                  <a:srgbClr val="748C9C"/>
                </a:solidFill>
                <a:effectLst/>
                <a:uLnTx/>
                <a:uFillTx/>
                <a:latin typeface="Catamaran"/>
                <a:sym typeface="Catamaran"/>
              </a:rPr>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t>14</a:t>
            </a:fld>
            <a:endParaRPr kumimoji="0" lang="en" sz="1300" b="1" i="0" u="none" strike="noStrike" kern="0" cap="none" spc="0" normalizeH="0" baseline="0" noProof="0">
              <a:ln>
                <a:noFill/>
              </a:ln>
              <a:solidFill>
                <a:srgbClr val="748C9C"/>
              </a:solidFill>
              <a:effectLst/>
              <a:uLnTx/>
              <a:uFillTx/>
              <a:latin typeface="Catamaran"/>
              <a:sym typeface="Catamaran"/>
            </a:endParaRPr>
          </a:p>
        </p:txBody>
      </p:sp>
      <p:graphicFrame>
        <p:nvGraphicFramePr>
          <p:cNvPr id="28" name="Group 27"/>
          <p:cNvGraphicFramePr>
            <a:graphicFrameLocks noGrp="1"/>
          </p:cNvGraphicFramePr>
          <p:nvPr>
            <p:extLst>
              <p:ext uri="{D42A27DB-BD31-4B8C-83A1-F6EECF244321}">
                <p14:modId xmlns:p14="http://schemas.microsoft.com/office/powerpoint/2010/main" val="3514382347"/>
              </p:ext>
            </p:extLst>
          </p:nvPr>
        </p:nvGraphicFramePr>
        <p:xfrm>
          <a:off x="191365" y="2038984"/>
          <a:ext cx="8761270" cy="1857756"/>
        </p:xfrm>
        <a:graphic>
          <a:graphicData uri="http://schemas.openxmlformats.org/drawingml/2006/table">
            <a:tbl>
              <a:tblPr/>
              <a:tblGrid>
                <a:gridCol w="4380635">
                  <a:extLst>
                    <a:ext uri="{9D8B030D-6E8A-4147-A177-3AD203B41FA5}">
                      <a16:colId xmlns:a16="http://schemas.microsoft.com/office/drawing/2014/main" val="20000"/>
                    </a:ext>
                  </a:extLst>
                </a:gridCol>
                <a:gridCol w="4380635">
                  <a:extLst>
                    <a:ext uri="{9D8B030D-6E8A-4147-A177-3AD203B41FA5}">
                      <a16:colId xmlns:a16="http://schemas.microsoft.com/office/drawing/2014/main" val="20001"/>
                    </a:ext>
                  </a:extLst>
                </a:gridCol>
              </a:tblGrid>
              <a:tr h="545340">
                <a:tc>
                  <a:txBody>
                    <a:bodyPr/>
                    <a:lstStyle/>
                    <a:p>
                      <a:pPr marL="0" marR="0" lvl="0" indent="0" algn="l" defTabSz="914400" rtl="0" eaLnBrk="1" fontAlgn="base" latinLnBrk="0" hangingPunct="1">
                        <a:lnSpc>
                          <a:spcPct val="120000"/>
                        </a:lnSpc>
                        <a:spcBef>
                          <a:spcPts val="0"/>
                        </a:spcBef>
                        <a:spcAft>
                          <a:spcPct val="0"/>
                        </a:spcAft>
                        <a:buClrTx/>
                        <a:buSzTx/>
                        <a:buFontTx/>
                        <a:buNone/>
                        <a:tabLst/>
                      </a:pPr>
                      <a:r>
                        <a:rPr kumimoji="0" lang="en-US" sz="2400" b="0" i="1" u="none" strike="noStrike" cap="none" normalizeH="0" baseline="0" dirty="0">
                          <a:ln>
                            <a:noFill/>
                          </a:ln>
                          <a:solidFill>
                            <a:srgbClr val="FF0000"/>
                          </a:solidFill>
                          <a:effectLst/>
                          <a:latin typeface="Arial" panose="020B0604020202020204" pitchFamily="34" charset="0"/>
                          <a:cs typeface="Arial" panose="020B0604020202020204" pitchFamily="34" charset="0"/>
                        </a:rPr>
                        <a:t>Chí</a:t>
                      </a:r>
                      <a:r>
                        <a:rPr kumimoji="0" lang="en-US" sz="2400" b="0" i="1" u="none" strike="noStrike" cap="none" normalizeH="0" baseline="0" dirty="0">
                          <a:ln>
                            <a:noFill/>
                          </a:ln>
                          <a:solidFill>
                            <a:srgbClr val="0000FF"/>
                          </a:solidFill>
                          <a:effectLst/>
                          <a:latin typeface="Arial" panose="020B0604020202020204" pitchFamily="34" charset="0"/>
                          <a:cs typeface="Arial" panose="020B0604020202020204" pitchFamily="34" charset="0"/>
                        </a:rPr>
                        <a:t> </a:t>
                      </a:r>
                      <a:r>
                        <a:rPr kumimoji="0" lang="en-US" sz="2400" b="0" i="0" u="none" strike="noStrike" cap="none" normalizeH="0" baseline="0" dirty="0">
                          <a:ln>
                            <a:noFill/>
                          </a:ln>
                          <a:solidFill>
                            <a:srgbClr val="0000FF"/>
                          </a:solidFill>
                          <a:effectLst/>
                          <a:latin typeface="Arial" panose="020B0604020202020204" pitchFamily="34" charset="0"/>
                          <a:cs typeface="Arial" panose="020B0604020202020204" pitchFamily="34" charset="0"/>
                        </a:rPr>
                        <a:t>có nghĩa là</a:t>
                      </a:r>
                      <a:r>
                        <a:rPr kumimoji="0" lang="en-US" sz="2400" b="0" i="1" u="none" strike="noStrike" cap="none" normalizeH="0" baseline="0" dirty="0">
                          <a:ln>
                            <a:noFill/>
                          </a:ln>
                          <a:solidFill>
                            <a:srgbClr val="0000FF"/>
                          </a:solidFill>
                          <a:effectLst/>
                          <a:latin typeface="Arial" panose="020B0604020202020204" pitchFamily="34" charset="0"/>
                          <a:cs typeface="Arial" panose="020B0604020202020204" pitchFamily="34" charset="0"/>
                        </a:rPr>
                        <a:t> </a:t>
                      </a:r>
                      <a:r>
                        <a:rPr kumimoji="0" lang="en-US" sz="2400" b="0" i="1" u="none" strike="noStrike" cap="none" normalizeH="0" baseline="0" dirty="0">
                          <a:ln>
                            <a:noFill/>
                          </a:ln>
                          <a:solidFill>
                            <a:srgbClr val="FF0000"/>
                          </a:solidFill>
                          <a:effectLst/>
                          <a:latin typeface="Arial" panose="020B0604020202020204" pitchFamily="34" charset="0"/>
                          <a:cs typeface="Arial" panose="020B0604020202020204" pitchFamily="34" charset="0"/>
                        </a:rPr>
                        <a:t>rất, hết sức </a:t>
                      </a:r>
                      <a:r>
                        <a:rPr kumimoji="0" lang="en-US" sz="2400" b="0" i="0" u="none" strike="noStrike" cap="none" normalizeH="0" baseline="0" dirty="0">
                          <a:ln>
                            <a:noFill/>
                          </a:ln>
                          <a:solidFill>
                            <a:srgbClr val="0000FF"/>
                          </a:solidFill>
                          <a:effectLst/>
                          <a:latin typeface="Arial" panose="020B0604020202020204" pitchFamily="34" charset="0"/>
                          <a:cs typeface="Arial" panose="020B0604020202020204" pitchFamily="34" charset="0"/>
                        </a:rPr>
                        <a:t>(biểu thị mức độ cao nhất)</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66"/>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lang="en-US" sz="2800" b="1" dirty="0">
                          <a:solidFill>
                            <a:srgbClr val="FF0000"/>
                          </a:solidFill>
                          <a:latin typeface="Times New Roman" pitchFamily="18" charset="0"/>
                          <a:cs typeface="Times New Roman" pitchFamily="18" charset="0"/>
                        </a:rPr>
                        <a:t>M: chí</a:t>
                      </a:r>
                      <a:r>
                        <a:rPr lang="en-US" sz="2800" b="1" baseline="0" dirty="0">
                          <a:solidFill>
                            <a:srgbClr val="FF0000"/>
                          </a:solidFill>
                          <a:latin typeface="Times New Roman" pitchFamily="18" charset="0"/>
                          <a:cs typeface="Times New Roman" pitchFamily="18" charset="0"/>
                        </a:rPr>
                        <a:t> phải,</a:t>
                      </a:r>
                      <a:endParaRPr lang="en-US" sz="2800" b="1" dirty="0">
                        <a:solidFill>
                          <a:srgbClr val="FF0000"/>
                        </a:solidFill>
                        <a:latin typeface="Times New Roman" pitchFamily="18" charset="0"/>
                        <a:cs typeface="Times New Roman"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66"/>
                    </a:solidFill>
                  </a:tcPr>
                </a:tc>
                <a:extLst>
                  <a:ext uri="{0D108BD9-81ED-4DB2-BD59-A6C34878D82A}">
                    <a16:rowId xmlns:a16="http://schemas.microsoft.com/office/drawing/2014/main" val="10000"/>
                  </a:ext>
                </a:extLst>
              </a:tr>
              <a:tr h="791622">
                <a:tc>
                  <a:txBody>
                    <a:bodyPr/>
                    <a:lstStyle/>
                    <a:p>
                      <a:pPr marL="0" marR="0" lvl="0" indent="0" algn="l" defTabSz="914400" rtl="0" eaLnBrk="1" fontAlgn="base" latinLnBrk="0" hangingPunct="1">
                        <a:lnSpc>
                          <a:spcPct val="120000"/>
                        </a:lnSpc>
                        <a:spcBef>
                          <a:spcPts val="0"/>
                        </a:spcBef>
                        <a:spcAft>
                          <a:spcPct val="0"/>
                        </a:spcAft>
                        <a:buClrTx/>
                        <a:buSzTx/>
                        <a:buFontTx/>
                        <a:buNone/>
                        <a:tabLst/>
                      </a:pPr>
                      <a:r>
                        <a:rPr kumimoji="0" lang="en-US" sz="2400" b="0" i="1" u="none" strike="noStrike" cap="none" normalizeH="0" baseline="0" dirty="0">
                          <a:ln>
                            <a:noFill/>
                          </a:ln>
                          <a:solidFill>
                            <a:srgbClr val="FF0000"/>
                          </a:solidFill>
                          <a:effectLst/>
                          <a:latin typeface="Arial" panose="020B0604020202020204" pitchFamily="34" charset="0"/>
                          <a:cs typeface="Arial" panose="020B0604020202020204" pitchFamily="34" charset="0"/>
                        </a:rPr>
                        <a:t>Chí</a:t>
                      </a:r>
                      <a:r>
                        <a:rPr kumimoji="0" lang="en-US" sz="2400" b="0" i="1" u="none" strike="noStrike" cap="none" normalizeH="0" baseline="0" dirty="0">
                          <a:ln>
                            <a:noFill/>
                          </a:ln>
                          <a:solidFill>
                            <a:srgbClr val="0000FF"/>
                          </a:solidFill>
                          <a:effectLst/>
                          <a:latin typeface="Arial" panose="020B0604020202020204" pitchFamily="34" charset="0"/>
                          <a:cs typeface="Arial" panose="020B0604020202020204" pitchFamily="34" charset="0"/>
                        </a:rPr>
                        <a:t> </a:t>
                      </a:r>
                      <a:r>
                        <a:rPr kumimoji="0" lang="en-US" sz="2400" b="0" i="0" u="none" strike="noStrike" cap="none" normalizeH="0" baseline="0" dirty="0">
                          <a:ln>
                            <a:noFill/>
                          </a:ln>
                          <a:solidFill>
                            <a:srgbClr val="0000FF"/>
                          </a:solidFill>
                          <a:effectLst/>
                          <a:latin typeface="Arial" panose="020B0604020202020204" pitchFamily="34" charset="0"/>
                          <a:cs typeface="Arial" panose="020B0604020202020204" pitchFamily="34" charset="0"/>
                        </a:rPr>
                        <a:t>có nghĩa là</a:t>
                      </a:r>
                      <a:r>
                        <a:rPr kumimoji="0" lang="en-US" sz="2400" b="0" i="1" u="none" strike="noStrike" cap="none" normalizeH="0" baseline="0" dirty="0">
                          <a:ln>
                            <a:noFill/>
                          </a:ln>
                          <a:solidFill>
                            <a:srgbClr val="0000FF"/>
                          </a:solidFill>
                          <a:effectLst/>
                          <a:latin typeface="Arial" panose="020B0604020202020204" pitchFamily="34" charset="0"/>
                          <a:cs typeface="Arial" panose="020B0604020202020204" pitchFamily="34" charset="0"/>
                        </a:rPr>
                        <a:t> </a:t>
                      </a:r>
                      <a:r>
                        <a:rPr kumimoji="0" lang="en-US" sz="2400" b="0" i="1" u="none" strike="noStrike" cap="none" normalizeH="0" baseline="0" dirty="0">
                          <a:ln>
                            <a:noFill/>
                          </a:ln>
                          <a:solidFill>
                            <a:srgbClr val="FF0000"/>
                          </a:solidFill>
                          <a:effectLst/>
                          <a:latin typeface="Arial" panose="020B0604020202020204" pitchFamily="34" charset="0"/>
                          <a:cs typeface="Arial" panose="020B0604020202020204" pitchFamily="34" charset="0"/>
                        </a:rPr>
                        <a:t>ý muốn bền bỉ theo đuổi một mục đích tốt đẹp</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lang="en-US" sz="2800" b="1" dirty="0">
                          <a:solidFill>
                            <a:srgbClr val="FF0000"/>
                          </a:solidFill>
                          <a:latin typeface="Times New Roman" pitchFamily="18" charset="0"/>
                          <a:cs typeface="Times New Roman" pitchFamily="18" charset="0"/>
                        </a:rPr>
                        <a:t>M: ý</a:t>
                      </a:r>
                      <a:r>
                        <a:rPr lang="en-US" sz="2800" b="1" baseline="0" dirty="0">
                          <a:solidFill>
                            <a:srgbClr val="FF0000"/>
                          </a:solidFill>
                          <a:latin typeface="Times New Roman" pitchFamily="18" charset="0"/>
                          <a:cs typeface="Times New Roman" pitchFamily="18" charset="0"/>
                        </a:rPr>
                        <a:t> chí,</a:t>
                      </a:r>
                      <a:endParaRPr lang="en-US" sz="2800" b="1" dirty="0">
                        <a:solidFill>
                          <a:srgbClr val="FF0000"/>
                        </a:solidFill>
                        <a:latin typeface="Times New Roman" pitchFamily="18" charset="0"/>
                        <a:cs typeface="Times New Roman"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CCFF"/>
                    </a:solidFill>
                  </a:tcPr>
                </a:tc>
                <a:extLst>
                  <a:ext uri="{0D108BD9-81ED-4DB2-BD59-A6C34878D82A}">
                    <a16:rowId xmlns:a16="http://schemas.microsoft.com/office/drawing/2014/main" val="10001"/>
                  </a:ext>
                </a:extLst>
              </a:tr>
            </a:tbl>
          </a:graphicData>
        </a:graphic>
      </p:graphicFrame>
      <p:sp>
        <p:nvSpPr>
          <p:cNvPr id="29" name="Text Box 16"/>
          <p:cNvSpPr txBox="1">
            <a:spLocks noChangeArrowheads="1"/>
          </p:cNvSpPr>
          <p:nvPr/>
        </p:nvSpPr>
        <p:spPr bwMode="auto">
          <a:xfrm>
            <a:off x="954017" y="824573"/>
            <a:ext cx="7235967"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
                <a:srgbClr val="000000"/>
              </a:buClr>
              <a:buSzTx/>
              <a:buFontTx/>
              <a:buNone/>
              <a:tabLst/>
              <a:defRPr/>
            </a:pPr>
            <a:r>
              <a:rPr kumimoji="0" lang="en-US" altLang="vi-VN" sz="2400" b="1" i="0" u="none" strike="noStrike" kern="0" cap="none" spc="0" normalizeH="0" baseline="0" noProof="0" dirty="0">
                <a:ln>
                  <a:noFill/>
                </a:ln>
                <a:solidFill>
                  <a:srgbClr val="3333FF"/>
                </a:solidFill>
                <a:effectLst/>
                <a:uLnTx/>
                <a:uFillTx/>
                <a:latin typeface="Arial" panose="020B0604020202020204" pitchFamily="34" charset="0"/>
                <a:cs typeface="Arial" panose="020B0604020202020204" pitchFamily="34" charset="0"/>
                <a:sym typeface="Arial"/>
              </a:rPr>
              <a:t>    Xếp các từ có tiếng </a:t>
            </a:r>
            <a:r>
              <a:rPr kumimoji="0" lang="en-US" altLang="vi-VN" sz="2400" b="1" i="1" u="none" strike="noStrike" kern="0" cap="none" spc="0" normalizeH="0" baseline="0" noProof="0" dirty="0">
                <a:ln>
                  <a:noFill/>
                </a:ln>
                <a:solidFill>
                  <a:srgbClr val="FF0000"/>
                </a:solidFill>
                <a:effectLst/>
                <a:uLnTx/>
                <a:uFillTx/>
                <a:latin typeface="Arial" panose="020B0604020202020204" pitchFamily="34" charset="0"/>
                <a:cs typeface="Arial" panose="020B0604020202020204" pitchFamily="34" charset="0"/>
                <a:sym typeface="Arial"/>
              </a:rPr>
              <a:t>chí</a:t>
            </a:r>
            <a:r>
              <a:rPr kumimoji="0" lang="en-US" altLang="vi-VN" sz="2400" b="1" i="0" u="none" strike="noStrike" kern="0" cap="none" spc="0" normalizeH="0" baseline="0" noProof="0" dirty="0">
                <a:ln>
                  <a:noFill/>
                </a:ln>
                <a:solidFill>
                  <a:srgbClr val="3333FF"/>
                </a:solidFill>
                <a:effectLst/>
                <a:uLnTx/>
                <a:uFillTx/>
                <a:latin typeface="Arial" panose="020B0604020202020204" pitchFamily="34" charset="0"/>
                <a:cs typeface="Arial" panose="020B0604020202020204" pitchFamily="34" charset="0"/>
                <a:sym typeface="Arial"/>
              </a:rPr>
              <a:t> sau đây vào hai nhóm: </a:t>
            </a:r>
            <a:r>
              <a:rPr kumimoji="0" lang="en-US" altLang="vi-VN" sz="2400" b="1" i="1" u="none" strike="noStrike" kern="0" cap="none" spc="0" normalizeH="0" baseline="0" noProof="0" dirty="0">
                <a:ln>
                  <a:noFill/>
                </a:ln>
                <a:solidFill>
                  <a:srgbClr val="143C55"/>
                </a:solidFill>
                <a:effectLst/>
                <a:uLnTx/>
                <a:uFillTx/>
                <a:latin typeface="Arial" panose="020B0604020202020204" pitchFamily="34" charset="0"/>
                <a:cs typeface="Arial" panose="020B0604020202020204" pitchFamily="34" charset="0"/>
                <a:sym typeface="Arial"/>
              </a:rPr>
              <a:t>chí phải, ý chí, chí lí, chí thân, chí khí, chí tình, chí hướng, chí công, quyết chí.</a:t>
            </a:r>
            <a:r>
              <a:rPr kumimoji="0" lang="en-US" altLang="vi-VN" sz="2400" b="1" i="0" u="none" strike="noStrike" kern="0" cap="none" spc="0" normalizeH="0" baseline="0" noProof="0" dirty="0">
                <a:ln>
                  <a:noFill/>
                </a:ln>
                <a:solidFill>
                  <a:srgbClr val="143C55"/>
                </a:solidFill>
                <a:effectLst/>
                <a:uLnTx/>
                <a:uFillTx/>
                <a:latin typeface="Arial" panose="020B0604020202020204" pitchFamily="34" charset="0"/>
                <a:cs typeface="Arial" panose="020B0604020202020204" pitchFamily="34" charset="0"/>
                <a:sym typeface="Arial"/>
              </a:rPr>
              <a:t> </a:t>
            </a:r>
          </a:p>
        </p:txBody>
      </p:sp>
      <p:sp>
        <p:nvSpPr>
          <p:cNvPr id="30" name="Rectangle 29"/>
          <p:cNvSpPr/>
          <p:nvPr/>
        </p:nvSpPr>
        <p:spPr>
          <a:xfrm>
            <a:off x="954017" y="1193904"/>
            <a:ext cx="1430200" cy="461665"/>
          </a:xfrm>
          <a:prstGeom prst="rect">
            <a:avLst/>
          </a:prstGeom>
        </p:spPr>
        <p:txBody>
          <a:bodyPr wrap="none">
            <a:spAutoFit/>
          </a:bodyPr>
          <a:lstStyle/>
          <a:p>
            <a:r>
              <a:rPr lang="en-US" altLang="vi-VN" sz="2400" b="1" i="1" dirty="0">
                <a:solidFill>
                  <a:srgbClr val="143C55"/>
                </a:solidFill>
                <a:latin typeface="Arial" panose="020B0604020202020204" pitchFamily="34" charset="0"/>
                <a:cs typeface="Arial" panose="020B0604020202020204" pitchFamily="34" charset="0"/>
              </a:rPr>
              <a:t>chí phải,</a:t>
            </a:r>
            <a:endParaRPr lang="vi-VN" dirty="0"/>
          </a:p>
        </p:txBody>
      </p:sp>
      <p:sp>
        <p:nvSpPr>
          <p:cNvPr id="32" name="Rectangle 31"/>
          <p:cNvSpPr/>
          <p:nvPr/>
        </p:nvSpPr>
        <p:spPr>
          <a:xfrm>
            <a:off x="3146221" y="1193904"/>
            <a:ext cx="968535" cy="461665"/>
          </a:xfrm>
          <a:prstGeom prst="rect">
            <a:avLst/>
          </a:prstGeom>
        </p:spPr>
        <p:txBody>
          <a:bodyPr wrap="none">
            <a:spAutoFit/>
          </a:bodyPr>
          <a:lstStyle/>
          <a:p>
            <a:r>
              <a:rPr lang="en-US" altLang="vi-VN" sz="2400" b="1" i="1" dirty="0">
                <a:solidFill>
                  <a:srgbClr val="143C55"/>
                </a:solidFill>
                <a:latin typeface="Arial" panose="020B0604020202020204" pitchFamily="34" charset="0"/>
                <a:cs typeface="Arial" panose="020B0604020202020204" pitchFamily="34" charset="0"/>
              </a:rPr>
              <a:t>chí lí,</a:t>
            </a:r>
            <a:endParaRPr lang="vi-VN" dirty="0"/>
          </a:p>
        </p:txBody>
      </p:sp>
      <p:sp>
        <p:nvSpPr>
          <p:cNvPr id="33" name="Rectangle 32"/>
          <p:cNvSpPr/>
          <p:nvPr/>
        </p:nvSpPr>
        <p:spPr>
          <a:xfrm>
            <a:off x="4002224" y="1187066"/>
            <a:ext cx="1447832" cy="461665"/>
          </a:xfrm>
          <a:prstGeom prst="rect">
            <a:avLst/>
          </a:prstGeom>
        </p:spPr>
        <p:txBody>
          <a:bodyPr wrap="none">
            <a:spAutoFit/>
          </a:bodyPr>
          <a:lstStyle/>
          <a:p>
            <a:r>
              <a:rPr lang="en-US" altLang="vi-VN" sz="2400" b="1" i="1" dirty="0">
                <a:solidFill>
                  <a:srgbClr val="143C55"/>
                </a:solidFill>
                <a:latin typeface="Arial" panose="020B0604020202020204" pitchFamily="34" charset="0"/>
                <a:cs typeface="Arial" panose="020B0604020202020204" pitchFamily="34" charset="0"/>
              </a:rPr>
              <a:t>chí thân,</a:t>
            </a:r>
            <a:endParaRPr lang="vi-VN" dirty="0"/>
          </a:p>
        </p:txBody>
      </p:sp>
      <p:sp>
        <p:nvSpPr>
          <p:cNvPr id="34" name="Rectangle 33"/>
          <p:cNvSpPr/>
          <p:nvPr/>
        </p:nvSpPr>
        <p:spPr>
          <a:xfrm>
            <a:off x="5344316" y="1187066"/>
            <a:ext cx="1242648" cy="461665"/>
          </a:xfrm>
          <a:prstGeom prst="rect">
            <a:avLst/>
          </a:prstGeom>
        </p:spPr>
        <p:txBody>
          <a:bodyPr wrap="none">
            <a:spAutoFit/>
          </a:bodyPr>
          <a:lstStyle/>
          <a:p>
            <a:r>
              <a:rPr lang="en-US" altLang="vi-VN" sz="2400" b="1" i="1" dirty="0">
                <a:solidFill>
                  <a:srgbClr val="143C55"/>
                </a:solidFill>
                <a:latin typeface="Arial" panose="020B0604020202020204" pitchFamily="34" charset="0"/>
                <a:cs typeface="Arial" panose="020B0604020202020204" pitchFamily="34" charset="0"/>
              </a:rPr>
              <a:t>chí khí,</a:t>
            </a:r>
            <a:endParaRPr lang="vi-VN" dirty="0"/>
          </a:p>
        </p:txBody>
      </p:sp>
      <p:sp>
        <p:nvSpPr>
          <p:cNvPr id="35" name="Rectangle 34"/>
          <p:cNvSpPr/>
          <p:nvPr/>
        </p:nvSpPr>
        <p:spPr>
          <a:xfrm>
            <a:off x="6470832" y="1193904"/>
            <a:ext cx="1361270" cy="461665"/>
          </a:xfrm>
          <a:prstGeom prst="rect">
            <a:avLst/>
          </a:prstGeom>
        </p:spPr>
        <p:txBody>
          <a:bodyPr wrap="none">
            <a:spAutoFit/>
          </a:bodyPr>
          <a:lstStyle/>
          <a:p>
            <a:r>
              <a:rPr lang="en-US" altLang="vi-VN" sz="2400" b="1" i="1" dirty="0">
                <a:solidFill>
                  <a:srgbClr val="143C55"/>
                </a:solidFill>
                <a:latin typeface="Arial" panose="020B0604020202020204" pitchFamily="34" charset="0"/>
                <a:cs typeface="Arial" panose="020B0604020202020204" pitchFamily="34" charset="0"/>
              </a:rPr>
              <a:t>chí tình,</a:t>
            </a:r>
            <a:endParaRPr lang="vi-VN" dirty="0"/>
          </a:p>
        </p:txBody>
      </p:sp>
      <p:sp>
        <p:nvSpPr>
          <p:cNvPr id="36" name="Rectangle 35"/>
          <p:cNvSpPr/>
          <p:nvPr/>
        </p:nvSpPr>
        <p:spPr>
          <a:xfrm>
            <a:off x="954017" y="1559950"/>
            <a:ext cx="1787669" cy="461665"/>
          </a:xfrm>
          <a:prstGeom prst="rect">
            <a:avLst/>
          </a:prstGeom>
        </p:spPr>
        <p:txBody>
          <a:bodyPr wrap="none">
            <a:spAutoFit/>
          </a:bodyPr>
          <a:lstStyle/>
          <a:p>
            <a:r>
              <a:rPr lang="en-US" altLang="vi-VN" sz="2400" b="1" i="1" dirty="0">
                <a:solidFill>
                  <a:srgbClr val="143C55"/>
                </a:solidFill>
                <a:latin typeface="Arial" panose="020B0604020202020204" pitchFamily="34" charset="0"/>
                <a:cs typeface="Arial" panose="020B0604020202020204" pitchFamily="34" charset="0"/>
              </a:rPr>
              <a:t>chí hướng,</a:t>
            </a:r>
            <a:endParaRPr lang="vi-VN" dirty="0"/>
          </a:p>
        </p:txBody>
      </p:sp>
      <p:sp>
        <p:nvSpPr>
          <p:cNvPr id="37" name="Rectangle 36"/>
          <p:cNvSpPr/>
          <p:nvPr/>
        </p:nvSpPr>
        <p:spPr>
          <a:xfrm>
            <a:off x="2630092" y="1551339"/>
            <a:ext cx="1447832" cy="461665"/>
          </a:xfrm>
          <a:prstGeom prst="rect">
            <a:avLst/>
          </a:prstGeom>
        </p:spPr>
        <p:txBody>
          <a:bodyPr wrap="none">
            <a:spAutoFit/>
          </a:bodyPr>
          <a:lstStyle/>
          <a:p>
            <a:r>
              <a:rPr lang="en-US" altLang="vi-VN" sz="2400" b="1" i="1" dirty="0">
                <a:solidFill>
                  <a:srgbClr val="143C55"/>
                </a:solidFill>
                <a:latin typeface="Arial" panose="020B0604020202020204" pitchFamily="34" charset="0"/>
                <a:cs typeface="Arial" panose="020B0604020202020204" pitchFamily="34" charset="0"/>
              </a:rPr>
              <a:t>chí công</a:t>
            </a:r>
            <a:endParaRPr lang="vi-VN" dirty="0"/>
          </a:p>
        </p:txBody>
      </p:sp>
      <p:sp>
        <p:nvSpPr>
          <p:cNvPr id="38" name="Rectangle 37"/>
          <p:cNvSpPr/>
          <p:nvPr/>
        </p:nvSpPr>
        <p:spPr>
          <a:xfrm>
            <a:off x="4057320" y="1559950"/>
            <a:ext cx="1534394" cy="461665"/>
          </a:xfrm>
          <a:prstGeom prst="rect">
            <a:avLst/>
          </a:prstGeom>
        </p:spPr>
        <p:txBody>
          <a:bodyPr wrap="none">
            <a:spAutoFit/>
          </a:bodyPr>
          <a:lstStyle/>
          <a:p>
            <a:r>
              <a:rPr lang="en-US" altLang="vi-VN" sz="2400" b="1" i="1" dirty="0">
                <a:solidFill>
                  <a:srgbClr val="143C55"/>
                </a:solidFill>
                <a:latin typeface="Arial" panose="020B0604020202020204" pitchFamily="34" charset="0"/>
                <a:cs typeface="Arial" panose="020B0604020202020204" pitchFamily="34" charset="0"/>
              </a:rPr>
              <a:t>quyết chí</a:t>
            </a:r>
            <a:endParaRPr lang="vi-VN" dirty="0"/>
          </a:p>
        </p:txBody>
      </p:sp>
      <p:grpSp>
        <p:nvGrpSpPr>
          <p:cNvPr id="47" name="Google Shape;1636;p49"/>
          <p:cNvGrpSpPr/>
          <p:nvPr/>
        </p:nvGrpSpPr>
        <p:grpSpPr>
          <a:xfrm>
            <a:off x="3680650" y="76126"/>
            <a:ext cx="1782700" cy="590929"/>
            <a:chOff x="6432538" y="1467689"/>
            <a:chExt cx="666729" cy="815612"/>
          </a:xfrm>
          <a:solidFill>
            <a:schemeClr val="accent2"/>
          </a:solidFill>
        </p:grpSpPr>
        <p:sp>
          <p:nvSpPr>
            <p:cNvPr id="48" name="Google Shape;1637;p49"/>
            <p:cNvSpPr/>
            <p:nvPr/>
          </p:nvSpPr>
          <p:spPr>
            <a:xfrm>
              <a:off x="6432538" y="1467689"/>
              <a:ext cx="666729" cy="815612"/>
            </a:xfrm>
            <a:custGeom>
              <a:avLst/>
              <a:gdLst/>
              <a:ahLst/>
              <a:cxnLst/>
              <a:rect l="l" t="t" r="r" b="b"/>
              <a:pathLst>
                <a:path w="36699" h="44894" extrusionOk="0">
                  <a:moveTo>
                    <a:pt x="17686" y="560"/>
                  </a:moveTo>
                  <a:cubicBezTo>
                    <a:pt x="17886" y="560"/>
                    <a:pt x="18087" y="560"/>
                    <a:pt x="18288" y="561"/>
                  </a:cubicBezTo>
                  <a:cubicBezTo>
                    <a:pt x="23568" y="570"/>
                    <a:pt x="28855" y="574"/>
                    <a:pt x="34136" y="658"/>
                  </a:cubicBezTo>
                  <a:cubicBezTo>
                    <a:pt x="34102" y="690"/>
                    <a:pt x="34078" y="736"/>
                    <a:pt x="34078" y="796"/>
                  </a:cubicBezTo>
                  <a:cubicBezTo>
                    <a:pt x="34134" y="7587"/>
                    <a:pt x="34173" y="14377"/>
                    <a:pt x="34219" y="21168"/>
                  </a:cubicBezTo>
                  <a:cubicBezTo>
                    <a:pt x="34265" y="27886"/>
                    <a:pt x="34120" y="34640"/>
                    <a:pt x="34414" y="41352"/>
                  </a:cubicBezTo>
                  <a:cubicBezTo>
                    <a:pt x="29042" y="38477"/>
                    <a:pt x="23728" y="35443"/>
                    <a:pt x="18266" y="32751"/>
                  </a:cubicBezTo>
                  <a:cubicBezTo>
                    <a:pt x="18245" y="32741"/>
                    <a:pt x="18224" y="32737"/>
                    <a:pt x="18204" y="32737"/>
                  </a:cubicBezTo>
                  <a:cubicBezTo>
                    <a:pt x="18112" y="32737"/>
                    <a:pt x="18044" y="32836"/>
                    <a:pt x="18075" y="32916"/>
                  </a:cubicBezTo>
                  <a:cubicBezTo>
                    <a:pt x="18050" y="32916"/>
                    <a:pt x="18024" y="32922"/>
                    <a:pt x="17999" y="32934"/>
                  </a:cubicBezTo>
                  <a:cubicBezTo>
                    <a:pt x="12920" y="35330"/>
                    <a:pt x="7757" y="37561"/>
                    <a:pt x="2651" y="39902"/>
                  </a:cubicBezTo>
                  <a:cubicBezTo>
                    <a:pt x="2659" y="26815"/>
                    <a:pt x="2661" y="13710"/>
                    <a:pt x="2405" y="628"/>
                  </a:cubicBezTo>
                  <a:lnTo>
                    <a:pt x="2405" y="628"/>
                  </a:lnTo>
                  <a:cubicBezTo>
                    <a:pt x="3243" y="635"/>
                    <a:pt x="4082" y="638"/>
                    <a:pt x="4921" y="638"/>
                  </a:cubicBezTo>
                  <a:cubicBezTo>
                    <a:pt x="9176" y="638"/>
                    <a:pt x="13433" y="560"/>
                    <a:pt x="17686" y="560"/>
                  </a:cubicBezTo>
                  <a:close/>
                  <a:moveTo>
                    <a:pt x="546" y="604"/>
                  </a:moveTo>
                  <a:lnTo>
                    <a:pt x="546" y="604"/>
                  </a:lnTo>
                  <a:cubicBezTo>
                    <a:pt x="1098" y="614"/>
                    <a:pt x="1649" y="620"/>
                    <a:pt x="2204" y="625"/>
                  </a:cubicBezTo>
                  <a:cubicBezTo>
                    <a:pt x="2051" y="13828"/>
                    <a:pt x="2218" y="27051"/>
                    <a:pt x="2331" y="40255"/>
                  </a:cubicBezTo>
                  <a:cubicBezTo>
                    <a:pt x="2331" y="40371"/>
                    <a:pt x="2433" y="40429"/>
                    <a:pt x="2535" y="40429"/>
                  </a:cubicBezTo>
                  <a:cubicBezTo>
                    <a:pt x="2637" y="40429"/>
                    <a:pt x="2739" y="40371"/>
                    <a:pt x="2739" y="40255"/>
                  </a:cubicBezTo>
                  <a:lnTo>
                    <a:pt x="2739" y="40219"/>
                  </a:lnTo>
                  <a:cubicBezTo>
                    <a:pt x="7819" y="38034"/>
                    <a:pt x="13055" y="35612"/>
                    <a:pt x="18202" y="33236"/>
                  </a:cubicBezTo>
                  <a:cubicBezTo>
                    <a:pt x="18282" y="33199"/>
                    <a:pt x="18300" y="33131"/>
                    <a:pt x="18276" y="33065"/>
                  </a:cubicBezTo>
                  <a:lnTo>
                    <a:pt x="18276" y="33065"/>
                  </a:lnTo>
                  <a:cubicBezTo>
                    <a:pt x="23499" y="36088"/>
                    <a:pt x="28915" y="38810"/>
                    <a:pt x="34233" y="41662"/>
                  </a:cubicBezTo>
                  <a:cubicBezTo>
                    <a:pt x="34262" y="41677"/>
                    <a:pt x="34290" y="41684"/>
                    <a:pt x="34317" y="41684"/>
                  </a:cubicBezTo>
                  <a:cubicBezTo>
                    <a:pt x="34372" y="41684"/>
                    <a:pt x="34420" y="41656"/>
                    <a:pt x="34452" y="41615"/>
                  </a:cubicBezTo>
                  <a:cubicBezTo>
                    <a:pt x="34474" y="41635"/>
                    <a:pt x="34504" y="41646"/>
                    <a:pt x="34533" y="41646"/>
                  </a:cubicBezTo>
                  <a:cubicBezTo>
                    <a:pt x="34586" y="41646"/>
                    <a:pt x="34638" y="41611"/>
                    <a:pt x="34639" y="41539"/>
                  </a:cubicBezTo>
                  <a:cubicBezTo>
                    <a:pt x="34859" y="34765"/>
                    <a:pt x="34625" y="27949"/>
                    <a:pt x="34587" y="21168"/>
                  </a:cubicBezTo>
                  <a:cubicBezTo>
                    <a:pt x="34549" y="14377"/>
                    <a:pt x="34501" y="7587"/>
                    <a:pt x="34473" y="796"/>
                  </a:cubicBezTo>
                  <a:cubicBezTo>
                    <a:pt x="34473" y="738"/>
                    <a:pt x="34450" y="694"/>
                    <a:pt x="34418" y="662"/>
                  </a:cubicBezTo>
                  <a:lnTo>
                    <a:pt x="34418" y="662"/>
                  </a:lnTo>
                  <a:cubicBezTo>
                    <a:pt x="34919" y="672"/>
                    <a:pt x="35420" y="676"/>
                    <a:pt x="35921" y="686"/>
                  </a:cubicBezTo>
                  <a:cubicBezTo>
                    <a:pt x="36101" y="7863"/>
                    <a:pt x="36223" y="15047"/>
                    <a:pt x="36152" y="22228"/>
                  </a:cubicBezTo>
                  <a:cubicBezTo>
                    <a:pt x="36117" y="25763"/>
                    <a:pt x="36115" y="29298"/>
                    <a:pt x="36106" y="32835"/>
                  </a:cubicBezTo>
                  <a:cubicBezTo>
                    <a:pt x="36094" y="36443"/>
                    <a:pt x="35867" y="40135"/>
                    <a:pt x="36150" y="43738"/>
                  </a:cubicBezTo>
                  <a:cubicBezTo>
                    <a:pt x="36140" y="43751"/>
                    <a:pt x="36130" y="43762"/>
                    <a:pt x="36124" y="43779"/>
                  </a:cubicBezTo>
                  <a:cubicBezTo>
                    <a:pt x="36076" y="43897"/>
                    <a:pt x="36112" y="44032"/>
                    <a:pt x="36112" y="44157"/>
                  </a:cubicBezTo>
                  <a:cubicBezTo>
                    <a:pt x="36112" y="44259"/>
                    <a:pt x="36100" y="44358"/>
                    <a:pt x="36086" y="44455"/>
                  </a:cubicBezTo>
                  <a:cubicBezTo>
                    <a:pt x="32889" y="42948"/>
                    <a:pt x="29694" y="41433"/>
                    <a:pt x="26523" y="39867"/>
                  </a:cubicBezTo>
                  <a:cubicBezTo>
                    <a:pt x="24970" y="39101"/>
                    <a:pt x="23418" y="38322"/>
                    <a:pt x="21871" y="37538"/>
                  </a:cubicBezTo>
                  <a:cubicBezTo>
                    <a:pt x="20688" y="36938"/>
                    <a:pt x="19354" y="36037"/>
                    <a:pt x="17996" y="35966"/>
                  </a:cubicBezTo>
                  <a:cubicBezTo>
                    <a:pt x="17994" y="35966"/>
                    <a:pt x="17991" y="35965"/>
                    <a:pt x="17988" y="35965"/>
                  </a:cubicBezTo>
                  <a:cubicBezTo>
                    <a:pt x="17960" y="35965"/>
                    <a:pt x="17937" y="35981"/>
                    <a:pt x="17922" y="36000"/>
                  </a:cubicBezTo>
                  <a:cubicBezTo>
                    <a:pt x="17900" y="35993"/>
                    <a:pt x="17877" y="35989"/>
                    <a:pt x="17853" y="35989"/>
                  </a:cubicBezTo>
                  <a:cubicBezTo>
                    <a:pt x="17819" y="35989"/>
                    <a:pt x="17784" y="35997"/>
                    <a:pt x="17749" y="36016"/>
                  </a:cubicBezTo>
                  <a:cubicBezTo>
                    <a:pt x="12085" y="38857"/>
                    <a:pt x="6228" y="41094"/>
                    <a:pt x="382" y="43507"/>
                  </a:cubicBezTo>
                  <a:lnTo>
                    <a:pt x="379" y="43507"/>
                  </a:lnTo>
                  <a:cubicBezTo>
                    <a:pt x="569" y="39990"/>
                    <a:pt x="476" y="36437"/>
                    <a:pt x="486" y="32916"/>
                  </a:cubicBezTo>
                  <a:cubicBezTo>
                    <a:pt x="494" y="29330"/>
                    <a:pt x="490" y="25743"/>
                    <a:pt x="508" y="22160"/>
                  </a:cubicBezTo>
                  <a:cubicBezTo>
                    <a:pt x="546" y="14989"/>
                    <a:pt x="544" y="7817"/>
                    <a:pt x="553" y="648"/>
                  </a:cubicBezTo>
                  <a:cubicBezTo>
                    <a:pt x="553" y="632"/>
                    <a:pt x="548" y="620"/>
                    <a:pt x="546" y="604"/>
                  </a:cubicBezTo>
                  <a:close/>
                  <a:moveTo>
                    <a:pt x="13410" y="1"/>
                  </a:moveTo>
                  <a:cubicBezTo>
                    <a:pt x="9078" y="1"/>
                    <a:pt x="4748" y="72"/>
                    <a:pt x="428" y="271"/>
                  </a:cubicBezTo>
                  <a:cubicBezTo>
                    <a:pt x="315" y="279"/>
                    <a:pt x="262" y="370"/>
                    <a:pt x="271" y="459"/>
                  </a:cubicBezTo>
                  <a:cubicBezTo>
                    <a:pt x="195" y="482"/>
                    <a:pt x="134" y="545"/>
                    <a:pt x="134" y="648"/>
                  </a:cubicBezTo>
                  <a:cubicBezTo>
                    <a:pt x="126" y="7817"/>
                    <a:pt x="102" y="14989"/>
                    <a:pt x="118" y="22160"/>
                  </a:cubicBezTo>
                  <a:cubicBezTo>
                    <a:pt x="128" y="25668"/>
                    <a:pt x="114" y="29177"/>
                    <a:pt x="112" y="32686"/>
                  </a:cubicBezTo>
                  <a:cubicBezTo>
                    <a:pt x="112" y="36340"/>
                    <a:pt x="1" y="40024"/>
                    <a:pt x="198" y="43670"/>
                  </a:cubicBezTo>
                  <a:cubicBezTo>
                    <a:pt x="199" y="43727"/>
                    <a:pt x="243" y="43755"/>
                    <a:pt x="286" y="43755"/>
                  </a:cubicBezTo>
                  <a:cubicBezTo>
                    <a:pt x="292" y="43755"/>
                    <a:pt x="298" y="43755"/>
                    <a:pt x="303" y="43754"/>
                  </a:cubicBezTo>
                  <a:cubicBezTo>
                    <a:pt x="326" y="43789"/>
                    <a:pt x="364" y="43814"/>
                    <a:pt x="414" y="43814"/>
                  </a:cubicBezTo>
                  <a:cubicBezTo>
                    <a:pt x="429" y="43814"/>
                    <a:pt x="446" y="43812"/>
                    <a:pt x="465" y="43806"/>
                  </a:cubicBezTo>
                  <a:cubicBezTo>
                    <a:pt x="6496" y="41994"/>
                    <a:pt x="12367" y="39233"/>
                    <a:pt x="17988" y="36425"/>
                  </a:cubicBezTo>
                  <a:cubicBezTo>
                    <a:pt x="18073" y="36383"/>
                    <a:pt x="18105" y="36312"/>
                    <a:pt x="18105" y="36242"/>
                  </a:cubicBezTo>
                  <a:cubicBezTo>
                    <a:pt x="19387" y="36914"/>
                    <a:pt x="20756" y="37464"/>
                    <a:pt x="22049" y="38129"/>
                  </a:cubicBezTo>
                  <a:cubicBezTo>
                    <a:pt x="23591" y="38921"/>
                    <a:pt x="25141" y="39702"/>
                    <a:pt x="26692" y="40472"/>
                  </a:cubicBezTo>
                  <a:cubicBezTo>
                    <a:pt x="29733" y="41980"/>
                    <a:pt x="32788" y="43458"/>
                    <a:pt x="35873" y="44871"/>
                  </a:cubicBezTo>
                  <a:cubicBezTo>
                    <a:pt x="35908" y="44886"/>
                    <a:pt x="35942" y="44893"/>
                    <a:pt x="35974" y="44893"/>
                  </a:cubicBezTo>
                  <a:cubicBezTo>
                    <a:pt x="36077" y="44893"/>
                    <a:pt x="36162" y="44825"/>
                    <a:pt x="36203" y="44740"/>
                  </a:cubicBezTo>
                  <a:cubicBezTo>
                    <a:pt x="36215" y="44743"/>
                    <a:pt x="36226" y="44744"/>
                    <a:pt x="36238" y="44744"/>
                  </a:cubicBezTo>
                  <a:cubicBezTo>
                    <a:pt x="36279" y="44744"/>
                    <a:pt x="36318" y="44724"/>
                    <a:pt x="36344" y="44668"/>
                  </a:cubicBezTo>
                  <a:cubicBezTo>
                    <a:pt x="36416" y="44523"/>
                    <a:pt x="36454" y="44370"/>
                    <a:pt x="36480" y="44208"/>
                  </a:cubicBezTo>
                  <a:cubicBezTo>
                    <a:pt x="36503" y="44052"/>
                    <a:pt x="36533" y="43875"/>
                    <a:pt x="36442" y="43738"/>
                  </a:cubicBezTo>
                  <a:cubicBezTo>
                    <a:pt x="36432" y="43720"/>
                    <a:pt x="36420" y="43707"/>
                    <a:pt x="36408" y="43698"/>
                  </a:cubicBezTo>
                  <a:cubicBezTo>
                    <a:pt x="36699" y="40187"/>
                    <a:pt x="36503" y="36586"/>
                    <a:pt x="36514" y="33065"/>
                  </a:cubicBezTo>
                  <a:cubicBezTo>
                    <a:pt x="36526" y="29452"/>
                    <a:pt x="36555" y="25838"/>
                    <a:pt x="36535" y="22228"/>
                  </a:cubicBezTo>
                  <a:cubicBezTo>
                    <a:pt x="36493" y="15033"/>
                    <a:pt x="36676" y="7841"/>
                    <a:pt x="36414" y="648"/>
                  </a:cubicBezTo>
                  <a:cubicBezTo>
                    <a:pt x="36410" y="541"/>
                    <a:pt x="36350" y="475"/>
                    <a:pt x="36277" y="438"/>
                  </a:cubicBezTo>
                  <a:cubicBezTo>
                    <a:pt x="36251" y="392"/>
                    <a:pt x="36207" y="354"/>
                    <a:pt x="36138" y="354"/>
                  </a:cubicBezTo>
                  <a:cubicBezTo>
                    <a:pt x="28579" y="219"/>
                    <a:pt x="20990" y="1"/>
                    <a:pt x="13410" y="1"/>
                  </a:cubicBezTo>
                  <a:close/>
                </a:path>
              </a:pathLst>
            </a:custGeom>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49" name="Google Shape;1638;p49"/>
            <p:cNvSpPr/>
            <p:nvPr/>
          </p:nvSpPr>
          <p:spPr>
            <a:xfrm>
              <a:off x="6439441" y="1478661"/>
              <a:ext cx="651196" cy="796681"/>
            </a:xfrm>
            <a:custGeom>
              <a:avLst/>
              <a:gdLst/>
              <a:ahLst/>
              <a:cxnLst/>
              <a:rect l="l" t="t" r="r" b="b"/>
              <a:pathLst>
                <a:path w="35844" h="43852" extrusionOk="0">
                  <a:moveTo>
                    <a:pt x="166" y="0"/>
                  </a:moveTo>
                  <a:cubicBezTo>
                    <a:pt x="169" y="16"/>
                    <a:pt x="173" y="28"/>
                    <a:pt x="173" y="44"/>
                  </a:cubicBezTo>
                  <a:cubicBezTo>
                    <a:pt x="164" y="7213"/>
                    <a:pt x="166" y="14385"/>
                    <a:pt x="129" y="21556"/>
                  </a:cubicBezTo>
                  <a:cubicBezTo>
                    <a:pt x="111" y="25140"/>
                    <a:pt x="116" y="28726"/>
                    <a:pt x="106" y="32312"/>
                  </a:cubicBezTo>
                  <a:cubicBezTo>
                    <a:pt x="97" y="35833"/>
                    <a:pt x="189" y="39386"/>
                    <a:pt x="0" y="42903"/>
                  </a:cubicBezTo>
                  <a:lnTo>
                    <a:pt x="2" y="42903"/>
                  </a:lnTo>
                  <a:cubicBezTo>
                    <a:pt x="5848" y="40490"/>
                    <a:pt x="11706" y="38253"/>
                    <a:pt x="17369" y="35412"/>
                  </a:cubicBezTo>
                  <a:cubicBezTo>
                    <a:pt x="17405" y="35393"/>
                    <a:pt x="17440" y="35385"/>
                    <a:pt x="17474" y="35385"/>
                  </a:cubicBezTo>
                  <a:cubicBezTo>
                    <a:pt x="17498" y="35385"/>
                    <a:pt x="17521" y="35389"/>
                    <a:pt x="17544" y="35396"/>
                  </a:cubicBezTo>
                  <a:cubicBezTo>
                    <a:pt x="17559" y="35377"/>
                    <a:pt x="17581" y="35362"/>
                    <a:pt x="17611" y="35362"/>
                  </a:cubicBezTo>
                  <a:cubicBezTo>
                    <a:pt x="17613" y="35362"/>
                    <a:pt x="17615" y="35362"/>
                    <a:pt x="17617" y="35362"/>
                  </a:cubicBezTo>
                  <a:cubicBezTo>
                    <a:pt x="18975" y="35433"/>
                    <a:pt x="20309" y="36334"/>
                    <a:pt x="21491" y="36934"/>
                  </a:cubicBezTo>
                  <a:cubicBezTo>
                    <a:pt x="23039" y="37720"/>
                    <a:pt x="24590" y="38497"/>
                    <a:pt x="26144" y="39263"/>
                  </a:cubicBezTo>
                  <a:cubicBezTo>
                    <a:pt x="29314" y="40829"/>
                    <a:pt x="32509" y="42344"/>
                    <a:pt x="35708" y="43851"/>
                  </a:cubicBezTo>
                  <a:cubicBezTo>
                    <a:pt x="35721" y="43754"/>
                    <a:pt x="35733" y="43655"/>
                    <a:pt x="35733" y="43553"/>
                  </a:cubicBezTo>
                  <a:cubicBezTo>
                    <a:pt x="35733" y="43428"/>
                    <a:pt x="35696" y="43293"/>
                    <a:pt x="35744" y="43175"/>
                  </a:cubicBezTo>
                  <a:cubicBezTo>
                    <a:pt x="35751" y="43159"/>
                    <a:pt x="35760" y="43147"/>
                    <a:pt x="35770" y="43134"/>
                  </a:cubicBezTo>
                  <a:cubicBezTo>
                    <a:pt x="35487" y="39531"/>
                    <a:pt x="35714" y="35839"/>
                    <a:pt x="35726" y="32231"/>
                  </a:cubicBezTo>
                  <a:cubicBezTo>
                    <a:pt x="35734" y="28694"/>
                    <a:pt x="35737" y="25159"/>
                    <a:pt x="35772" y="21624"/>
                  </a:cubicBezTo>
                  <a:cubicBezTo>
                    <a:pt x="35843" y="14443"/>
                    <a:pt x="35721" y="7259"/>
                    <a:pt x="35541" y="82"/>
                  </a:cubicBezTo>
                  <a:cubicBezTo>
                    <a:pt x="35040" y="72"/>
                    <a:pt x="34539" y="68"/>
                    <a:pt x="34038" y="58"/>
                  </a:cubicBezTo>
                  <a:lnTo>
                    <a:pt x="34038" y="58"/>
                  </a:lnTo>
                  <a:cubicBezTo>
                    <a:pt x="34071" y="90"/>
                    <a:pt x="34093" y="134"/>
                    <a:pt x="34093" y="192"/>
                  </a:cubicBezTo>
                  <a:cubicBezTo>
                    <a:pt x="34121" y="6983"/>
                    <a:pt x="34169" y="13773"/>
                    <a:pt x="34207" y="20564"/>
                  </a:cubicBezTo>
                  <a:cubicBezTo>
                    <a:pt x="34246" y="27344"/>
                    <a:pt x="34479" y="34161"/>
                    <a:pt x="34260" y="40935"/>
                  </a:cubicBezTo>
                  <a:cubicBezTo>
                    <a:pt x="34259" y="41007"/>
                    <a:pt x="34206" y="41042"/>
                    <a:pt x="34153" y="41042"/>
                  </a:cubicBezTo>
                  <a:cubicBezTo>
                    <a:pt x="34124" y="41042"/>
                    <a:pt x="34095" y="41032"/>
                    <a:pt x="34073" y="41012"/>
                  </a:cubicBezTo>
                  <a:cubicBezTo>
                    <a:pt x="34040" y="41052"/>
                    <a:pt x="33992" y="41080"/>
                    <a:pt x="33937" y="41080"/>
                  </a:cubicBezTo>
                  <a:cubicBezTo>
                    <a:pt x="33910" y="41080"/>
                    <a:pt x="33882" y="41073"/>
                    <a:pt x="33853" y="41058"/>
                  </a:cubicBezTo>
                  <a:cubicBezTo>
                    <a:pt x="28536" y="38207"/>
                    <a:pt x="23119" y="35484"/>
                    <a:pt x="17896" y="32461"/>
                  </a:cubicBezTo>
                  <a:lnTo>
                    <a:pt x="17896" y="32461"/>
                  </a:lnTo>
                  <a:cubicBezTo>
                    <a:pt x="17920" y="32527"/>
                    <a:pt x="17904" y="32595"/>
                    <a:pt x="17822" y="32632"/>
                  </a:cubicBezTo>
                  <a:cubicBezTo>
                    <a:pt x="12676" y="35008"/>
                    <a:pt x="7440" y="37430"/>
                    <a:pt x="2360" y="39615"/>
                  </a:cubicBezTo>
                  <a:lnTo>
                    <a:pt x="2360" y="39652"/>
                  </a:lnTo>
                  <a:cubicBezTo>
                    <a:pt x="2360" y="39767"/>
                    <a:pt x="2258" y="39825"/>
                    <a:pt x="2155" y="39825"/>
                  </a:cubicBezTo>
                  <a:cubicBezTo>
                    <a:pt x="2053" y="39825"/>
                    <a:pt x="1951" y="39767"/>
                    <a:pt x="1951" y="39652"/>
                  </a:cubicBezTo>
                  <a:cubicBezTo>
                    <a:pt x="1838" y="26447"/>
                    <a:pt x="1672" y="13224"/>
                    <a:pt x="1824" y="21"/>
                  </a:cubicBezTo>
                  <a:cubicBezTo>
                    <a:pt x="1270" y="16"/>
                    <a:pt x="718" y="10"/>
                    <a:pt x="166" y="0"/>
                  </a:cubicBezTo>
                  <a:close/>
                </a:path>
              </a:pathLst>
            </a:custGeom>
            <a:ln>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50" name="Google Shape;1639;p49"/>
            <p:cNvSpPr/>
            <p:nvPr/>
          </p:nvSpPr>
          <p:spPr>
            <a:xfrm>
              <a:off x="6476210" y="1477863"/>
              <a:ext cx="581542" cy="741106"/>
            </a:xfrm>
            <a:custGeom>
              <a:avLst/>
              <a:gdLst/>
              <a:ahLst/>
              <a:cxnLst/>
              <a:rect l="l" t="t" r="r" b="b"/>
              <a:pathLst>
                <a:path w="32010" h="40793" extrusionOk="0">
                  <a:moveTo>
                    <a:pt x="15282" y="0"/>
                  </a:moveTo>
                  <a:cubicBezTo>
                    <a:pt x="11029" y="0"/>
                    <a:pt x="6772" y="78"/>
                    <a:pt x="2517" y="78"/>
                  </a:cubicBezTo>
                  <a:cubicBezTo>
                    <a:pt x="1678" y="78"/>
                    <a:pt x="839" y="75"/>
                    <a:pt x="1" y="68"/>
                  </a:cubicBezTo>
                  <a:lnTo>
                    <a:pt x="1" y="68"/>
                  </a:lnTo>
                  <a:cubicBezTo>
                    <a:pt x="257" y="13150"/>
                    <a:pt x="255" y="26255"/>
                    <a:pt x="247" y="39342"/>
                  </a:cubicBezTo>
                  <a:cubicBezTo>
                    <a:pt x="5353" y="37001"/>
                    <a:pt x="10516" y="34770"/>
                    <a:pt x="15595" y="32374"/>
                  </a:cubicBezTo>
                  <a:cubicBezTo>
                    <a:pt x="15621" y="32362"/>
                    <a:pt x="15646" y="32356"/>
                    <a:pt x="15671" y="32356"/>
                  </a:cubicBezTo>
                  <a:cubicBezTo>
                    <a:pt x="15640" y="32276"/>
                    <a:pt x="15708" y="32177"/>
                    <a:pt x="15800" y="32177"/>
                  </a:cubicBezTo>
                  <a:cubicBezTo>
                    <a:pt x="15820" y="32177"/>
                    <a:pt x="15841" y="32181"/>
                    <a:pt x="15862" y="32191"/>
                  </a:cubicBezTo>
                  <a:cubicBezTo>
                    <a:pt x="21324" y="34883"/>
                    <a:pt x="26638" y="37917"/>
                    <a:pt x="32010" y="40792"/>
                  </a:cubicBezTo>
                  <a:cubicBezTo>
                    <a:pt x="31716" y="34080"/>
                    <a:pt x="31861" y="27326"/>
                    <a:pt x="31815" y="20608"/>
                  </a:cubicBezTo>
                  <a:cubicBezTo>
                    <a:pt x="31769" y="13817"/>
                    <a:pt x="31730" y="7027"/>
                    <a:pt x="31674" y="236"/>
                  </a:cubicBezTo>
                  <a:cubicBezTo>
                    <a:pt x="31674" y="176"/>
                    <a:pt x="31698" y="130"/>
                    <a:pt x="31732" y="98"/>
                  </a:cubicBezTo>
                  <a:cubicBezTo>
                    <a:pt x="26451" y="14"/>
                    <a:pt x="21164" y="10"/>
                    <a:pt x="15884" y="1"/>
                  </a:cubicBezTo>
                  <a:cubicBezTo>
                    <a:pt x="15683" y="0"/>
                    <a:pt x="15482" y="0"/>
                    <a:pt x="15282" y="0"/>
                  </a:cubicBezTo>
                  <a:close/>
                </a:path>
              </a:pathLst>
            </a:custGeom>
            <a:ln>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spcFirstLastPara="1" wrap="square" lIns="91425" tIns="91425" rIns="91425" bIns="91425" anchor="ctr" anchorCtr="0">
              <a:noAutofit/>
            </a:bodyPr>
            <a:lstStyle/>
            <a:p>
              <a:pPr marL="0" lvl="0" indent="0" algn="ctr" rtl="0">
                <a:spcBef>
                  <a:spcPts val="0"/>
                </a:spcBef>
                <a:spcAft>
                  <a:spcPts val="0"/>
                </a:spcAft>
                <a:buNone/>
              </a:pPr>
              <a:r>
                <a:rPr lang="en-US" sz="2400" b="1" dirty="0">
                  <a:solidFill>
                    <a:schemeClr val="accent2">
                      <a:lumMod val="75000"/>
                    </a:schemeClr>
                  </a:solidFill>
                  <a:latin typeface="Arial" panose="020B0604020202020204" pitchFamily="34" charset="0"/>
                  <a:cs typeface="Arial" panose="020B0604020202020204" pitchFamily="34" charset="0"/>
                </a:rPr>
                <a:t>Bài 1</a:t>
              </a:r>
              <a:endParaRPr sz="2400" b="1" dirty="0">
                <a:solidFill>
                  <a:schemeClr val="accent2">
                    <a:lumMod val="75000"/>
                  </a:schemeClr>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4730735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7"/>
                                        </p:tgtEl>
                                        <p:attrNameLst>
                                          <p:attrName>style.visibility</p:attrName>
                                        </p:attrNameLst>
                                      </p:cBhvr>
                                      <p:to>
                                        <p:strVal val="visible"/>
                                      </p:to>
                                    </p:set>
                                    <p:anim calcmode="lin" valueType="num">
                                      <p:cBhvr>
                                        <p:cTn id="7" dur="500" fill="hold"/>
                                        <p:tgtEl>
                                          <p:spTgt spid="47"/>
                                        </p:tgtEl>
                                        <p:attrNameLst>
                                          <p:attrName>ppt_w</p:attrName>
                                        </p:attrNameLst>
                                      </p:cBhvr>
                                      <p:tavLst>
                                        <p:tav tm="0">
                                          <p:val>
                                            <p:fltVal val="0"/>
                                          </p:val>
                                        </p:tav>
                                        <p:tav tm="100000">
                                          <p:val>
                                            <p:strVal val="#ppt_w"/>
                                          </p:val>
                                        </p:tav>
                                      </p:tavLst>
                                    </p:anim>
                                    <p:anim calcmode="lin" valueType="num">
                                      <p:cBhvr>
                                        <p:cTn id="8" dur="500" fill="hold"/>
                                        <p:tgtEl>
                                          <p:spTgt spid="47"/>
                                        </p:tgtEl>
                                        <p:attrNameLst>
                                          <p:attrName>ppt_h</p:attrName>
                                        </p:attrNameLst>
                                      </p:cBhvr>
                                      <p:tavLst>
                                        <p:tav tm="0">
                                          <p:val>
                                            <p:fltVal val="0"/>
                                          </p:val>
                                        </p:tav>
                                        <p:tav tm="100000">
                                          <p:val>
                                            <p:strVal val="#ppt_h"/>
                                          </p:val>
                                        </p:tav>
                                      </p:tavLst>
                                    </p:anim>
                                    <p:animEffect transition="in" filter="fade">
                                      <p:cBhvr>
                                        <p:cTn id="9" dur="500"/>
                                        <p:tgtEl>
                                          <p:spTgt spid="47"/>
                                        </p:tgtEl>
                                      </p:cBhvr>
                                    </p:animEffect>
                                  </p:childTnLst>
                                </p:cTn>
                              </p:par>
                            </p:childTnLst>
                          </p:cTn>
                        </p:par>
                        <p:par>
                          <p:cTn id="10" fill="hold">
                            <p:stCondLst>
                              <p:cond delay="500"/>
                            </p:stCondLst>
                            <p:childTnLst>
                              <p:par>
                                <p:cTn id="11" presetID="6" presetClass="entr" presetSubtype="16" fill="hold" grpId="0" nodeType="afterEffect">
                                  <p:stCondLst>
                                    <p:cond delay="0"/>
                                  </p:stCondLst>
                                  <p:childTnLst>
                                    <p:set>
                                      <p:cBhvr>
                                        <p:cTn id="12" dur="1" fill="hold">
                                          <p:stCondLst>
                                            <p:cond delay="0"/>
                                          </p:stCondLst>
                                        </p:cTn>
                                        <p:tgtEl>
                                          <p:spTgt spid="29"/>
                                        </p:tgtEl>
                                        <p:attrNameLst>
                                          <p:attrName>style.visibility</p:attrName>
                                        </p:attrNameLst>
                                      </p:cBhvr>
                                      <p:to>
                                        <p:strVal val="visible"/>
                                      </p:to>
                                    </p:set>
                                    <p:animEffect transition="in" filter="circle(in)">
                                      <p:cBhvr>
                                        <p:cTn id="13" dur="2000"/>
                                        <p:tgtEl>
                                          <p:spTgt spid="29"/>
                                        </p:tgtEl>
                                      </p:cBhvr>
                                    </p:animEffect>
                                  </p:childTnLst>
                                </p:cTn>
                              </p:par>
                            </p:childTnLst>
                          </p:cTn>
                        </p:par>
                        <p:par>
                          <p:cTn id="14" fill="hold">
                            <p:stCondLst>
                              <p:cond delay="2500"/>
                            </p:stCondLst>
                            <p:childTnLst>
                              <p:par>
                                <p:cTn id="15" presetID="6" presetClass="entr" presetSubtype="16" fill="hold" nodeType="after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circle(in)">
                                      <p:cBhvr>
                                        <p:cTn id="17" dur="2000"/>
                                        <p:tgtEl>
                                          <p:spTgt spid="28"/>
                                        </p:tgtEl>
                                      </p:cBhvr>
                                    </p:animEffect>
                                  </p:childTnLst>
                                </p:cTn>
                              </p:par>
                              <p:par>
                                <p:cTn id="18" presetID="6" presetClass="entr" presetSubtype="16" fill="hold" grpId="1" nodeType="withEffect">
                                  <p:stCondLst>
                                    <p:cond delay="0"/>
                                  </p:stCondLst>
                                  <p:childTnLst>
                                    <p:set>
                                      <p:cBhvr>
                                        <p:cTn id="19" dur="1" fill="hold">
                                          <p:stCondLst>
                                            <p:cond delay="0"/>
                                          </p:stCondLst>
                                        </p:cTn>
                                        <p:tgtEl>
                                          <p:spTgt spid="32"/>
                                        </p:tgtEl>
                                        <p:attrNameLst>
                                          <p:attrName>style.visibility</p:attrName>
                                        </p:attrNameLst>
                                      </p:cBhvr>
                                      <p:to>
                                        <p:strVal val="visible"/>
                                      </p:to>
                                    </p:set>
                                    <p:animEffect transition="in" filter="circle(in)">
                                      <p:cBhvr>
                                        <p:cTn id="20" dur="2000"/>
                                        <p:tgtEl>
                                          <p:spTgt spid="32"/>
                                        </p:tgtEl>
                                      </p:cBhvr>
                                    </p:animEffect>
                                  </p:childTnLst>
                                </p:cTn>
                              </p:par>
                              <p:par>
                                <p:cTn id="21" presetID="6" presetClass="entr" presetSubtype="16" fill="hold" grpId="1" nodeType="withEffect">
                                  <p:stCondLst>
                                    <p:cond delay="0"/>
                                  </p:stCondLst>
                                  <p:childTnLst>
                                    <p:set>
                                      <p:cBhvr>
                                        <p:cTn id="22" dur="1" fill="hold">
                                          <p:stCondLst>
                                            <p:cond delay="0"/>
                                          </p:stCondLst>
                                        </p:cTn>
                                        <p:tgtEl>
                                          <p:spTgt spid="33"/>
                                        </p:tgtEl>
                                        <p:attrNameLst>
                                          <p:attrName>style.visibility</p:attrName>
                                        </p:attrNameLst>
                                      </p:cBhvr>
                                      <p:to>
                                        <p:strVal val="visible"/>
                                      </p:to>
                                    </p:set>
                                    <p:animEffect transition="in" filter="circle(in)">
                                      <p:cBhvr>
                                        <p:cTn id="23" dur="2000"/>
                                        <p:tgtEl>
                                          <p:spTgt spid="33"/>
                                        </p:tgtEl>
                                      </p:cBhvr>
                                    </p:animEffect>
                                  </p:childTnLst>
                                </p:cTn>
                              </p:par>
                              <p:par>
                                <p:cTn id="24" presetID="6" presetClass="entr" presetSubtype="16" fill="hold" grpId="1" nodeType="withEffect">
                                  <p:stCondLst>
                                    <p:cond delay="0"/>
                                  </p:stCondLst>
                                  <p:childTnLst>
                                    <p:set>
                                      <p:cBhvr>
                                        <p:cTn id="25" dur="1" fill="hold">
                                          <p:stCondLst>
                                            <p:cond delay="0"/>
                                          </p:stCondLst>
                                        </p:cTn>
                                        <p:tgtEl>
                                          <p:spTgt spid="34"/>
                                        </p:tgtEl>
                                        <p:attrNameLst>
                                          <p:attrName>style.visibility</p:attrName>
                                        </p:attrNameLst>
                                      </p:cBhvr>
                                      <p:to>
                                        <p:strVal val="visible"/>
                                      </p:to>
                                    </p:set>
                                    <p:animEffect transition="in" filter="circle(in)">
                                      <p:cBhvr>
                                        <p:cTn id="26" dur="2000"/>
                                        <p:tgtEl>
                                          <p:spTgt spid="34"/>
                                        </p:tgtEl>
                                      </p:cBhvr>
                                    </p:animEffect>
                                  </p:childTnLst>
                                </p:cTn>
                              </p:par>
                              <p:par>
                                <p:cTn id="27" presetID="6" presetClass="entr" presetSubtype="16" fill="hold" grpId="1" nodeType="withEffect">
                                  <p:stCondLst>
                                    <p:cond delay="0"/>
                                  </p:stCondLst>
                                  <p:childTnLst>
                                    <p:set>
                                      <p:cBhvr>
                                        <p:cTn id="28" dur="1" fill="hold">
                                          <p:stCondLst>
                                            <p:cond delay="0"/>
                                          </p:stCondLst>
                                        </p:cTn>
                                        <p:tgtEl>
                                          <p:spTgt spid="35"/>
                                        </p:tgtEl>
                                        <p:attrNameLst>
                                          <p:attrName>style.visibility</p:attrName>
                                        </p:attrNameLst>
                                      </p:cBhvr>
                                      <p:to>
                                        <p:strVal val="visible"/>
                                      </p:to>
                                    </p:set>
                                    <p:animEffect transition="in" filter="circle(in)">
                                      <p:cBhvr>
                                        <p:cTn id="29" dur="2000"/>
                                        <p:tgtEl>
                                          <p:spTgt spid="35"/>
                                        </p:tgtEl>
                                      </p:cBhvr>
                                    </p:animEffect>
                                  </p:childTnLst>
                                </p:cTn>
                              </p:par>
                              <p:par>
                                <p:cTn id="30" presetID="6" presetClass="entr" presetSubtype="16" fill="hold" grpId="1" nodeType="withEffect">
                                  <p:stCondLst>
                                    <p:cond delay="0"/>
                                  </p:stCondLst>
                                  <p:childTnLst>
                                    <p:set>
                                      <p:cBhvr>
                                        <p:cTn id="31" dur="1" fill="hold">
                                          <p:stCondLst>
                                            <p:cond delay="0"/>
                                          </p:stCondLst>
                                        </p:cTn>
                                        <p:tgtEl>
                                          <p:spTgt spid="36"/>
                                        </p:tgtEl>
                                        <p:attrNameLst>
                                          <p:attrName>style.visibility</p:attrName>
                                        </p:attrNameLst>
                                      </p:cBhvr>
                                      <p:to>
                                        <p:strVal val="visible"/>
                                      </p:to>
                                    </p:set>
                                    <p:animEffect transition="in" filter="circle(in)">
                                      <p:cBhvr>
                                        <p:cTn id="32" dur="2000"/>
                                        <p:tgtEl>
                                          <p:spTgt spid="36"/>
                                        </p:tgtEl>
                                      </p:cBhvr>
                                    </p:animEffect>
                                  </p:childTnLst>
                                </p:cTn>
                              </p:par>
                              <p:par>
                                <p:cTn id="33" presetID="6" presetClass="entr" presetSubtype="16" fill="hold" grpId="1" nodeType="withEffect">
                                  <p:stCondLst>
                                    <p:cond delay="0"/>
                                  </p:stCondLst>
                                  <p:childTnLst>
                                    <p:set>
                                      <p:cBhvr>
                                        <p:cTn id="34" dur="1" fill="hold">
                                          <p:stCondLst>
                                            <p:cond delay="0"/>
                                          </p:stCondLst>
                                        </p:cTn>
                                        <p:tgtEl>
                                          <p:spTgt spid="37"/>
                                        </p:tgtEl>
                                        <p:attrNameLst>
                                          <p:attrName>style.visibility</p:attrName>
                                        </p:attrNameLst>
                                      </p:cBhvr>
                                      <p:to>
                                        <p:strVal val="visible"/>
                                      </p:to>
                                    </p:set>
                                    <p:animEffect transition="in" filter="circle(in)">
                                      <p:cBhvr>
                                        <p:cTn id="35" dur="2000"/>
                                        <p:tgtEl>
                                          <p:spTgt spid="37"/>
                                        </p:tgtEl>
                                      </p:cBhvr>
                                    </p:animEffect>
                                  </p:childTnLst>
                                </p:cTn>
                              </p:par>
                              <p:par>
                                <p:cTn id="36" presetID="6" presetClass="entr" presetSubtype="16" fill="hold" grpId="1" nodeType="withEffect">
                                  <p:stCondLst>
                                    <p:cond delay="0"/>
                                  </p:stCondLst>
                                  <p:childTnLst>
                                    <p:set>
                                      <p:cBhvr>
                                        <p:cTn id="37" dur="1" fill="hold">
                                          <p:stCondLst>
                                            <p:cond delay="0"/>
                                          </p:stCondLst>
                                        </p:cTn>
                                        <p:tgtEl>
                                          <p:spTgt spid="38"/>
                                        </p:tgtEl>
                                        <p:attrNameLst>
                                          <p:attrName>style.visibility</p:attrName>
                                        </p:attrNameLst>
                                      </p:cBhvr>
                                      <p:to>
                                        <p:strVal val="visible"/>
                                      </p:to>
                                    </p:set>
                                    <p:animEffect transition="in" filter="circle(in)">
                                      <p:cBhvr>
                                        <p:cTn id="38" dur="2000"/>
                                        <p:tgtEl>
                                          <p:spTgt spid="38"/>
                                        </p:tgtEl>
                                      </p:cBhvr>
                                    </p:animEffect>
                                  </p:childTnLst>
                                </p:cTn>
                              </p:par>
                              <p:par>
                                <p:cTn id="39" presetID="6" presetClass="entr" presetSubtype="16" fill="hold" grpId="0" nodeType="withEffect">
                                  <p:stCondLst>
                                    <p:cond delay="0"/>
                                  </p:stCondLst>
                                  <p:childTnLst>
                                    <p:set>
                                      <p:cBhvr>
                                        <p:cTn id="40" dur="1" fill="hold">
                                          <p:stCondLst>
                                            <p:cond delay="0"/>
                                          </p:stCondLst>
                                        </p:cTn>
                                        <p:tgtEl>
                                          <p:spTgt spid="30"/>
                                        </p:tgtEl>
                                        <p:attrNameLst>
                                          <p:attrName>style.visibility</p:attrName>
                                        </p:attrNameLst>
                                      </p:cBhvr>
                                      <p:to>
                                        <p:strVal val="visible"/>
                                      </p:to>
                                    </p:set>
                                    <p:animEffect transition="in" filter="circle(in)">
                                      <p:cBhvr>
                                        <p:cTn id="41" dur="2000"/>
                                        <p:tgtEl>
                                          <p:spTgt spid="30"/>
                                        </p:tgtEl>
                                      </p:cBhvr>
                                    </p:animEffect>
                                  </p:childTnLst>
                                </p:cTn>
                              </p:par>
                            </p:childTnLst>
                          </p:cTn>
                        </p:par>
                      </p:childTnLst>
                    </p:cTn>
                  </p:par>
                  <p:par>
                    <p:cTn id="42" fill="hold">
                      <p:stCondLst>
                        <p:cond delay="indefinite"/>
                      </p:stCondLst>
                      <p:childTnLst>
                        <p:par>
                          <p:cTn id="43" fill="hold">
                            <p:stCondLst>
                              <p:cond delay="0"/>
                            </p:stCondLst>
                            <p:childTnLst>
                              <p:par>
                                <p:cTn id="44" presetID="42" presetClass="path" presetSubtype="0" accel="50000" decel="50000" fill="hold" grpId="0" nodeType="clickEffect">
                                  <p:stCondLst>
                                    <p:cond delay="0"/>
                                  </p:stCondLst>
                                  <p:childTnLst>
                                    <p:animMotion origin="layout" path="M 1.38889E-6 -1.85185E-6 L 0.37222 0.16975 " pathEditMode="relative" rAng="0" ptsTypes="AA">
                                      <p:cBhvr>
                                        <p:cTn id="45" dur="2000" fill="hold"/>
                                        <p:tgtEl>
                                          <p:spTgt spid="32"/>
                                        </p:tgtEl>
                                        <p:attrNameLst>
                                          <p:attrName>ppt_x</p:attrName>
                                          <p:attrName>ppt_y</p:attrName>
                                        </p:attrNameLst>
                                      </p:cBhvr>
                                      <p:rCtr x="18611" y="8488"/>
                                    </p:animMotion>
                                  </p:childTnLst>
                                </p:cTn>
                              </p:par>
                            </p:childTnLst>
                          </p:cTn>
                        </p:par>
                      </p:childTnLst>
                    </p:cTn>
                  </p:par>
                  <p:par>
                    <p:cTn id="46" fill="hold">
                      <p:stCondLst>
                        <p:cond delay="indefinite"/>
                      </p:stCondLst>
                      <p:childTnLst>
                        <p:par>
                          <p:cTn id="47" fill="hold">
                            <p:stCondLst>
                              <p:cond delay="0"/>
                            </p:stCondLst>
                            <p:childTnLst>
                              <p:par>
                                <p:cTn id="48" presetID="42" presetClass="path" presetSubtype="0" accel="50000" decel="50000" fill="hold" grpId="0" nodeType="clickEffect">
                                  <p:stCondLst>
                                    <p:cond delay="0"/>
                                  </p:stCondLst>
                                  <p:childTnLst>
                                    <p:animMotion origin="layout" path="M -2.77778E-7 2.71605E-6 L 0.37743 0.17098 " pathEditMode="relative" rAng="0" ptsTypes="AA">
                                      <p:cBhvr>
                                        <p:cTn id="49" dur="2000" fill="hold"/>
                                        <p:tgtEl>
                                          <p:spTgt spid="33"/>
                                        </p:tgtEl>
                                        <p:attrNameLst>
                                          <p:attrName>ppt_x</p:attrName>
                                          <p:attrName>ppt_y</p:attrName>
                                        </p:attrNameLst>
                                      </p:cBhvr>
                                      <p:rCtr x="18872" y="8549"/>
                                    </p:animMotion>
                                  </p:childTnLst>
                                </p:cTn>
                              </p:par>
                            </p:childTnLst>
                          </p:cTn>
                        </p:par>
                      </p:childTnLst>
                    </p:cTn>
                  </p:par>
                  <p:par>
                    <p:cTn id="50" fill="hold">
                      <p:stCondLst>
                        <p:cond delay="indefinite"/>
                      </p:stCondLst>
                      <p:childTnLst>
                        <p:par>
                          <p:cTn id="51" fill="hold">
                            <p:stCondLst>
                              <p:cond delay="0"/>
                            </p:stCondLst>
                            <p:childTnLst>
                              <p:par>
                                <p:cTn id="52" presetID="42" presetClass="path" presetSubtype="0" accel="50000" decel="50000" fill="hold" grpId="0" nodeType="clickEffect">
                                  <p:stCondLst>
                                    <p:cond delay="0"/>
                                  </p:stCondLst>
                                  <p:childTnLst>
                                    <p:animMotion origin="layout" path="M 3.05556E-6 2.71605E-6 L 0.07083 0.3608 " pathEditMode="relative" rAng="0" ptsTypes="AA">
                                      <p:cBhvr>
                                        <p:cTn id="53" dur="2000" fill="hold"/>
                                        <p:tgtEl>
                                          <p:spTgt spid="34"/>
                                        </p:tgtEl>
                                        <p:attrNameLst>
                                          <p:attrName>ppt_x</p:attrName>
                                          <p:attrName>ppt_y</p:attrName>
                                        </p:attrNameLst>
                                      </p:cBhvr>
                                      <p:rCtr x="3542" y="18025"/>
                                    </p:animMotion>
                                  </p:childTnLst>
                                </p:cTn>
                              </p:par>
                            </p:childTnLst>
                          </p:cTn>
                        </p:par>
                      </p:childTnLst>
                    </p:cTn>
                  </p:par>
                  <p:par>
                    <p:cTn id="54" fill="hold">
                      <p:stCondLst>
                        <p:cond delay="indefinite"/>
                      </p:stCondLst>
                      <p:childTnLst>
                        <p:par>
                          <p:cTn id="55" fill="hold">
                            <p:stCondLst>
                              <p:cond delay="0"/>
                            </p:stCondLst>
                            <p:childTnLst>
                              <p:par>
                                <p:cTn id="56" presetID="42" presetClass="path" presetSubtype="0" accel="50000" decel="50000" fill="hold" grpId="0" nodeType="clickEffect">
                                  <p:stCondLst>
                                    <p:cond delay="0"/>
                                  </p:stCondLst>
                                  <p:childTnLst>
                                    <p:animMotion origin="layout" path="M 1.94444E-6 -1.85185E-6 L -0.19306 0.25648 " pathEditMode="relative" rAng="0" ptsTypes="AA">
                                      <p:cBhvr>
                                        <p:cTn id="57" dur="2000" fill="hold"/>
                                        <p:tgtEl>
                                          <p:spTgt spid="35"/>
                                        </p:tgtEl>
                                        <p:attrNameLst>
                                          <p:attrName>ppt_x</p:attrName>
                                          <p:attrName>ppt_y</p:attrName>
                                        </p:attrNameLst>
                                      </p:cBhvr>
                                      <p:rCtr x="-9653" y="12809"/>
                                    </p:animMotion>
                                  </p:childTnLst>
                                </p:cTn>
                              </p:par>
                            </p:childTnLst>
                          </p:cTn>
                        </p:par>
                      </p:childTnLst>
                    </p:cTn>
                  </p:par>
                  <p:par>
                    <p:cTn id="58" fill="hold">
                      <p:stCondLst>
                        <p:cond delay="indefinite"/>
                      </p:stCondLst>
                      <p:childTnLst>
                        <p:par>
                          <p:cTn id="59" fill="hold">
                            <p:stCondLst>
                              <p:cond delay="0"/>
                            </p:stCondLst>
                            <p:childTnLst>
                              <p:par>
                                <p:cTn id="60" presetID="42" presetClass="path" presetSubtype="0" accel="50000" decel="50000" fill="hold" grpId="0" nodeType="clickEffect">
                                  <p:stCondLst>
                                    <p:cond delay="0"/>
                                  </p:stCondLst>
                                  <p:childTnLst>
                                    <p:animMotion origin="layout" path="M -3.33333E-6 1.85185E-6 L 0.67969 0.29012 " pathEditMode="relative" rAng="0" ptsTypes="AA">
                                      <p:cBhvr>
                                        <p:cTn id="61" dur="2000" fill="hold"/>
                                        <p:tgtEl>
                                          <p:spTgt spid="36"/>
                                        </p:tgtEl>
                                        <p:attrNameLst>
                                          <p:attrName>ppt_x</p:attrName>
                                          <p:attrName>ppt_y</p:attrName>
                                        </p:attrNameLst>
                                      </p:cBhvr>
                                      <p:rCtr x="33976" y="14506"/>
                                    </p:animMotion>
                                  </p:childTnLst>
                                </p:cTn>
                              </p:par>
                            </p:childTnLst>
                          </p:cTn>
                        </p:par>
                      </p:childTnLst>
                    </p:cTn>
                  </p:par>
                  <p:par>
                    <p:cTn id="62" fill="hold">
                      <p:stCondLst>
                        <p:cond delay="indefinite"/>
                      </p:stCondLst>
                      <p:childTnLst>
                        <p:par>
                          <p:cTn id="63" fill="hold">
                            <p:stCondLst>
                              <p:cond delay="0"/>
                            </p:stCondLst>
                            <p:childTnLst>
                              <p:par>
                                <p:cTn id="64" presetID="42" presetClass="path" presetSubtype="0" accel="50000" decel="50000" fill="hold" grpId="0" nodeType="clickEffect">
                                  <p:stCondLst>
                                    <p:cond delay="0"/>
                                  </p:stCondLst>
                                  <p:childTnLst>
                                    <p:animMotion origin="layout" path="M -2.77778E-7 3.7037E-6 L 0.38663 0.18858 " pathEditMode="relative" rAng="0" ptsTypes="AA">
                                      <p:cBhvr>
                                        <p:cTn id="65" dur="2000" fill="hold"/>
                                        <p:tgtEl>
                                          <p:spTgt spid="37"/>
                                        </p:tgtEl>
                                        <p:attrNameLst>
                                          <p:attrName>ppt_x</p:attrName>
                                          <p:attrName>ppt_y</p:attrName>
                                        </p:attrNameLst>
                                      </p:cBhvr>
                                      <p:rCtr x="19323" y="9414"/>
                                    </p:animMotion>
                                  </p:childTnLst>
                                </p:cTn>
                              </p:par>
                            </p:childTnLst>
                          </p:cTn>
                        </p:par>
                      </p:childTnLst>
                    </p:cTn>
                  </p:par>
                  <p:par>
                    <p:cTn id="66" fill="hold">
                      <p:stCondLst>
                        <p:cond delay="indefinite"/>
                      </p:stCondLst>
                      <p:childTnLst>
                        <p:par>
                          <p:cTn id="67" fill="hold">
                            <p:stCondLst>
                              <p:cond delay="0"/>
                            </p:stCondLst>
                            <p:childTnLst>
                              <p:par>
                                <p:cTn id="68" presetID="42" presetClass="path" presetSubtype="0" accel="50000" decel="50000" fill="hold" grpId="0" nodeType="clickEffect">
                                  <p:stCondLst>
                                    <p:cond delay="0"/>
                                  </p:stCondLst>
                                  <p:childTnLst>
                                    <p:animMotion origin="layout" path="M -4.16667E-6 1.85185E-6 L 0.07049 0.37932 " pathEditMode="relative" rAng="0" ptsTypes="AA">
                                      <p:cBhvr>
                                        <p:cTn id="69" dur="2000" fill="hold"/>
                                        <p:tgtEl>
                                          <p:spTgt spid="38"/>
                                        </p:tgtEl>
                                        <p:attrNameLst>
                                          <p:attrName>ppt_x</p:attrName>
                                          <p:attrName>ppt_y</p:attrName>
                                        </p:attrNameLst>
                                      </p:cBhvr>
                                      <p:rCtr x="3524" y="1895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0" grpId="0"/>
      <p:bldP spid="32" grpId="0"/>
      <p:bldP spid="32" grpId="1"/>
      <p:bldP spid="33" grpId="0"/>
      <p:bldP spid="33" grpId="1"/>
      <p:bldP spid="34" grpId="0"/>
      <p:bldP spid="34" grpId="1"/>
      <p:bldP spid="35" grpId="0"/>
      <p:bldP spid="35" grpId="1"/>
      <p:bldP spid="36" grpId="0"/>
      <p:bldP spid="36" grpId="1"/>
      <p:bldP spid="37" grpId="0"/>
      <p:bldP spid="37" grpId="1"/>
      <p:bldP spid="38" grpId="0"/>
      <p:bldP spid="38" grpId="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15</a:t>
            </a:fld>
            <a:endParaRPr lang="en"/>
          </a:p>
        </p:txBody>
      </p:sp>
      <p:sp>
        <p:nvSpPr>
          <p:cNvPr id="4" name="TextBox 3"/>
          <p:cNvSpPr txBox="1"/>
          <p:nvPr/>
        </p:nvSpPr>
        <p:spPr>
          <a:xfrm>
            <a:off x="1914955" y="1037211"/>
            <a:ext cx="5314090" cy="1078950"/>
          </a:xfrm>
          <a:prstGeom prst="rect">
            <a:avLst/>
          </a:prstGeom>
          <a:noFill/>
        </p:spPr>
        <p:txBody>
          <a:bodyPr wrap="square" rtlCol="0">
            <a:spAutoFit/>
          </a:bodyPr>
          <a:lstStyle/>
          <a:p>
            <a:pPr algn="ctr">
              <a:lnSpc>
                <a:spcPct val="120000"/>
              </a:lnSpc>
            </a:pPr>
            <a:r>
              <a:rPr lang="en-US" sz="2800" b="1" i="1" dirty="0">
                <a:solidFill>
                  <a:srgbClr val="C00000"/>
                </a:solidFill>
              </a:rPr>
              <a:t>Chí thiết, chí thú, chí thành, chí nhân, chí khí</a:t>
            </a:r>
            <a:endParaRPr lang="vi-VN" sz="2800" b="1" i="1" dirty="0">
              <a:solidFill>
                <a:srgbClr val="C00000"/>
              </a:solidFill>
            </a:endParaRPr>
          </a:p>
        </p:txBody>
      </p:sp>
      <p:sp>
        <p:nvSpPr>
          <p:cNvPr id="5" name="TextBox 4"/>
          <p:cNvSpPr txBox="1"/>
          <p:nvPr/>
        </p:nvSpPr>
        <p:spPr>
          <a:xfrm>
            <a:off x="1084507" y="2239788"/>
            <a:ext cx="6974986" cy="523220"/>
          </a:xfrm>
          <a:prstGeom prst="rect">
            <a:avLst/>
          </a:prstGeom>
          <a:noFill/>
        </p:spPr>
        <p:txBody>
          <a:bodyPr wrap="none" rtlCol="0">
            <a:spAutoFit/>
          </a:bodyPr>
          <a:lstStyle/>
          <a:p>
            <a:r>
              <a:rPr lang="en-US" sz="2800" dirty="0">
                <a:solidFill>
                  <a:srgbClr val="00B050"/>
                </a:solidFill>
              </a:rPr>
              <a:t>- Các bạn lớp em quyết chí thi đua học tốt.</a:t>
            </a:r>
            <a:endParaRPr lang="vi-VN" sz="2800" dirty="0">
              <a:solidFill>
                <a:srgbClr val="00B050"/>
              </a:solidFill>
            </a:endParaRPr>
          </a:p>
        </p:txBody>
      </p:sp>
      <p:sp>
        <p:nvSpPr>
          <p:cNvPr id="6" name="TextBox 5"/>
          <p:cNvSpPr txBox="1"/>
          <p:nvPr/>
        </p:nvSpPr>
        <p:spPr>
          <a:xfrm>
            <a:off x="1084508" y="2971599"/>
            <a:ext cx="6974986" cy="1003544"/>
          </a:xfrm>
          <a:prstGeom prst="rect">
            <a:avLst/>
          </a:prstGeom>
          <a:noFill/>
        </p:spPr>
        <p:txBody>
          <a:bodyPr wrap="square" rtlCol="0">
            <a:spAutoFit/>
          </a:bodyPr>
          <a:lstStyle/>
          <a:p>
            <a:pPr>
              <a:lnSpc>
                <a:spcPct val="110000"/>
              </a:lnSpc>
            </a:pPr>
            <a:r>
              <a:rPr lang="en-US" sz="2800" dirty="0">
                <a:solidFill>
                  <a:srgbClr val="00B050"/>
                </a:solidFill>
              </a:rPr>
              <a:t>- Bạch Thái Bưởi là người có chí hướng trong cuộc sống.</a:t>
            </a:r>
            <a:endParaRPr lang="vi-VN" sz="2800" dirty="0">
              <a:solidFill>
                <a:srgbClr val="00B050"/>
              </a:solidFill>
            </a:endParaRPr>
          </a:p>
        </p:txBody>
      </p:sp>
    </p:spTree>
    <p:extLst>
      <p:ext uri="{BB962C8B-B14F-4D97-AF65-F5344CB8AC3E}">
        <p14:creationId xmlns:p14="http://schemas.microsoft.com/office/powerpoint/2010/main" val="3197217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randombar(horizontal)">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16</a:t>
            </a:fld>
            <a:endParaRPr lang="en"/>
          </a:p>
        </p:txBody>
      </p:sp>
      <p:sp>
        <p:nvSpPr>
          <p:cNvPr id="3" name="圆角矩形 15">
            <a:extLst>
              <a:ext uri="{FF2B5EF4-FFF2-40B4-BE49-F238E27FC236}">
                <a16:creationId xmlns:a16="http://schemas.microsoft.com/office/drawing/2014/main" id="{58462785-D6D1-47BC-B42C-98D26C300035}"/>
              </a:ext>
            </a:extLst>
          </p:cNvPr>
          <p:cNvSpPr/>
          <p:nvPr/>
        </p:nvSpPr>
        <p:spPr>
          <a:xfrm>
            <a:off x="527539" y="1375733"/>
            <a:ext cx="8124092" cy="2425302"/>
          </a:xfrm>
          <a:prstGeom prst="roundRect">
            <a:avLst>
              <a:gd name="adj" fmla="val 7310"/>
            </a:avLst>
          </a:prstGeom>
          <a:solidFill>
            <a:schemeClr val="bg1"/>
          </a:solidFill>
          <a:ln w="762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buClrTx/>
            </a:pPr>
            <a:endParaRPr lang="zh-CN" altLang="en-US" sz="1350" kern="1200">
              <a:solidFill>
                <a:prstClr val="white"/>
              </a:solidFill>
              <a:latin typeface="Calibri" panose="020F0502020204030204"/>
              <a:ea typeface="等线" panose="020B0604020202020204" charset="-122"/>
            </a:endParaRPr>
          </a:p>
        </p:txBody>
      </p:sp>
      <p:sp>
        <p:nvSpPr>
          <p:cNvPr id="4" name="圆角矩形 15"/>
          <p:cNvSpPr/>
          <p:nvPr/>
        </p:nvSpPr>
        <p:spPr>
          <a:xfrm>
            <a:off x="710873" y="1617623"/>
            <a:ext cx="7758113" cy="1968257"/>
          </a:xfrm>
          <a:prstGeom prst="roundRect">
            <a:avLst>
              <a:gd name="adj" fmla="val 7310"/>
            </a:avLst>
          </a:prstGeom>
          <a:noFill/>
          <a:ln w="76200">
            <a:solidFill>
              <a:srgbClr val="15C6D9"/>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buClrTx/>
            </a:pPr>
            <a:endParaRPr lang="zh-CN" altLang="en-US" sz="1350" kern="1200">
              <a:solidFill>
                <a:prstClr val="white"/>
              </a:solidFill>
              <a:latin typeface="Calibri" panose="020F0502020204030204"/>
              <a:ea typeface="等线" panose="020B0604020202020204" charset="-122"/>
            </a:endParaRPr>
          </a:p>
        </p:txBody>
      </p:sp>
      <p:pic>
        <p:nvPicPr>
          <p:cNvPr id="5" name="图片 8" descr="图片包含 物体&#10;&#10;自动生成的说明">
            <a:extLst>
              <a:ext uri="{FF2B5EF4-FFF2-40B4-BE49-F238E27FC236}">
                <a16:creationId xmlns:a16="http://schemas.microsoft.com/office/drawing/2014/main" id="{19BBC22C-D470-483C-8220-EA303083890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67834" y="-199002"/>
            <a:ext cx="4259915" cy="2292881"/>
          </a:xfrm>
          <a:prstGeom prst="rect">
            <a:avLst/>
          </a:prstGeom>
        </p:spPr>
      </p:pic>
      <p:sp>
        <p:nvSpPr>
          <p:cNvPr id="6" name="TextBox 5">
            <a:extLst>
              <a:ext uri="{FF2B5EF4-FFF2-40B4-BE49-F238E27FC236}">
                <a16:creationId xmlns:a16="http://schemas.microsoft.com/office/drawing/2014/main" id="{BF1680B7-B74F-4D03-861A-A5484B67BD4B}"/>
              </a:ext>
            </a:extLst>
          </p:cNvPr>
          <p:cNvSpPr txBox="1"/>
          <p:nvPr/>
        </p:nvSpPr>
        <p:spPr>
          <a:xfrm>
            <a:off x="3504159" y="733318"/>
            <a:ext cx="2483111" cy="646331"/>
          </a:xfrm>
          <a:prstGeom prst="rect">
            <a:avLst/>
          </a:prstGeom>
          <a:noFill/>
        </p:spPr>
        <p:txBody>
          <a:bodyPr wrap="square">
            <a:spAutoFit/>
          </a:bodyPr>
          <a:lstStyle/>
          <a:p>
            <a:pPr algn="ctr" defTabSz="342900">
              <a:buClrTx/>
            </a:pPr>
            <a:r>
              <a:rPr lang="en-US" sz="3600" b="1" kern="1200" dirty="0">
                <a:ln>
                  <a:solidFill>
                    <a:prstClr val="white"/>
                  </a:solidFill>
                </a:ln>
                <a:solidFill>
                  <a:prstClr val="black"/>
                </a:solidFill>
                <a:latin typeface="UTM Cooper Black" panose="02040603050506020204" pitchFamily="18" charset="0"/>
                <a:ea typeface="+mn-ea"/>
                <a:cs typeface="Times New Roman" panose="02020603050405020304" pitchFamily="18" charset="0"/>
              </a:rPr>
              <a:t>Ý CHÍ</a:t>
            </a:r>
          </a:p>
        </p:txBody>
      </p:sp>
      <p:sp>
        <p:nvSpPr>
          <p:cNvPr id="7" name="Rectangle 6"/>
          <p:cNvSpPr/>
          <p:nvPr/>
        </p:nvSpPr>
        <p:spPr>
          <a:xfrm>
            <a:off x="710873" y="1914707"/>
            <a:ext cx="7905588" cy="1818703"/>
          </a:xfrm>
          <a:prstGeom prst="rect">
            <a:avLst/>
          </a:prstGeom>
        </p:spPr>
        <p:txBody>
          <a:bodyPr wrap="square">
            <a:spAutoFit/>
          </a:bodyPr>
          <a:lstStyle/>
          <a:p>
            <a:pPr indent="358775" algn="just">
              <a:lnSpc>
                <a:spcPct val="150000"/>
              </a:lnSpc>
            </a:pPr>
            <a:r>
              <a:rPr lang="en-US" altLang="vi-VN" sz="2500">
                <a:solidFill>
                  <a:srgbClr val="0000FF"/>
                </a:solidFill>
                <a:cs typeface="Arial" panose="020B0604020202020204" pitchFamily="34" charset="0"/>
              </a:rPr>
              <a:t>    là </a:t>
            </a:r>
            <a:r>
              <a:rPr lang="en-US" altLang="vi-VN" sz="2500" dirty="0">
                <a:solidFill>
                  <a:srgbClr val="0000FF"/>
                </a:solidFill>
                <a:cs typeface="Arial" panose="020B0604020202020204" pitchFamily="34" charset="0"/>
              </a:rPr>
              <a:t>khả năng tự xác định mục đích cho hành </a:t>
            </a:r>
            <a:r>
              <a:rPr lang="en-US" altLang="vi-VN" sz="2500">
                <a:solidFill>
                  <a:srgbClr val="0000FF"/>
                </a:solidFill>
                <a:cs typeface="Arial" panose="020B0604020202020204" pitchFamily="34" charset="0"/>
              </a:rPr>
              <a:t>động với ý muốn bền bỉ, quyết </a:t>
            </a:r>
            <a:r>
              <a:rPr lang="en-US" altLang="vi-VN" sz="2500" dirty="0">
                <a:solidFill>
                  <a:srgbClr val="0000FF"/>
                </a:solidFill>
                <a:cs typeface="Arial" panose="020B0604020202020204" pitchFamily="34" charset="0"/>
              </a:rPr>
              <a:t>tâm đạt cho được mục đích đó.</a:t>
            </a:r>
            <a:endParaRPr lang="vi-VN" sz="2500" dirty="0"/>
          </a:p>
        </p:txBody>
      </p:sp>
      <p:pic>
        <p:nvPicPr>
          <p:cNvPr id="8" name="图片 19"/>
          <p:cNvPicPr>
            <a:picLocks noChangeAspect="1"/>
          </p:cNvPicPr>
          <p:nvPr/>
        </p:nvPicPr>
        <p:blipFill rotWithShape="1">
          <a:blip r:embed="rId3">
            <a:extLst>
              <a:ext uri="{28A0092B-C50C-407E-A947-70E740481C1C}">
                <a14:useLocalDpi xmlns:a14="http://schemas.microsoft.com/office/drawing/2010/main" val="0"/>
              </a:ext>
            </a:extLst>
          </a:blip>
          <a:srcRect l="-1" t="54202" r="70629" b="38636"/>
          <a:stretch>
            <a:fillRect/>
          </a:stretch>
        </p:blipFill>
        <p:spPr>
          <a:xfrm>
            <a:off x="-317901" y="862171"/>
            <a:ext cx="2579950" cy="1362193"/>
          </a:xfrm>
          <a:prstGeom prst="rect">
            <a:avLst/>
          </a:prstGeom>
        </p:spPr>
      </p:pic>
      <p:pic>
        <p:nvPicPr>
          <p:cNvPr id="9" name="图片 20"/>
          <p:cNvPicPr>
            <a:picLocks noChangeAspect="1"/>
          </p:cNvPicPr>
          <p:nvPr/>
        </p:nvPicPr>
        <p:blipFill rotWithShape="1">
          <a:blip r:embed="rId3">
            <a:extLst>
              <a:ext uri="{28A0092B-C50C-407E-A947-70E740481C1C}">
                <a14:useLocalDpi xmlns:a14="http://schemas.microsoft.com/office/drawing/2010/main" val="0"/>
              </a:ext>
            </a:extLst>
          </a:blip>
          <a:srcRect l="-1" t="54202" r="70629" b="38636"/>
          <a:stretch>
            <a:fillRect/>
          </a:stretch>
        </p:blipFill>
        <p:spPr>
          <a:xfrm>
            <a:off x="5885669" y="388765"/>
            <a:ext cx="1305143" cy="689105"/>
          </a:xfrm>
          <a:prstGeom prst="rect">
            <a:avLst/>
          </a:prstGeom>
        </p:spPr>
      </p:pic>
      <p:pic>
        <p:nvPicPr>
          <p:cNvPr id="10" name="图片 19"/>
          <p:cNvPicPr>
            <a:picLocks noChangeAspect="1"/>
          </p:cNvPicPr>
          <p:nvPr/>
        </p:nvPicPr>
        <p:blipFill rotWithShape="1">
          <a:blip r:embed="rId3">
            <a:extLst>
              <a:ext uri="{28A0092B-C50C-407E-A947-70E740481C1C}">
                <a14:useLocalDpi xmlns:a14="http://schemas.microsoft.com/office/drawing/2010/main" val="0"/>
              </a:ext>
            </a:extLst>
          </a:blip>
          <a:srcRect l="-1" t="54202" r="70629" b="38636"/>
          <a:stretch>
            <a:fillRect/>
          </a:stretch>
        </p:blipFill>
        <p:spPr>
          <a:xfrm>
            <a:off x="7643361" y="3146920"/>
            <a:ext cx="1662752" cy="877919"/>
          </a:xfrm>
          <a:prstGeom prst="rect">
            <a:avLst/>
          </a:prstGeom>
        </p:spPr>
      </p:pic>
      <p:pic>
        <p:nvPicPr>
          <p:cNvPr id="11" name="图片 20"/>
          <p:cNvPicPr>
            <a:picLocks noChangeAspect="1"/>
          </p:cNvPicPr>
          <p:nvPr/>
        </p:nvPicPr>
        <p:blipFill rotWithShape="1">
          <a:blip r:embed="rId3">
            <a:extLst>
              <a:ext uri="{28A0092B-C50C-407E-A947-70E740481C1C}">
                <a14:useLocalDpi xmlns:a14="http://schemas.microsoft.com/office/drawing/2010/main" val="0"/>
              </a:ext>
            </a:extLst>
          </a:blip>
          <a:srcRect l="-1" t="54202" r="70629" b="38636"/>
          <a:stretch>
            <a:fillRect/>
          </a:stretch>
        </p:blipFill>
        <p:spPr>
          <a:xfrm>
            <a:off x="6193055" y="-191443"/>
            <a:ext cx="1995513" cy="1053614"/>
          </a:xfrm>
          <a:prstGeom prst="rect">
            <a:avLst/>
          </a:prstGeom>
        </p:spPr>
      </p:pic>
    </p:spTree>
    <p:extLst>
      <p:ext uri="{BB962C8B-B14F-4D97-AF65-F5344CB8AC3E}">
        <p14:creationId xmlns:p14="http://schemas.microsoft.com/office/powerpoint/2010/main" val="4132986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4" presetClass="entr" presetSubtype="10"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randombar(horizontal)">
                                      <p:cBhvr>
                                        <p:cTn id="13" dur="1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randombar(horizontal)">
                                      <p:cBhvr>
                                        <p:cTn id="18" dur="1000"/>
                                        <p:tgtEl>
                                          <p:spTgt spid="3"/>
                                        </p:tgtEl>
                                      </p:cBhvr>
                                    </p:animEffect>
                                  </p:childTnLst>
                                </p:cTn>
                              </p:par>
                            </p:childTnLst>
                          </p:cTn>
                        </p:par>
                        <p:par>
                          <p:cTn id="19" fill="hold">
                            <p:stCondLst>
                              <p:cond delay="1000"/>
                            </p:stCondLst>
                            <p:childTnLst>
                              <p:par>
                                <p:cTn id="20" presetID="21" presetClass="entr" presetSubtype="1" fill="hold" grpId="0" nodeType="after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wheel(1)">
                                      <p:cBhvr>
                                        <p:cTn id="22" dur="2000"/>
                                        <p:tgtEl>
                                          <p:spTgt spid="4"/>
                                        </p:tgtEl>
                                      </p:cBhvr>
                                    </p:animEffect>
                                  </p:childTnLst>
                                </p:cTn>
                              </p:par>
                            </p:childTnLst>
                          </p:cTn>
                        </p:par>
                        <p:par>
                          <p:cTn id="23" fill="hold">
                            <p:stCondLst>
                              <p:cond delay="3000"/>
                            </p:stCondLst>
                            <p:childTnLst>
                              <p:par>
                                <p:cTn id="24" presetID="53" presetClass="entr" presetSubtype="16" fill="hold" grpId="0" nodeType="afterEffect">
                                  <p:stCondLst>
                                    <p:cond delay="0"/>
                                  </p:stCondLst>
                                  <p:childTnLst>
                                    <p:set>
                                      <p:cBhvr>
                                        <p:cTn id="25" dur="1" fill="hold">
                                          <p:stCondLst>
                                            <p:cond delay="0"/>
                                          </p:stCondLst>
                                        </p:cTn>
                                        <p:tgtEl>
                                          <p:spTgt spid="7"/>
                                        </p:tgtEl>
                                        <p:attrNameLst>
                                          <p:attrName>style.visibility</p:attrName>
                                        </p:attrNameLst>
                                      </p:cBhvr>
                                      <p:to>
                                        <p:strVal val="visible"/>
                                      </p:to>
                                    </p:set>
                                    <p:anim calcmode="lin" valueType="num">
                                      <p:cBhvr>
                                        <p:cTn id="26" dur="500" fill="hold"/>
                                        <p:tgtEl>
                                          <p:spTgt spid="7"/>
                                        </p:tgtEl>
                                        <p:attrNameLst>
                                          <p:attrName>ppt_w</p:attrName>
                                        </p:attrNameLst>
                                      </p:cBhvr>
                                      <p:tavLst>
                                        <p:tav tm="0">
                                          <p:val>
                                            <p:fltVal val="0"/>
                                          </p:val>
                                        </p:tav>
                                        <p:tav tm="100000">
                                          <p:val>
                                            <p:strVal val="#ppt_w"/>
                                          </p:val>
                                        </p:tav>
                                      </p:tavLst>
                                    </p:anim>
                                    <p:anim calcmode="lin" valueType="num">
                                      <p:cBhvr>
                                        <p:cTn id="27" dur="500" fill="hold"/>
                                        <p:tgtEl>
                                          <p:spTgt spid="7"/>
                                        </p:tgtEl>
                                        <p:attrNameLst>
                                          <p:attrName>ppt_h</p:attrName>
                                        </p:attrNameLst>
                                      </p:cBhvr>
                                      <p:tavLst>
                                        <p:tav tm="0">
                                          <p:val>
                                            <p:fltVal val="0"/>
                                          </p:val>
                                        </p:tav>
                                        <p:tav tm="100000">
                                          <p:val>
                                            <p:strVal val="#ppt_h"/>
                                          </p:val>
                                        </p:tav>
                                      </p:tavLst>
                                    </p:anim>
                                    <p:animEffect transition="in" filter="fade">
                                      <p:cBhvr>
                                        <p:cTn id="28" dur="500"/>
                                        <p:tgtEl>
                                          <p:spTgt spid="7"/>
                                        </p:tgtEl>
                                      </p:cBhvr>
                                    </p:animEffect>
                                  </p:childTnLst>
                                </p:cTn>
                              </p:par>
                              <p:par>
                                <p:cTn id="29" presetID="31" presetClass="entr" presetSubtype="0" fill="hold" nodeType="with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p:cTn id="31" dur="1000" fill="hold"/>
                                        <p:tgtEl>
                                          <p:spTgt spid="8"/>
                                        </p:tgtEl>
                                        <p:attrNameLst>
                                          <p:attrName>ppt_w</p:attrName>
                                        </p:attrNameLst>
                                      </p:cBhvr>
                                      <p:tavLst>
                                        <p:tav tm="0">
                                          <p:val>
                                            <p:fltVal val="0"/>
                                          </p:val>
                                        </p:tav>
                                        <p:tav tm="100000">
                                          <p:val>
                                            <p:strVal val="#ppt_w"/>
                                          </p:val>
                                        </p:tav>
                                      </p:tavLst>
                                    </p:anim>
                                    <p:anim calcmode="lin" valueType="num">
                                      <p:cBhvr>
                                        <p:cTn id="32" dur="1000" fill="hold"/>
                                        <p:tgtEl>
                                          <p:spTgt spid="8"/>
                                        </p:tgtEl>
                                        <p:attrNameLst>
                                          <p:attrName>ppt_h</p:attrName>
                                        </p:attrNameLst>
                                      </p:cBhvr>
                                      <p:tavLst>
                                        <p:tav tm="0">
                                          <p:val>
                                            <p:fltVal val="0"/>
                                          </p:val>
                                        </p:tav>
                                        <p:tav tm="100000">
                                          <p:val>
                                            <p:strVal val="#ppt_h"/>
                                          </p:val>
                                        </p:tav>
                                      </p:tavLst>
                                    </p:anim>
                                    <p:anim calcmode="lin" valueType="num">
                                      <p:cBhvr>
                                        <p:cTn id="33" dur="1000" fill="hold"/>
                                        <p:tgtEl>
                                          <p:spTgt spid="8"/>
                                        </p:tgtEl>
                                        <p:attrNameLst>
                                          <p:attrName>style.rotation</p:attrName>
                                        </p:attrNameLst>
                                      </p:cBhvr>
                                      <p:tavLst>
                                        <p:tav tm="0">
                                          <p:val>
                                            <p:fltVal val="90"/>
                                          </p:val>
                                        </p:tav>
                                        <p:tav tm="100000">
                                          <p:val>
                                            <p:fltVal val="0"/>
                                          </p:val>
                                        </p:tav>
                                      </p:tavLst>
                                    </p:anim>
                                    <p:animEffect transition="in" filter="fade">
                                      <p:cBhvr>
                                        <p:cTn id="34" dur="1000"/>
                                        <p:tgtEl>
                                          <p:spTgt spid="8"/>
                                        </p:tgtEl>
                                      </p:cBhvr>
                                    </p:animEffect>
                                  </p:childTnLst>
                                </p:cTn>
                              </p:par>
                            </p:childTnLst>
                          </p:cTn>
                        </p:par>
                        <p:par>
                          <p:cTn id="35" fill="hold">
                            <p:stCondLst>
                              <p:cond delay="4000"/>
                            </p:stCondLst>
                            <p:childTnLst>
                              <p:par>
                                <p:cTn id="36" presetID="53" presetClass="entr" presetSubtype="16" fill="hold" nodeType="afterEffect">
                                  <p:stCondLst>
                                    <p:cond delay="0"/>
                                  </p:stCondLst>
                                  <p:childTnLst>
                                    <p:set>
                                      <p:cBhvr>
                                        <p:cTn id="37" dur="1" fill="hold">
                                          <p:stCondLst>
                                            <p:cond delay="0"/>
                                          </p:stCondLst>
                                        </p:cTn>
                                        <p:tgtEl>
                                          <p:spTgt spid="9"/>
                                        </p:tgtEl>
                                        <p:attrNameLst>
                                          <p:attrName>style.visibility</p:attrName>
                                        </p:attrNameLst>
                                      </p:cBhvr>
                                      <p:to>
                                        <p:strVal val="visible"/>
                                      </p:to>
                                    </p:set>
                                    <p:anim calcmode="lin" valueType="num">
                                      <p:cBhvr>
                                        <p:cTn id="38" dur="500" fill="hold"/>
                                        <p:tgtEl>
                                          <p:spTgt spid="9"/>
                                        </p:tgtEl>
                                        <p:attrNameLst>
                                          <p:attrName>ppt_w</p:attrName>
                                        </p:attrNameLst>
                                      </p:cBhvr>
                                      <p:tavLst>
                                        <p:tav tm="0">
                                          <p:val>
                                            <p:fltVal val="0"/>
                                          </p:val>
                                        </p:tav>
                                        <p:tav tm="100000">
                                          <p:val>
                                            <p:strVal val="#ppt_w"/>
                                          </p:val>
                                        </p:tav>
                                      </p:tavLst>
                                    </p:anim>
                                    <p:anim calcmode="lin" valueType="num">
                                      <p:cBhvr>
                                        <p:cTn id="39" dur="500" fill="hold"/>
                                        <p:tgtEl>
                                          <p:spTgt spid="9"/>
                                        </p:tgtEl>
                                        <p:attrNameLst>
                                          <p:attrName>ppt_h</p:attrName>
                                        </p:attrNameLst>
                                      </p:cBhvr>
                                      <p:tavLst>
                                        <p:tav tm="0">
                                          <p:val>
                                            <p:fltVal val="0"/>
                                          </p:val>
                                        </p:tav>
                                        <p:tav tm="100000">
                                          <p:val>
                                            <p:strVal val="#ppt_h"/>
                                          </p:val>
                                        </p:tav>
                                      </p:tavLst>
                                    </p:anim>
                                    <p:animEffect transition="in" filter="fade">
                                      <p:cBhvr>
                                        <p:cTn id="40" dur="500"/>
                                        <p:tgtEl>
                                          <p:spTgt spid="9"/>
                                        </p:tgtEl>
                                      </p:cBhvr>
                                    </p:animEffect>
                                  </p:childTnLst>
                                </p:cTn>
                              </p:par>
                              <p:par>
                                <p:cTn id="41" presetID="31" presetClass="entr" presetSubtype="0" fill="hold" nodeType="withEffect">
                                  <p:stCondLst>
                                    <p:cond delay="0"/>
                                  </p:stCondLst>
                                  <p:childTnLst>
                                    <p:set>
                                      <p:cBhvr>
                                        <p:cTn id="42" dur="1" fill="hold">
                                          <p:stCondLst>
                                            <p:cond delay="0"/>
                                          </p:stCondLst>
                                        </p:cTn>
                                        <p:tgtEl>
                                          <p:spTgt spid="10"/>
                                        </p:tgtEl>
                                        <p:attrNameLst>
                                          <p:attrName>style.visibility</p:attrName>
                                        </p:attrNameLst>
                                      </p:cBhvr>
                                      <p:to>
                                        <p:strVal val="visible"/>
                                      </p:to>
                                    </p:set>
                                    <p:anim calcmode="lin" valueType="num">
                                      <p:cBhvr>
                                        <p:cTn id="43" dur="1000" fill="hold"/>
                                        <p:tgtEl>
                                          <p:spTgt spid="10"/>
                                        </p:tgtEl>
                                        <p:attrNameLst>
                                          <p:attrName>ppt_w</p:attrName>
                                        </p:attrNameLst>
                                      </p:cBhvr>
                                      <p:tavLst>
                                        <p:tav tm="0">
                                          <p:val>
                                            <p:fltVal val="0"/>
                                          </p:val>
                                        </p:tav>
                                        <p:tav tm="100000">
                                          <p:val>
                                            <p:strVal val="#ppt_w"/>
                                          </p:val>
                                        </p:tav>
                                      </p:tavLst>
                                    </p:anim>
                                    <p:anim calcmode="lin" valueType="num">
                                      <p:cBhvr>
                                        <p:cTn id="44" dur="1000" fill="hold"/>
                                        <p:tgtEl>
                                          <p:spTgt spid="10"/>
                                        </p:tgtEl>
                                        <p:attrNameLst>
                                          <p:attrName>ppt_h</p:attrName>
                                        </p:attrNameLst>
                                      </p:cBhvr>
                                      <p:tavLst>
                                        <p:tav tm="0">
                                          <p:val>
                                            <p:fltVal val="0"/>
                                          </p:val>
                                        </p:tav>
                                        <p:tav tm="100000">
                                          <p:val>
                                            <p:strVal val="#ppt_h"/>
                                          </p:val>
                                        </p:tav>
                                      </p:tavLst>
                                    </p:anim>
                                    <p:anim calcmode="lin" valueType="num">
                                      <p:cBhvr>
                                        <p:cTn id="45" dur="1000" fill="hold"/>
                                        <p:tgtEl>
                                          <p:spTgt spid="10"/>
                                        </p:tgtEl>
                                        <p:attrNameLst>
                                          <p:attrName>style.rotation</p:attrName>
                                        </p:attrNameLst>
                                      </p:cBhvr>
                                      <p:tavLst>
                                        <p:tav tm="0">
                                          <p:val>
                                            <p:fltVal val="90"/>
                                          </p:val>
                                        </p:tav>
                                        <p:tav tm="100000">
                                          <p:val>
                                            <p:fltVal val="0"/>
                                          </p:val>
                                        </p:tav>
                                      </p:tavLst>
                                    </p:anim>
                                    <p:animEffect transition="in" filter="fade">
                                      <p:cBhvr>
                                        <p:cTn id="46" dur="1000"/>
                                        <p:tgtEl>
                                          <p:spTgt spid="10"/>
                                        </p:tgtEl>
                                      </p:cBhvr>
                                    </p:animEffect>
                                  </p:childTnLst>
                                </p:cTn>
                              </p:par>
                              <p:par>
                                <p:cTn id="47" presetID="53" presetClass="entr" presetSubtype="16" fill="hold" nodeType="withEffect">
                                  <p:stCondLst>
                                    <p:cond delay="0"/>
                                  </p:stCondLst>
                                  <p:childTnLst>
                                    <p:set>
                                      <p:cBhvr>
                                        <p:cTn id="48" dur="1" fill="hold">
                                          <p:stCondLst>
                                            <p:cond delay="0"/>
                                          </p:stCondLst>
                                        </p:cTn>
                                        <p:tgtEl>
                                          <p:spTgt spid="11"/>
                                        </p:tgtEl>
                                        <p:attrNameLst>
                                          <p:attrName>style.visibility</p:attrName>
                                        </p:attrNameLst>
                                      </p:cBhvr>
                                      <p:to>
                                        <p:strVal val="visible"/>
                                      </p:to>
                                    </p:set>
                                    <p:anim calcmode="lin" valueType="num">
                                      <p:cBhvr>
                                        <p:cTn id="49" dur="500" fill="hold"/>
                                        <p:tgtEl>
                                          <p:spTgt spid="11"/>
                                        </p:tgtEl>
                                        <p:attrNameLst>
                                          <p:attrName>ppt_w</p:attrName>
                                        </p:attrNameLst>
                                      </p:cBhvr>
                                      <p:tavLst>
                                        <p:tav tm="0">
                                          <p:val>
                                            <p:fltVal val="0"/>
                                          </p:val>
                                        </p:tav>
                                        <p:tav tm="100000">
                                          <p:val>
                                            <p:strVal val="#ppt_w"/>
                                          </p:val>
                                        </p:tav>
                                      </p:tavLst>
                                    </p:anim>
                                    <p:anim calcmode="lin" valueType="num">
                                      <p:cBhvr>
                                        <p:cTn id="50" dur="500" fill="hold"/>
                                        <p:tgtEl>
                                          <p:spTgt spid="11"/>
                                        </p:tgtEl>
                                        <p:attrNameLst>
                                          <p:attrName>ppt_h</p:attrName>
                                        </p:attrNameLst>
                                      </p:cBhvr>
                                      <p:tavLst>
                                        <p:tav tm="0">
                                          <p:val>
                                            <p:fltVal val="0"/>
                                          </p:val>
                                        </p:tav>
                                        <p:tav tm="100000">
                                          <p:val>
                                            <p:strVal val="#ppt_h"/>
                                          </p:val>
                                        </p:tav>
                                      </p:tavLst>
                                    </p:anim>
                                    <p:animEffect transition="in" filter="fade">
                                      <p:cBhvr>
                                        <p:cTn id="5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6" grpId="0"/>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17</a:t>
            </a:fld>
            <a:endParaRPr lang="en"/>
          </a:p>
        </p:txBody>
      </p:sp>
      <p:grpSp>
        <p:nvGrpSpPr>
          <p:cNvPr id="4" name="Google Shape;1636;p49"/>
          <p:cNvGrpSpPr/>
          <p:nvPr/>
        </p:nvGrpSpPr>
        <p:grpSpPr>
          <a:xfrm>
            <a:off x="3680650" y="76126"/>
            <a:ext cx="1782700" cy="590929"/>
            <a:chOff x="6432538" y="1467689"/>
            <a:chExt cx="666729" cy="815612"/>
          </a:xfrm>
          <a:solidFill>
            <a:schemeClr val="accent2"/>
          </a:solidFill>
        </p:grpSpPr>
        <p:sp>
          <p:nvSpPr>
            <p:cNvPr id="5" name="Google Shape;1637;p49"/>
            <p:cNvSpPr/>
            <p:nvPr/>
          </p:nvSpPr>
          <p:spPr>
            <a:xfrm>
              <a:off x="6432538" y="1467689"/>
              <a:ext cx="666729" cy="815612"/>
            </a:xfrm>
            <a:custGeom>
              <a:avLst/>
              <a:gdLst/>
              <a:ahLst/>
              <a:cxnLst/>
              <a:rect l="l" t="t" r="r" b="b"/>
              <a:pathLst>
                <a:path w="36699" h="44894" extrusionOk="0">
                  <a:moveTo>
                    <a:pt x="17686" y="560"/>
                  </a:moveTo>
                  <a:cubicBezTo>
                    <a:pt x="17886" y="560"/>
                    <a:pt x="18087" y="560"/>
                    <a:pt x="18288" y="561"/>
                  </a:cubicBezTo>
                  <a:cubicBezTo>
                    <a:pt x="23568" y="570"/>
                    <a:pt x="28855" y="574"/>
                    <a:pt x="34136" y="658"/>
                  </a:cubicBezTo>
                  <a:cubicBezTo>
                    <a:pt x="34102" y="690"/>
                    <a:pt x="34078" y="736"/>
                    <a:pt x="34078" y="796"/>
                  </a:cubicBezTo>
                  <a:cubicBezTo>
                    <a:pt x="34134" y="7587"/>
                    <a:pt x="34173" y="14377"/>
                    <a:pt x="34219" y="21168"/>
                  </a:cubicBezTo>
                  <a:cubicBezTo>
                    <a:pt x="34265" y="27886"/>
                    <a:pt x="34120" y="34640"/>
                    <a:pt x="34414" y="41352"/>
                  </a:cubicBezTo>
                  <a:cubicBezTo>
                    <a:pt x="29042" y="38477"/>
                    <a:pt x="23728" y="35443"/>
                    <a:pt x="18266" y="32751"/>
                  </a:cubicBezTo>
                  <a:cubicBezTo>
                    <a:pt x="18245" y="32741"/>
                    <a:pt x="18224" y="32737"/>
                    <a:pt x="18204" y="32737"/>
                  </a:cubicBezTo>
                  <a:cubicBezTo>
                    <a:pt x="18112" y="32737"/>
                    <a:pt x="18044" y="32836"/>
                    <a:pt x="18075" y="32916"/>
                  </a:cubicBezTo>
                  <a:cubicBezTo>
                    <a:pt x="18050" y="32916"/>
                    <a:pt x="18024" y="32922"/>
                    <a:pt x="17999" y="32934"/>
                  </a:cubicBezTo>
                  <a:cubicBezTo>
                    <a:pt x="12920" y="35330"/>
                    <a:pt x="7757" y="37561"/>
                    <a:pt x="2651" y="39902"/>
                  </a:cubicBezTo>
                  <a:cubicBezTo>
                    <a:pt x="2659" y="26815"/>
                    <a:pt x="2661" y="13710"/>
                    <a:pt x="2405" y="628"/>
                  </a:cubicBezTo>
                  <a:lnTo>
                    <a:pt x="2405" y="628"/>
                  </a:lnTo>
                  <a:cubicBezTo>
                    <a:pt x="3243" y="635"/>
                    <a:pt x="4082" y="638"/>
                    <a:pt x="4921" y="638"/>
                  </a:cubicBezTo>
                  <a:cubicBezTo>
                    <a:pt x="9176" y="638"/>
                    <a:pt x="13433" y="560"/>
                    <a:pt x="17686" y="560"/>
                  </a:cubicBezTo>
                  <a:close/>
                  <a:moveTo>
                    <a:pt x="546" y="604"/>
                  </a:moveTo>
                  <a:lnTo>
                    <a:pt x="546" y="604"/>
                  </a:lnTo>
                  <a:cubicBezTo>
                    <a:pt x="1098" y="614"/>
                    <a:pt x="1649" y="620"/>
                    <a:pt x="2204" y="625"/>
                  </a:cubicBezTo>
                  <a:cubicBezTo>
                    <a:pt x="2051" y="13828"/>
                    <a:pt x="2218" y="27051"/>
                    <a:pt x="2331" y="40255"/>
                  </a:cubicBezTo>
                  <a:cubicBezTo>
                    <a:pt x="2331" y="40371"/>
                    <a:pt x="2433" y="40429"/>
                    <a:pt x="2535" y="40429"/>
                  </a:cubicBezTo>
                  <a:cubicBezTo>
                    <a:pt x="2637" y="40429"/>
                    <a:pt x="2739" y="40371"/>
                    <a:pt x="2739" y="40255"/>
                  </a:cubicBezTo>
                  <a:lnTo>
                    <a:pt x="2739" y="40219"/>
                  </a:lnTo>
                  <a:cubicBezTo>
                    <a:pt x="7819" y="38034"/>
                    <a:pt x="13055" y="35612"/>
                    <a:pt x="18202" y="33236"/>
                  </a:cubicBezTo>
                  <a:cubicBezTo>
                    <a:pt x="18282" y="33199"/>
                    <a:pt x="18300" y="33131"/>
                    <a:pt x="18276" y="33065"/>
                  </a:cubicBezTo>
                  <a:lnTo>
                    <a:pt x="18276" y="33065"/>
                  </a:lnTo>
                  <a:cubicBezTo>
                    <a:pt x="23499" y="36088"/>
                    <a:pt x="28915" y="38810"/>
                    <a:pt x="34233" y="41662"/>
                  </a:cubicBezTo>
                  <a:cubicBezTo>
                    <a:pt x="34262" y="41677"/>
                    <a:pt x="34290" y="41684"/>
                    <a:pt x="34317" y="41684"/>
                  </a:cubicBezTo>
                  <a:cubicBezTo>
                    <a:pt x="34372" y="41684"/>
                    <a:pt x="34420" y="41656"/>
                    <a:pt x="34452" y="41615"/>
                  </a:cubicBezTo>
                  <a:cubicBezTo>
                    <a:pt x="34474" y="41635"/>
                    <a:pt x="34504" y="41646"/>
                    <a:pt x="34533" y="41646"/>
                  </a:cubicBezTo>
                  <a:cubicBezTo>
                    <a:pt x="34586" y="41646"/>
                    <a:pt x="34638" y="41611"/>
                    <a:pt x="34639" y="41539"/>
                  </a:cubicBezTo>
                  <a:cubicBezTo>
                    <a:pt x="34859" y="34765"/>
                    <a:pt x="34625" y="27949"/>
                    <a:pt x="34587" y="21168"/>
                  </a:cubicBezTo>
                  <a:cubicBezTo>
                    <a:pt x="34549" y="14377"/>
                    <a:pt x="34501" y="7587"/>
                    <a:pt x="34473" y="796"/>
                  </a:cubicBezTo>
                  <a:cubicBezTo>
                    <a:pt x="34473" y="738"/>
                    <a:pt x="34450" y="694"/>
                    <a:pt x="34418" y="662"/>
                  </a:cubicBezTo>
                  <a:lnTo>
                    <a:pt x="34418" y="662"/>
                  </a:lnTo>
                  <a:cubicBezTo>
                    <a:pt x="34919" y="672"/>
                    <a:pt x="35420" y="676"/>
                    <a:pt x="35921" y="686"/>
                  </a:cubicBezTo>
                  <a:cubicBezTo>
                    <a:pt x="36101" y="7863"/>
                    <a:pt x="36223" y="15047"/>
                    <a:pt x="36152" y="22228"/>
                  </a:cubicBezTo>
                  <a:cubicBezTo>
                    <a:pt x="36117" y="25763"/>
                    <a:pt x="36115" y="29298"/>
                    <a:pt x="36106" y="32835"/>
                  </a:cubicBezTo>
                  <a:cubicBezTo>
                    <a:pt x="36094" y="36443"/>
                    <a:pt x="35867" y="40135"/>
                    <a:pt x="36150" y="43738"/>
                  </a:cubicBezTo>
                  <a:cubicBezTo>
                    <a:pt x="36140" y="43751"/>
                    <a:pt x="36130" y="43762"/>
                    <a:pt x="36124" y="43779"/>
                  </a:cubicBezTo>
                  <a:cubicBezTo>
                    <a:pt x="36076" y="43897"/>
                    <a:pt x="36112" y="44032"/>
                    <a:pt x="36112" y="44157"/>
                  </a:cubicBezTo>
                  <a:cubicBezTo>
                    <a:pt x="36112" y="44259"/>
                    <a:pt x="36100" y="44358"/>
                    <a:pt x="36086" y="44455"/>
                  </a:cubicBezTo>
                  <a:cubicBezTo>
                    <a:pt x="32889" y="42948"/>
                    <a:pt x="29694" y="41433"/>
                    <a:pt x="26523" y="39867"/>
                  </a:cubicBezTo>
                  <a:cubicBezTo>
                    <a:pt x="24970" y="39101"/>
                    <a:pt x="23418" y="38322"/>
                    <a:pt x="21871" y="37538"/>
                  </a:cubicBezTo>
                  <a:cubicBezTo>
                    <a:pt x="20688" y="36938"/>
                    <a:pt x="19354" y="36037"/>
                    <a:pt x="17996" y="35966"/>
                  </a:cubicBezTo>
                  <a:cubicBezTo>
                    <a:pt x="17994" y="35966"/>
                    <a:pt x="17991" y="35965"/>
                    <a:pt x="17988" y="35965"/>
                  </a:cubicBezTo>
                  <a:cubicBezTo>
                    <a:pt x="17960" y="35965"/>
                    <a:pt x="17937" y="35981"/>
                    <a:pt x="17922" y="36000"/>
                  </a:cubicBezTo>
                  <a:cubicBezTo>
                    <a:pt x="17900" y="35993"/>
                    <a:pt x="17877" y="35989"/>
                    <a:pt x="17853" y="35989"/>
                  </a:cubicBezTo>
                  <a:cubicBezTo>
                    <a:pt x="17819" y="35989"/>
                    <a:pt x="17784" y="35997"/>
                    <a:pt x="17749" y="36016"/>
                  </a:cubicBezTo>
                  <a:cubicBezTo>
                    <a:pt x="12085" y="38857"/>
                    <a:pt x="6228" y="41094"/>
                    <a:pt x="382" y="43507"/>
                  </a:cubicBezTo>
                  <a:lnTo>
                    <a:pt x="379" y="43507"/>
                  </a:lnTo>
                  <a:cubicBezTo>
                    <a:pt x="569" y="39990"/>
                    <a:pt x="476" y="36437"/>
                    <a:pt x="486" y="32916"/>
                  </a:cubicBezTo>
                  <a:cubicBezTo>
                    <a:pt x="494" y="29330"/>
                    <a:pt x="490" y="25743"/>
                    <a:pt x="508" y="22160"/>
                  </a:cubicBezTo>
                  <a:cubicBezTo>
                    <a:pt x="546" y="14989"/>
                    <a:pt x="544" y="7817"/>
                    <a:pt x="553" y="648"/>
                  </a:cubicBezTo>
                  <a:cubicBezTo>
                    <a:pt x="553" y="632"/>
                    <a:pt x="548" y="620"/>
                    <a:pt x="546" y="604"/>
                  </a:cubicBezTo>
                  <a:close/>
                  <a:moveTo>
                    <a:pt x="13410" y="1"/>
                  </a:moveTo>
                  <a:cubicBezTo>
                    <a:pt x="9078" y="1"/>
                    <a:pt x="4748" y="72"/>
                    <a:pt x="428" y="271"/>
                  </a:cubicBezTo>
                  <a:cubicBezTo>
                    <a:pt x="315" y="279"/>
                    <a:pt x="262" y="370"/>
                    <a:pt x="271" y="459"/>
                  </a:cubicBezTo>
                  <a:cubicBezTo>
                    <a:pt x="195" y="482"/>
                    <a:pt x="134" y="545"/>
                    <a:pt x="134" y="648"/>
                  </a:cubicBezTo>
                  <a:cubicBezTo>
                    <a:pt x="126" y="7817"/>
                    <a:pt x="102" y="14989"/>
                    <a:pt x="118" y="22160"/>
                  </a:cubicBezTo>
                  <a:cubicBezTo>
                    <a:pt x="128" y="25668"/>
                    <a:pt x="114" y="29177"/>
                    <a:pt x="112" y="32686"/>
                  </a:cubicBezTo>
                  <a:cubicBezTo>
                    <a:pt x="112" y="36340"/>
                    <a:pt x="1" y="40024"/>
                    <a:pt x="198" y="43670"/>
                  </a:cubicBezTo>
                  <a:cubicBezTo>
                    <a:pt x="199" y="43727"/>
                    <a:pt x="243" y="43755"/>
                    <a:pt x="286" y="43755"/>
                  </a:cubicBezTo>
                  <a:cubicBezTo>
                    <a:pt x="292" y="43755"/>
                    <a:pt x="298" y="43755"/>
                    <a:pt x="303" y="43754"/>
                  </a:cubicBezTo>
                  <a:cubicBezTo>
                    <a:pt x="326" y="43789"/>
                    <a:pt x="364" y="43814"/>
                    <a:pt x="414" y="43814"/>
                  </a:cubicBezTo>
                  <a:cubicBezTo>
                    <a:pt x="429" y="43814"/>
                    <a:pt x="446" y="43812"/>
                    <a:pt x="465" y="43806"/>
                  </a:cubicBezTo>
                  <a:cubicBezTo>
                    <a:pt x="6496" y="41994"/>
                    <a:pt x="12367" y="39233"/>
                    <a:pt x="17988" y="36425"/>
                  </a:cubicBezTo>
                  <a:cubicBezTo>
                    <a:pt x="18073" y="36383"/>
                    <a:pt x="18105" y="36312"/>
                    <a:pt x="18105" y="36242"/>
                  </a:cubicBezTo>
                  <a:cubicBezTo>
                    <a:pt x="19387" y="36914"/>
                    <a:pt x="20756" y="37464"/>
                    <a:pt x="22049" y="38129"/>
                  </a:cubicBezTo>
                  <a:cubicBezTo>
                    <a:pt x="23591" y="38921"/>
                    <a:pt x="25141" y="39702"/>
                    <a:pt x="26692" y="40472"/>
                  </a:cubicBezTo>
                  <a:cubicBezTo>
                    <a:pt x="29733" y="41980"/>
                    <a:pt x="32788" y="43458"/>
                    <a:pt x="35873" y="44871"/>
                  </a:cubicBezTo>
                  <a:cubicBezTo>
                    <a:pt x="35908" y="44886"/>
                    <a:pt x="35942" y="44893"/>
                    <a:pt x="35974" y="44893"/>
                  </a:cubicBezTo>
                  <a:cubicBezTo>
                    <a:pt x="36077" y="44893"/>
                    <a:pt x="36162" y="44825"/>
                    <a:pt x="36203" y="44740"/>
                  </a:cubicBezTo>
                  <a:cubicBezTo>
                    <a:pt x="36215" y="44743"/>
                    <a:pt x="36226" y="44744"/>
                    <a:pt x="36238" y="44744"/>
                  </a:cubicBezTo>
                  <a:cubicBezTo>
                    <a:pt x="36279" y="44744"/>
                    <a:pt x="36318" y="44724"/>
                    <a:pt x="36344" y="44668"/>
                  </a:cubicBezTo>
                  <a:cubicBezTo>
                    <a:pt x="36416" y="44523"/>
                    <a:pt x="36454" y="44370"/>
                    <a:pt x="36480" y="44208"/>
                  </a:cubicBezTo>
                  <a:cubicBezTo>
                    <a:pt x="36503" y="44052"/>
                    <a:pt x="36533" y="43875"/>
                    <a:pt x="36442" y="43738"/>
                  </a:cubicBezTo>
                  <a:cubicBezTo>
                    <a:pt x="36432" y="43720"/>
                    <a:pt x="36420" y="43707"/>
                    <a:pt x="36408" y="43698"/>
                  </a:cubicBezTo>
                  <a:cubicBezTo>
                    <a:pt x="36699" y="40187"/>
                    <a:pt x="36503" y="36586"/>
                    <a:pt x="36514" y="33065"/>
                  </a:cubicBezTo>
                  <a:cubicBezTo>
                    <a:pt x="36526" y="29452"/>
                    <a:pt x="36555" y="25838"/>
                    <a:pt x="36535" y="22228"/>
                  </a:cubicBezTo>
                  <a:cubicBezTo>
                    <a:pt x="36493" y="15033"/>
                    <a:pt x="36676" y="7841"/>
                    <a:pt x="36414" y="648"/>
                  </a:cubicBezTo>
                  <a:cubicBezTo>
                    <a:pt x="36410" y="541"/>
                    <a:pt x="36350" y="475"/>
                    <a:pt x="36277" y="438"/>
                  </a:cubicBezTo>
                  <a:cubicBezTo>
                    <a:pt x="36251" y="392"/>
                    <a:pt x="36207" y="354"/>
                    <a:pt x="36138" y="354"/>
                  </a:cubicBezTo>
                  <a:cubicBezTo>
                    <a:pt x="28579" y="219"/>
                    <a:pt x="20990" y="1"/>
                    <a:pt x="13410" y="1"/>
                  </a:cubicBezTo>
                  <a:close/>
                </a:path>
              </a:pathLst>
            </a:custGeom>
            <a:ln>
              <a:headEnd type="none" w="med" len="med"/>
              <a:tailEnd type="none" w="med" len="med"/>
            </a:ln>
          </p:spPr>
          <p:style>
            <a:lnRef idx="1">
              <a:schemeClr val="accent4"/>
            </a:lnRef>
            <a:fillRef idx="2">
              <a:schemeClr val="accent4"/>
            </a:fillRef>
            <a:effectRef idx="1">
              <a:schemeClr val="accent4"/>
            </a:effectRef>
            <a:fontRef idx="minor">
              <a:schemeClr val="dk1"/>
            </a:fontRef>
          </p:style>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6" name="Google Shape;1638;p49"/>
            <p:cNvSpPr/>
            <p:nvPr/>
          </p:nvSpPr>
          <p:spPr>
            <a:xfrm>
              <a:off x="6439441" y="1478661"/>
              <a:ext cx="651196" cy="796681"/>
            </a:xfrm>
            <a:custGeom>
              <a:avLst/>
              <a:gdLst/>
              <a:ahLst/>
              <a:cxnLst/>
              <a:rect l="l" t="t" r="r" b="b"/>
              <a:pathLst>
                <a:path w="35844" h="43852" extrusionOk="0">
                  <a:moveTo>
                    <a:pt x="166" y="0"/>
                  </a:moveTo>
                  <a:cubicBezTo>
                    <a:pt x="169" y="16"/>
                    <a:pt x="173" y="28"/>
                    <a:pt x="173" y="44"/>
                  </a:cubicBezTo>
                  <a:cubicBezTo>
                    <a:pt x="164" y="7213"/>
                    <a:pt x="166" y="14385"/>
                    <a:pt x="129" y="21556"/>
                  </a:cubicBezTo>
                  <a:cubicBezTo>
                    <a:pt x="111" y="25140"/>
                    <a:pt x="116" y="28726"/>
                    <a:pt x="106" y="32312"/>
                  </a:cubicBezTo>
                  <a:cubicBezTo>
                    <a:pt x="97" y="35833"/>
                    <a:pt x="189" y="39386"/>
                    <a:pt x="0" y="42903"/>
                  </a:cubicBezTo>
                  <a:lnTo>
                    <a:pt x="2" y="42903"/>
                  </a:lnTo>
                  <a:cubicBezTo>
                    <a:pt x="5848" y="40490"/>
                    <a:pt x="11706" y="38253"/>
                    <a:pt x="17369" y="35412"/>
                  </a:cubicBezTo>
                  <a:cubicBezTo>
                    <a:pt x="17405" y="35393"/>
                    <a:pt x="17440" y="35385"/>
                    <a:pt x="17474" y="35385"/>
                  </a:cubicBezTo>
                  <a:cubicBezTo>
                    <a:pt x="17498" y="35385"/>
                    <a:pt x="17521" y="35389"/>
                    <a:pt x="17544" y="35396"/>
                  </a:cubicBezTo>
                  <a:cubicBezTo>
                    <a:pt x="17559" y="35377"/>
                    <a:pt x="17581" y="35362"/>
                    <a:pt x="17611" y="35362"/>
                  </a:cubicBezTo>
                  <a:cubicBezTo>
                    <a:pt x="17613" y="35362"/>
                    <a:pt x="17615" y="35362"/>
                    <a:pt x="17617" y="35362"/>
                  </a:cubicBezTo>
                  <a:cubicBezTo>
                    <a:pt x="18975" y="35433"/>
                    <a:pt x="20309" y="36334"/>
                    <a:pt x="21491" y="36934"/>
                  </a:cubicBezTo>
                  <a:cubicBezTo>
                    <a:pt x="23039" y="37720"/>
                    <a:pt x="24590" y="38497"/>
                    <a:pt x="26144" y="39263"/>
                  </a:cubicBezTo>
                  <a:cubicBezTo>
                    <a:pt x="29314" y="40829"/>
                    <a:pt x="32509" y="42344"/>
                    <a:pt x="35708" y="43851"/>
                  </a:cubicBezTo>
                  <a:cubicBezTo>
                    <a:pt x="35721" y="43754"/>
                    <a:pt x="35733" y="43655"/>
                    <a:pt x="35733" y="43553"/>
                  </a:cubicBezTo>
                  <a:cubicBezTo>
                    <a:pt x="35733" y="43428"/>
                    <a:pt x="35696" y="43293"/>
                    <a:pt x="35744" y="43175"/>
                  </a:cubicBezTo>
                  <a:cubicBezTo>
                    <a:pt x="35751" y="43159"/>
                    <a:pt x="35760" y="43147"/>
                    <a:pt x="35770" y="43134"/>
                  </a:cubicBezTo>
                  <a:cubicBezTo>
                    <a:pt x="35487" y="39531"/>
                    <a:pt x="35714" y="35839"/>
                    <a:pt x="35726" y="32231"/>
                  </a:cubicBezTo>
                  <a:cubicBezTo>
                    <a:pt x="35734" y="28694"/>
                    <a:pt x="35737" y="25159"/>
                    <a:pt x="35772" y="21624"/>
                  </a:cubicBezTo>
                  <a:cubicBezTo>
                    <a:pt x="35843" y="14443"/>
                    <a:pt x="35721" y="7259"/>
                    <a:pt x="35541" y="82"/>
                  </a:cubicBezTo>
                  <a:cubicBezTo>
                    <a:pt x="35040" y="72"/>
                    <a:pt x="34539" y="68"/>
                    <a:pt x="34038" y="58"/>
                  </a:cubicBezTo>
                  <a:lnTo>
                    <a:pt x="34038" y="58"/>
                  </a:lnTo>
                  <a:cubicBezTo>
                    <a:pt x="34071" y="90"/>
                    <a:pt x="34093" y="134"/>
                    <a:pt x="34093" y="192"/>
                  </a:cubicBezTo>
                  <a:cubicBezTo>
                    <a:pt x="34121" y="6983"/>
                    <a:pt x="34169" y="13773"/>
                    <a:pt x="34207" y="20564"/>
                  </a:cubicBezTo>
                  <a:cubicBezTo>
                    <a:pt x="34246" y="27344"/>
                    <a:pt x="34479" y="34161"/>
                    <a:pt x="34260" y="40935"/>
                  </a:cubicBezTo>
                  <a:cubicBezTo>
                    <a:pt x="34259" y="41007"/>
                    <a:pt x="34206" y="41042"/>
                    <a:pt x="34153" y="41042"/>
                  </a:cubicBezTo>
                  <a:cubicBezTo>
                    <a:pt x="34124" y="41042"/>
                    <a:pt x="34095" y="41032"/>
                    <a:pt x="34073" y="41012"/>
                  </a:cubicBezTo>
                  <a:cubicBezTo>
                    <a:pt x="34040" y="41052"/>
                    <a:pt x="33992" y="41080"/>
                    <a:pt x="33937" y="41080"/>
                  </a:cubicBezTo>
                  <a:cubicBezTo>
                    <a:pt x="33910" y="41080"/>
                    <a:pt x="33882" y="41073"/>
                    <a:pt x="33853" y="41058"/>
                  </a:cubicBezTo>
                  <a:cubicBezTo>
                    <a:pt x="28536" y="38207"/>
                    <a:pt x="23119" y="35484"/>
                    <a:pt x="17896" y="32461"/>
                  </a:cubicBezTo>
                  <a:lnTo>
                    <a:pt x="17896" y="32461"/>
                  </a:lnTo>
                  <a:cubicBezTo>
                    <a:pt x="17920" y="32527"/>
                    <a:pt x="17904" y="32595"/>
                    <a:pt x="17822" y="32632"/>
                  </a:cubicBezTo>
                  <a:cubicBezTo>
                    <a:pt x="12676" y="35008"/>
                    <a:pt x="7440" y="37430"/>
                    <a:pt x="2360" y="39615"/>
                  </a:cubicBezTo>
                  <a:lnTo>
                    <a:pt x="2360" y="39652"/>
                  </a:lnTo>
                  <a:cubicBezTo>
                    <a:pt x="2360" y="39767"/>
                    <a:pt x="2258" y="39825"/>
                    <a:pt x="2155" y="39825"/>
                  </a:cubicBezTo>
                  <a:cubicBezTo>
                    <a:pt x="2053" y="39825"/>
                    <a:pt x="1951" y="39767"/>
                    <a:pt x="1951" y="39652"/>
                  </a:cubicBezTo>
                  <a:cubicBezTo>
                    <a:pt x="1838" y="26447"/>
                    <a:pt x="1672" y="13224"/>
                    <a:pt x="1824" y="21"/>
                  </a:cubicBezTo>
                  <a:cubicBezTo>
                    <a:pt x="1270" y="16"/>
                    <a:pt x="718" y="10"/>
                    <a:pt x="166" y="0"/>
                  </a:cubicBezTo>
                  <a:close/>
                </a:path>
              </a:pathLst>
            </a:custGeom>
            <a:ln>
              <a:headEnd type="none" w="med" len="med"/>
              <a:tailEnd type="none" w="med" len="med"/>
            </a:ln>
          </p:spPr>
          <p:style>
            <a:lnRef idx="2">
              <a:schemeClr val="accent4">
                <a:shade val="50000"/>
              </a:schemeClr>
            </a:lnRef>
            <a:fillRef idx="1">
              <a:schemeClr val="accent4"/>
            </a:fillRef>
            <a:effectRef idx="0">
              <a:schemeClr val="accent4"/>
            </a:effectRef>
            <a:fontRef idx="minor">
              <a:schemeClr val="lt1"/>
            </a:fontRef>
          </p:style>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7" name="Google Shape;1639;p49"/>
            <p:cNvSpPr/>
            <p:nvPr/>
          </p:nvSpPr>
          <p:spPr>
            <a:xfrm>
              <a:off x="6476210" y="1477863"/>
              <a:ext cx="581542" cy="741106"/>
            </a:xfrm>
            <a:custGeom>
              <a:avLst/>
              <a:gdLst/>
              <a:ahLst/>
              <a:cxnLst/>
              <a:rect l="l" t="t" r="r" b="b"/>
              <a:pathLst>
                <a:path w="32010" h="40793" extrusionOk="0">
                  <a:moveTo>
                    <a:pt x="15282" y="0"/>
                  </a:moveTo>
                  <a:cubicBezTo>
                    <a:pt x="11029" y="0"/>
                    <a:pt x="6772" y="78"/>
                    <a:pt x="2517" y="78"/>
                  </a:cubicBezTo>
                  <a:cubicBezTo>
                    <a:pt x="1678" y="78"/>
                    <a:pt x="839" y="75"/>
                    <a:pt x="1" y="68"/>
                  </a:cubicBezTo>
                  <a:lnTo>
                    <a:pt x="1" y="68"/>
                  </a:lnTo>
                  <a:cubicBezTo>
                    <a:pt x="257" y="13150"/>
                    <a:pt x="255" y="26255"/>
                    <a:pt x="247" y="39342"/>
                  </a:cubicBezTo>
                  <a:cubicBezTo>
                    <a:pt x="5353" y="37001"/>
                    <a:pt x="10516" y="34770"/>
                    <a:pt x="15595" y="32374"/>
                  </a:cubicBezTo>
                  <a:cubicBezTo>
                    <a:pt x="15621" y="32362"/>
                    <a:pt x="15646" y="32356"/>
                    <a:pt x="15671" y="32356"/>
                  </a:cubicBezTo>
                  <a:cubicBezTo>
                    <a:pt x="15640" y="32276"/>
                    <a:pt x="15708" y="32177"/>
                    <a:pt x="15800" y="32177"/>
                  </a:cubicBezTo>
                  <a:cubicBezTo>
                    <a:pt x="15820" y="32177"/>
                    <a:pt x="15841" y="32181"/>
                    <a:pt x="15862" y="32191"/>
                  </a:cubicBezTo>
                  <a:cubicBezTo>
                    <a:pt x="21324" y="34883"/>
                    <a:pt x="26638" y="37917"/>
                    <a:pt x="32010" y="40792"/>
                  </a:cubicBezTo>
                  <a:cubicBezTo>
                    <a:pt x="31716" y="34080"/>
                    <a:pt x="31861" y="27326"/>
                    <a:pt x="31815" y="20608"/>
                  </a:cubicBezTo>
                  <a:cubicBezTo>
                    <a:pt x="31769" y="13817"/>
                    <a:pt x="31730" y="7027"/>
                    <a:pt x="31674" y="236"/>
                  </a:cubicBezTo>
                  <a:cubicBezTo>
                    <a:pt x="31674" y="176"/>
                    <a:pt x="31698" y="130"/>
                    <a:pt x="31732" y="98"/>
                  </a:cubicBezTo>
                  <a:cubicBezTo>
                    <a:pt x="26451" y="14"/>
                    <a:pt x="21164" y="10"/>
                    <a:pt x="15884" y="1"/>
                  </a:cubicBezTo>
                  <a:cubicBezTo>
                    <a:pt x="15683" y="0"/>
                    <a:pt x="15482" y="0"/>
                    <a:pt x="15282" y="0"/>
                  </a:cubicBezTo>
                  <a:close/>
                </a:path>
              </a:pathLst>
            </a:custGeom>
            <a:ln>
              <a:headEnd type="none" w="med" len="med"/>
              <a:tailEnd type="none" w="med" len="med"/>
            </a:ln>
          </p:spPr>
          <p:style>
            <a:lnRef idx="1">
              <a:schemeClr val="accent4"/>
            </a:lnRef>
            <a:fillRef idx="2">
              <a:schemeClr val="accent4"/>
            </a:fillRef>
            <a:effectRef idx="1">
              <a:schemeClr val="accent4"/>
            </a:effectRef>
            <a:fontRef idx="minor">
              <a:schemeClr val="dk1"/>
            </a:fontRef>
          </p:style>
          <p:txBody>
            <a:bodyPr spcFirstLastPara="1" wrap="square" lIns="91425" tIns="91425" rIns="91425" bIns="91425" anchor="ctr" anchorCtr="0">
              <a:noAutofit/>
            </a:bodyPr>
            <a:lstStyle/>
            <a:p>
              <a:pPr marL="0" lvl="0" indent="0" algn="ctr" rtl="0">
                <a:spcBef>
                  <a:spcPts val="0"/>
                </a:spcBef>
                <a:spcAft>
                  <a:spcPts val="0"/>
                </a:spcAft>
                <a:buNone/>
              </a:pPr>
              <a:r>
                <a:rPr lang="en-US" sz="2400" b="1" dirty="0">
                  <a:solidFill>
                    <a:schemeClr val="accent4">
                      <a:lumMod val="75000"/>
                    </a:schemeClr>
                  </a:solidFill>
                  <a:latin typeface="Arial" panose="020B0604020202020204" pitchFamily="34" charset="0"/>
                  <a:cs typeface="Arial" panose="020B0604020202020204" pitchFamily="34" charset="0"/>
                </a:rPr>
                <a:t>Bài 2</a:t>
              </a:r>
              <a:endParaRPr sz="2400" b="1" dirty="0">
                <a:solidFill>
                  <a:schemeClr val="accent4">
                    <a:lumMod val="75000"/>
                  </a:schemeClr>
                </a:solidFill>
                <a:latin typeface="Arial" panose="020B0604020202020204" pitchFamily="34" charset="0"/>
                <a:cs typeface="Arial" panose="020B0604020202020204" pitchFamily="34" charset="0"/>
              </a:endParaRPr>
            </a:p>
          </p:txBody>
        </p:sp>
      </p:grpSp>
      <p:sp>
        <p:nvSpPr>
          <p:cNvPr id="9" name="Rectangle 8"/>
          <p:cNvSpPr/>
          <p:nvPr/>
        </p:nvSpPr>
        <p:spPr>
          <a:xfrm>
            <a:off x="849746" y="1119112"/>
            <a:ext cx="7439890" cy="2831544"/>
          </a:xfrm>
          <a:prstGeom prst="rect">
            <a:avLst/>
          </a:prstGeom>
        </p:spPr>
        <p:txBody>
          <a:bodyPr wrap="square">
            <a:spAutoFit/>
          </a:bodyPr>
          <a:lstStyle/>
          <a:p>
            <a:pPr lvl="0">
              <a:spcAft>
                <a:spcPts val="1200"/>
              </a:spcAft>
              <a:buClrTx/>
            </a:pPr>
            <a:r>
              <a:rPr lang="en-US" sz="2300" kern="1200" dirty="0">
                <a:solidFill>
                  <a:prstClr val="black"/>
                </a:solidFill>
                <a:latin typeface="Arial" panose="020B0604020202020204" pitchFamily="34" charset="0"/>
                <a:ea typeface="+mn-ea"/>
                <a:cs typeface="Arial" panose="020B0604020202020204" pitchFamily="34" charset="0"/>
              </a:rPr>
              <a:t>   Dòng nào dưới đây nêu đúng nghĩa của từ </a:t>
            </a:r>
            <a:r>
              <a:rPr lang="en-US" sz="2300" b="1" i="1" kern="1200" dirty="0">
                <a:solidFill>
                  <a:srgbClr val="C00000"/>
                </a:solidFill>
                <a:latin typeface="Arial" panose="020B0604020202020204" pitchFamily="34" charset="0"/>
                <a:ea typeface="+mn-ea"/>
                <a:cs typeface="Arial" panose="020B0604020202020204" pitchFamily="34" charset="0"/>
              </a:rPr>
              <a:t>nghị lực</a:t>
            </a:r>
            <a:r>
              <a:rPr lang="en-US" sz="2300" kern="1200" dirty="0">
                <a:solidFill>
                  <a:prstClr val="black"/>
                </a:solidFill>
                <a:latin typeface="Arial" panose="020B0604020202020204" pitchFamily="34" charset="0"/>
                <a:ea typeface="+mn-ea"/>
                <a:cs typeface="Arial" panose="020B0604020202020204" pitchFamily="34" charset="0"/>
              </a:rPr>
              <a:t>?</a:t>
            </a:r>
          </a:p>
          <a:p>
            <a:pPr lvl="0">
              <a:spcAft>
                <a:spcPts val="1200"/>
              </a:spcAft>
              <a:buClrTx/>
              <a:buFont typeface="Arial" pitchFamily="34" charset="0"/>
              <a:buAutoNum type="alphaLcParenR"/>
            </a:pPr>
            <a:r>
              <a:rPr lang="en-US" sz="2300" kern="1200" dirty="0">
                <a:solidFill>
                  <a:prstClr val="black"/>
                </a:solidFill>
                <a:latin typeface="Arial" panose="020B0604020202020204" pitchFamily="34" charset="0"/>
                <a:ea typeface="+mn-ea"/>
                <a:cs typeface="Arial" panose="020B0604020202020204" pitchFamily="34" charset="0"/>
              </a:rPr>
              <a:t> Làm việc liên tục, bền bỉ.</a:t>
            </a:r>
          </a:p>
          <a:p>
            <a:pPr lvl="0">
              <a:spcAft>
                <a:spcPts val="1200"/>
              </a:spcAft>
              <a:buClrTx/>
            </a:pPr>
            <a:r>
              <a:rPr lang="en-US" sz="2300" kern="1200" dirty="0">
                <a:solidFill>
                  <a:prstClr val="black"/>
                </a:solidFill>
                <a:latin typeface="Arial" panose="020B0604020202020204" pitchFamily="34" charset="0"/>
                <a:ea typeface="+mn-ea"/>
                <a:cs typeface="Arial" panose="020B0604020202020204" pitchFamily="34" charset="0"/>
              </a:rPr>
              <a:t>b) Sức mạnh tinh thần làm cho con người kiên quyết trong hành động, không lùi bước trước mọi khó khăn.</a:t>
            </a:r>
          </a:p>
          <a:p>
            <a:pPr lvl="0">
              <a:spcAft>
                <a:spcPts val="1200"/>
              </a:spcAft>
              <a:buClrTx/>
            </a:pPr>
            <a:r>
              <a:rPr lang="en-US" sz="2300" kern="1200" dirty="0">
                <a:solidFill>
                  <a:prstClr val="black"/>
                </a:solidFill>
                <a:latin typeface="Arial" panose="020B0604020202020204" pitchFamily="34" charset="0"/>
                <a:ea typeface="+mn-ea"/>
                <a:cs typeface="Arial" panose="020B0604020202020204" pitchFamily="34" charset="0"/>
              </a:rPr>
              <a:t>c) Chắc chắn, bền vững, khó phá vỡ.</a:t>
            </a:r>
          </a:p>
          <a:p>
            <a:pPr lvl="0">
              <a:spcAft>
                <a:spcPts val="1200"/>
              </a:spcAft>
              <a:buClrTx/>
            </a:pPr>
            <a:r>
              <a:rPr lang="en-US" sz="2300" kern="1200" dirty="0">
                <a:solidFill>
                  <a:prstClr val="black"/>
                </a:solidFill>
                <a:latin typeface="Arial" panose="020B0604020202020204" pitchFamily="34" charset="0"/>
                <a:ea typeface="+mn-ea"/>
                <a:cs typeface="Arial" panose="020B0604020202020204" pitchFamily="34" charset="0"/>
              </a:rPr>
              <a:t>d) Có tình cảm rất chân tình, sâu sắc.</a:t>
            </a:r>
          </a:p>
        </p:txBody>
      </p:sp>
      <p:sp>
        <p:nvSpPr>
          <p:cNvPr id="2" name="Oval 1"/>
          <p:cNvSpPr/>
          <p:nvPr/>
        </p:nvSpPr>
        <p:spPr>
          <a:xfrm>
            <a:off x="777010" y="2130135"/>
            <a:ext cx="480290" cy="46759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2033745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heel(1)">
                                      <p:cBhvr>
                                        <p:cTn id="12" dur="2000"/>
                                        <p:tgtEl>
                                          <p:spTgt spid="2"/>
                                        </p:tgtEl>
                                      </p:cBhvr>
                                    </p:animEffect>
                                  </p:childTnLst>
                                </p:cTn>
                              </p:par>
                            </p:childTnLst>
                          </p:cTn>
                        </p:par>
                        <p:par>
                          <p:cTn id="13" fill="hold">
                            <p:stCondLst>
                              <p:cond delay="2000"/>
                            </p:stCondLst>
                            <p:childTnLst>
                              <p:par>
                                <p:cTn id="14" presetID="26" presetClass="emph" presetSubtype="0" repeatCount="indefinite" fill="hold" grpId="1" nodeType="afterEffect">
                                  <p:stCondLst>
                                    <p:cond delay="0"/>
                                  </p:stCondLst>
                                  <p:endCondLst>
                                    <p:cond evt="onNext" delay="0">
                                      <p:tgtEl>
                                        <p:sldTgt/>
                                      </p:tgtEl>
                                    </p:cond>
                                  </p:endCondLst>
                                  <p:childTnLst>
                                    <p:animEffect transition="out" filter="fade">
                                      <p:cBhvr>
                                        <p:cTn id="15" dur="500" tmFilter="0, 0; .2, .5; .8, .5; 1, 0"/>
                                        <p:tgtEl>
                                          <p:spTgt spid="2"/>
                                        </p:tgtEl>
                                      </p:cBhvr>
                                    </p:animEffect>
                                    <p:animScale>
                                      <p:cBhvr>
                                        <p:cTn id="16" dur="250" autoRev="1" fill="hold"/>
                                        <p:tgtEl>
                                          <p:spTgt spid="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18</a:t>
            </a:fld>
            <a:endParaRPr lang="en"/>
          </a:p>
        </p:txBody>
      </p:sp>
      <p:sp>
        <p:nvSpPr>
          <p:cNvPr id="3" name="圆角矩形 15">
            <a:extLst>
              <a:ext uri="{FF2B5EF4-FFF2-40B4-BE49-F238E27FC236}">
                <a16:creationId xmlns:a16="http://schemas.microsoft.com/office/drawing/2014/main" id="{58462785-D6D1-47BC-B42C-98D26C300035}"/>
              </a:ext>
            </a:extLst>
          </p:cNvPr>
          <p:cNvSpPr/>
          <p:nvPr/>
        </p:nvSpPr>
        <p:spPr>
          <a:xfrm>
            <a:off x="527539" y="1375732"/>
            <a:ext cx="8124092" cy="2837679"/>
          </a:xfrm>
          <a:prstGeom prst="roundRect">
            <a:avLst>
              <a:gd name="adj" fmla="val 7310"/>
            </a:avLst>
          </a:prstGeom>
          <a:solidFill>
            <a:schemeClr val="bg1"/>
          </a:solidFill>
          <a:ln w="762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buClrTx/>
            </a:pPr>
            <a:endParaRPr lang="zh-CN" altLang="en-US" sz="1350" kern="1200">
              <a:solidFill>
                <a:prstClr val="white"/>
              </a:solidFill>
              <a:latin typeface="Calibri" panose="020F0502020204030204"/>
              <a:ea typeface="等线" panose="020B0604020202020204" charset="-122"/>
            </a:endParaRPr>
          </a:p>
        </p:txBody>
      </p:sp>
      <p:sp>
        <p:nvSpPr>
          <p:cNvPr id="4" name="圆角矩形 15"/>
          <p:cNvSpPr/>
          <p:nvPr/>
        </p:nvSpPr>
        <p:spPr>
          <a:xfrm>
            <a:off x="710873" y="1617622"/>
            <a:ext cx="7758113" cy="2377929"/>
          </a:xfrm>
          <a:prstGeom prst="roundRect">
            <a:avLst>
              <a:gd name="adj" fmla="val 7310"/>
            </a:avLst>
          </a:prstGeom>
          <a:noFill/>
          <a:ln w="76200">
            <a:solidFill>
              <a:srgbClr val="15C6D9"/>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buClrTx/>
            </a:pPr>
            <a:endParaRPr lang="zh-CN" altLang="en-US" sz="1350" kern="1200">
              <a:solidFill>
                <a:prstClr val="white"/>
              </a:solidFill>
              <a:latin typeface="Calibri" panose="020F0502020204030204"/>
              <a:ea typeface="等线" panose="020B0604020202020204" charset="-122"/>
            </a:endParaRPr>
          </a:p>
        </p:txBody>
      </p:sp>
      <p:pic>
        <p:nvPicPr>
          <p:cNvPr id="5" name="图片 8" descr="图片包含 物体&#10;&#10;自动生成的说明">
            <a:extLst>
              <a:ext uri="{FF2B5EF4-FFF2-40B4-BE49-F238E27FC236}">
                <a16:creationId xmlns:a16="http://schemas.microsoft.com/office/drawing/2014/main" id="{19BBC22C-D470-483C-8220-EA303083890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65961" y="-199002"/>
            <a:ext cx="4612078" cy="2292881"/>
          </a:xfrm>
          <a:prstGeom prst="rect">
            <a:avLst/>
          </a:prstGeom>
        </p:spPr>
      </p:pic>
      <p:sp>
        <p:nvSpPr>
          <p:cNvPr id="6" name="TextBox 5">
            <a:extLst>
              <a:ext uri="{FF2B5EF4-FFF2-40B4-BE49-F238E27FC236}">
                <a16:creationId xmlns:a16="http://schemas.microsoft.com/office/drawing/2014/main" id="{BF1680B7-B74F-4D03-861A-A5484B67BD4B}"/>
              </a:ext>
            </a:extLst>
          </p:cNvPr>
          <p:cNvSpPr txBox="1"/>
          <p:nvPr/>
        </p:nvSpPr>
        <p:spPr>
          <a:xfrm>
            <a:off x="3132110" y="733318"/>
            <a:ext cx="3057033" cy="646331"/>
          </a:xfrm>
          <a:prstGeom prst="rect">
            <a:avLst/>
          </a:prstGeom>
          <a:noFill/>
        </p:spPr>
        <p:txBody>
          <a:bodyPr wrap="square">
            <a:spAutoFit/>
          </a:bodyPr>
          <a:lstStyle/>
          <a:p>
            <a:pPr algn="ctr" defTabSz="342900">
              <a:buClrTx/>
            </a:pPr>
            <a:r>
              <a:rPr lang="en-US" sz="3600" b="1" kern="1200" dirty="0">
                <a:ln>
                  <a:solidFill>
                    <a:prstClr val="white"/>
                  </a:solidFill>
                </a:ln>
                <a:solidFill>
                  <a:prstClr val="black"/>
                </a:solidFill>
                <a:latin typeface="UTM Cooper Black" panose="02040603050506020204" pitchFamily="18" charset="0"/>
                <a:ea typeface="+mn-ea"/>
                <a:cs typeface="Times New Roman" panose="02020603050405020304" pitchFamily="18" charset="0"/>
              </a:rPr>
              <a:t>NGHỊ LỰC</a:t>
            </a:r>
          </a:p>
        </p:txBody>
      </p:sp>
      <p:sp>
        <p:nvSpPr>
          <p:cNvPr id="7" name="Rectangle 6"/>
          <p:cNvSpPr/>
          <p:nvPr/>
        </p:nvSpPr>
        <p:spPr>
          <a:xfrm>
            <a:off x="849727" y="1935751"/>
            <a:ext cx="7479716" cy="1951496"/>
          </a:xfrm>
          <a:prstGeom prst="rect">
            <a:avLst/>
          </a:prstGeom>
        </p:spPr>
        <p:txBody>
          <a:bodyPr wrap="square">
            <a:spAutoFit/>
          </a:bodyPr>
          <a:lstStyle/>
          <a:p>
            <a:pPr indent="358775">
              <a:lnSpc>
                <a:spcPct val="150000"/>
              </a:lnSpc>
            </a:pPr>
            <a:r>
              <a:rPr lang="en-US" altLang="vi-VN" sz="2800" dirty="0">
                <a:solidFill>
                  <a:srgbClr val="0000FF"/>
                </a:solidFill>
                <a:cs typeface="Arial" panose="020B0604020202020204" pitchFamily="34" charset="0"/>
              </a:rPr>
              <a:t>Nghị lực </a:t>
            </a:r>
            <a:r>
              <a:rPr lang="en-US" altLang="vi-VN" sz="2800">
                <a:solidFill>
                  <a:srgbClr val="0000FF"/>
                </a:solidFill>
                <a:cs typeface="Arial" panose="020B0604020202020204" pitchFamily="34" charset="0"/>
              </a:rPr>
              <a:t>là </a:t>
            </a:r>
            <a:r>
              <a:rPr lang="en-US" altLang="vi-VN" sz="2800" dirty="0">
                <a:solidFill>
                  <a:srgbClr val="0000FF"/>
                </a:solidFill>
                <a:cs typeface="Arial" panose="020B0604020202020204" pitchFamily="34" charset="0"/>
              </a:rPr>
              <a:t>s</a:t>
            </a:r>
            <a:r>
              <a:rPr lang="vi-VN" altLang="vi-VN" sz="2800">
                <a:solidFill>
                  <a:srgbClr val="0000FF"/>
                </a:solidFill>
                <a:cs typeface="Arial" panose="020B0604020202020204" pitchFamily="34" charset="0"/>
              </a:rPr>
              <a:t>ức </a:t>
            </a:r>
            <a:r>
              <a:rPr lang="vi-VN" altLang="vi-VN" sz="2800" dirty="0">
                <a:solidFill>
                  <a:srgbClr val="0000FF"/>
                </a:solidFill>
                <a:cs typeface="Arial" panose="020B0604020202020204" pitchFamily="34" charset="0"/>
              </a:rPr>
              <a:t>mạnh tinh thần làm cho con người kiên quyết trong hành động, không lùi bước trước mọi khó khăn</a:t>
            </a:r>
            <a:r>
              <a:rPr lang="en-US" altLang="vi-VN" sz="2800" dirty="0">
                <a:solidFill>
                  <a:srgbClr val="0000FF"/>
                </a:solidFill>
                <a:cs typeface="Arial" panose="020B0604020202020204" pitchFamily="34" charset="0"/>
              </a:rPr>
              <a:t>.</a:t>
            </a:r>
            <a:endParaRPr lang="vi-VN" sz="2800" dirty="0"/>
          </a:p>
        </p:txBody>
      </p:sp>
      <p:pic>
        <p:nvPicPr>
          <p:cNvPr id="8" name="图片 19"/>
          <p:cNvPicPr>
            <a:picLocks noChangeAspect="1"/>
          </p:cNvPicPr>
          <p:nvPr/>
        </p:nvPicPr>
        <p:blipFill rotWithShape="1">
          <a:blip r:embed="rId3">
            <a:extLst>
              <a:ext uri="{28A0092B-C50C-407E-A947-70E740481C1C}">
                <a14:useLocalDpi xmlns:a14="http://schemas.microsoft.com/office/drawing/2010/main" val="0"/>
              </a:ext>
            </a:extLst>
          </a:blip>
          <a:srcRect l="-1" t="54202" r="70629" b="38636"/>
          <a:stretch>
            <a:fillRect/>
          </a:stretch>
        </p:blipFill>
        <p:spPr>
          <a:xfrm>
            <a:off x="-317901" y="862171"/>
            <a:ext cx="2579950" cy="1362193"/>
          </a:xfrm>
          <a:prstGeom prst="rect">
            <a:avLst/>
          </a:prstGeom>
        </p:spPr>
      </p:pic>
      <p:pic>
        <p:nvPicPr>
          <p:cNvPr id="10" name="图片 19"/>
          <p:cNvPicPr>
            <a:picLocks noChangeAspect="1"/>
          </p:cNvPicPr>
          <p:nvPr/>
        </p:nvPicPr>
        <p:blipFill rotWithShape="1">
          <a:blip r:embed="rId3">
            <a:extLst>
              <a:ext uri="{28A0092B-C50C-407E-A947-70E740481C1C}">
                <a14:useLocalDpi xmlns:a14="http://schemas.microsoft.com/office/drawing/2010/main" val="0"/>
              </a:ext>
            </a:extLst>
          </a:blip>
          <a:srcRect l="-1" t="54202" r="70629" b="38636"/>
          <a:stretch>
            <a:fillRect/>
          </a:stretch>
        </p:blipFill>
        <p:spPr>
          <a:xfrm>
            <a:off x="7643361" y="3146920"/>
            <a:ext cx="1662752" cy="877919"/>
          </a:xfrm>
          <a:prstGeom prst="rect">
            <a:avLst/>
          </a:prstGeom>
        </p:spPr>
      </p:pic>
      <p:pic>
        <p:nvPicPr>
          <p:cNvPr id="11" name="图片 20"/>
          <p:cNvPicPr>
            <a:picLocks noChangeAspect="1"/>
          </p:cNvPicPr>
          <p:nvPr/>
        </p:nvPicPr>
        <p:blipFill rotWithShape="1">
          <a:blip r:embed="rId3">
            <a:extLst>
              <a:ext uri="{28A0092B-C50C-407E-A947-70E740481C1C}">
                <a14:useLocalDpi xmlns:a14="http://schemas.microsoft.com/office/drawing/2010/main" val="0"/>
              </a:ext>
            </a:extLst>
          </a:blip>
          <a:srcRect l="-1" t="54202" r="70629" b="38636"/>
          <a:stretch>
            <a:fillRect/>
          </a:stretch>
        </p:blipFill>
        <p:spPr>
          <a:xfrm>
            <a:off x="5689528" y="-220731"/>
            <a:ext cx="1995513" cy="1053614"/>
          </a:xfrm>
          <a:prstGeom prst="rect">
            <a:avLst/>
          </a:prstGeom>
        </p:spPr>
      </p:pic>
    </p:spTree>
    <p:extLst>
      <p:ext uri="{BB962C8B-B14F-4D97-AF65-F5344CB8AC3E}">
        <p14:creationId xmlns:p14="http://schemas.microsoft.com/office/powerpoint/2010/main" val="30982223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4" presetClass="entr" presetSubtype="10"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randombar(horizontal)">
                                      <p:cBhvr>
                                        <p:cTn id="13" dur="1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randombar(horizontal)">
                                      <p:cBhvr>
                                        <p:cTn id="18" dur="1000"/>
                                        <p:tgtEl>
                                          <p:spTgt spid="3"/>
                                        </p:tgtEl>
                                      </p:cBhvr>
                                    </p:animEffect>
                                  </p:childTnLst>
                                </p:cTn>
                              </p:par>
                            </p:childTnLst>
                          </p:cTn>
                        </p:par>
                        <p:par>
                          <p:cTn id="19" fill="hold">
                            <p:stCondLst>
                              <p:cond delay="1000"/>
                            </p:stCondLst>
                            <p:childTnLst>
                              <p:par>
                                <p:cTn id="20" presetID="21" presetClass="entr" presetSubtype="1" fill="hold" grpId="0" nodeType="after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wheel(1)">
                                      <p:cBhvr>
                                        <p:cTn id="22" dur="2000"/>
                                        <p:tgtEl>
                                          <p:spTgt spid="4"/>
                                        </p:tgtEl>
                                      </p:cBhvr>
                                    </p:animEffect>
                                  </p:childTnLst>
                                </p:cTn>
                              </p:par>
                            </p:childTnLst>
                          </p:cTn>
                        </p:par>
                        <p:par>
                          <p:cTn id="23" fill="hold">
                            <p:stCondLst>
                              <p:cond delay="3000"/>
                            </p:stCondLst>
                            <p:childTnLst>
                              <p:par>
                                <p:cTn id="24" presetID="53" presetClass="entr" presetSubtype="16" fill="hold" grpId="0" nodeType="afterEffect">
                                  <p:stCondLst>
                                    <p:cond delay="0"/>
                                  </p:stCondLst>
                                  <p:childTnLst>
                                    <p:set>
                                      <p:cBhvr>
                                        <p:cTn id="25" dur="1" fill="hold">
                                          <p:stCondLst>
                                            <p:cond delay="0"/>
                                          </p:stCondLst>
                                        </p:cTn>
                                        <p:tgtEl>
                                          <p:spTgt spid="7"/>
                                        </p:tgtEl>
                                        <p:attrNameLst>
                                          <p:attrName>style.visibility</p:attrName>
                                        </p:attrNameLst>
                                      </p:cBhvr>
                                      <p:to>
                                        <p:strVal val="visible"/>
                                      </p:to>
                                    </p:set>
                                    <p:anim calcmode="lin" valueType="num">
                                      <p:cBhvr>
                                        <p:cTn id="26" dur="500" fill="hold"/>
                                        <p:tgtEl>
                                          <p:spTgt spid="7"/>
                                        </p:tgtEl>
                                        <p:attrNameLst>
                                          <p:attrName>ppt_w</p:attrName>
                                        </p:attrNameLst>
                                      </p:cBhvr>
                                      <p:tavLst>
                                        <p:tav tm="0">
                                          <p:val>
                                            <p:fltVal val="0"/>
                                          </p:val>
                                        </p:tav>
                                        <p:tav tm="100000">
                                          <p:val>
                                            <p:strVal val="#ppt_w"/>
                                          </p:val>
                                        </p:tav>
                                      </p:tavLst>
                                    </p:anim>
                                    <p:anim calcmode="lin" valueType="num">
                                      <p:cBhvr>
                                        <p:cTn id="27" dur="500" fill="hold"/>
                                        <p:tgtEl>
                                          <p:spTgt spid="7"/>
                                        </p:tgtEl>
                                        <p:attrNameLst>
                                          <p:attrName>ppt_h</p:attrName>
                                        </p:attrNameLst>
                                      </p:cBhvr>
                                      <p:tavLst>
                                        <p:tav tm="0">
                                          <p:val>
                                            <p:fltVal val="0"/>
                                          </p:val>
                                        </p:tav>
                                        <p:tav tm="100000">
                                          <p:val>
                                            <p:strVal val="#ppt_h"/>
                                          </p:val>
                                        </p:tav>
                                      </p:tavLst>
                                    </p:anim>
                                    <p:animEffect transition="in" filter="fade">
                                      <p:cBhvr>
                                        <p:cTn id="28" dur="500"/>
                                        <p:tgtEl>
                                          <p:spTgt spid="7"/>
                                        </p:tgtEl>
                                      </p:cBhvr>
                                    </p:animEffect>
                                  </p:childTnLst>
                                </p:cTn>
                              </p:par>
                              <p:par>
                                <p:cTn id="29" presetID="31" presetClass="entr" presetSubtype="0" fill="hold" nodeType="with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p:cTn id="31" dur="1000" fill="hold"/>
                                        <p:tgtEl>
                                          <p:spTgt spid="8"/>
                                        </p:tgtEl>
                                        <p:attrNameLst>
                                          <p:attrName>ppt_w</p:attrName>
                                        </p:attrNameLst>
                                      </p:cBhvr>
                                      <p:tavLst>
                                        <p:tav tm="0">
                                          <p:val>
                                            <p:fltVal val="0"/>
                                          </p:val>
                                        </p:tav>
                                        <p:tav tm="100000">
                                          <p:val>
                                            <p:strVal val="#ppt_w"/>
                                          </p:val>
                                        </p:tav>
                                      </p:tavLst>
                                    </p:anim>
                                    <p:anim calcmode="lin" valueType="num">
                                      <p:cBhvr>
                                        <p:cTn id="32" dur="1000" fill="hold"/>
                                        <p:tgtEl>
                                          <p:spTgt spid="8"/>
                                        </p:tgtEl>
                                        <p:attrNameLst>
                                          <p:attrName>ppt_h</p:attrName>
                                        </p:attrNameLst>
                                      </p:cBhvr>
                                      <p:tavLst>
                                        <p:tav tm="0">
                                          <p:val>
                                            <p:fltVal val="0"/>
                                          </p:val>
                                        </p:tav>
                                        <p:tav tm="100000">
                                          <p:val>
                                            <p:strVal val="#ppt_h"/>
                                          </p:val>
                                        </p:tav>
                                      </p:tavLst>
                                    </p:anim>
                                    <p:anim calcmode="lin" valueType="num">
                                      <p:cBhvr>
                                        <p:cTn id="33" dur="1000" fill="hold"/>
                                        <p:tgtEl>
                                          <p:spTgt spid="8"/>
                                        </p:tgtEl>
                                        <p:attrNameLst>
                                          <p:attrName>style.rotation</p:attrName>
                                        </p:attrNameLst>
                                      </p:cBhvr>
                                      <p:tavLst>
                                        <p:tav tm="0">
                                          <p:val>
                                            <p:fltVal val="90"/>
                                          </p:val>
                                        </p:tav>
                                        <p:tav tm="100000">
                                          <p:val>
                                            <p:fltVal val="0"/>
                                          </p:val>
                                        </p:tav>
                                      </p:tavLst>
                                    </p:anim>
                                    <p:animEffect transition="in" filter="fade">
                                      <p:cBhvr>
                                        <p:cTn id="34" dur="1000"/>
                                        <p:tgtEl>
                                          <p:spTgt spid="8"/>
                                        </p:tgtEl>
                                      </p:cBhvr>
                                    </p:animEffect>
                                  </p:childTnLst>
                                </p:cTn>
                              </p:par>
                              <p:par>
                                <p:cTn id="35" presetID="31" presetClass="entr" presetSubtype="0" fill="hold" nodeType="with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p:cTn id="37" dur="1000" fill="hold"/>
                                        <p:tgtEl>
                                          <p:spTgt spid="10"/>
                                        </p:tgtEl>
                                        <p:attrNameLst>
                                          <p:attrName>ppt_w</p:attrName>
                                        </p:attrNameLst>
                                      </p:cBhvr>
                                      <p:tavLst>
                                        <p:tav tm="0">
                                          <p:val>
                                            <p:fltVal val="0"/>
                                          </p:val>
                                        </p:tav>
                                        <p:tav tm="100000">
                                          <p:val>
                                            <p:strVal val="#ppt_w"/>
                                          </p:val>
                                        </p:tav>
                                      </p:tavLst>
                                    </p:anim>
                                    <p:anim calcmode="lin" valueType="num">
                                      <p:cBhvr>
                                        <p:cTn id="38" dur="1000" fill="hold"/>
                                        <p:tgtEl>
                                          <p:spTgt spid="10"/>
                                        </p:tgtEl>
                                        <p:attrNameLst>
                                          <p:attrName>ppt_h</p:attrName>
                                        </p:attrNameLst>
                                      </p:cBhvr>
                                      <p:tavLst>
                                        <p:tav tm="0">
                                          <p:val>
                                            <p:fltVal val="0"/>
                                          </p:val>
                                        </p:tav>
                                        <p:tav tm="100000">
                                          <p:val>
                                            <p:strVal val="#ppt_h"/>
                                          </p:val>
                                        </p:tav>
                                      </p:tavLst>
                                    </p:anim>
                                    <p:anim calcmode="lin" valueType="num">
                                      <p:cBhvr>
                                        <p:cTn id="39" dur="1000" fill="hold"/>
                                        <p:tgtEl>
                                          <p:spTgt spid="10"/>
                                        </p:tgtEl>
                                        <p:attrNameLst>
                                          <p:attrName>style.rotation</p:attrName>
                                        </p:attrNameLst>
                                      </p:cBhvr>
                                      <p:tavLst>
                                        <p:tav tm="0">
                                          <p:val>
                                            <p:fltVal val="90"/>
                                          </p:val>
                                        </p:tav>
                                        <p:tav tm="100000">
                                          <p:val>
                                            <p:fltVal val="0"/>
                                          </p:val>
                                        </p:tav>
                                      </p:tavLst>
                                    </p:anim>
                                    <p:animEffect transition="in" filter="fade">
                                      <p:cBhvr>
                                        <p:cTn id="40" dur="1000"/>
                                        <p:tgtEl>
                                          <p:spTgt spid="10"/>
                                        </p:tgtEl>
                                      </p:cBhvr>
                                    </p:animEffect>
                                  </p:childTnLst>
                                </p:cTn>
                              </p:par>
                              <p:par>
                                <p:cTn id="41" presetID="53" presetClass="entr" presetSubtype="16" fill="hold" nodeType="withEffect">
                                  <p:stCondLst>
                                    <p:cond delay="0"/>
                                  </p:stCondLst>
                                  <p:childTnLst>
                                    <p:set>
                                      <p:cBhvr>
                                        <p:cTn id="42" dur="1" fill="hold">
                                          <p:stCondLst>
                                            <p:cond delay="0"/>
                                          </p:stCondLst>
                                        </p:cTn>
                                        <p:tgtEl>
                                          <p:spTgt spid="11"/>
                                        </p:tgtEl>
                                        <p:attrNameLst>
                                          <p:attrName>style.visibility</p:attrName>
                                        </p:attrNameLst>
                                      </p:cBhvr>
                                      <p:to>
                                        <p:strVal val="visible"/>
                                      </p:to>
                                    </p:set>
                                    <p:anim calcmode="lin" valueType="num">
                                      <p:cBhvr>
                                        <p:cTn id="43" dur="500" fill="hold"/>
                                        <p:tgtEl>
                                          <p:spTgt spid="11"/>
                                        </p:tgtEl>
                                        <p:attrNameLst>
                                          <p:attrName>ppt_w</p:attrName>
                                        </p:attrNameLst>
                                      </p:cBhvr>
                                      <p:tavLst>
                                        <p:tav tm="0">
                                          <p:val>
                                            <p:fltVal val="0"/>
                                          </p:val>
                                        </p:tav>
                                        <p:tav tm="100000">
                                          <p:val>
                                            <p:strVal val="#ppt_w"/>
                                          </p:val>
                                        </p:tav>
                                      </p:tavLst>
                                    </p:anim>
                                    <p:anim calcmode="lin" valueType="num">
                                      <p:cBhvr>
                                        <p:cTn id="44" dur="500" fill="hold"/>
                                        <p:tgtEl>
                                          <p:spTgt spid="11"/>
                                        </p:tgtEl>
                                        <p:attrNameLst>
                                          <p:attrName>ppt_h</p:attrName>
                                        </p:attrNameLst>
                                      </p:cBhvr>
                                      <p:tavLst>
                                        <p:tav tm="0">
                                          <p:val>
                                            <p:fltVal val="0"/>
                                          </p:val>
                                        </p:tav>
                                        <p:tav tm="100000">
                                          <p:val>
                                            <p:strVal val="#ppt_h"/>
                                          </p:val>
                                        </p:tav>
                                      </p:tavLst>
                                    </p:anim>
                                    <p:animEffect transition="in" filter="fade">
                                      <p:cBhvr>
                                        <p:cTn id="4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6" grpId="0"/>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19</a:t>
            </a:fld>
            <a:endParaRPr lang="en"/>
          </a:p>
        </p:txBody>
      </p:sp>
      <p:pic>
        <p:nvPicPr>
          <p:cNvPr id="3"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8537" y="0"/>
            <a:ext cx="3559895" cy="2582669"/>
          </a:xfrm>
          <a:prstGeom prst="rect">
            <a:avLst/>
          </a:prstGeom>
          <a:noFill/>
          <a:ln w="28575">
            <a:noFill/>
            <a:miter lim="800000"/>
            <a:headEnd/>
            <a:tailEnd/>
          </a:ln>
          <a:extLst>
            <a:ext uri="{909E8E84-426E-40DD-AFC4-6F175D3DCCD1}">
              <a14:hiddenFill xmlns:a14="http://schemas.microsoft.com/office/drawing/2010/main">
                <a:solidFill>
                  <a:srgbClr val="FFFFFF"/>
                </a:solidFill>
              </a14:hiddenFill>
            </a:ext>
          </a:extLst>
        </p:spPr>
      </p:pic>
      <p:pic>
        <p:nvPicPr>
          <p:cNvPr id="4"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46349" y="-21158"/>
            <a:ext cx="3568269" cy="2603827"/>
          </a:xfrm>
          <a:prstGeom prst="rect">
            <a:avLst/>
          </a:prstGeom>
          <a:noFill/>
          <a:ln w="28575">
            <a:noFill/>
            <a:miter lim="800000"/>
            <a:headEnd/>
            <a:tailEnd/>
          </a:ln>
          <a:extLst>
            <a:ext uri="{909E8E84-426E-40DD-AFC4-6F175D3DCCD1}">
              <a14:hiddenFill xmlns:a14="http://schemas.microsoft.com/office/drawing/2010/main">
                <a:solidFill>
                  <a:srgbClr val="FFFFFF"/>
                </a:solidFill>
              </a14:hiddenFill>
            </a:ext>
          </a:extLst>
        </p:spPr>
      </p:pic>
      <p:pic>
        <p:nvPicPr>
          <p:cNvPr id="5"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46350" y="2630583"/>
            <a:ext cx="3568269" cy="2515043"/>
          </a:xfrm>
          <a:prstGeom prst="rect">
            <a:avLst/>
          </a:prstGeom>
          <a:noFill/>
          <a:ln w="28575">
            <a:noFill/>
            <a:miter lim="800000"/>
            <a:headEnd/>
            <a:tailEnd/>
          </a:ln>
          <a:extLst>
            <a:ext uri="{909E8E84-426E-40DD-AFC4-6F175D3DCCD1}">
              <a14:hiddenFill xmlns:a14="http://schemas.microsoft.com/office/drawing/2010/main">
                <a:solidFill>
                  <a:srgbClr val="FFFFFF"/>
                </a:solidFill>
              </a14:hiddenFill>
            </a:ext>
          </a:extLst>
        </p:spPr>
      </p:pic>
      <p:pic>
        <p:nvPicPr>
          <p:cNvPr id="6"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8537" y="2630583"/>
            <a:ext cx="3559895" cy="2512867"/>
          </a:xfrm>
          <a:prstGeom prst="rect">
            <a:avLst/>
          </a:prstGeom>
          <a:noFill/>
          <a:ln w="28575">
            <a:no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52377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663B053-2709-4D4F-A4D1-25D705CD64DB}"/>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2</a:t>
            </a:fld>
            <a:endParaRPr lang="en"/>
          </a:p>
        </p:txBody>
      </p:sp>
      <p:pic>
        <p:nvPicPr>
          <p:cNvPr id="5" name="Picture 4">
            <a:extLst>
              <a:ext uri="{FF2B5EF4-FFF2-40B4-BE49-F238E27FC236}">
                <a16:creationId xmlns:a16="http://schemas.microsoft.com/office/drawing/2014/main" id="{6057953F-809F-46BA-ACA3-1C5B78736034}"/>
              </a:ext>
            </a:extLst>
          </p:cNvPr>
          <p:cNvPicPr>
            <a:picLocks noChangeAspect="1"/>
          </p:cNvPicPr>
          <p:nvPr/>
        </p:nvPicPr>
        <p:blipFill>
          <a:blip r:embed="rId2"/>
          <a:stretch>
            <a:fillRect/>
          </a:stretch>
        </p:blipFill>
        <p:spPr>
          <a:xfrm>
            <a:off x="1421958" y="1431560"/>
            <a:ext cx="1785938" cy="2460261"/>
          </a:xfrm>
          <a:prstGeom prst="rect">
            <a:avLst/>
          </a:prstGeom>
        </p:spPr>
      </p:pic>
      <p:pic>
        <p:nvPicPr>
          <p:cNvPr id="7" name="Picture 6">
            <a:extLst>
              <a:ext uri="{FF2B5EF4-FFF2-40B4-BE49-F238E27FC236}">
                <a16:creationId xmlns:a16="http://schemas.microsoft.com/office/drawing/2014/main" id="{A51BD4F1-5B49-4FCA-885D-C5990B44570D}"/>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3242481" y="1431560"/>
            <a:ext cx="2345881" cy="2039897"/>
          </a:xfrm>
          <a:prstGeom prst="rect">
            <a:avLst/>
          </a:prstGeom>
        </p:spPr>
      </p:pic>
      <p:pic>
        <p:nvPicPr>
          <p:cNvPr id="9" name="Picture 8">
            <a:extLst>
              <a:ext uri="{FF2B5EF4-FFF2-40B4-BE49-F238E27FC236}">
                <a16:creationId xmlns:a16="http://schemas.microsoft.com/office/drawing/2014/main" id="{9B02E847-DA28-4F17-B6D9-EF08376154F7}"/>
              </a:ext>
            </a:extLst>
          </p:cNvPr>
          <p:cNvPicPr>
            <a:picLocks noChangeAspect="1"/>
          </p:cNvPicPr>
          <p:nvPr/>
        </p:nvPicPr>
        <p:blipFill>
          <a:blip r:embed="rId5"/>
          <a:stretch>
            <a:fillRect/>
          </a:stretch>
        </p:blipFill>
        <p:spPr>
          <a:xfrm>
            <a:off x="5583835" y="1227772"/>
            <a:ext cx="2883424" cy="2243685"/>
          </a:xfrm>
          <a:prstGeom prst="rect">
            <a:avLst/>
          </a:prstGeom>
        </p:spPr>
      </p:pic>
    </p:spTree>
    <p:extLst>
      <p:ext uri="{BB962C8B-B14F-4D97-AF65-F5344CB8AC3E}">
        <p14:creationId xmlns:p14="http://schemas.microsoft.com/office/powerpoint/2010/main" val="34400091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20</a:t>
            </a:fld>
            <a:endParaRPr lang="en"/>
          </a:p>
        </p:txBody>
      </p:sp>
      <p:grpSp>
        <p:nvGrpSpPr>
          <p:cNvPr id="5" name="Google Shape;1636;p49"/>
          <p:cNvGrpSpPr/>
          <p:nvPr/>
        </p:nvGrpSpPr>
        <p:grpSpPr>
          <a:xfrm>
            <a:off x="3680650" y="76126"/>
            <a:ext cx="1782700" cy="590929"/>
            <a:chOff x="6432538" y="1467689"/>
            <a:chExt cx="666729" cy="815612"/>
          </a:xfrm>
          <a:solidFill>
            <a:schemeClr val="accent2"/>
          </a:solidFill>
        </p:grpSpPr>
        <p:sp>
          <p:nvSpPr>
            <p:cNvPr id="6" name="Google Shape;1637;p49"/>
            <p:cNvSpPr/>
            <p:nvPr/>
          </p:nvSpPr>
          <p:spPr>
            <a:xfrm>
              <a:off x="6432538" y="1467689"/>
              <a:ext cx="666729" cy="815612"/>
            </a:xfrm>
            <a:custGeom>
              <a:avLst/>
              <a:gdLst/>
              <a:ahLst/>
              <a:cxnLst/>
              <a:rect l="l" t="t" r="r" b="b"/>
              <a:pathLst>
                <a:path w="36699" h="44894" extrusionOk="0">
                  <a:moveTo>
                    <a:pt x="17686" y="560"/>
                  </a:moveTo>
                  <a:cubicBezTo>
                    <a:pt x="17886" y="560"/>
                    <a:pt x="18087" y="560"/>
                    <a:pt x="18288" y="561"/>
                  </a:cubicBezTo>
                  <a:cubicBezTo>
                    <a:pt x="23568" y="570"/>
                    <a:pt x="28855" y="574"/>
                    <a:pt x="34136" y="658"/>
                  </a:cubicBezTo>
                  <a:cubicBezTo>
                    <a:pt x="34102" y="690"/>
                    <a:pt x="34078" y="736"/>
                    <a:pt x="34078" y="796"/>
                  </a:cubicBezTo>
                  <a:cubicBezTo>
                    <a:pt x="34134" y="7587"/>
                    <a:pt x="34173" y="14377"/>
                    <a:pt x="34219" y="21168"/>
                  </a:cubicBezTo>
                  <a:cubicBezTo>
                    <a:pt x="34265" y="27886"/>
                    <a:pt x="34120" y="34640"/>
                    <a:pt x="34414" y="41352"/>
                  </a:cubicBezTo>
                  <a:cubicBezTo>
                    <a:pt x="29042" y="38477"/>
                    <a:pt x="23728" y="35443"/>
                    <a:pt x="18266" y="32751"/>
                  </a:cubicBezTo>
                  <a:cubicBezTo>
                    <a:pt x="18245" y="32741"/>
                    <a:pt x="18224" y="32737"/>
                    <a:pt x="18204" y="32737"/>
                  </a:cubicBezTo>
                  <a:cubicBezTo>
                    <a:pt x="18112" y="32737"/>
                    <a:pt x="18044" y="32836"/>
                    <a:pt x="18075" y="32916"/>
                  </a:cubicBezTo>
                  <a:cubicBezTo>
                    <a:pt x="18050" y="32916"/>
                    <a:pt x="18024" y="32922"/>
                    <a:pt x="17999" y="32934"/>
                  </a:cubicBezTo>
                  <a:cubicBezTo>
                    <a:pt x="12920" y="35330"/>
                    <a:pt x="7757" y="37561"/>
                    <a:pt x="2651" y="39902"/>
                  </a:cubicBezTo>
                  <a:cubicBezTo>
                    <a:pt x="2659" y="26815"/>
                    <a:pt x="2661" y="13710"/>
                    <a:pt x="2405" y="628"/>
                  </a:cubicBezTo>
                  <a:lnTo>
                    <a:pt x="2405" y="628"/>
                  </a:lnTo>
                  <a:cubicBezTo>
                    <a:pt x="3243" y="635"/>
                    <a:pt x="4082" y="638"/>
                    <a:pt x="4921" y="638"/>
                  </a:cubicBezTo>
                  <a:cubicBezTo>
                    <a:pt x="9176" y="638"/>
                    <a:pt x="13433" y="560"/>
                    <a:pt x="17686" y="560"/>
                  </a:cubicBezTo>
                  <a:close/>
                  <a:moveTo>
                    <a:pt x="546" y="604"/>
                  </a:moveTo>
                  <a:lnTo>
                    <a:pt x="546" y="604"/>
                  </a:lnTo>
                  <a:cubicBezTo>
                    <a:pt x="1098" y="614"/>
                    <a:pt x="1649" y="620"/>
                    <a:pt x="2204" y="625"/>
                  </a:cubicBezTo>
                  <a:cubicBezTo>
                    <a:pt x="2051" y="13828"/>
                    <a:pt x="2218" y="27051"/>
                    <a:pt x="2331" y="40255"/>
                  </a:cubicBezTo>
                  <a:cubicBezTo>
                    <a:pt x="2331" y="40371"/>
                    <a:pt x="2433" y="40429"/>
                    <a:pt x="2535" y="40429"/>
                  </a:cubicBezTo>
                  <a:cubicBezTo>
                    <a:pt x="2637" y="40429"/>
                    <a:pt x="2739" y="40371"/>
                    <a:pt x="2739" y="40255"/>
                  </a:cubicBezTo>
                  <a:lnTo>
                    <a:pt x="2739" y="40219"/>
                  </a:lnTo>
                  <a:cubicBezTo>
                    <a:pt x="7819" y="38034"/>
                    <a:pt x="13055" y="35612"/>
                    <a:pt x="18202" y="33236"/>
                  </a:cubicBezTo>
                  <a:cubicBezTo>
                    <a:pt x="18282" y="33199"/>
                    <a:pt x="18300" y="33131"/>
                    <a:pt x="18276" y="33065"/>
                  </a:cubicBezTo>
                  <a:lnTo>
                    <a:pt x="18276" y="33065"/>
                  </a:lnTo>
                  <a:cubicBezTo>
                    <a:pt x="23499" y="36088"/>
                    <a:pt x="28915" y="38810"/>
                    <a:pt x="34233" y="41662"/>
                  </a:cubicBezTo>
                  <a:cubicBezTo>
                    <a:pt x="34262" y="41677"/>
                    <a:pt x="34290" y="41684"/>
                    <a:pt x="34317" y="41684"/>
                  </a:cubicBezTo>
                  <a:cubicBezTo>
                    <a:pt x="34372" y="41684"/>
                    <a:pt x="34420" y="41656"/>
                    <a:pt x="34452" y="41615"/>
                  </a:cubicBezTo>
                  <a:cubicBezTo>
                    <a:pt x="34474" y="41635"/>
                    <a:pt x="34504" y="41646"/>
                    <a:pt x="34533" y="41646"/>
                  </a:cubicBezTo>
                  <a:cubicBezTo>
                    <a:pt x="34586" y="41646"/>
                    <a:pt x="34638" y="41611"/>
                    <a:pt x="34639" y="41539"/>
                  </a:cubicBezTo>
                  <a:cubicBezTo>
                    <a:pt x="34859" y="34765"/>
                    <a:pt x="34625" y="27949"/>
                    <a:pt x="34587" y="21168"/>
                  </a:cubicBezTo>
                  <a:cubicBezTo>
                    <a:pt x="34549" y="14377"/>
                    <a:pt x="34501" y="7587"/>
                    <a:pt x="34473" y="796"/>
                  </a:cubicBezTo>
                  <a:cubicBezTo>
                    <a:pt x="34473" y="738"/>
                    <a:pt x="34450" y="694"/>
                    <a:pt x="34418" y="662"/>
                  </a:cubicBezTo>
                  <a:lnTo>
                    <a:pt x="34418" y="662"/>
                  </a:lnTo>
                  <a:cubicBezTo>
                    <a:pt x="34919" y="672"/>
                    <a:pt x="35420" y="676"/>
                    <a:pt x="35921" y="686"/>
                  </a:cubicBezTo>
                  <a:cubicBezTo>
                    <a:pt x="36101" y="7863"/>
                    <a:pt x="36223" y="15047"/>
                    <a:pt x="36152" y="22228"/>
                  </a:cubicBezTo>
                  <a:cubicBezTo>
                    <a:pt x="36117" y="25763"/>
                    <a:pt x="36115" y="29298"/>
                    <a:pt x="36106" y="32835"/>
                  </a:cubicBezTo>
                  <a:cubicBezTo>
                    <a:pt x="36094" y="36443"/>
                    <a:pt x="35867" y="40135"/>
                    <a:pt x="36150" y="43738"/>
                  </a:cubicBezTo>
                  <a:cubicBezTo>
                    <a:pt x="36140" y="43751"/>
                    <a:pt x="36130" y="43762"/>
                    <a:pt x="36124" y="43779"/>
                  </a:cubicBezTo>
                  <a:cubicBezTo>
                    <a:pt x="36076" y="43897"/>
                    <a:pt x="36112" y="44032"/>
                    <a:pt x="36112" y="44157"/>
                  </a:cubicBezTo>
                  <a:cubicBezTo>
                    <a:pt x="36112" y="44259"/>
                    <a:pt x="36100" y="44358"/>
                    <a:pt x="36086" y="44455"/>
                  </a:cubicBezTo>
                  <a:cubicBezTo>
                    <a:pt x="32889" y="42948"/>
                    <a:pt x="29694" y="41433"/>
                    <a:pt x="26523" y="39867"/>
                  </a:cubicBezTo>
                  <a:cubicBezTo>
                    <a:pt x="24970" y="39101"/>
                    <a:pt x="23418" y="38322"/>
                    <a:pt x="21871" y="37538"/>
                  </a:cubicBezTo>
                  <a:cubicBezTo>
                    <a:pt x="20688" y="36938"/>
                    <a:pt x="19354" y="36037"/>
                    <a:pt x="17996" y="35966"/>
                  </a:cubicBezTo>
                  <a:cubicBezTo>
                    <a:pt x="17994" y="35966"/>
                    <a:pt x="17991" y="35965"/>
                    <a:pt x="17988" y="35965"/>
                  </a:cubicBezTo>
                  <a:cubicBezTo>
                    <a:pt x="17960" y="35965"/>
                    <a:pt x="17937" y="35981"/>
                    <a:pt x="17922" y="36000"/>
                  </a:cubicBezTo>
                  <a:cubicBezTo>
                    <a:pt x="17900" y="35993"/>
                    <a:pt x="17877" y="35989"/>
                    <a:pt x="17853" y="35989"/>
                  </a:cubicBezTo>
                  <a:cubicBezTo>
                    <a:pt x="17819" y="35989"/>
                    <a:pt x="17784" y="35997"/>
                    <a:pt x="17749" y="36016"/>
                  </a:cubicBezTo>
                  <a:cubicBezTo>
                    <a:pt x="12085" y="38857"/>
                    <a:pt x="6228" y="41094"/>
                    <a:pt x="382" y="43507"/>
                  </a:cubicBezTo>
                  <a:lnTo>
                    <a:pt x="379" y="43507"/>
                  </a:lnTo>
                  <a:cubicBezTo>
                    <a:pt x="569" y="39990"/>
                    <a:pt x="476" y="36437"/>
                    <a:pt x="486" y="32916"/>
                  </a:cubicBezTo>
                  <a:cubicBezTo>
                    <a:pt x="494" y="29330"/>
                    <a:pt x="490" y="25743"/>
                    <a:pt x="508" y="22160"/>
                  </a:cubicBezTo>
                  <a:cubicBezTo>
                    <a:pt x="546" y="14989"/>
                    <a:pt x="544" y="7817"/>
                    <a:pt x="553" y="648"/>
                  </a:cubicBezTo>
                  <a:cubicBezTo>
                    <a:pt x="553" y="632"/>
                    <a:pt x="548" y="620"/>
                    <a:pt x="546" y="604"/>
                  </a:cubicBezTo>
                  <a:close/>
                  <a:moveTo>
                    <a:pt x="13410" y="1"/>
                  </a:moveTo>
                  <a:cubicBezTo>
                    <a:pt x="9078" y="1"/>
                    <a:pt x="4748" y="72"/>
                    <a:pt x="428" y="271"/>
                  </a:cubicBezTo>
                  <a:cubicBezTo>
                    <a:pt x="315" y="279"/>
                    <a:pt x="262" y="370"/>
                    <a:pt x="271" y="459"/>
                  </a:cubicBezTo>
                  <a:cubicBezTo>
                    <a:pt x="195" y="482"/>
                    <a:pt x="134" y="545"/>
                    <a:pt x="134" y="648"/>
                  </a:cubicBezTo>
                  <a:cubicBezTo>
                    <a:pt x="126" y="7817"/>
                    <a:pt x="102" y="14989"/>
                    <a:pt x="118" y="22160"/>
                  </a:cubicBezTo>
                  <a:cubicBezTo>
                    <a:pt x="128" y="25668"/>
                    <a:pt x="114" y="29177"/>
                    <a:pt x="112" y="32686"/>
                  </a:cubicBezTo>
                  <a:cubicBezTo>
                    <a:pt x="112" y="36340"/>
                    <a:pt x="1" y="40024"/>
                    <a:pt x="198" y="43670"/>
                  </a:cubicBezTo>
                  <a:cubicBezTo>
                    <a:pt x="199" y="43727"/>
                    <a:pt x="243" y="43755"/>
                    <a:pt x="286" y="43755"/>
                  </a:cubicBezTo>
                  <a:cubicBezTo>
                    <a:pt x="292" y="43755"/>
                    <a:pt x="298" y="43755"/>
                    <a:pt x="303" y="43754"/>
                  </a:cubicBezTo>
                  <a:cubicBezTo>
                    <a:pt x="326" y="43789"/>
                    <a:pt x="364" y="43814"/>
                    <a:pt x="414" y="43814"/>
                  </a:cubicBezTo>
                  <a:cubicBezTo>
                    <a:pt x="429" y="43814"/>
                    <a:pt x="446" y="43812"/>
                    <a:pt x="465" y="43806"/>
                  </a:cubicBezTo>
                  <a:cubicBezTo>
                    <a:pt x="6496" y="41994"/>
                    <a:pt x="12367" y="39233"/>
                    <a:pt x="17988" y="36425"/>
                  </a:cubicBezTo>
                  <a:cubicBezTo>
                    <a:pt x="18073" y="36383"/>
                    <a:pt x="18105" y="36312"/>
                    <a:pt x="18105" y="36242"/>
                  </a:cubicBezTo>
                  <a:cubicBezTo>
                    <a:pt x="19387" y="36914"/>
                    <a:pt x="20756" y="37464"/>
                    <a:pt x="22049" y="38129"/>
                  </a:cubicBezTo>
                  <a:cubicBezTo>
                    <a:pt x="23591" y="38921"/>
                    <a:pt x="25141" y="39702"/>
                    <a:pt x="26692" y="40472"/>
                  </a:cubicBezTo>
                  <a:cubicBezTo>
                    <a:pt x="29733" y="41980"/>
                    <a:pt x="32788" y="43458"/>
                    <a:pt x="35873" y="44871"/>
                  </a:cubicBezTo>
                  <a:cubicBezTo>
                    <a:pt x="35908" y="44886"/>
                    <a:pt x="35942" y="44893"/>
                    <a:pt x="35974" y="44893"/>
                  </a:cubicBezTo>
                  <a:cubicBezTo>
                    <a:pt x="36077" y="44893"/>
                    <a:pt x="36162" y="44825"/>
                    <a:pt x="36203" y="44740"/>
                  </a:cubicBezTo>
                  <a:cubicBezTo>
                    <a:pt x="36215" y="44743"/>
                    <a:pt x="36226" y="44744"/>
                    <a:pt x="36238" y="44744"/>
                  </a:cubicBezTo>
                  <a:cubicBezTo>
                    <a:pt x="36279" y="44744"/>
                    <a:pt x="36318" y="44724"/>
                    <a:pt x="36344" y="44668"/>
                  </a:cubicBezTo>
                  <a:cubicBezTo>
                    <a:pt x="36416" y="44523"/>
                    <a:pt x="36454" y="44370"/>
                    <a:pt x="36480" y="44208"/>
                  </a:cubicBezTo>
                  <a:cubicBezTo>
                    <a:pt x="36503" y="44052"/>
                    <a:pt x="36533" y="43875"/>
                    <a:pt x="36442" y="43738"/>
                  </a:cubicBezTo>
                  <a:cubicBezTo>
                    <a:pt x="36432" y="43720"/>
                    <a:pt x="36420" y="43707"/>
                    <a:pt x="36408" y="43698"/>
                  </a:cubicBezTo>
                  <a:cubicBezTo>
                    <a:pt x="36699" y="40187"/>
                    <a:pt x="36503" y="36586"/>
                    <a:pt x="36514" y="33065"/>
                  </a:cubicBezTo>
                  <a:cubicBezTo>
                    <a:pt x="36526" y="29452"/>
                    <a:pt x="36555" y="25838"/>
                    <a:pt x="36535" y="22228"/>
                  </a:cubicBezTo>
                  <a:cubicBezTo>
                    <a:pt x="36493" y="15033"/>
                    <a:pt x="36676" y="7841"/>
                    <a:pt x="36414" y="648"/>
                  </a:cubicBezTo>
                  <a:cubicBezTo>
                    <a:pt x="36410" y="541"/>
                    <a:pt x="36350" y="475"/>
                    <a:pt x="36277" y="438"/>
                  </a:cubicBezTo>
                  <a:cubicBezTo>
                    <a:pt x="36251" y="392"/>
                    <a:pt x="36207" y="354"/>
                    <a:pt x="36138" y="354"/>
                  </a:cubicBezTo>
                  <a:cubicBezTo>
                    <a:pt x="28579" y="219"/>
                    <a:pt x="20990" y="1"/>
                    <a:pt x="13410" y="1"/>
                  </a:cubicBezTo>
                  <a:close/>
                </a:path>
              </a:pathLst>
            </a:custGeom>
            <a:ln>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7" name="Google Shape;1638;p49"/>
            <p:cNvSpPr/>
            <p:nvPr/>
          </p:nvSpPr>
          <p:spPr>
            <a:xfrm>
              <a:off x="6439441" y="1478661"/>
              <a:ext cx="651196" cy="796681"/>
            </a:xfrm>
            <a:custGeom>
              <a:avLst/>
              <a:gdLst/>
              <a:ahLst/>
              <a:cxnLst/>
              <a:rect l="l" t="t" r="r" b="b"/>
              <a:pathLst>
                <a:path w="35844" h="43852" extrusionOk="0">
                  <a:moveTo>
                    <a:pt x="166" y="0"/>
                  </a:moveTo>
                  <a:cubicBezTo>
                    <a:pt x="169" y="16"/>
                    <a:pt x="173" y="28"/>
                    <a:pt x="173" y="44"/>
                  </a:cubicBezTo>
                  <a:cubicBezTo>
                    <a:pt x="164" y="7213"/>
                    <a:pt x="166" y="14385"/>
                    <a:pt x="129" y="21556"/>
                  </a:cubicBezTo>
                  <a:cubicBezTo>
                    <a:pt x="111" y="25140"/>
                    <a:pt x="116" y="28726"/>
                    <a:pt x="106" y="32312"/>
                  </a:cubicBezTo>
                  <a:cubicBezTo>
                    <a:pt x="97" y="35833"/>
                    <a:pt x="189" y="39386"/>
                    <a:pt x="0" y="42903"/>
                  </a:cubicBezTo>
                  <a:lnTo>
                    <a:pt x="2" y="42903"/>
                  </a:lnTo>
                  <a:cubicBezTo>
                    <a:pt x="5848" y="40490"/>
                    <a:pt x="11706" y="38253"/>
                    <a:pt x="17369" y="35412"/>
                  </a:cubicBezTo>
                  <a:cubicBezTo>
                    <a:pt x="17405" y="35393"/>
                    <a:pt x="17440" y="35385"/>
                    <a:pt x="17474" y="35385"/>
                  </a:cubicBezTo>
                  <a:cubicBezTo>
                    <a:pt x="17498" y="35385"/>
                    <a:pt x="17521" y="35389"/>
                    <a:pt x="17544" y="35396"/>
                  </a:cubicBezTo>
                  <a:cubicBezTo>
                    <a:pt x="17559" y="35377"/>
                    <a:pt x="17581" y="35362"/>
                    <a:pt x="17611" y="35362"/>
                  </a:cubicBezTo>
                  <a:cubicBezTo>
                    <a:pt x="17613" y="35362"/>
                    <a:pt x="17615" y="35362"/>
                    <a:pt x="17617" y="35362"/>
                  </a:cubicBezTo>
                  <a:cubicBezTo>
                    <a:pt x="18975" y="35433"/>
                    <a:pt x="20309" y="36334"/>
                    <a:pt x="21491" y="36934"/>
                  </a:cubicBezTo>
                  <a:cubicBezTo>
                    <a:pt x="23039" y="37720"/>
                    <a:pt x="24590" y="38497"/>
                    <a:pt x="26144" y="39263"/>
                  </a:cubicBezTo>
                  <a:cubicBezTo>
                    <a:pt x="29314" y="40829"/>
                    <a:pt x="32509" y="42344"/>
                    <a:pt x="35708" y="43851"/>
                  </a:cubicBezTo>
                  <a:cubicBezTo>
                    <a:pt x="35721" y="43754"/>
                    <a:pt x="35733" y="43655"/>
                    <a:pt x="35733" y="43553"/>
                  </a:cubicBezTo>
                  <a:cubicBezTo>
                    <a:pt x="35733" y="43428"/>
                    <a:pt x="35696" y="43293"/>
                    <a:pt x="35744" y="43175"/>
                  </a:cubicBezTo>
                  <a:cubicBezTo>
                    <a:pt x="35751" y="43159"/>
                    <a:pt x="35760" y="43147"/>
                    <a:pt x="35770" y="43134"/>
                  </a:cubicBezTo>
                  <a:cubicBezTo>
                    <a:pt x="35487" y="39531"/>
                    <a:pt x="35714" y="35839"/>
                    <a:pt x="35726" y="32231"/>
                  </a:cubicBezTo>
                  <a:cubicBezTo>
                    <a:pt x="35734" y="28694"/>
                    <a:pt x="35737" y="25159"/>
                    <a:pt x="35772" y="21624"/>
                  </a:cubicBezTo>
                  <a:cubicBezTo>
                    <a:pt x="35843" y="14443"/>
                    <a:pt x="35721" y="7259"/>
                    <a:pt x="35541" y="82"/>
                  </a:cubicBezTo>
                  <a:cubicBezTo>
                    <a:pt x="35040" y="72"/>
                    <a:pt x="34539" y="68"/>
                    <a:pt x="34038" y="58"/>
                  </a:cubicBezTo>
                  <a:lnTo>
                    <a:pt x="34038" y="58"/>
                  </a:lnTo>
                  <a:cubicBezTo>
                    <a:pt x="34071" y="90"/>
                    <a:pt x="34093" y="134"/>
                    <a:pt x="34093" y="192"/>
                  </a:cubicBezTo>
                  <a:cubicBezTo>
                    <a:pt x="34121" y="6983"/>
                    <a:pt x="34169" y="13773"/>
                    <a:pt x="34207" y="20564"/>
                  </a:cubicBezTo>
                  <a:cubicBezTo>
                    <a:pt x="34246" y="27344"/>
                    <a:pt x="34479" y="34161"/>
                    <a:pt x="34260" y="40935"/>
                  </a:cubicBezTo>
                  <a:cubicBezTo>
                    <a:pt x="34259" y="41007"/>
                    <a:pt x="34206" y="41042"/>
                    <a:pt x="34153" y="41042"/>
                  </a:cubicBezTo>
                  <a:cubicBezTo>
                    <a:pt x="34124" y="41042"/>
                    <a:pt x="34095" y="41032"/>
                    <a:pt x="34073" y="41012"/>
                  </a:cubicBezTo>
                  <a:cubicBezTo>
                    <a:pt x="34040" y="41052"/>
                    <a:pt x="33992" y="41080"/>
                    <a:pt x="33937" y="41080"/>
                  </a:cubicBezTo>
                  <a:cubicBezTo>
                    <a:pt x="33910" y="41080"/>
                    <a:pt x="33882" y="41073"/>
                    <a:pt x="33853" y="41058"/>
                  </a:cubicBezTo>
                  <a:cubicBezTo>
                    <a:pt x="28536" y="38207"/>
                    <a:pt x="23119" y="35484"/>
                    <a:pt x="17896" y="32461"/>
                  </a:cubicBezTo>
                  <a:lnTo>
                    <a:pt x="17896" y="32461"/>
                  </a:lnTo>
                  <a:cubicBezTo>
                    <a:pt x="17920" y="32527"/>
                    <a:pt x="17904" y="32595"/>
                    <a:pt x="17822" y="32632"/>
                  </a:cubicBezTo>
                  <a:cubicBezTo>
                    <a:pt x="12676" y="35008"/>
                    <a:pt x="7440" y="37430"/>
                    <a:pt x="2360" y="39615"/>
                  </a:cubicBezTo>
                  <a:lnTo>
                    <a:pt x="2360" y="39652"/>
                  </a:lnTo>
                  <a:cubicBezTo>
                    <a:pt x="2360" y="39767"/>
                    <a:pt x="2258" y="39825"/>
                    <a:pt x="2155" y="39825"/>
                  </a:cubicBezTo>
                  <a:cubicBezTo>
                    <a:pt x="2053" y="39825"/>
                    <a:pt x="1951" y="39767"/>
                    <a:pt x="1951" y="39652"/>
                  </a:cubicBezTo>
                  <a:cubicBezTo>
                    <a:pt x="1838" y="26447"/>
                    <a:pt x="1672" y="13224"/>
                    <a:pt x="1824" y="21"/>
                  </a:cubicBezTo>
                  <a:cubicBezTo>
                    <a:pt x="1270" y="16"/>
                    <a:pt x="718" y="10"/>
                    <a:pt x="166" y="0"/>
                  </a:cubicBezTo>
                  <a:close/>
                </a:path>
              </a:pathLst>
            </a:custGeom>
            <a:ln>
              <a:headEnd type="none" w="med" len="med"/>
              <a:tailEnd type="none" w="med" len="med"/>
            </a:ln>
          </p:spPr>
          <p:style>
            <a:lnRef idx="2">
              <a:schemeClr val="accent6">
                <a:shade val="50000"/>
              </a:schemeClr>
            </a:lnRef>
            <a:fillRef idx="1">
              <a:schemeClr val="accent6"/>
            </a:fillRef>
            <a:effectRef idx="0">
              <a:schemeClr val="accent6"/>
            </a:effectRef>
            <a:fontRef idx="minor">
              <a:schemeClr val="lt1"/>
            </a:fontRef>
          </p:style>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8" name="Google Shape;1639;p49"/>
            <p:cNvSpPr/>
            <p:nvPr/>
          </p:nvSpPr>
          <p:spPr>
            <a:xfrm>
              <a:off x="6476210" y="1477863"/>
              <a:ext cx="581542" cy="741106"/>
            </a:xfrm>
            <a:custGeom>
              <a:avLst/>
              <a:gdLst/>
              <a:ahLst/>
              <a:cxnLst/>
              <a:rect l="l" t="t" r="r" b="b"/>
              <a:pathLst>
                <a:path w="32010" h="40793" extrusionOk="0">
                  <a:moveTo>
                    <a:pt x="15282" y="0"/>
                  </a:moveTo>
                  <a:cubicBezTo>
                    <a:pt x="11029" y="0"/>
                    <a:pt x="6772" y="78"/>
                    <a:pt x="2517" y="78"/>
                  </a:cubicBezTo>
                  <a:cubicBezTo>
                    <a:pt x="1678" y="78"/>
                    <a:pt x="839" y="75"/>
                    <a:pt x="1" y="68"/>
                  </a:cubicBezTo>
                  <a:lnTo>
                    <a:pt x="1" y="68"/>
                  </a:lnTo>
                  <a:cubicBezTo>
                    <a:pt x="257" y="13150"/>
                    <a:pt x="255" y="26255"/>
                    <a:pt x="247" y="39342"/>
                  </a:cubicBezTo>
                  <a:cubicBezTo>
                    <a:pt x="5353" y="37001"/>
                    <a:pt x="10516" y="34770"/>
                    <a:pt x="15595" y="32374"/>
                  </a:cubicBezTo>
                  <a:cubicBezTo>
                    <a:pt x="15621" y="32362"/>
                    <a:pt x="15646" y="32356"/>
                    <a:pt x="15671" y="32356"/>
                  </a:cubicBezTo>
                  <a:cubicBezTo>
                    <a:pt x="15640" y="32276"/>
                    <a:pt x="15708" y="32177"/>
                    <a:pt x="15800" y="32177"/>
                  </a:cubicBezTo>
                  <a:cubicBezTo>
                    <a:pt x="15820" y="32177"/>
                    <a:pt x="15841" y="32181"/>
                    <a:pt x="15862" y="32191"/>
                  </a:cubicBezTo>
                  <a:cubicBezTo>
                    <a:pt x="21324" y="34883"/>
                    <a:pt x="26638" y="37917"/>
                    <a:pt x="32010" y="40792"/>
                  </a:cubicBezTo>
                  <a:cubicBezTo>
                    <a:pt x="31716" y="34080"/>
                    <a:pt x="31861" y="27326"/>
                    <a:pt x="31815" y="20608"/>
                  </a:cubicBezTo>
                  <a:cubicBezTo>
                    <a:pt x="31769" y="13817"/>
                    <a:pt x="31730" y="7027"/>
                    <a:pt x="31674" y="236"/>
                  </a:cubicBezTo>
                  <a:cubicBezTo>
                    <a:pt x="31674" y="176"/>
                    <a:pt x="31698" y="130"/>
                    <a:pt x="31732" y="98"/>
                  </a:cubicBezTo>
                  <a:cubicBezTo>
                    <a:pt x="26451" y="14"/>
                    <a:pt x="21164" y="10"/>
                    <a:pt x="15884" y="1"/>
                  </a:cubicBezTo>
                  <a:cubicBezTo>
                    <a:pt x="15683" y="0"/>
                    <a:pt x="15482" y="0"/>
                    <a:pt x="15282" y="0"/>
                  </a:cubicBezTo>
                  <a:close/>
                </a:path>
              </a:pathLst>
            </a:custGeom>
            <a:ln>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spcFirstLastPara="1" wrap="square" lIns="91425" tIns="91425" rIns="91425" bIns="91425" anchor="ctr" anchorCtr="0">
              <a:noAutofit/>
            </a:bodyPr>
            <a:lstStyle/>
            <a:p>
              <a:pPr marL="0" lvl="0" indent="0" algn="ctr" rtl="0">
                <a:spcBef>
                  <a:spcPts val="0"/>
                </a:spcBef>
                <a:spcAft>
                  <a:spcPts val="0"/>
                </a:spcAft>
                <a:buNone/>
              </a:pPr>
              <a:r>
                <a:rPr lang="en-US" sz="2400" b="1" dirty="0">
                  <a:solidFill>
                    <a:srgbClr val="C00000"/>
                  </a:solidFill>
                  <a:latin typeface="Arial" panose="020B0604020202020204" pitchFamily="34" charset="0"/>
                  <a:cs typeface="Arial" panose="020B0604020202020204" pitchFamily="34" charset="0"/>
                </a:rPr>
                <a:t>Bài 3</a:t>
              </a:r>
              <a:endParaRPr sz="2400" b="1" dirty="0">
                <a:solidFill>
                  <a:srgbClr val="C00000"/>
                </a:solidFill>
                <a:latin typeface="Arial" panose="020B0604020202020204" pitchFamily="34" charset="0"/>
                <a:cs typeface="Arial" panose="020B0604020202020204" pitchFamily="34" charset="0"/>
              </a:endParaRPr>
            </a:p>
          </p:txBody>
        </p:sp>
      </p:grpSp>
      <p:sp>
        <p:nvSpPr>
          <p:cNvPr id="9" name="Content Placeholder 2"/>
          <p:cNvSpPr txBox="1">
            <a:spLocks/>
          </p:cNvSpPr>
          <p:nvPr/>
        </p:nvSpPr>
        <p:spPr>
          <a:xfrm>
            <a:off x="819044" y="842665"/>
            <a:ext cx="7275474" cy="3293906"/>
          </a:xfrm>
          <a:prstGeom prst="rect">
            <a:avLst/>
          </a:prstGeom>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indent="269875" algn="just">
              <a:lnSpc>
                <a:spcPct val="110000"/>
              </a:lnSpc>
              <a:spcAft>
                <a:spcPts val="1200"/>
              </a:spcAft>
            </a:pPr>
            <a:r>
              <a:rPr lang="en-US" sz="1800" dirty="0">
                <a:latin typeface="Arial" panose="020B0604020202020204" pitchFamily="34" charset="0"/>
                <a:cs typeface="Arial" panose="020B0604020202020204" pitchFamily="34" charset="0"/>
              </a:rPr>
              <a:t>Em chọn từ nào trong ngoặc đơn </a:t>
            </a:r>
            <a:r>
              <a:rPr lang="en-US" sz="1800" b="1" i="1" dirty="0">
                <a:solidFill>
                  <a:srgbClr val="0000FF"/>
                </a:solidFill>
                <a:latin typeface="Arial" panose="020B0604020202020204" pitchFamily="34" charset="0"/>
                <a:cs typeface="Arial" panose="020B0604020202020204" pitchFamily="34" charset="0"/>
              </a:rPr>
              <a:t>(nghị lực, quyết tâm, nản chí, quyết chí, kiên nhẫn, nguyện vọng) </a:t>
            </a:r>
            <a:r>
              <a:rPr lang="en-US" sz="1800" dirty="0">
                <a:latin typeface="Arial" panose="020B0604020202020204" pitchFamily="34" charset="0"/>
                <a:cs typeface="Arial" panose="020B0604020202020204" pitchFamily="34" charset="0"/>
              </a:rPr>
              <a:t>để điền vào ô trống?</a:t>
            </a:r>
          </a:p>
          <a:p>
            <a:pPr indent="269875" algn="just">
              <a:lnSpc>
                <a:spcPct val="110000"/>
              </a:lnSpc>
            </a:pPr>
            <a:r>
              <a:rPr lang="en-US" sz="1800" dirty="0">
                <a:latin typeface="Arial" panose="020B0604020202020204" pitchFamily="34" charset="0"/>
                <a:cs typeface="Arial" panose="020B0604020202020204" pitchFamily="34" charset="0"/>
              </a:rPr>
              <a:t>Nguyễn Ngọc Ký là một thiếu niên giàu ....................... Bị liệt cả hai tay, em buồn nhưng không…………. Ở nhà em tự tập viết bằng chân.</a:t>
            </a:r>
          </a:p>
          <a:p>
            <a:pPr algn="just">
              <a:lnSpc>
                <a:spcPct val="110000"/>
              </a:lnSpc>
            </a:pPr>
            <a:r>
              <a:rPr lang="en-US" sz="1800" dirty="0">
                <a:latin typeface="Arial" panose="020B0604020202020204" pitchFamily="34" charset="0"/>
                <a:cs typeface="Arial" panose="020B0604020202020204" pitchFamily="34" charset="0"/>
              </a:rPr>
              <a:t>…………….. của em làm cô giáo cảm động, nhận em vào học. Trong quá trình học tập, cũng có lúc Ký thiếu ………………, nhưng được cô giáo và các bạn luôn tận tình giúp đỡ, em càng …………… học hành. Cuối cùng, Ký đã vượt qua mọi khó khăn. Tốt nghiệp một trường đại học danh tiếng, Nguyễn Ngọc Ký đạt ……………...……</a:t>
            </a:r>
            <a:r>
              <a:rPr lang="en-US" sz="1800" dirty="0">
                <a:solidFill>
                  <a:srgbClr val="002060"/>
                </a:solidFill>
                <a:latin typeface="Arial" panose="020B0604020202020204" pitchFamily="34" charset="0"/>
                <a:cs typeface="Arial" panose="020B0604020202020204" pitchFamily="34" charset="0"/>
              </a:rPr>
              <a:t> </a:t>
            </a:r>
            <a:r>
              <a:rPr lang="en-US" sz="1800" dirty="0">
                <a:latin typeface="Arial" panose="020B0604020202020204" pitchFamily="34" charset="0"/>
                <a:cs typeface="Arial" panose="020B0604020202020204" pitchFamily="34" charset="0"/>
              </a:rPr>
              <a:t>trở thành thầy giáo và được tặng danh hiệu cao quý Nhà giáo Ưu tú.</a:t>
            </a:r>
          </a:p>
        </p:txBody>
      </p:sp>
    </p:spTree>
    <p:extLst>
      <p:ext uri="{BB962C8B-B14F-4D97-AF65-F5344CB8AC3E}">
        <p14:creationId xmlns:p14="http://schemas.microsoft.com/office/powerpoint/2010/main" val="14672436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par>
                          <p:cTn id="8" fill="hold">
                            <p:stCondLst>
                              <p:cond delay="2000"/>
                            </p:stCondLst>
                            <p:childTnLst>
                              <p:par>
                                <p:cTn id="9" presetID="18" presetClass="entr" presetSubtype="12"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strips(downLeft)">
                                      <p:cBhvr>
                                        <p:cTn id="1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21</a:t>
            </a:fld>
            <a:endParaRPr lang="en"/>
          </a:p>
        </p:txBody>
      </p:sp>
      <p:grpSp>
        <p:nvGrpSpPr>
          <p:cNvPr id="4" name="Google Shape;3111;p71"/>
          <p:cNvGrpSpPr/>
          <p:nvPr/>
        </p:nvGrpSpPr>
        <p:grpSpPr>
          <a:xfrm>
            <a:off x="3029951" y="81127"/>
            <a:ext cx="3084098" cy="539109"/>
            <a:chOff x="4995725" y="3783017"/>
            <a:chExt cx="753225" cy="271993"/>
          </a:xfrm>
        </p:grpSpPr>
        <p:sp>
          <p:nvSpPr>
            <p:cNvPr id="5" name="Google Shape;3112;p71"/>
            <p:cNvSpPr/>
            <p:nvPr/>
          </p:nvSpPr>
          <p:spPr>
            <a:xfrm>
              <a:off x="4995725" y="3783017"/>
              <a:ext cx="753225" cy="271993"/>
            </a:xfrm>
            <a:custGeom>
              <a:avLst/>
              <a:gdLst/>
              <a:ahLst/>
              <a:cxnLst/>
              <a:rect l="l" t="t" r="r" b="b"/>
              <a:pathLst>
                <a:path w="40545" h="14641" extrusionOk="0">
                  <a:moveTo>
                    <a:pt x="4196" y="545"/>
                  </a:moveTo>
                  <a:cubicBezTo>
                    <a:pt x="5494" y="545"/>
                    <a:pt x="6820" y="649"/>
                    <a:pt x="8088" y="649"/>
                  </a:cubicBezTo>
                  <a:cubicBezTo>
                    <a:pt x="10056" y="682"/>
                    <a:pt x="11991" y="682"/>
                    <a:pt x="13959" y="716"/>
                  </a:cubicBezTo>
                  <a:cubicBezTo>
                    <a:pt x="20644" y="772"/>
                    <a:pt x="27352" y="898"/>
                    <a:pt x="34045" y="898"/>
                  </a:cubicBezTo>
                  <a:cubicBezTo>
                    <a:pt x="35334" y="898"/>
                    <a:pt x="36622" y="893"/>
                    <a:pt x="37909" y="882"/>
                  </a:cubicBezTo>
                  <a:cubicBezTo>
                    <a:pt x="37976" y="882"/>
                    <a:pt x="38043" y="882"/>
                    <a:pt x="38076" y="849"/>
                  </a:cubicBezTo>
                  <a:cubicBezTo>
                    <a:pt x="38410" y="882"/>
                    <a:pt x="38843" y="849"/>
                    <a:pt x="39110" y="983"/>
                  </a:cubicBezTo>
                  <a:cubicBezTo>
                    <a:pt x="40011" y="1483"/>
                    <a:pt x="39711" y="2784"/>
                    <a:pt x="39677" y="3584"/>
                  </a:cubicBezTo>
                  <a:cubicBezTo>
                    <a:pt x="39644" y="4885"/>
                    <a:pt x="39611" y="6186"/>
                    <a:pt x="39611" y="7454"/>
                  </a:cubicBezTo>
                  <a:cubicBezTo>
                    <a:pt x="39611" y="8755"/>
                    <a:pt x="39611" y="10056"/>
                    <a:pt x="39644" y="11357"/>
                  </a:cubicBezTo>
                  <a:cubicBezTo>
                    <a:pt x="39677" y="12157"/>
                    <a:pt x="39977" y="13291"/>
                    <a:pt x="38877" y="13658"/>
                  </a:cubicBezTo>
                  <a:cubicBezTo>
                    <a:pt x="38762" y="13701"/>
                    <a:pt x="38617" y="13713"/>
                    <a:pt x="38460" y="13713"/>
                  </a:cubicBezTo>
                  <a:cubicBezTo>
                    <a:pt x="38250" y="13713"/>
                    <a:pt x="38019" y="13692"/>
                    <a:pt x="37809" y="13692"/>
                  </a:cubicBezTo>
                  <a:cubicBezTo>
                    <a:pt x="34740" y="13642"/>
                    <a:pt x="31663" y="13617"/>
                    <a:pt x="28586" y="13617"/>
                  </a:cubicBezTo>
                  <a:cubicBezTo>
                    <a:pt x="25509" y="13617"/>
                    <a:pt x="22432" y="13642"/>
                    <a:pt x="19363" y="13692"/>
                  </a:cubicBezTo>
                  <a:cubicBezTo>
                    <a:pt x="16260" y="13725"/>
                    <a:pt x="13158" y="13792"/>
                    <a:pt x="10089" y="13858"/>
                  </a:cubicBezTo>
                  <a:cubicBezTo>
                    <a:pt x="8522" y="13892"/>
                    <a:pt x="6987" y="13925"/>
                    <a:pt x="5453" y="13992"/>
                  </a:cubicBezTo>
                  <a:cubicBezTo>
                    <a:pt x="4871" y="14005"/>
                    <a:pt x="4154" y="14086"/>
                    <a:pt x="3451" y="14086"/>
                  </a:cubicBezTo>
                  <a:cubicBezTo>
                    <a:pt x="2381" y="14086"/>
                    <a:pt x="1346" y="13897"/>
                    <a:pt x="883" y="12991"/>
                  </a:cubicBezTo>
                  <a:cubicBezTo>
                    <a:pt x="916" y="12958"/>
                    <a:pt x="950" y="12891"/>
                    <a:pt x="916" y="12858"/>
                  </a:cubicBezTo>
                  <a:cubicBezTo>
                    <a:pt x="816" y="10823"/>
                    <a:pt x="649" y="8821"/>
                    <a:pt x="649" y="6787"/>
                  </a:cubicBezTo>
                  <a:cubicBezTo>
                    <a:pt x="616" y="5219"/>
                    <a:pt x="149" y="882"/>
                    <a:pt x="2284" y="649"/>
                  </a:cubicBezTo>
                  <a:cubicBezTo>
                    <a:pt x="2907" y="571"/>
                    <a:pt x="3548" y="545"/>
                    <a:pt x="4196" y="545"/>
                  </a:cubicBezTo>
                  <a:close/>
                  <a:moveTo>
                    <a:pt x="3001" y="0"/>
                  </a:moveTo>
                  <a:cubicBezTo>
                    <a:pt x="2075" y="0"/>
                    <a:pt x="1083" y="106"/>
                    <a:pt x="549" y="882"/>
                  </a:cubicBezTo>
                  <a:cubicBezTo>
                    <a:pt x="82" y="1516"/>
                    <a:pt x="149" y="2517"/>
                    <a:pt x="116" y="3251"/>
                  </a:cubicBezTo>
                  <a:cubicBezTo>
                    <a:pt x="82" y="4285"/>
                    <a:pt x="49" y="5286"/>
                    <a:pt x="49" y="6286"/>
                  </a:cubicBezTo>
                  <a:cubicBezTo>
                    <a:pt x="49" y="8321"/>
                    <a:pt x="116" y="10389"/>
                    <a:pt x="382" y="12391"/>
                  </a:cubicBezTo>
                  <a:cubicBezTo>
                    <a:pt x="349" y="12424"/>
                    <a:pt x="316" y="12457"/>
                    <a:pt x="316" y="12524"/>
                  </a:cubicBezTo>
                  <a:cubicBezTo>
                    <a:pt x="1" y="14365"/>
                    <a:pt x="1955" y="14641"/>
                    <a:pt x="3598" y="14641"/>
                  </a:cubicBezTo>
                  <a:cubicBezTo>
                    <a:pt x="4218" y="14641"/>
                    <a:pt x="4793" y="14601"/>
                    <a:pt x="5186" y="14592"/>
                  </a:cubicBezTo>
                  <a:cubicBezTo>
                    <a:pt x="8855" y="14459"/>
                    <a:pt x="12558" y="14359"/>
                    <a:pt x="16260" y="14325"/>
                  </a:cubicBezTo>
                  <a:cubicBezTo>
                    <a:pt x="20050" y="14254"/>
                    <a:pt x="23840" y="14221"/>
                    <a:pt x="27630" y="14221"/>
                  </a:cubicBezTo>
                  <a:cubicBezTo>
                    <a:pt x="30912" y="14221"/>
                    <a:pt x="34194" y="14246"/>
                    <a:pt x="37476" y="14292"/>
                  </a:cubicBezTo>
                  <a:cubicBezTo>
                    <a:pt x="37421" y="14428"/>
                    <a:pt x="37544" y="14586"/>
                    <a:pt x="37699" y="14586"/>
                  </a:cubicBezTo>
                  <a:cubicBezTo>
                    <a:pt x="37735" y="14586"/>
                    <a:pt x="37772" y="14577"/>
                    <a:pt x="37809" y="14559"/>
                  </a:cubicBezTo>
                  <a:cubicBezTo>
                    <a:pt x="37976" y="14492"/>
                    <a:pt x="38176" y="14392"/>
                    <a:pt x="38343" y="14259"/>
                  </a:cubicBezTo>
                  <a:cubicBezTo>
                    <a:pt x="38376" y="14259"/>
                    <a:pt x="38410" y="14225"/>
                    <a:pt x="38410" y="14192"/>
                  </a:cubicBezTo>
                  <a:cubicBezTo>
                    <a:pt x="38538" y="14197"/>
                    <a:pt x="38665" y="14201"/>
                    <a:pt x="38787" y="14201"/>
                  </a:cubicBezTo>
                  <a:cubicBezTo>
                    <a:pt x="39493" y="14201"/>
                    <a:pt x="40079" y="14062"/>
                    <a:pt x="40278" y="13125"/>
                  </a:cubicBezTo>
                  <a:cubicBezTo>
                    <a:pt x="40444" y="12257"/>
                    <a:pt x="40278" y="11223"/>
                    <a:pt x="40244" y="10356"/>
                  </a:cubicBezTo>
                  <a:cubicBezTo>
                    <a:pt x="40244" y="9222"/>
                    <a:pt x="40211" y="8088"/>
                    <a:pt x="40244" y="6953"/>
                  </a:cubicBezTo>
                  <a:cubicBezTo>
                    <a:pt x="40244" y="5819"/>
                    <a:pt x="40278" y="4685"/>
                    <a:pt x="40311" y="3584"/>
                  </a:cubicBezTo>
                  <a:cubicBezTo>
                    <a:pt x="40311" y="2884"/>
                    <a:pt x="40545" y="1917"/>
                    <a:pt x="40278" y="1249"/>
                  </a:cubicBezTo>
                  <a:cubicBezTo>
                    <a:pt x="40017" y="573"/>
                    <a:pt x="39290" y="282"/>
                    <a:pt x="38587" y="282"/>
                  </a:cubicBezTo>
                  <a:cubicBezTo>
                    <a:pt x="38389" y="282"/>
                    <a:pt x="38193" y="305"/>
                    <a:pt x="38009" y="349"/>
                  </a:cubicBezTo>
                  <a:cubicBezTo>
                    <a:pt x="37976" y="349"/>
                    <a:pt x="37943" y="315"/>
                    <a:pt x="37909" y="315"/>
                  </a:cubicBezTo>
                  <a:cubicBezTo>
                    <a:pt x="28836" y="115"/>
                    <a:pt x="19730" y="149"/>
                    <a:pt x="10623" y="82"/>
                  </a:cubicBezTo>
                  <a:cubicBezTo>
                    <a:pt x="8422" y="49"/>
                    <a:pt x="6220" y="49"/>
                    <a:pt x="3985" y="15"/>
                  </a:cubicBezTo>
                  <a:cubicBezTo>
                    <a:pt x="3685" y="15"/>
                    <a:pt x="3347" y="0"/>
                    <a:pt x="3001" y="0"/>
                  </a:cubicBezTo>
                  <a:close/>
                </a:path>
              </a:pathLst>
            </a:custGeom>
            <a:ln/>
          </p:spPr>
          <p:style>
            <a:lnRef idx="1">
              <a:schemeClr val="accent6"/>
            </a:lnRef>
            <a:fillRef idx="2">
              <a:schemeClr val="accent6"/>
            </a:fillRef>
            <a:effectRef idx="1">
              <a:schemeClr val="accent6"/>
            </a:effectRef>
            <a:fontRef idx="minor">
              <a:schemeClr val="dk1"/>
            </a:fontRef>
          </p:style>
          <p:txBody>
            <a:bodyPr spcFirstLastPara="1" wrap="square" lIns="91425" tIns="91425" rIns="91425" bIns="91425" anchor="ctr" anchorCtr="0">
              <a:noAutofit/>
            </a:bodyPr>
            <a:lstStyle/>
            <a:p>
              <a:pPr marL="0" lvl="0" indent="0" algn="l" rtl="0">
                <a:spcBef>
                  <a:spcPts val="0"/>
                </a:spcBef>
                <a:spcAft>
                  <a:spcPts val="0"/>
                </a:spcAft>
                <a:buNone/>
              </a:pPr>
              <a:endParaRPr lang="vi-VN" sz="2800" dirty="0">
                <a:solidFill>
                  <a:srgbClr val="C00000"/>
                </a:solidFill>
              </a:endParaRPr>
            </a:p>
          </p:txBody>
        </p:sp>
        <p:sp>
          <p:nvSpPr>
            <p:cNvPr id="6" name="Google Shape;3113;p71"/>
            <p:cNvSpPr/>
            <p:nvPr/>
          </p:nvSpPr>
          <p:spPr>
            <a:xfrm>
              <a:off x="4998475" y="3793141"/>
              <a:ext cx="740555" cy="251577"/>
            </a:xfrm>
            <a:custGeom>
              <a:avLst/>
              <a:gdLst/>
              <a:ahLst/>
              <a:cxnLst/>
              <a:rect l="l" t="t" r="r" b="b"/>
              <a:pathLst>
                <a:path w="39863" h="13542" extrusionOk="0">
                  <a:moveTo>
                    <a:pt x="7706" y="596"/>
                  </a:moveTo>
                  <a:cubicBezTo>
                    <a:pt x="7940" y="596"/>
                    <a:pt x="8173" y="604"/>
                    <a:pt x="8407" y="638"/>
                  </a:cubicBezTo>
                  <a:cubicBezTo>
                    <a:pt x="8540" y="638"/>
                    <a:pt x="8540" y="838"/>
                    <a:pt x="8407" y="871"/>
                  </a:cubicBezTo>
                  <a:cubicBezTo>
                    <a:pt x="8251" y="882"/>
                    <a:pt x="8096" y="886"/>
                    <a:pt x="7940" y="886"/>
                  </a:cubicBezTo>
                  <a:cubicBezTo>
                    <a:pt x="7629" y="886"/>
                    <a:pt x="7317" y="871"/>
                    <a:pt x="7006" y="871"/>
                  </a:cubicBezTo>
                  <a:cubicBezTo>
                    <a:pt x="6839" y="871"/>
                    <a:pt x="6839" y="638"/>
                    <a:pt x="7006" y="604"/>
                  </a:cubicBezTo>
                  <a:cubicBezTo>
                    <a:pt x="7239" y="604"/>
                    <a:pt x="7473" y="596"/>
                    <a:pt x="7706" y="596"/>
                  </a:cubicBezTo>
                  <a:close/>
                  <a:moveTo>
                    <a:pt x="27120" y="538"/>
                  </a:moveTo>
                  <a:cubicBezTo>
                    <a:pt x="27687" y="604"/>
                    <a:pt x="28221" y="571"/>
                    <a:pt x="28755" y="604"/>
                  </a:cubicBezTo>
                  <a:cubicBezTo>
                    <a:pt x="28888" y="604"/>
                    <a:pt x="28955" y="838"/>
                    <a:pt x="28788" y="871"/>
                  </a:cubicBezTo>
                  <a:cubicBezTo>
                    <a:pt x="28591" y="906"/>
                    <a:pt x="28393" y="921"/>
                    <a:pt x="28195" y="921"/>
                  </a:cubicBezTo>
                  <a:cubicBezTo>
                    <a:pt x="27826" y="921"/>
                    <a:pt x="27456" y="870"/>
                    <a:pt x="27087" y="804"/>
                  </a:cubicBezTo>
                  <a:cubicBezTo>
                    <a:pt x="26954" y="771"/>
                    <a:pt x="26987" y="538"/>
                    <a:pt x="27120" y="538"/>
                  </a:cubicBezTo>
                  <a:close/>
                  <a:moveTo>
                    <a:pt x="10541" y="667"/>
                  </a:moveTo>
                  <a:cubicBezTo>
                    <a:pt x="10552" y="667"/>
                    <a:pt x="10563" y="668"/>
                    <a:pt x="10575" y="671"/>
                  </a:cubicBezTo>
                  <a:cubicBezTo>
                    <a:pt x="10942" y="738"/>
                    <a:pt x="11309" y="738"/>
                    <a:pt x="11709" y="738"/>
                  </a:cubicBezTo>
                  <a:cubicBezTo>
                    <a:pt x="11843" y="738"/>
                    <a:pt x="11876" y="938"/>
                    <a:pt x="11743" y="971"/>
                  </a:cubicBezTo>
                  <a:cubicBezTo>
                    <a:pt x="11622" y="990"/>
                    <a:pt x="11503" y="998"/>
                    <a:pt x="11387" y="998"/>
                  </a:cubicBezTo>
                  <a:cubicBezTo>
                    <a:pt x="11086" y="998"/>
                    <a:pt x="10797" y="943"/>
                    <a:pt x="10508" y="871"/>
                  </a:cubicBezTo>
                  <a:cubicBezTo>
                    <a:pt x="10387" y="810"/>
                    <a:pt x="10431" y="667"/>
                    <a:pt x="10541" y="667"/>
                  </a:cubicBezTo>
                  <a:close/>
                  <a:moveTo>
                    <a:pt x="3370" y="671"/>
                  </a:moveTo>
                  <a:cubicBezTo>
                    <a:pt x="3937" y="671"/>
                    <a:pt x="4538" y="671"/>
                    <a:pt x="5105" y="771"/>
                  </a:cubicBezTo>
                  <a:cubicBezTo>
                    <a:pt x="5238" y="804"/>
                    <a:pt x="5205" y="971"/>
                    <a:pt x="5071" y="1005"/>
                  </a:cubicBezTo>
                  <a:cubicBezTo>
                    <a:pt x="4504" y="1005"/>
                    <a:pt x="3904" y="905"/>
                    <a:pt x="3370" y="838"/>
                  </a:cubicBezTo>
                  <a:cubicBezTo>
                    <a:pt x="3237" y="838"/>
                    <a:pt x="3237" y="671"/>
                    <a:pt x="3370" y="671"/>
                  </a:cubicBezTo>
                  <a:close/>
                  <a:moveTo>
                    <a:pt x="17614" y="604"/>
                  </a:moveTo>
                  <a:cubicBezTo>
                    <a:pt x="18114" y="604"/>
                    <a:pt x="18648" y="604"/>
                    <a:pt x="19148" y="704"/>
                  </a:cubicBezTo>
                  <a:cubicBezTo>
                    <a:pt x="19315" y="738"/>
                    <a:pt x="19248" y="1005"/>
                    <a:pt x="19115" y="1005"/>
                  </a:cubicBezTo>
                  <a:cubicBezTo>
                    <a:pt x="18614" y="1005"/>
                    <a:pt x="18081" y="971"/>
                    <a:pt x="17580" y="871"/>
                  </a:cubicBezTo>
                  <a:cubicBezTo>
                    <a:pt x="17380" y="871"/>
                    <a:pt x="17447" y="604"/>
                    <a:pt x="17614" y="604"/>
                  </a:cubicBezTo>
                  <a:close/>
                  <a:moveTo>
                    <a:pt x="21750" y="690"/>
                  </a:moveTo>
                  <a:cubicBezTo>
                    <a:pt x="21906" y="690"/>
                    <a:pt x="22061" y="693"/>
                    <a:pt x="22217" y="704"/>
                  </a:cubicBezTo>
                  <a:cubicBezTo>
                    <a:pt x="22384" y="738"/>
                    <a:pt x="22384" y="971"/>
                    <a:pt x="22217" y="1005"/>
                  </a:cubicBezTo>
                  <a:cubicBezTo>
                    <a:pt x="22061" y="1016"/>
                    <a:pt x="21906" y="1019"/>
                    <a:pt x="21750" y="1019"/>
                  </a:cubicBezTo>
                  <a:cubicBezTo>
                    <a:pt x="21439" y="1019"/>
                    <a:pt x="21127" y="1005"/>
                    <a:pt x="20816" y="1005"/>
                  </a:cubicBezTo>
                  <a:cubicBezTo>
                    <a:pt x="20649" y="1005"/>
                    <a:pt x="20649" y="704"/>
                    <a:pt x="20816" y="704"/>
                  </a:cubicBezTo>
                  <a:cubicBezTo>
                    <a:pt x="21127" y="704"/>
                    <a:pt x="21439" y="690"/>
                    <a:pt x="21750" y="690"/>
                  </a:cubicBezTo>
                  <a:close/>
                  <a:moveTo>
                    <a:pt x="25044" y="685"/>
                  </a:moveTo>
                  <a:cubicBezTo>
                    <a:pt x="25262" y="685"/>
                    <a:pt x="25477" y="698"/>
                    <a:pt x="25686" y="738"/>
                  </a:cubicBezTo>
                  <a:cubicBezTo>
                    <a:pt x="25786" y="738"/>
                    <a:pt x="25786" y="938"/>
                    <a:pt x="25686" y="971"/>
                  </a:cubicBezTo>
                  <a:cubicBezTo>
                    <a:pt x="25477" y="1010"/>
                    <a:pt x="25262" y="1024"/>
                    <a:pt x="25044" y="1024"/>
                  </a:cubicBezTo>
                  <a:cubicBezTo>
                    <a:pt x="24707" y="1024"/>
                    <a:pt x="24363" y="991"/>
                    <a:pt x="24018" y="971"/>
                  </a:cubicBezTo>
                  <a:cubicBezTo>
                    <a:pt x="23851" y="971"/>
                    <a:pt x="23851" y="738"/>
                    <a:pt x="24018" y="738"/>
                  </a:cubicBezTo>
                  <a:cubicBezTo>
                    <a:pt x="24363" y="717"/>
                    <a:pt x="24707" y="685"/>
                    <a:pt x="25044" y="685"/>
                  </a:cubicBezTo>
                  <a:close/>
                  <a:moveTo>
                    <a:pt x="15245" y="838"/>
                  </a:moveTo>
                  <a:cubicBezTo>
                    <a:pt x="15412" y="838"/>
                    <a:pt x="15412" y="1071"/>
                    <a:pt x="15245" y="1071"/>
                  </a:cubicBezTo>
                  <a:cubicBezTo>
                    <a:pt x="15134" y="1082"/>
                    <a:pt x="15027" y="1086"/>
                    <a:pt x="14920" y="1086"/>
                  </a:cubicBezTo>
                  <a:cubicBezTo>
                    <a:pt x="14708" y="1086"/>
                    <a:pt x="14500" y="1071"/>
                    <a:pt x="14278" y="1071"/>
                  </a:cubicBezTo>
                  <a:cubicBezTo>
                    <a:pt x="14144" y="1038"/>
                    <a:pt x="14144" y="871"/>
                    <a:pt x="14278" y="838"/>
                  </a:cubicBezTo>
                  <a:close/>
                  <a:moveTo>
                    <a:pt x="35793" y="690"/>
                  </a:moveTo>
                  <a:cubicBezTo>
                    <a:pt x="35993" y="690"/>
                    <a:pt x="36194" y="704"/>
                    <a:pt x="36394" y="738"/>
                  </a:cubicBezTo>
                  <a:cubicBezTo>
                    <a:pt x="36527" y="771"/>
                    <a:pt x="36494" y="971"/>
                    <a:pt x="36360" y="971"/>
                  </a:cubicBezTo>
                  <a:cubicBezTo>
                    <a:pt x="35793" y="1005"/>
                    <a:pt x="35226" y="1005"/>
                    <a:pt x="34659" y="1105"/>
                  </a:cubicBezTo>
                  <a:cubicBezTo>
                    <a:pt x="34492" y="1105"/>
                    <a:pt x="34426" y="871"/>
                    <a:pt x="34592" y="838"/>
                  </a:cubicBezTo>
                  <a:cubicBezTo>
                    <a:pt x="34993" y="749"/>
                    <a:pt x="35393" y="690"/>
                    <a:pt x="35793" y="690"/>
                  </a:cubicBezTo>
                  <a:close/>
                  <a:moveTo>
                    <a:pt x="30631" y="868"/>
                  </a:moveTo>
                  <a:cubicBezTo>
                    <a:pt x="30639" y="868"/>
                    <a:pt x="30647" y="869"/>
                    <a:pt x="30656" y="871"/>
                  </a:cubicBezTo>
                  <a:cubicBezTo>
                    <a:pt x="31190" y="938"/>
                    <a:pt x="31757" y="938"/>
                    <a:pt x="32291" y="938"/>
                  </a:cubicBezTo>
                  <a:cubicBezTo>
                    <a:pt x="32424" y="938"/>
                    <a:pt x="32458" y="1171"/>
                    <a:pt x="32324" y="1205"/>
                  </a:cubicBezTo>
                  <a:cubicBezTo>
                    <a:pt x="32135" y="1238"/>
                    <a:pt x="31946" y="1253"/>
                    <a:pt x="31757" y="1253"/>
                  </a:cubicBezTo>
                  <a:cubicBezTo>
                    <a:pt x="31379" y="1253"/>
                    <a:pt x="31001" y="1194"/>
                    <a:pt x="30623" y="1105"/>
                  </a:cubicBezTo>
                  <a:cubicBezTo>
                    <a:pt x="30498" y="1074"/>
                    <a:pt x="30519" y="868"/>
                    <a:pt x="30631" y="868"/>
                  </a:cubicBezTo>
                  <a:close/>
                  <a:moveTo>
                    <a:pt x="37761" y="902"/>
                  </a:moveTo>
                  <a:cubicBezTo>
                    <a:pt x="37772" y="902"/>
                    <a:pt x="37783" y="903"/>
                    <a:pt x="37795" y="905"/>
                  </a:cubicBezTo>
                  <a:cubicBezTo>
                    <a:pt x="38195" y="971"/>
                    <a:pt x="38595" y="1205"/>
                    <a:pt x="38729" y="1572"/>
                  </a:cubicBezTo>
                  <a:cubicBezTo>
                    <a:pt x="38776" y="1667"/>
                    <a:pt x="38687" y="1746"/>
                    <a:pt x="38596" y="1746"/>
                  </a:cubicBezTo>
                  <a:cubicBezTo>
                    <a:pt x="38560" y="1746"/>
                    <a:pt x="38524" y="1733"/>
                    <a:pt x="38495" y="1705"/>
                  </a:cubicBezTo>
                  <a:cubicBezTo>
                    <a:pt x="38262" y="1505"/>
                    <a:pt x="38028" y="1305"/>
                    <a:pt x="37695" y="1205"/>
                  </a:cubicBezTo>
                  <a:cubicBezTo>
                    <a:pt x="37506" y="1142"/>
                    <a:pt x="37584" y="902"/>
                    <a:pt x="37761" y="902"/>
                  </a:cubicBezTo>
                  <a:close/>
                  <a:moveTo>
                    <a:pt x="2326" y="659"/>
                  </a:moveTo>
                  <a:cubicBezTo>
                    <a:pt x="2449" y="659"/>
                    <a:pt x="2487" y="850"/>
                    <a:pt x="2369" y="938"/>
                  </a:cubicBezTo>
                  <a:cubicBezTo>
                    <a:pt x="2236" y="1038"/>
                    <a:pt x="2036" y="1138"/>
                    <a:pt x="1902" y="1305"/>
                  </a:cubicBezTo>
                  <a:cubicBezTo>
                    <a:pt x="1769" y="1438"/>
                    <a:pt x="1635" y="1638"/>
                    <a:pt x="1569" y="1839"/>
                  </a:cubicBezTo>
                  <a:cubicBezTo>
                    <a:pt x="1554" y="1868"/>
                    <a:pt x="1519" y="1885"/>
                    <a:pt x="1484" y="1885"/>
                  </a:cubicBezTo>
                  <a:cubicBezTo>
                    <a:pt x="1442" y="1885"/>
                    <a:pt x="1402" y="1860"/>
                    <a:pt x="1402" y="1805"/>
                  </a:cubicBezTo>
                  <a:cubicBezTo>
                    <a:pt x="1469" y="1338"/>
                    <a:pt x="1802" y="804"/>
                    <a:pt x="2269" y="671"/>
                  </a:cubicBezTo>
                  <a:cubicBezTo>
                    <a:pt x="2290" y="663"/>
                    <a:pt x="2308" y="659"/>
                    <a:pt x="2326" y="659"/>
                  </a:cubicBezTo>
                  <a:close/>
                  <a:moveTo>
                    <a:pt x="38710" y="3003"/>
                  </a:moveTo>
                  <a:cubicBezTo>
                    <a:pt x="38740" y="3003"/>
                    <a:pt x="38770" y="3014"/>
                    <a:pt x="38795" y="3039"/>
                  </a:cubicBezTo>
                  <a:cubicBezTo>
                    <a:pt x="38962" y="3206"/>
                    <a:pt x="38862" y="3540"/>
                    <a:pt x="38729" y="3707"/>
                  </a:cubicBezTo>
                  <a:cubicBezTo>
                    <a:pt x="38699" y="3746"/>
                    <a:pt x="38661" y="3762"/>
                    <a:pt x="38624" y="3762"/>
                  </a:cubicBezTo>
                  <a:cubicBezTo>
                    <a:pt x="38534" y="3762"/>
                    <a:pt x="38448" y="3667"/>
                    <a:pt x="38495" y="3573"/>
                  </a:cubicBezTo>
                  <a:cubicBezTo>
                    <a:pt x="38562" y="3506"/>
                    <a:pt x="38562" y="3406"/>
                    <a:pt x="38595" y="3340"/>
                  </a:cubicBezTo>
                  <a:cubicBezTo>
                    <a:pt x="38595" y="3240"/>
                    <a:pt x="38562" y="3173"/>
                    <a:pt x="38595" y="3073"/>
                  </a:cubicBezTo>
                  <a:cubicBezTo>
                    <a:pt x="38616" y="3031"/>
                    <a:pt x="38662" y="3003"/>
                    <a:pt x="38710" y="3003"/>
                  </a:cubicBezTo>
                  <a:close/>
                  <a:moveTo>
                    <a:pt x="1391" y="2754"/>
                  </a:moveTo>
                  <a:cubicBezTo>
                    <a:pt x="1462" y="2754"/>
                    <a:pt x="1535" y="2798"/>
                    <a:pt x="1535" y="2873"/>
                  </a:cubicBezTo>
                  <a:cubicBezTo>
                    <a:pt x="1535" y="3273"/>
                    <a:pt x="1402" y="3707"/>
                    <a:pt x="1335" y="4107"/>
                  </a:cubicBezTo>
                  <a:cubicBezTo>
                    <a:pt x="1321" y="4149"/>
                    <a:pt x="1278" y="4167"/>
                    <a:pt x="1235" y="4167"/>
                  </a:cubicBezTo>
                  <a:cubicBezTo>
                    <a:pt x="1175" y="4167"/>
                    <a:pt x="1116" y="4132"/>
                    <a:pt x="1135" y="4073"/>
                  </a:cubicBezTo>
                  <a:cubicBezTo>
                    <a:pt x="1168" y="3673"/>
                    <a:pt x="1135" y="3206"/>
                    <a:pt x="1269" y="2839"/>
                  </a:cubicBezTo>
                  <a:cubicBezTo>
                    <a:pt x="1283" y="2781"/>
                    <a:pt x="1336" y="2754"/>
                    <a:pt x="1391" y="2754"/>
                  </a:cubicBezTo>
                  <a:close/>
                  <a:moveTo>
                    <a:pt x="38581" y="5135"/>
                  </a:moveTo>
                  <a:cubicBezTo>
                    <a:pt x="38625" y="5135"/>
                    <a:pt x="38670" y="5157"/>
                    <a:pt x="38695" y="5208"/>
                  </a:cubicBezTo>
                  <a:cubicBezTo>
                    <a:pt x="38929" y="5675"/>
                    <a:pt x="38962" y="6175"/>
                    <a:pt x="38862" y="6675"/>
                  </a:cubicBezTo>
                  <a:cubicBezTo>
                    <a:pt x="38847" y="6722"/>
                    <a:pt x="38795" y="6747"/>
                    <a:pt x="38748" y="6747"/>
                  </a:cubicBezTo>
                  <a:cubicBezTo>
                    <a:pt x="38693" y="6747"/>
                    <a:pt x="38644" y="6713"/>
                    <a:pt x="38662" y="6642"/>
                  </a:cubicBezTo>
                  <a:cubicBezTo>
                    <a:pt x="38695" y="6175"/>
                    <a:pt x="38629" y="5741"/>
                    <a:pt x="38462" y="5274"/>
                  </a:cubicBezTo>
                  <a:cubicBezTo>
                    <a:pt x="38441" y="5192"/>
                    <a:pt x="38510" y="5135"/>
                    <a:pt x="38581" y="5135"/>
                  </a:cubicBezTo>
                  <a:close/>
                  <a:moveTo>
                    <a:pt x="1214" y="5449"/>
                  </a:moveTo>
                  <a:cubicBezTo>
                    <a:pt x="1277" y="5449"/>
                    <a:pt x="1335" y="5491"/>
                    <a:pt x="1335" y="5575"/>
                  </a:cubicBezTo>
                  <a:cubicBezTo>
                    <a:pt x="1402" y="6142"/>
                    <a:pt x="1335" y="6809"/>
                    <a:pt x="1302" y="7376"/>
                  </a:cubicBezTo>
                  <a:cubicBezTo>
                    <a:pt x="1302" y="7438"/>
                    <a:pt x="1266" y="7464"/>
                    <a:pt x="1227" y="7464"/>
                  </a:cubicBezTo>
                  <a:cubicBezTo>
                    <a:pt x="1183" y="7464"/>
                    <a:pt x="1135" y="7429"/>
                    <a:pt x="1135" y="7376"/>
                  </a:cubicBezTo>
                  <a:cubicBezTo>
                    <a:pt x="1102" y="6809"/>
                    <a:pt x="1002" y="6142"/>
                    <a:pt x="1068" y="5575"/>
                  </a:cubicBezTo>
                  <a:cubicBezTo>
                    <a:pt x="1085" y="5491"/>
                    <a:pt x="1152" y="5449"/>
                    <a:pt x="1214" y="5449"/>
                  </a:cubicBezTo>
                  <a:close/>
                  <a:moveTo>
                    <a:pt x="38825" y="8043"/>
                  </a:moveTo>
                  <a:cubicBezTo>
                    <a:pt x="38879" y="8043"/>
                    <a:pt x="38929" y="8076"/>
                    <a:pt x="38929" y="8143"/>
                  </a:cubicBezTo>
                  <a:cubicBezTo>
                    <a:pt x="38996" y="8643"/>
                    <a:pt x="38962" y="9144"/>
                    <a:pt x="38929" y="9644"/>
                  </a:cubicBezTo>
                  <a:cubicBezTo>
                    <a:pt x="38929" y="9711"/>
                    <a:pt x="38870" y="9744"/>
                    <a:pt x="38812" y="9744"/>
                  </a:cubicBezTo>
                  <a:cubicBezTo>
                    <a:pt x="38754" y="9744"/>
                    <a:pt x="38695" y="9711"/>
                    <a:pt x="38695" y="9644"/>
                  </a:cubicBezTo>
                  <a:cubicBezTo>
                    <a:pt x="38695" y="9144"/>
                    <a:pt x="38662" y="8643"/>
                    <a:pt x="38695" y="8143"/>
                  </a:cubicBezTo>
                  <a:cubicBezTo>
                    <a:pt x="38712" y="8076"/>
                    <a:pt x="38770" y="8043"/>
                    <a:pt x="38825" y="8043"/>
                  </a:cubicBezTo>
                  <a:close/>
                  <a:moveTo>
                    <a:pt x="1300" y="8330"/>
                  </a:moveTo>
                  <a:cubicBezTo>
                    <a:pt x="1359" y="8330"/>
                    <a:pt x="1420" y="8364"/>
                    <a:pt x="1435" y="8443"/>
                  </a:cubicBezTo>
                  <a:cubicBezTo>
                    <a:pt x="1535" y="8910"/>
                    <a:pt x="1535" y="9444"/>
                    <a:pt x="1569" y="9944"/>
                  </a:cubicBezTo>
                  <a:cubicBezTo>
                    <a:pt x="1569" y="10028"/>
                    <a:pt x="1510" y="10069"/>
                    <a:pt x="1452" y="10069"/>
                  </a:cubicBezTo>
                  <a:cubicBezTo>
                    <a:pt x="1394" y="10069"/>
                    <a:pt x="1335" y="10028"/>
                    <a:pt x="1335" y="9944"/>
                  </a:cubicBezTo>
                  <a:cubicBezTo>
                    <a:pt x="1269" y="9477"/>
                    <a:pt x="1168" y="8944"/>
                    <a:pt x="1168" y="8443"/>
                  </a:cubicBezTo>
                  <a:cubicBezTo>
                    <a:pt x="1168" y="8373"/>
                    <a:pt x="1233" y="8330"/>
                    <a:pt x="1300" y="8330"/>
                  </a:cubicBezTo>
                  <a:close/>
                  <a:moveTo>
                    <a:pt x="29489" y="11746"/>
                  </a:moveTo>
                  <a:cubicBezTo>
                    <a:pt x="29656" y="11746"/>
                    <a:pt x="29689" y="11979"/>
                    <a:pt x="29522" y="12046"/>
                  </a:cubicBezTo>
                  <a:cubicBezTo>
                    <a:pt x="29155" y="12179"/>
                    <a:pt x="28655" y="12179"/>
                    <a:pt x="28255" y="12246"/>
                  </a:cubicBezTo>
                  <a:cubicBezTo>
                    <a:pt x="28088" y="12246"/>
                    <a:pt x="28021" y="12046"/>
                    <a:pt x="28188" y="12012"/>
                  </a:cubicBezTo>
                  <a:cubicBezTo>
                    <a:pt x="28588" y="11912"/>
                    <a:pt x="29055" y="11746"/>
                    <a:pt x="29489" y="11746"/>
                  </a:cubicBezTo>
                  <a:close/>
                  <a:moveTo>
                    <a:pt x="31732" y="11876"/>
                  </a:moveTo>
                  <a:cubicBezTo>
                    <a:pt x="31740" y="11876"/>
                    <a:pt x="31748" y="11877"/>
                    <a:pt x="31757" y="11879"/>
                  </a:cubicBezTo>
                  <a:cubicBezTo>
                    <a:pt x="32357" y="11946"/>
                    <a:pt x="32991" y="11946"/>
                    <a:pt x="33592" y="12113"/>
                  </a:cubicBezTo>
                  <a:cubicBezTo>
                    <a:pt x="33725" y="12146"/>
                    <a:pt x="33692" y="12346"/>
                    <a:pt x="33558" y="12346"/>
                  </a:cubicBezTo>
                  <a:cubicBezTo>
                    <a:pt x="33494" y="12350"/>
                    <a:pt x="33430" y="12351"/>
                    <a:pt x="33365" y="12351"/>
                  </a:cubicBezTo>
                  <a:cubicBezTo>
                    <a:pt x="32822" y="12351"/>
                    <a:pt x="32256" y="12235"/>
                    <a:pt x="31690" y="12146"/>
                  </a:cubicBezTo>
                  <a:cubicBezTo>
                    <a:pt x="31532" y="12146"/>
                    <a:pt x="31584" y="11876"/>
                    <a:pt x="31732" y="11876"/>
                  </a:cubicBezTo>
                  <a:close/>
                  <a:moveTo>
                    <a:pt x="38920" y="10793"/>
                  </a:moveTo>
                  <a:cubicBezTo>
                    <a:pt x="38968" y="10793"/>
                    <a:pt x="39014" y="10820"/>
                    <a:pt x="39029" y="10878"/>
                  </a:cubicBezTo>
                  <a:cubicBezTo>
                    <a:pt x="39162" y="11412"/>
                    <a:pt x="38929" y="11946"/>
                    <a:pt x="38595" y="12313"/>
                  </a:cubicBezTo>
                  <a:cubicBezTo>
                    <a:pt x="38566" y="12342"/>
                    <a:pt x="38534" y="12354"/>
                    <a:pt x="38504" y="12354"/>
                  </a:cubicBezTo>
                  <a:cubicBezTo>
                    <a:pt x="38431" y="12354"/>
                    <a:pt x="38371" y="12283"/>
                    <a:pt x="38395" y="12213"/>
                  </a:cubicBezTo>
                  <a:lnTo>
                    <a:pt x="38328" y="12213"/>
                  </a:lnTo>
                  <a:lnTo>
                    <a:pt x="38328" y="12012"/>
                  </a:lnTo>
                  <a:cubicBezTo>
                    <a:pt x="38395" y="12012"/>
                    <a:pt x="38462" y="12012"/>
                    <a:pt x="38495" y="12046"/>
                  </a:cubicBezTo>
                  <a:cubicBezTo>
                    <a:pt x="38695" y="11712"/>
                    <a:pt x="38762" y="11345"/>
                    <a:pt x="38795" y="10912"/>
                  </a:cubicBezTo>
                  <a:cubicBezTo>
                    <a:pt x="38795" y="10837"/>
                    <a:pt x="38858" y="10793"/>
                    <a:pt x="38920" y="10793"/>
                  </a:cubicBezTo>
                  <a:close/>
                  <a:moveTo>
                    <a:pt x="22379" y="12054"/>
                  </a:moveTo>
                  <a:cubicBezTo>
                    <a:pt x="22650" y="12054"/>
                    <a:pt x="22917" y="12062"/>
                    <a:pt x="23184" y="12079"/>
                  </a:cubicBezTo>
                  <a:cubicBezTo>
                    <a:pt x="23318" y="12113"/>
                    <a:pt x="23318" y="12313"/>
                    <a:pt x="23184" y="12313"/>
                  </a:cubicBezTo>
                  <a:cubicBezTo>
                    <a:pt x="22807" y="12336"/>
                    <a:pt x="22429" y="12360"/>
                    <a:pt x="22040" y="12360"/>
                  </a:cubicBezTo>
                  <a:cubicBezTo>
                    <a:pt x="21879" y="12360"/>
                    <a:pt x="21716" y="12356"/>
                    <a:pt x="21550" y="12346"/>
                  </a:cubicBezTo>
                  <a:cubicBezTo>
                    <a:pt x="21416" y="12313"/>
                    <a:pt x="21416" y="12079"/>
                    <a:pt x="21550" y="12079"/>
                  </a:cubicBezTo>
                  <a:cubicBezTo>
                    <a:pt x="21833" y="12062"/>
                    <a:pt x="22108" y="12054"/>
                    <a:pt x="22379" y="12054"/>
                  </a:cubicBezTo>
                  <a:close/>
                  <a:moveTo>
                    <a:pt x="25019" y="12012"/>
                  </a:moveTo>
                  <a:cubicBezTo>
                    <a:pt x="25586" y="12113"/>
                    <a:pt x="26153" y="12079"/>
                    <a:pt x="26720" y="12113"/>
                  </a:cubicBezTo>
                  <a:cubicBezTo>
                    <a:pt x="26820" y="12113"/>
                    <a:pt x="26853" y="12279"/>
                    <a:pt x="26753" y="12313"/>
                  </a:cubicBezTo>
                  <a:cubicBezTo>
                    <a:pt x="26553" y="12346"/>
                    <a:pt x="26353" y="12361"/>
                    <a:pt x="26154" y="12361"/>
                  </a:cubicBezTo>
                  <a:cubicBezTo>
                    <a:pt x="25756" y="12361"/>
                    <a:pt x="25364" y="12302"/>
                    <a:pt x="24985" y="12213"/>
                  </a:cubicBezTo>
                  <a:cubicBezTo>
                    <a:pt x="24852" y="12179"/>
                    <a:pt x="24885" y="12012"/>
                    <a:pt x="25019" y="12012"/>
                  </a:cubicBezTo>
                  <a:close/>
                  <a:moveTo>
                    <a:pt x="19548" y="12113"/>
                  </a:moveTo>
                  <a:cubicBezTo>
                    <a:pt x="19682" y="12113"/>
                    <a:pt x="19682" y="12346"/>
                    <a:pt x="19548" y="12346"/>
                  </a:cubicBezTo>
                  <a:cubicBezTo>
                    <a:pt x="19015" y="12413"/>
                    <a:pt x="18447" y="12413"/>
                    <a:pt x="17914" y="12446"/>
                  </a:cubicBezTo>
                  <a:cubicBezTo>
                    <a:pt x="17780" y="12446"/>
                    <a:pt x="17814" y="12246"/>
                    <a:pt x="17914" y="12246"/>
                  </a:cubicBezTo>
                  <a:cubicBezTo>
                    <a:pt x="18447" y="12179"/>
                    <a:pt x="18981" y="12113"/>
                    <a:pt x="19548" y="12113"/>
                  </a:cubicBezTo>
                  <a:close/>
                  <a:moveTo>
                    <a:pt x="15579" y="12198"/>
                  </a:moveTo>
                  <a:cubicBezTo>
                    <a:pt x="15723" y="12198"/>
                    <a:pt x="15868" y="12201"/>
                    <a:pt x="16012" y="12213"/>
                  </a:cubicBezTo>
                  <a:cubicBezTo>
                    <a:pt x="16146" y="12213"/>
                    <a:pt x="16112" y="12413"/>
                    <a:pt x="16012" y="12413"/>
                  </a:cubicBezTo>
                  <a:cubicBezTo>
                    <a:pt x="15579" y="12479"/>
                    <a:pt x="15145" y="12446"/>
                    <a:pt x="14711" y="12479"/>
                  </a:cubicBezTo>
                  <a:cubicBezTo>
                    <a:pt x="14545" y="12479"/>
                    <a:pt x="14545" y="12213"/>
                    <a:pt x="14711" y="12213"/>
                  </a:cubicBezTo>
                  <a:cubicBezTo>
                    <a:pt x="15001" y="12213"/>
                    <a:pt x="15290" y="12198"/>
                    <a:pt x="15579" y="12198"/>
                  </a:cubicBezTo>
                  <a:close/>
                  <a:moveTo>
                    <a:pt x="12343" y="12313"/>
                  </a:moveTo>
                  <a:cubicBezTo>
                    <a:pt x="12477" y="12313"/>
                    <a:pt x="12477" y="12513"/>
                    <a:pt x="12343" y="12546"/>
                  </a:cubicBezTo>
                  <a:lnTo>
                    <a:pt x="10742" y="12546"/>
                  </a:lnTo>
                  <a:cubicBezTo>
                    <a:pt x="10609" y="12546"/>
                    <a:pt x="10609" y="12313"/>
                    <a:pt x="10742" y="12313"/>
                  </a:cubicBezTo>
                  <a:close/>
                  <a:moveTo>
                    <a:pt x="35170" y="12242"/>
                  </a:moveTo>
                  <a:cubicBezTo>
                    <a:pt x="35178" y="12242"/>
                    <a:pt x="35185" y="12243"/>
                    <a:pt x="35193" y="12246"/>
                  </a:cubicBezTo>
                  <a:cubicBezTo>
                    <a:pt x="35443" y="12296"/>
                    <a:pt x="35685" y="12304"/>
                    <a:pt x="35927" y="12304"/>
                  </a:cubicBezTo>
                  <a:cubicBezTo>
                    <a:pt x="36048" y="12304"/>
                    <a:pt x="36168" y="12302"/>
                    <a:pt x="36290" y="12302"/>
                  </a:cubicBezTo>
                  <a:cubicBezTo>
                    <a:pt x="36412" y="12302"/>
                    <a:pt x="36535" y="12304"/>
                    <a:pt x="36661" y="12313"/>
                  </a:cubicBezTo>
                  <a:cubicBezTo>
                    <a:pt x="36794" y="12313"/>
                    <a:pt x="36827" y="12513"/>
                    <a:pt x="36694" y="12546"/>
                  </a:cubicBezTo>
                  <a:cubicBezTo>
                    <a:pt x="36561" y="12575"/>
                    <a:pt x="36418" y="12587"/>
                    <a:pt x="36271" y="12587"/>
                  </a:cubicBezTo>
                  <a:cubicBezTo>
                    <a:pt x="35897" y="12587"/>
                    <a:pt x="35494" y="12508"/>
                    <a:pt x="35159" y="12413"/>
                  </a:cubicBezTo>
                  <a:cubicBezTo>
                    <a:pt x="35036" y="12413"/>
                    <a:pt x="35084" y="12242"/>
                    <a:pt x="35170" y="12242"/>
                  </a:cubicBezTo>
                  <a:close/>
                  <a:moveTo>
                    <a:pt x="1490" y="11327"/>
                  </a:moveTo>
                  <a:cubicBezTo>
                    <a:pt x="1541" y="11327"/>
                    <a:pt x="1588" y="11354"/>
                    <a:pt x="1602" y="11412"/>
                  </a:cubicBezTo>
                  <a:cubicBezTo>
                    <a:pt x="1635" y="11812"/>
                    <a:pt x="1802" y="12146"/>
                    <a:pt x="2102" y="12413"/>
                  </a:cubicBezTo>
                  <a:cubicBezTo>
                    <a:pt x="2186" y="12469"/>
                    <a:pt x="2106" y="12595"/>
                    <a:pt x="2019" y="12595"/>
                  </a:cubicBezTo>
                  <a:cubicBezTo>
                    <a:pt x="2002" y="12595"/>
                    <a:pt x="1985" y="12590"/>
                    <a:pt x="1969" y="12580"/>
                  </a:cubicBezTo>
                  <a:cubicBezTo>
                    <a:pt x="1602" y="12313"/>
                    <a:pt x="1335" y="11946"/>
                    <a:pt x="1335" y="11445"/>
                  </a:cubicBezTo>
                  <a:cubicBezTo>
                    <a:pt x="1354" y="11370"/>
                    <a:pt x="1425" y="11327"/>
                    <a:pt x="1490" y="11327"/>
                  </a:cubicBezTo>
                  <a:close/>
                  <a:moveTo>
                    <a:pt x="7773" y="12531"/>
                  </a:moveTo>
                  <a:cubicBezTo>
                    <a:pt x="7940" y="12531"/>
                    <a:pt x="8107" y="12535"/>
                    <a:pt x="8274" y="12546"/>
                  </a:cubicBezTo>
                  <a:cubicBezTo>
                    <a:pt x="8407" y="12546"/>
                    <a:pt x="8407" y="12713"/>
                    <a:pt x="8274" y="12713"/>
                  </a:cubicBezTo>
                  <a:cubicBezTo>
                    <a:pt x="7773" y="12746"/>
                    <a:pt x="7273" y="12746"/>
                    <a:pt x="6772" y="12746"/>
                  </a:cubicBezTo>
                  <a:cubicBezTo>
                    <a:pt x="6672" y="12713"/>
                    <a:pt x="6672" y="12546"/>
                    <a:pt x="6772" y="12546"/>
                  </a:cubicBezTo>
                  <a:cubicBezTo>
                    <a:pt x="7106" y="12546"/>
                    <a:pt x="7440" y="12531"/>
                    <a:pt x="7773" y="12531"/>
                  </a:cubicBezTo>
                  <a:close/>
                  <a:moveTo>
                    <a:pt x="4119" y="12478"/>
                  </a:moveTo>
                  <a:cubicBezTo>
                    <a:pt x="4419" y="12478"/>
                    <a:pt x="4723" y="12519"/>
                    <a:pt x="5005" y="12613"/>
                  </a:cubicBezTo>
                  <a:cubicBezTo>
                    <a:pt x="5128" y="12644"/>
                    <a:pt x="5109" y="12817"/>
                    <a:pt x="5000" y="12817"/>
                  </a:cubicBezTo>
                  <a:cubicBezTo>
                    <a:pt x="4991" y="12817"/>
                    <a:pt x="4981" y="12816"/>
                    <a:pt x="4971" y="12813"/>
                  </a:cubicBezTo>
                  <a:cubicBezTo>
                    <a:pt x="4471" y="12813"/>
                    <a:pt x="3970" y="12746"/>
                    <a:pt x="3470" y="12746"/>
                  </a:cubicBezTo>
                  <a:cubicBezTo>
                    <a:pt x="3337" y="12746"/>
                    <a:pt x="3303" y="12580"/>
                    <a:pt x="3437" y="12546"/>
                  </a:cubicBezTo>
                  <a:cubicBezTo>
                    <a:pt x="3655" y="12502"/>
                    <a:pt x="3886" y="12478"/>
                    <a:pt x="4119" y="12478"/>
                  </a:cubicBezTo>
                  <a:close/>
                  <a:moveTo>
                    <a:pt x="4048" y="0"/>
                  </a:moveTo>
                  <a:cubicBezTo>
                    <a:pt x="3400" y="0"/>
                    <a:pt x="2759" y="26"/>
                    <a:pt x="2136" y="104"/>
                  </a:cubicBezTo>
                  <a:cubicBezTo>
                    <a:pt x="1" y="337"/>
                    <a:pt x="468" y="4674"/>
                    <a:pt x="501" y="6242"/>
                  </a:cubicBezTo>
                  <a:cubicBezTo>
                    <a:pt x="501" y="8276"/>
                    <a:pt x="668" y="10278"/>
                    <a:pt x="768" y="12313"/>
                  </a:cubicBezTo>
                  <a:cubicBezTo>
                    <a:pt x="768" y="12379"/>
                    <a:pt x="768" y="12413"/>
                    <a:pt x="735" y="12446"/>
                  </a:cubicBezTo>
                  <a:cubicBezTo>
                    <a:pt x="1198" y="13352"/>
                    <a:pt x="2233" y="13541"/>
                    <a:pt x="3296" y="13541"/>
                  </a:cubicBezTo>
                  <a:cubicBezTo>
                    <a:pt x="3994" y="13541"/>
                    <a:pt x="4703" y="13460"/>
                    <a:pt x="5271" y="13447"/>
                  </a:cubicBezTo>
                  <a:cubicBezTo>
                    <a:pt x="6839" y="13380"/>
                    <a:pt x="8374" y="13347"/>
                    <a:pt x="9941" y="13313"/>
                  </a:cubicBezTo>
                  <a:cubicBezTo>
                    <a:pt x="13010" y="13247"/>
                    <a:pt x="16112" y="13180"/>
                    <a:pt x="19215" y="13147"/>
                  </a:cubicBezTo>
                  <a:cubicBezTo>
                    <a:pt x="21985" y="13101"/>
                    <a:pt x="24763" y="13083"/>
                    <a:pt x="27541" y="13083"/>
                  </a:cubicBezTo>
                  <a:cubicBezTo>
                    <a:pt x="30917" y="13083"/>
                    <a:pt x="34294" y="13110"/>
                    <a:pt x="37661" y="13147"/>
                  </a:cubicBezTo>
                  <a:cubicBezTo>
                    <a:pt x="37871" y="13147"/>
                    <a:pt x="38102" y="13168"/>
                    <a:pt x="38312" y="13168"/>
                  </a:cubicBezTo>
                  <a:cubicBezTo>
                    <a:pt x="38469" y="13168"/>
                    <a:pt x="38614" y="13156"/>
                    <a:pt x="38729" y="13113"/>
                  </a:cubicBezTo>
                  <a:cubicBezTo>
                    <a:pt x="39829" y="12746"/>
                    <a:pt x="39529" y="11612"/>
                    <a:pt x="39496" y="10845"/>
                  </a:cubicBezTo>
                  <a:cubicBezTo>
                    <a:pt x="39463" y="9544"/>
                    <a:pt x="39463" y="8243"/>
                    <a:pt x="39463" y="6942"/>
                  </a:cubicBezTo>
                  <a:cubicBezTo>
                    <a:pt x="39463" y="5641"/>
                    <a:pt x="39496" y="4340"/>
                    <a:pt x="39529" y="3039"/>
                  </a:cubicBezTo>
                  <a:cubicBezTo>
                    <a:pt x="39563" y="2239"/>
                    <a:pt x="39863" y="938"/>
                    <a:pt x="38962" y="438"/>
                  </a:cubicBezTo>
                  <a:cubicBezTo>
                    <a:pt x="38695" y="304"/>
                    <a:pt x="38262" y="337"/>
                    <a:pt x="37928" y="304"/>
                  </a:cubicBezTo>
                  <a:cubicBezTo>
                    <a:pt x="37861" y="337"/>
                    <a:pt x="37828" y="337"/>
                    <a:pt x="37761" y="337"/>
                  </a:cubicBezTo>
                  <a:cubicBezTo>
                    <a:pt x="36474" y="348"/>
                    <a:pt x="35186" y="353"/>
                    <a:pt x="33897" y="353"/>
                  </a:cubicBezTo>
                  <a:cubicBezTo>
                    <a:pt x="27204" y="353"/>
                    <a:pt x="20496" y="227"/>
                    <a:pt x="13811" y="171"/>
                  </a:cubicBezTo>
                  <a:cubicBezTo>
                    <a:pt x="11843" y="137"/>
                    <a:pt x="9908" y="137"/>
                    <a:pt x="7940" y="104"/>
                  </a:cubicBezTo>
                  <a:cubicBezTo>
                    <a:pt x="6672" y="104"/>
                    <a:pt x="5346" y="0"/>
                    <a:pt x="4048" y="0"/>
                  </a:cubicBezTo>
                  <a:close/>
                </a:path>
              </a:pathLst>
            </a:custGeom>
            <a:ln/>
          </p:spPr>
          <p:style>
            <a:lnRef idx="1">
              <a:schemeClr val="accent6"/>
            </a:lnRef>
            <a:fillRef idx="2">
              <a:schemeClr val="accent6"/>
            </a:fillRef>
            <a:effectRef idx="1">
              <a:schemeClr val="accent6"/>
            </a:effectRef>
            <a:fontRef idx="minor">
              <a:schemeClr val="dk1"/>
            </a:fontRef>
          </p:style>
          <p:txBody>
            <a:bodyPr spcFirstLastPara="1" wrap="square" lIns="91425" tIns="91425" rIns="91425" bIns="91425" anchor="ctr" anchorCtr="0">
              <a:noAutofit/>
            </a:bodyPr>
            <a:lstStyle/>
            <a:p>
              <a:pPr marL="0" lvl="0" indent="0" algn="ctr" rtl="0">
                <a:spcBef>
                  <a:spcPts val="0"/>
                </a:spcBef>
                <a:spcAft>
                  <a:spcPts val="0"/>
                </a:spcAft>
                <a:buNone/>
              </a:pPr>
              <a:r>
                <a:rPr lang="en-US" sz="2800" dirty="0">
                  <a:solidFill>
                    <a:srgbClr val="C00000"/>
                  </a:solidFill>
                  <a:latin typeface="Algerian" panose="04020705040A02060702" pitchFamily="82" charset="0"/>
                </a:rPr>
                <a:t>NGHĨA CỦA TỪ</a:t>
              </a:r>
            </a:p>
          </p:txBody>
        </p:sp>
        <p:sp>
          <p:nvSpPr>
            <p:cNvPr id="7" name="Google Shape;3114;p71"/>
            <p:cNvSpPr/>
            <p:nvPr/>
          </p:nvSpPr>
          <p:spPr>
            <a:xfrm>
              <a:off x="5710513" y="3993648"/>
              <a:ext cx="15512" cy="28999"/>
            </a:xfrm>
            <a:custGeom>
              <a:avLst/>
              <a:gdLst/>
              <a:ahLst/>
              <a:cxnLst/>
              <a:rect l="l" t="t" r="r" b="b"/>
              <a:pathLst>
                <a:path w="835" h="1561" extrusionOk="0">
                  <a:moveTo>
                    <a:pt x="592" y="0"/>
                  </a:moveTo>
                  <a:cubicBezTo>
                    <a:pt x="530" y="0"/>
                    <a:pt x="467" y="44"/>
                    <a:pt x="467" y="119"/>
                  </a:cubicBezTo>
                  <a:cubicBezTo>
                    <a:pt x="434" y="552"/>
                    <a:pt x="367" y="919"/>
                    <a:pt x="134" y="1253"/>
                  </a:cubicBezTo>
                  <a:cubicBezTo>
                    <a:pt x="134" y="1219"/>
                    <a:pt x="67" y="1219"/>
                    <a:pt x="0" y="1219"/>
                  </a:cubicBezTo>
                  <a:lnTo>
                    <a:pt x="0" y="1420"/>
                  </a:lnTo>
                  <a:cubicBezTo>
                    <a:pt x="0" y="1420"/>
                    <a:pt x="34" y="1420"/>
                    <a:pt x="67" y="1386"/>
                  </a:cubicBezTo>
                  <a:lnTo>
                    <a:pt x="67" y="1386"/>
                  </a:lnTo>
                  <a:cubicBezTo>
                    <a:pt x="43" y="1482"/>
                    <a:pt x="105" y="1560"/>
                    <a:pt x="179" y="1560"/>
                  </a:cubicBezTo>
                  <a:cubicBezTo>
                    <a:pt x="208" y="1560"/>
                    <a:pt x="239" y="1548"/>
                    <a:pt x="267" y="1520"/>
                  </a:cubicBezTo>
                  <a:cubicBezTo>
                    <a:pt x="601" y="1153"/>
                    <a:pt x="834" y="619"/>
                    <a:pt x="701" y="85"/>
                  </a:cubicBezTo>
                  <a:cubicBezTo>
                    <a:pt x="686" y="27"/>
                    <a:pt x="640" y="0"/>
                    <a:pt x="592" y="0"/>
                  </a:cubicBezTo>
                  <a:close/>
                </a:path>
              </a:pathLst>
            </a:custGeom>
            <a:ln/>
          </p:spPr>
          <p:style>
            <a:lnRef idx="1">
              <a:schemeClr val="accent6"/>
            </a:lnRef>
            <a:fillRef idx="2">
              <a:schemeClr val="accent6"/>
            </a:fillRef>
            <a:effectRef idx="1">
              <a:schemeClr val="accent6"/>
            </a:effectRef>
            <a:fontRef idx="minor">
              <a:schemeClr val="dk1"/>
            </a:fontRef>
          </p:style>
          <p:txBody>
            <a:bodyPr spcFirstLastPara="1" wrap="square" lIns="91425" tIns="91425" rIns="91425" bIns="91425" anchor="ctr" anchorCtr="0">
              <a:noAutofit/>
            </a:bodyPr>
            <a:lstStyle/>
            <a:p>
              <a:pPr marL="0" lvl="0" indent="0" algn="l" rtl="0">
                <a:spcBef>
                  <a:spcPts val="0"/>
                </a:spcBef>
                <a:spcAft>
                  <a:spcPts val="0"/>
                </a:spcAft>
                <a:buNone/>
              </a:pPr>
              <a:endParaRPr lang="vi-VN" sz="2800" dirty="0">
                <a:solidFill>
                  <a:srgbClr val="C00000"/>
                </a:solidFill>
              </a:endParaRPr>
            </a:p>
          </p:txBody>
        </p:sp>
        <p:sp>
          <p:nvSpPr>
            <p:cNvPr id="8" name="Google Shape;3115;p71"/>
            <p:cNvSpPr/>
            <p:nvPr/>
          </p:nvSpPr>
          <p:spPr>
            <a:xfrm>
              <a:off x="5716087" y="3942542"/>
              <a:ext cx="6223" cy="31637"/>
            </a:xfrm>
            <a:custGeom>
              <a:avLst/>
              <a:gdLst/>
              <a:ahLst/>
              <a:cxnLst/>
              <a:rect l="l" t="t" r="r" b="b"/>
              <a:pathLst>
                <a:path w="335" h="1703" extrusionOk="0">
                  <a:moveTo>
                    <a:pt x="197" y="1"/>
                  </a:moveTo>
                  <a:cubicBezTo>
                    <a:pt x="142" y="1"/>
                    <a:pt x="84" y="34"/>
                    <a:pt x="67" y="101"/>
                  </a:cubicBezTo>
                  <a:cubicBezTo>
                    <a:pt x="1" y="601"/>
                    <a:pt x="34" y="1102"/>
                    <a:pt x="67" y="1602"/>
                  </a:cubicBezTo>
                  <a:cubicBezTo>
                    <a:pt x="67" y="1669"/>
                    <a:pt x="126" y="1702"/>
                    <a:pt x="184" y="1702"/>
                  </a:cubicBezTo>
                  <a:cubicBezTo>
                    <a:pt x="242" y="1702"/>
                    <a:pt x="301" y="1669"/>
                    <a:pt x="301" y="1602"/>
                  </a:cubicBezTo>
                  <a:cubicBezTo>
                    <a:pt x="334" y="1102"/>
                    <a:pt x="334" y="601"/>
                    <a:pt x="301" y="101"/>
                  </a:cubicBezTo>
                  <a:cubicBezTo>
                    <a:pt x="301" y="34"/>
                    <a:pt x="251" y="1"/>
                    <a:pt x="197" y="1"/>
                  </a:cubicBezTo>
                  <a:close/>
                </a:path>
              </a:pathLst>
            </a:custGeom>
            <a:ln/>
          </p:spPr>
          <p:style>
            <a:lnRef idx="1">
              <a:schemeClr val="accent6"/>
            </a:lnRef>
            <a:fillRef idx="2">
              <a:schemeClr val="accent6"/>
            </a:fillRef>
            <a:effectRef idx="1">
              <a:schemeClr val="accent6"/>
            </a:effectRef>
            <a:fontRef idx="minor">
              <a:schemeClr val="dk1"/>
            </a:fontRef>
          </p:style>
          <p:txBody>
            <a:bodyPr spcFirstLastPara="1" wrap="square" lIns="91425" tIns="91425" rIns="91425" bIns="91425" anchor="ctr" anchorCtr="0">
              <a:noAutofit/>
            </a:bodyPr>
            <a:lstStyle/>
            <a:p>
              <a:pPr marL="0" lvl="0" indent="0" algn="l" rtl="0">
                <a:spcBef>
                  <a:spcPts val="0"/>
                </a:spcBef>
                <a:spcAft>
                  <a:spcPts val="0"/>
                </a:spcAft>
                <a:buNone/>
              </a:pPr>
              <a:endParaRPr lang="vi-VN" sz="2800" dirty="0">
                <a:solidFill>
                  <a:srgbClr val="C00000"/>
                </a:solidFill>
              </a:endParaRPr>
            </a:p>
          </p:txBody>
        </p:sp>
        <p:sp>
          <p:nvSpPr>
            <p:cNvPr id="9" name="Google Shape;3116;p71"/>
            <p:cNvSpPr/>
            <p:nvPr/>
          </p:nvSpPr>
          <p:spPr>
            <a:xfrm>
              <a:off x="5712613" y="3888518"/>
              <a:ext cx="9697" cy="29966"/>
            </a:xfrm>
            <a:custGeom>
              <a:avLst/>
              <a:gdLst/>
              <a:ahLst/>
              <a:cxnLst/>
              <a:rect l="l" t="t" r="r" b="b"/>
              <a:pathLst>
                <a:path w="522" h="1613" extrusionOk="0">
                  <a:moveTo>
                    <a:pt x="140" y="1"/>
                  </a:moveTo>
                  <a:cubicBezTo>
                    <a:pt x="69" y="1"/>
                    <a:pt x="0" y="58"/>
                    <a:pt x="21" y="140"/>
                  </a:cubicBezTo>
                  <a:cubicBezTo>
                    <a:pt x="188" y="607"/>
                    <a:pt x="254" y="1041"/>
                    <a:pt x="188" y="1508"/>
                  </a:cubicBezTo>
                  <a:cubicBezTo>
                    <a:pt x="188" y="1579"/>
                    <a:pt x="245" y="1613"/>
                    <a:pt x="304" y="1613"/>
                  </a:cubicBezTo>
                  <a:cubicBezTo>
                    <a:pt x="354" y="1613"/>
                    <a:pt x="406" y="1588"/>
                    <a:pt x="421" y="1541"/>
                  </a:cubicBezTo>
                  <a:cubicBezTo>
                    <a:pt x="521" y="1041"/>
                    <a:pt x="488" y="541"/>
                    <a:pt x="254" y="74"/>
                  </a:cubicBezTo>
                  <a:cubicBezTo>
                    <a:pt x="229" y="23"/>
                    <a:pt x="184" y="1"/>
                    <a:pt x="140" y="1"/>
                  </a:cubicBezTo>
                  <a:close/>
                </a:path>
              </a:pathLst>
            </a:custGeom>
            <a:ln/>
          </p:spPr>
          <p:style>
            <a:lnRef idx="1">
              <a:schemeClr val="accent6"/>
            </a:lnRef>
            <a:fillRef idx="2">
              <a:schemeClr val="accent6"/>
            </a:fillRef>
            <a:effectRef idx="1">
              <a:schemeClr val="accent6"/>
            </a:effectRef>
            <a:fontRef idx="minor">
              <a:schemeClr val="dk1"/>
            </a:fontRef>
          </p:style>
          <p:txBody>
            <a:bodyPr spcFirstLastPara="1" wrap="square" lIns="91425" tIns="91425" rIns="91425" bIns="91425" anchor="ctr" anchorCtr="0">
              <a:noAutofit/>
            </a:bodyPr>
            <a:lstStyle/>
            <a:p>
              <a:pPr marL="0" lvl="0" indent="0" algn="l" rtl="0">
                <a:spcBef>
                  <a:spcPts val="0"/>
                </a:spcBef>
                <a:spcAft>
                  <a:spcPts val="0"/>
                </a:spcAft>
                <a:buNone/>
              </a:pPr>
              <a:endParaRPr lang="vi-VN" sz="2800" dirty="0">
                <a:solidFill>
                  <a:srgbClr val="C00000"/>
                </a:solidFill>
              </a:endParaRPr>
            </a:p>
          </p:txBody>
        </p:sp>
        <p:sp>
          <p:nvSpPr>
            <p:cNvPr id="10" name="Google Shape;3117;p71"/>
            <p:cNvSpPr/>
            <p:nvPr/>
          </p:nvSpPr>
          <p:spPr>
            <a:xfrm>
              <a:off x="5712297" y="3848930"/>
              <a:ext cx="10013" cy="14100"/>
            </a:xfrm>
            <a:custGeom>
              <a:avLst/>
              <a:gdLst/>
              <a:ahLst/>
              <a:cxnLst/>
              <a:rect l="l" t="t" r="r" b="b"/>
              <a:pathLst>
                <a:path w="539" h="759" extrusionOk="0">
                  <a:moveTo>
                    <a:pt x="286" y="0"/>
                  </a:moveTo>
                  <a:cubicBezTo>
                    <a:pt x="238" y="0"/>
                    <a:pt x="192" y="28"/>
                    <a:pt x="171" y="70"/>
                  </a:cubicBezTo>
                  <a:cubicBezTo>
                    <a:pt x="138" y="170"/>
                    <a:pt x="171" y="237"/>
                    <a:pt x="171" y="303"/>
                  </a:cubicBezTo>
                  <a:cubicBezTo>
                    <a:pt x="138" y="403"/>
                    <a:pt x="138" y="503"/>
                    <a:pt x="71" y="570"/>
                  </a:cubicBezTo>
                  <a:cubicBezTo>
                    <a:pt x="0" y="664"/>
                    <a:pt x="96" y="759"/>
                    <a:pt x="194" y="759"/>
                  </a:cubicBezTo>
                  <a:cubicBezTo>
                    <a:pt x="235" y="759"/>
                    <a:pt x="275" y="743"/>
                    <a:pt x="305" y="704"/>
                  </a:cubicBezTo>
                  <a:cubicBezTo>
                    <a:pt x="438" y="537"/>
                    <a:pt x="538" y="203"/>
                    <a:pt x="371" y="36"/>
                  </a:cubicBezTo>
                  <a:cubicBezTo>
                    <a:pt x="346" y="11"/>
                    <a:pt x="316" y="0"/>
                    <a:pt x="286" y="0"/>
                  </a:cubicBezTo>
                  <a:close/>
                </a:path>
              </a:pathLst>
            </a:custGeom>
            <a:ln/>
          </p:spPr>
          <p:style>
            <a:lnRef idx="1">
              <a:schemeClr val="accent6"/>
            </a:lnRef>
            <a:fillRef idx="2">
              <a:schemeClr val="accent6"/>
            </a:fillRef>
            <a:effectRef idx="1">
              <a:schemeClr val="accent6"/>
            </a:effectRef>
            <a:fontRef idx="minor">
              <a:schemeClr val="dk1"/>
            </a:fontRef>
          </p:style>
          <p:txBody>
            <a:bodyPr spcFirstLastPara="1" wrap="square" lIns="91425" tIns="91425" rIns="91425" bIns="91425" anchor="ctr" anchorCtr="0">
              <a:noAutofit/>
            </a:bodyPr>
            <a:lstStyle/>
            <a:p>
              <a:pPr marL="0" lvl="0" indent="0" algn="l" rtl="0">
                <a:spcBef>
                  <a:spcPts val="0"/>
                </a:spcBef>
                <a:spcAft>
                  <a:spcPts val="0"/>
                </a:spcAft>
                <a:buNone/>
              </a:pPr>
              <a:endParaRPr lang="vi-VN" sz="2800" dirty="0">
                <a:solidFill>
                  <a:srgbClr val="C00000"/>
                </a:solidFill>
              </a:endParaRPr>
            </a:p>
          </p:txBody>
        </p:sp>
        <p:sp>
          <p:nvSpPr>
            <p:cNvPr id="11" name="Google Shape;3118;p71"/>
            <p:cNvSpPr/>
            <p:nvPr/>
          </p:nvSpPr>
          <p:spPr>
            <a:xfrm>
              <a:off x="5695243" y="3809880"/>
              <a:ext cx="23631" cy="15438"/>
            </a:xfrm>
            <a:custGeom>
              <a:avLst/>
              <a:gdLst/>
              <a:ahLst/>
              <a:cxnLst/>
              <a:rect l="l" t="t" r="r" b="b"/>
              <a:pathLst>
                <a:path w="1272" h="831" extrusionOk="0">
                  <a:moveTo>
                    <a:pt x="255" y="1"/>
                  </a:moveTo>
                  <a:cubicBezTo>
                    <a:pt x="78" y="1"/>
                    <a:pt x="0" y="241"/>
                    <a:pt x="189" y="304"/>
                  </a:cubicBezTo>
                  <a:cubicBezTo>
                    <a:pt x="522" y="404"/>
                    <a:pt x="722" y="604"/>
                    <a:pt x="989" y="804"/>
                  </a:cubicBezTo>
                  <a:cubicBezTo>
                    <a:pt x="1016" y="822"/>
                    <a:pt x="1050" y="830"/>
                    <a:pt x="1084" y="830"/>
                  </a:cubicBezTo>
                  <a:cubicBezTo>
                    <a:pt x="1177" y="830"/>
                    <a:pt x="1271" y="768"/>
                    <a:pt x="1223" y="671"/>
                  </a:cubicBezTo>
                  <a:cubicBezTo>
                    <a:pt x="1089" y="304"/>
                    <a:pt x="689" y="70"/>
                    <a:pt x="289" y="4"/>
                  </a:cubicBezTo>
                  <a:cubicBezTo>
                    <a:pt x="277" y="2"/>
                    <a:pt x="266" y="1"/>
                    <a:pt x="255" y="1"/>
                  </a:cubicBezTo>
                  <a:close/>
                </a:path>
              </a:pathLst>
            </a:custGeom>
            <a:ln/>
          </p:spPr>
          <p:style>
            <a:lnRef idx="1">
              <a:schemeClr val="accent6"/>
            </a:lnRef>
            <a:fillRef idx="2">
              <a:schemeClr val="accent6"/>
            </a:fillRef>
            <a:effectRef idx="1">
              <a:schemeClr val="accent6"/>
            </a:effectRef>
            <a:fontRef idx="minor">
              <a:schemeClr val="dk1"/>
            </a:fontRef>
          </p:style>
          <p:txBody>
            <a:bodyPr spcFirstLastPara="1" wrap="square" lIns="91425" tIns="91425" rIns="91425" bIns="91425" anchor="ctr" anchorCtr="0">
              <a:noAutofit/>
            </a:bodyPr>
            <a:lstStyle/>
            <a:p>
              <a:pPr marL="0" lvl="0" indent="0" algn="l" rtl="0">
                <a:spcBef>
                  <a:spcPts val="0"/>
                </a:spcBef>
                <a:spcAft>
                  <a:spcPts val="0"/>
                </a:spcAft>
                <a:buNone/>
              </a:pPr>
              <a:endParaRPr lang="vi-VN" sz="2800" dirty="0">
                <a:solidFill>
                  <a:srgbClr val="C00000"/>
                </a:solidFill>
              </a:endParaRPr>
            </a:p>
          </p:txBody>
        </p:sp>
        <p:sp>
          <p:nvSpPr>
            <p:cNvPr id="12" name="Google Shape;3119;p71"/>
            <p:cNvSpPr/>
            <p:nvPr/>
          </p:nvSpPr>
          <p:spPr>
            <a:xfrm>
              <a:off x="5649393" y="4020549"/>
              <a:ext cx="33254" cy="6428"/>
            </a:xfrm>
            <a:custGeom>
              <a:avLst/>
              <a:gdLst/>
              <a:ahLst/>
              <a:cxnLst/>
              <a:rect l="l" t="t" r="r" b="b"/>
              <a:pathLst>
                <a:path w="1790" h="346" extrusionOk="0">
                  <a:moveTo>
                    <a:pt x="121" y="1"/>
                  </a:moveTo>
                  <a:cubicBezTo>
                    <a:pt x="17" y="1"/>
                    <a:pt x="0" y="141"/>
                    <a:pt x="121" y="172"/>
                  </a:cubicBezTo>
                  <a:cubicBezTo>
                    <a:pt x="456" y="267"/>
                    <a:pt x="859" y="346"/>
                    <a:pt x="1233" y="346"/>
                  </a:cubicBezTo>
                  <a:cubicBezTo>
                    <a:pt x="1380" y="346"/>
                    <a:pt x="1523" y="334"/>
                    <a:pt x="1656" y="305"/>
                  </a:cubicBezTo>
                  <a:cubicBezTo>
                    <a:pt x="1789" y="272"/>
                    <a:pt x="1756" y="72"/>
                    <a:pt x="1623" y="38"/>
                  </a:cubicBezTo>
                  <a:cubicBezTo>
                    <a:pt x="1337" y="38"/>
                    <a:pt x="1062" y="60"/>
                    <a:pt x="785" y="60"/>
                  </a:cubicBezTo>
                  <a:cubicBezTo>
                    <a:pt x="578" y="60"/>
                    <a:pt x="369" y="48"/>
                    <a:pt x="155" y="5"/>
                  </a:cubicBezTo>
                  <a:cubicBezTo>
                    <a:pt x="143" y="2"/>
                    <a:pt x="132" y="1"/>
                    <a:pt x="121" y="1"/>
                  </a:cubicBezTo>
                  <a:close/>
                </a:path>
              </a:pathLst>
            </a:custGeom>
            <a:ln/>
          </p:spPr>
          <p:style>
            <a:lnRef idx="1">
              <a:schemeClr val="accent6"/>
            </a:lnRef>
            <a:fillRef idx="2">
              <a:schemeClr val="accent6"/>
            </a:fillRef>
            <a:effectRef idx="1">
              <a:schemeClr val="accent6"/>
            </a:effectRef>
            <a:fontRef idx="minor">
              <a:schemeClr val="dk1"/>
            </a:fontRef>
          </p:style>
          <p:txBody>
            <a:bodyPr spcFirstLastPara="1" wrap="square" lIns="91425" tIns="91425" rIns="91425" bIns="91425" anchor="ctr" anchorCtr="0">
              <a:noAutofit/>
            </a:bodyPr>
            <a:lstStyle/>
            <a:p>
              <a:pPr marL="0" lvl="0" indent="0" algn="l" rtl="0">
                <a:spcBef>
                  <a:spcPts val="0"/>
                </a:spcBef>
                <a:spcAft>
                  <a:spcPts val="0"/>
                </a:spcAft>
                <a:buNone/>
              </a:pPr>
              <a:endParaRPr lang="vi-VN" sz="2800" dirty="0">
                <a:solidFill>
                  <a:srgbClr val="C00000"/>
                </a:solidFill>
              </a:endParaRPr>
            </a:p>
          </p:txBody>
        </p:sp>
        <p:sp>
          <p:nvSpPr>
            <p:cNvPr id="13" name="Google Shape;3120;p71"/>
            <p:cNvSpPr/>
            <p:nvPr/>
          </p:nvSpPr>
          <p:spPr>
            <a:xfrm>
              <a:off x="5638005" y="3805941"/>
              <a:ext cx="39068" cy="7728"/>
            </a:xfrm>
            <a:custGeom>
              <a:avLst/>
              <a:gdLst/>
              <a:ahLst/>
              <a:cxnLst/>
              <a:rect l="l" t="t" r="r" b="b"/>
              <a:pathLst>
                <a:path w="2103" h="416" extrusionOk="0">
                  <a:moveTo>
                    <a:pt x="1368" y="1"/>
                  </a:moveTo>
                  <a:cubicBezTo>
                    <a:pt x="968" y="1"/>
                    <a:pt x="568" y="60"/>
                    <a:pt x="167" y="149"/>
                  </a:cubicBezTo>
                  <a:cubicBezTo>
                    <a:pt x="1" y="182"/>
                    <a:pt x="67" y="416"/>
                    <a:pt x="234" y="416"/>
                  </a:cubicBezTo>
                  <a:cubicBezTo>
                    <a:pt x="801" y="316"/>
                    <a:pt x="1368" y="316"/>
                    <a:pt x="1935" y="282"/>
                  </a:cubicBezTo>
                  <a:cubicBezTo>
                    <a:pt x="2069" y="282"/>
                    <a:pt x="2102" y="82"/>
                    <a:pt x="1969" y="49"/>
                  </a:cubicBezTo>
                  <a:cubicBezTo>
                    <a:pt x="1769" y="15"/>
                    <a:pt x="1568" y="1"/>
                    <a:pt x="1368" y="1"/>
                  </a:cubicBezTo>
                  <a:close/>
                </a:path>
              </a:pathLst>
            </a:custGeom>
            <a:ln/>
          </p:spPr>
          <p:style>
            <a:lnRef idx="1">
              <a:schemeClr val="accent6"/>
            </a:lnRef>
            <a:fillRef idx="2">
              <a:schemeClr val="accent6"/>
            </a:fillRef>
            <a:effectRef idx="1">
              <a:schemeClr val="accent6"/>
            </a:effectRef>
            <a:fontRef idx="minor">
              <a:schemeClr val="dk1"/>
            </a:fontRef>
          </p:style>
          <p:txBody>
            <a:bodyPr spcFirstLastPara="1" wrap="square" lIns="91425" tIns="91425" rIns="91425" bIns="91425" anchor="ctr" anchorCtr="0">
              <a:noAutofit/>
            </a:bodyPr>
            <a:lstStyle/>
            <a:p>
              <a:pPr marL="0" lvl="0" indent="0" algn="l" rtl="0">
                <a:spcBef>
                  <a:spcPts val="0"/>
                </a:spcBef>
                <a:spcAft>
                  <a:spcPts val="0"/>
                </a:spcAft>
                <a:buNone/>
              </a:pPr>
              <a:endParaRPr lang="vi-VN" sz="2800" dirty="0">
                <a:solidFill>
                  <a:srgbClr val="C00000"/>
                </a:solidFill>
              </a:endParaRPr>
            </a:p>
          </p:txBody>
        </p:sp>
        <p:sp>
          <p:nvSpPr>
            <p:cNvPr id="14" name="Google Shape;3121;p71"/>
            <p:cNvSpPr/>
            <p:nvPr/>
          </p:nvSpPr>
          <p:spPr>
            <a:xfrm>
              <a:off x="5584261" y="4013768"/>
              <a:ext cx="40759" cy="8843"/>
            </a:xfrm>
            <a:custGeom>
              <a:avLst/>
              <a:gdLst/>
              <a:ahLst/>
              <a:cxnLst/>
              <a:rect l="l" t="t" r="r" b="b"/>
              <a:pathLst>
                <a:path w="2194" h="476" extrusionOk="0">
                  <a:moveTo>
                    <a:pt x="200" y="0"/>
                  </a:moveTo>
                  <a:cubicBezTo>
                    <a:pt x="52" y="0"/>
                    <a:pt x="0" y="270"/>
                    <a:pt x="158" y="270"/>
                  </a:cubicBezTo>
                  <a:cubicBezTo>
                    <a:pt x="724" y="359"/>
                    <a:pt x="1290" y="475"/>
                    <a:pt x="1833" y="475"/>
                  </a:cubicBezTo>
                  <a:cubicBezTo>
                    <a:pt x="1898" y="475"/>
                    <a:pt x="1962" y="474"/>
                    <a:pt x="2026" y="470"/>
                  </a:cubicBezTo>
                  <a:cubicBezTo>
                    <a:pt x="2160" y="470"/>
                    <a:pt x="2193" y="270"/>
                    <a:pt x="2060" y="237"/>
                  </a:cubicBezTo>
                  <a:cubicBezTo>
                    <a:pt x="1459" y="70"/>
                    <a:pt x="825" y="70"/>
                    <a:pt x="225" y="3"/>
                  </a:cubicBezTo>
                  <a:cubicBezTo>
                    <a:pt x="216" y="1"/>
                    <a:pt x="208" y="0"/>
                    <a:pt x="200" y="0"/>
                  </a:cubicBezTo>
                  <a:close/>
                </a:path>
              </a:pathLst>
            </a:custGeom>
            <a:ln/>
          </p:spPr>
          <p:style>
            <a:lnRef idx="1">
              <a:schemeClr val="accent6"/>
            </a:lnRef>
            <a:fillRef idx="2">
              <a:schemeClr val="accent6"/>
            </a:fillRef>
            <a:effectRef idx="1">
              <a:schemeClr val="accent6"/>
            </a:effectRef>
            <a:fontRef idx="minor">
              <a:schemeClr val="dk1"/>
            </a:fontRef>
          </p:style>
          <p:txBody>
            <a:bodyPr spcFirstLastPara="1" wrap="square" lIns="91425" tIns="91425" rIns="91425" bIns="91425" anchor="ctr" anchorCtr="0">
              <a:noAutofit/>
            </a:bodyPr>
            <a:lstStyle/>
            <a:p>
              <a:pPr marL="0" lvl="0" indent="0" algn="l" rtl="0">
                <a:spcBef>
                  <a:spcPts val="0"/>
                </a:spcBef>
                <a:spcAft>
                  <a:spcPts val="0"/>
                </a:spcAft>
                <a:buNone/>
              </a:pPr>
              <a:endParaRPr lang="vi-VN" sz="2800" dirty="0">
                <a:solidFill>
                  <a:srgbClr val="C00000"/>
                </a:solidFill>
              </a:endParaRPr>
            </a:p>
          </p:txBody>
        </p:sp>
        <p:sp>
          <p:nvSpPr>
            <p:cNvPr id="15" name="Google Shape;3122;p71"/>
            <p:cNvSpPr/>
            <p:nvPr/>
          </p:nvSpPr>
          <p:spPr>
            <a:xfrm>
              <a:off x="5565052" y="3809248"/>
              <a:ext cx="36412" cy="7022"/>
            </a:xfrm>
            <a:custGeom>
              <a:avLst/>
              <a:gdLst/>
              <a:ahLst/>
              <a:cxnLst/>
              <a:rect l="l" t="t" r="r" b="b"/>
              <a:pathLst>
                <a:path w="1960" h="378" extrusionOk="0">
                  <a:moveTo>
                    <a:pt x="133" y="1"/>
                  </a:moveTo>
                  <a:cubicBezTo>
                    <a:pt x="21" y="1"/>
                    <a:pt x="0" y="207"/>
                    <a:pt x="125" y="238"/>
                  </a:cubicBezTo>
                  <a:cubicBezTo>
                    <a:pt x="475" y="320"/>
                    <a:pt x="826" y="377"/>
                    <a:pt x="1176" y="377"/>
                  </a:cubicBezTo>
                  <a:cubicBezTo>
                    <a:pt x="1393" y="377"/>
                    <a:pt x="1609" y="355"/>
                    <a:pt x="1826" y="304"/>
                  </a:cubicBezTo>
                  <a:cubicBezTo>
                    <a:pt x="1960" y="304"/>
                    <a:pt x="1926" y="71"/>
                    <a:pt x="1793" y="71"/>
                  </a:cubicBezTo>
                  <a:cubicBezTo>
                    <a:pt x="1259" y="71"/>
                    <a:pt x="692" y="71"/>
                    <a:pt x="158" y="4"/>
                  </a:cubicBezTo>
                  <a:cubicBezTo>
                    <a:pt x="149" y="2"/>
                    <a:pt x="141" y="1"/>
                    <a:pt x="133" y="1"/>
                  </a:cubicBezTo>
                  <a:close/>
                </a:path>
              </a:pathLst>
            </a:custGeom>
            <a:ln/>
          </p:spPr>
          <p:style>
            <a:lnRef idx="1">
              <a:schemeClr val="accent6"/>
            </a:lnRef>
            <a:fillRef idx="2">
              <a:schemeClr val="accent6"/>
            </a:fillRef>
            <a:effectRef idx="1">
              <a:schemeClr val="accent6"/>
            </a:effectRef>
            <a:fontRef idx="minor">
              <a:schemeClr val="dk1"/>
            </a:fontRef>
          </p:style>
          <p:txBody>
            <a:bodyPr spcFirstLastPara="1" wrap="square" lIns="91425" tIns="91425" rIns="91425" bIns="91425" anchor="ctr" anchorCtr="0">
              <a:noAutofit/>
            </a:bodyPr>
            <a:lstStyle/>
            <a:p>
              <a:pPr marL="0" lvl="0" indent="0" algn="l" rtl="0">
                <a:spcBef>
                  <a:spcPts val="0"/>
                </a:spcBef>
                <a:spcAft>
                  <a:spcPts val="0"/>
                </a:spcAft>
                <a:buNone/>
              </a:pPr>
              <a:endParaRPr lang="vi-VN" sz="2800" dirty="0">
                <a:solidFill>
                  <a:srgbClr val="C00000"/>
                </a:solidFill>
              </a:endParaRPr>
            </a:p>
          </p:txBody>
        </p:sp>
        <p:sp>
          <p:nvSpPr>
            <p:cNvPr id="16" name="Google Shape;3123;p71"/>
            <p:cNvSpPr/>
            <p:nvPr/>
          </p:nvSpPr>
          <p:spPr>
            <a:xfrm>
              <a:off x="5519035" y="4011334"/>
              <a:ext cx="30987" cy="9307"/>
            </a:xfrm>
            <a:custGeom>
              <a:avLst/>
              <a:gdLst/>
              <a:ahLst/>
              <a:cxnLst/>
              <a:rect l="l" t="t" r="r" b="b"/>
              <a:pathLst>
                <a:path w="1668" h="501" extrusionOk="0">
                  <a:moveTo>
                    <a:pt x="1468" y="1"/>
                  </a:moveTo>
                  <a:cubicBezTo>
                    <a:pt x="1034" y="1"/>
                    <a:pt x="567" y="167"/>
                    <a:pt x="167" y="267"/>
                  </a:cubicBezTo>
                  <a:cubicBezTo>
                    <a:pt x="0" y="301"/>
                    <a:pt x="67" y="501"/>
                    <a:pt x="234" y="501"/>
                  </a:cubicBezTo>
                  <a:cubicBezTo>
                    <a:pt x="634" y="434"/>
                    <a:pt x="1101" y="434"/>
                    <a:pt x="1501" y="267"/>
                  </a:cubicBezTo>
                  <a:cubicBezTo>
                    <a:pt x="1668" y="234"/>
                    <a:pt x="1635" y="1"/>
                    <a:pt x="1468" y="1"/>
                  </a:cubicBezTo>
                  <a:close/>
                </a:path>
              </a:pathLst>
            </a:custGeom>
            <a:ln/>
          </p:spPr>
          <p:style>
            <a:lnRef idx="1">
              <a:schemeClr val="accent6"/>
            </a:lnRef>
            <a:fillRef idx="2">
              <a:schemeClr val="accent6"/>
            </a:fillRef>
            <a:effectRef idx="1">
              <a:schemeClr val="accent6"/>
            </a:effectRef>
            <a:fontRef idx="minor">
              <a:schemeClr val="dk1"/>
            </a:fontRef>
          </p:style>
          <p:txBody>
            <a:bodyPr spcFirstLastPara="1" wrap="square" lIns="91425" tIns="91425" rIns="91425" bIns="91425" anchor="ctr" anchorCtr="0">
              <a:noAutofit/>
            </a:bodyPr>
            <a:lstStyle/>
            <a:p>
              <a:pPr marL="0" lvl="0" indent="0" algn="l" rtl="0">
                <a:spcBef>
                  <a:spcPts val="0"/>
                </a:spcBef>
                <a:spcAft>
                  <a:spcPts val="0"/>
                </a:spcAft>
                <a:buNone/>
              </a:pPr>
              <a:endParaRPr lang="vi-VN" sz="2800" dirty="0">
                <a:solidFill>
                  <a:srgbClr val="C00000"/>
                </a:solidFill>
              </a:endParaRPr>
            </a:p>
          </p:txBody>
        </p:sp>
        <p:sp>
          <p:nvSpPr>
            <p:cNvPr id="17" name="Google Shape;3124;p71"/>
            <p:cNvSpPr/>
            <p:nvPr/>
          </p:nvSpPr>
          <p:spPr>
            <a:xfrm>
              <a:off x="5499194" y="3803117"/>
              <a:ext cx="37192" cy="7134"/>
            </a:xfrm>
            <a:custGeom>
              <a:avLst/>
              <a:gdLst/>
              <a:ahLst/>
              <a:cxnLst/>
              <a:rect l="l" t="t" r="r" b="b"/>
              <a:pathLst>
                <a:path w="2002" h="384" extrusionOk="0">
                  <a:moveTo>
                    <a:pt x="167" y="1"/>
                  </a:moveTo>
                  <a:cubicBezTo>
                    <a:pt x="34" y="1"/>
                    <a:pt x="1" y="234"/>
                    <a:pt x="134" y="267"/>
                  </a:cubicBezTo>
                  <a:cubicBezTo>
                    <a:pt x="503" y="333"/>
                    <a:pt x="873" y="384"/>
                    <a:pt x="1242" y="384"/>
                  </a:cubicBezTo>
                  <a:cubicBezTo>
                    <a:pt x="1440" y="384"/>
                    <a:pt x="1638" y="369"/>
                    <a:pt x="1835" y="334"/>
                  </a:cubicBezTo>
                  <a:cubicBezTo>
                    <a:pt x="2002" y="301"/>
                    <a:pt x="1969" y="67"/>
                    <a:pt x="1802" y="67"/>
                  </a:cubicBezTo>
                  <a:cubicBezTo>
                    <a:pt x="1235" y="34"/>
                    <a:pt x="701" y="67"/>
                    <a:pt x="167" y="1"/>
                  </a:cubicBezTo>
                  <a:close/>
                </a:path>
              </a:pathLst>
            </a:custGeom>
            <a:ln/>
          </p:spPr>
          <p:style>
            <a:lnRef idx="1">
              <a:schemeClr val="accent6"/>
            </a:lnRef>
            <a:fillRef idx="2">
              <a:schemeClr val="accent6"/>
            </a:fillRef>
            <a:effectRef idx="1">
              <a:schemeClr val="accent6"/>
            </a:effectRef>
            <a:fontRef idx="minor">
              <a:schemeClr val="dk1"/>
            </a:fontRef>
          </p:style>
          <p:txBody>
            <a:bodyPr spcFirstLastPara="1" wrap="square" lIns="91425" tIns="91425" rIns="91425" bIns="91425" anchor="ctr" anchorCtr="0">
              <a:noAutofit/>
            </a:bodyPr>
            <a:lstStyle/>
            <a:p>
              <a:pPr marL="0" lvl="0" indent="0" algn="l" rtl="0">
                <a:spcBef>
                  <a:spcPts val="0"/>
                </a:spcBef>
                <a:spcAft>
                  <a:spcPts val="0"/>
                </a:spcAft>
                <a:buNone/>
              </a:pPr>
              <a:endParaRPr lang="vi-VN" sz="2800" dirty="0">
                <a:solidFill>
                  <a:srgbClr val="C00000"/>
                </a:solidFill>
              </a:endParaRPr>
            </a:p>
          </p:txBody>
        </p:sp>
        <p:sp>
          <p:nvSpPr>
            <p:cNvPr id="18" name="Google Shape;3125;p71"/>
            <p:cNvSpPr/>
            <p:nvPr/>
          </p:nvSpPr>
          <p:spPr>
            <a:xfrm>
              <a:off x="5460349" y="4016220"/>
              <a:ext cx="37006" cy="6558"/>
            </a:xfrm>
            <a:custGeom>
              <a:avLst/>
              <a:gdLst/>
              <a:ahLst/>
              <a:cxnLst/>
              <a:rect l="l" t="t" r="r" b="b"/>
              <a:pathLst>
                <a:path w="1992" h="353" extrusionOk="0">
                  <a:moveTo>
                    <a:pt x="128" y="1"/>
                  </a:moveTo>
                  <a:cubicBezTo>
                    <a:pt x="19" y="1"/>
                    <a:pt x="0" y="174"/>
                    <a:pt x="123" y="205"/>
                  </a:cubicBezTo>
                  <a:cubicBezTo>
                    <a:pt x="502" y="294"/>
                    <a:pt x="894" y="353"/>
                    <a:pt x="1292" y="353"/>
                  </a:cubicBezTo>
                  <a:cubicBezTo>
                    <a:pt x="1491" y="353"/>
                    <a:pt x="1691" y="338"/>
                    <a:pt x="1891" y="305"/>
                  </a:cubicBezTo>
                  <a:cubicBezTo>
                    <a:pt x="1991" y="271"/>
                    <a:pt x="1958" y="105"/>
                    <a:pt x="1858" y="105"/>
                  </a:cubicBezTo>
                  <a:cubicBezTo>
                    <a:pt x="1291" y="71"/>
                    <a:pt x="724" y="105"/>
                    <a:pt x="157" y="4"/>
                  </a:cubicBezTo>
                  <a:cubicBezTo>
                    <a:pt x="147" y="2"/>
                    <a:pt x="137" y="1"/>
                    <a:pt x="128" y="1"/>
                  </a:cubicBezTo>
                  <a:close/>
                </a:path>
              </a:pathLst>
            </a:custGeom>
            <a:ln/>
          </p:spPr>
          <p:style>
            <a:lnRef idx="1">
              <a:schemeClr val="accent6"/>
            </a:lnRef>
            <a:fillRef idx="2">
              <a:schemeClr val="accent6"/>
            </a:fillRef>
            <a:effectRef idx="1">
              <a:schemeClr val="accent6"/>
            </a:effectRef>
            <a:fontRef idx="minor">
              <a:schemeClr val="dk1"/>
            </a:fontRef>
          </p:style>
          <p:txBody>
            <a:bodyPr spcFirstLastPara="1" wrap="square" lIns="91425" tIns="91425" rIns="91425" bIns="91425" anchor="ctr" anchorCtr="0">
              <a:noAutofit/>
            </a:bodyPr>
            <a:lstStyle/>
            <a:p>
              <a:pPr marL="0" lvl="0" indent="0" algn="l" rtl="0">
                <a:spcBef>
                  <a:spcPts val="0"/>
                </a:spcBef>
                <a:spcAft>
                  <a:spcPts val="0"/>
                </a:spcAft>
                <a:buNone/>
              </a:pPr>
              <a:endParaRPr lang="vi-VN" sz="2800" dirty="0">
                <a:solidFill>
                  <a:srgbClr val="C00000"/>
                </a:solidFill>
              </a:endParaRPr>
            </a:p>
          </p:txBody>
        </p:sp>
        <p:sp>
          <p:nvSpPr>
            <p:cNvPr id="19" name="Google Shape;3126;p71"/>
            <p:cNvSpPr/>
            <p:nvPr/>
          </p:nvSpPr>
          <p:spPr>
            <a:xfrm>
              <a:off x="5441567" y="3805848"/>
              <a:ext cx="35966" cy="6335"/>
            </a:xfrm>
            <a:custGeom>
              <a:avLst/>
              <a:gdLst/>
              <a:ahLst/>
              <a:cxnLst/>
              <a:rect l="l" t="t" r="r" b="b"/>
              <a:pathLst>
                <a:path w="1936" h="341" extrusionOk="0">
                  <a:moveTo>
                    <a:pt x="1193" y="1"/>
                  </a:moveTo>
                  <a:cubicBezTo>
                    <a:pt x="856" y="1"/>
                    <a:pt x="512" y="33"/>
                    <a:pt x="167" y="54"/>
                  </a:cubicBezTo>
                  <a:cubicBezTo>
                    <a:pt x="0" y="54"/>
                    <a:pt x="0" y="287"/>
                    <a:pt x="167" y="287"/>
                  </a:cubicBezTo>
                  <a:cubicBezTo>
                    <a:pt x="512" y="307"/>
                    <a:pt x="856" y="340"/>
                    <a:pt x="1193" y="340"/>
                  </a:cubicBezTo>
                  <a:cubicBezTo>
                    <a:pt x="1411" y="340"/>
                    <a:pt x="1626" y="326"/>
                    <a:pt x="1835" y="287"/>
                  </a:cubicBezTo>
                  <a:cubicBezTo>
                    <a:pt x="1935" y="254"/>
                    <a:pt x="1935" y="87"/>
                    <a:pt x="1835" y="54"/>
                  </a:cubicBezTo>
                  <a:cubicBezTo>
                    <a:pt x="1626" y="14"/>
                    <a:pt x="1411" y="1"/>
                    <a:pt x="1193" y="1"/>
                  </a:cubicBezTo>
                  <a:close/>
                </a:path>
              </a:pathLst>
            </a:custGeom>
            <a:ln/>
          </p:spPr>
          <p:style>
            <a:lnRef idx="1">
              <a:schemeClr val="accent6"/>
            </a:lnRef>
            <a:fillRef idx="2">
              <a:schemeClr val="accent6"/>
            </a:fillRef>
            <a:effectRef idx="1">
              <a:schemeClr val="accent6"/>
            </a:effectRef>
            <a:fontRef idx="minor">
              <a:schemeClr val="dk1"/>
            </a:fontRef>
          </p:style>
          <p:txBody>
            <a:bodyPr spcFirstLastPara="1" wrap="square" lIns="91425" tIns="91425" rIns="91425" bIns="91425" anchor="ctr" anchorCtr="0">
              <a:noAutofit/>
            </a:bodyPr>
            <a:lstStyle/>
            <a:p>
              <a:pPr marL="0" lvl="0" indent="0" algn="l" rtl="0">
                <a:spcBef>
                  <a:spcPts val="0"/>
                </a:spcBef>
                <a:spcAft>
                  <a:spcPts val="0"/>
                </a:spcAft>
                <a:buNone/>
              </a:pPr>
              <a:endParaRPr lang="vi-VN" sz="2800" dirty="0">
                <a:solidFill>
                  <a:srgbClr val="C00000"/>
                </a:solidFill>
              </a:endParaRPr>
            </a:p>
          </p:txBody>
        </p:sp>
        <p:sp>
          <p:nvSpPr>
            <p:cNvPr id="20" name="Google Shape;3127;p71"/>
            <p:cNvSpPr/>
            <p:nvPr/>
          </p:nvSpPr>
          <p:spPr>
            <a:xfrm>
              <a:off x="5396331" y="4017075"/>
              <a:ext cx="35334" cy="5685"/>
            </a:xfrm>
            <a:custGeom>
              <a:avLst/>
              <a:gdLst/>
              <a:ahLst/>
              <a:cxnLst/>
              <a:rect l="l" t="t" r="r" b="b"/>
              <a:pathLst>
                <a:path w="1902" h="306" extrusionOk="0">
                  <a:moveTo>
                    <a:pt x="963" y="0"/>
                  </a:moveTo>
                  <a:cubicBezTo>
                    <a:pt x="692" y="0"/>
                    <a:pt x="417" y="8"/>
                    <a:pt x="134" y="25"/>
                  </a:cubicBezTo>
                  <a:cubicBezTo>
                    <a:pt x="0" y="25"/>
                    <a:pt x="0" y="259"/>
                    <a:pt x="134" y="292"/>
                  </a:cubicBezTo>
                  <a:cubicBezTo>
                    <a:pt x="300" y="302"/>
                    <a:pt x="463" y="306"/>
                    <a:pt x="624" y="306"/>
                  </a:cubicBezTo>
                  <a:cubicBezTo>
                    <a:pt x="1013" y="306"/>
                    <a:pt x="1391" y="282"/>
                    <a:pt x="1768" y="259"/>
                  </a:cubicBezTo>
                  <a:cubicBezTo>
                    <a:pt x="1902" y="259"/>
                    <a:pt x="1902" y="59"/>
                    <a:pt x="1768" y="25"/>
                  </a:cubicBezTo>
                  <a:cubicBezTo>
                    <a:pt x="1501" y="8"/>
                    <a:pt x="1234" y="0"/>
                    <a:pt x="963" y="0"/>
                  </a:cubicBezTo>
                  <a:close/>
                </a:path>
              </a:pathLst>
            </a:custGeom>
            <a:ln/>
          </p:spPr>
          <p:style>
            <a:lnRef idx="1">
              <a:schemeClr val="accent6"/>
            </a:lnRef>
            <a:fillRef idx="2">
              <a:schemeClr val="accent6"/>
            </a:fillRef>
            <a:effectRef idx="1">
              <a:schemeClr val="accent6"/>
            </a:effectRef>
            <a:fontRef idx="minor">
              <a:schemeClr val="dk1"/>
            </a:fontRef>
          </p:style>
          <p:txBody>
            <a:bodyPr spcFirstLastPara="1" wrap="square" lIns="91425" tIns="91425" rIns="91425" bIns="91425" anchor="ctr" anchorCtr="0">
              <a:noAutofit/>
            </a:bodyPr>
            <a:lstStyle/>
            <a:p>
              <a:pPr marL="0" lvl="0" indent="0" algn="l" rtl="0">
                <a:spcBef>
                  <a:spcPts val="0"/>
                </a:spcBef>
                <a:spcAft>
                  <a:spcPts val="0"/>
                </a:spcAft>
                <a:buNone/>
              </a:pPr>
              <a:endParaRPr lang="vi-VN" sz="2800" dirty="0">
                <a:solidFill>
                  <a:srgbClr val="C00000"/>
                </a:solidFill>
              </a:endParaRPr>
            </a:p>
          </p:txBody>
        </p:sp>
        <p:sp>
          <p:nvSpPr>
            <p:cNvPr id="21" name="Google Shape;3128;p71"/>
            <p:cNvSpPr/>
            <p:nvPr/>
          </p:nvSpPr>
          <p:spPr>
            <a:xfrm>
              <a:off x="5382082" y="3805941"/>
              <a:ext cx="32232" cy="6149"/>
            </a:xfrm>
            <a:custGeom>
              <a:avLst/>
              <a:gdLst/>
              <a:ahLst/>
              <a:cxnLst/>
              <a:rect l="l" t="t" r="r" b="b"/>
              <a:pathLst>
                <a:path w="1735" h="331" extrusionOk="0">
                  <a:moveTo>
                    <a:pt x="1101" y="1"/>
                  </a:moveTo>
                  <a:cubicBezTo>
                    <a:pt x="790" y="1"/>
                    <a:pt x="478" y="15"/>
                    <a:pt x="167" y="15"/>
                  </a:cubicBezTo>
                  <a:cubicBezTo>
                    <a:pt x="0" y="15"/>
                    <a:pt x="0" y="316"/>
                    <a:pt x="167" y="316"/>
                  </a:cubicBezTo>
                  <a:cubicBezTo>
                    <a:pt x="478" y="316"/>
                    <a:pt x="790" y="330"/>
                    <a:pt x="1101" y="330"/>
                  </a:cubicBezTo>
                  <a:cubicBezTo>
                    <a:pt x="1257" y="330"/>
                    <a:pt x="1412" y="327"/>
                    <a:pt x="1568" y="316"/>
                  </a:cubicBezTo>
                  <a:cubicBezTo>
                    <a:pt x="1735" y="282"/>
                    <a:pt x="1735" y="49"/>
                    <a:pt x="1568" y="15"/>
                  </a:cubicBezTo>
                  <a:cubicBezTo>
                    <a:pt x="1412" y="4"/>
                    <a:pt x="1257" y="1"/>
                    <a:pt x="1101" y="1"/>
                  </a:cubicBezTo>
                  <a:close/>
                </a:path>
              </a:pathLst>
            </a:custGeom>
            <a:ln/>
          </p:spPr>
          <p:style>
            <a:lnRef idx="1">
              <a:schemeClr val="accent6"/>
            </a:lnRef>
            <a:fillRef idx="2">
              <a:schemeClr val="accent6"/>
            </a:fillRef>
            <a:effectRef idx="1">
              <a:schemeClr val="accent6"/>
            </a:effectRef>
            <a:fontRef idx="minor">
              <a:schemeClr val="dk1"/>
            </a:fontRef>
          </p:style>
          <p:txBody>
            <a:bodyPr spcFirstLastPara="1" wrap="square" lIns="91425" tIns="91425" rIns="91425" bIns="91425" anchor="ctr" anchorCtr="0">
              <a:noAutofit/>
            </a:bodyPr>
            <a:lstStyle/>
            <a:p>
              <a:pPr marL="0" lvl="0" indent="0" algn="l" rtl="0">
                <a:spcBef>
                  <a:spcPts val="0"/>
                </a:spcBef>
                <a:spcAft>
                  <a:spcPts val="0"/>
                </a:spcAft>
                <a:buNone/>
              </a:pPr>
              <a:endParaRPr lang="vi-VN" sz="2800" dirty="0">
                <a:solidFill>
                  <a:srgbClr val="C00000"/>
                </a:solidFill>
              </a:endParaRPr>
            </a:p>
          </p:txBody>
        </p:sp>
        <p:sp>
          <p:nvSpPr>
            <p:cNvPr id="22" name="Google Shape;3129;p71"/>
            <p:cNvSpPr/>
            <p:nvPr/>
          </p:nvSpPr>
          <p:spPr>
            <a:xfrm>
              <a:off x="5328783" y="4018152"/>
              <a:ext cx="35334" cy="6223"/>
            </a:xfrm>
            <a:custGeom>
              <a:avLst/>
              <a:gdLst/>
              <a:ahLst/>
              <a:cxnLst/>
              <a:rect l="l" t="t" r="r" b="b"/>
              <a:pathLst>
                <a:path w="1902" h="335" extrusionOk="0">
                  <a:moveTo>
                    <a:pt x="1768" y="1"/>
                  </a:moveTo>
                  <a:cubicBezTo>
                    <a:pt x="1201" y="1"/>
                    <a:pt x="667" y="67"/>
                    <a:pt x="134" y="134"/>
                  </a:cubicBezTo>
                  <a:cubicBezTo>
                    <a:pt x="34" y="134"/>
                    <a:pt x="0" y="334"/>
                    <a:pt x="134" y="334"/>
                  </a:cubicBezTo>
                  <a:cubicBezTo>
                    <a:pt x="667" y="301"/>
                    <a:pt x="1235" y="301"/>
                    <a:pt x="1768" y="234"/>
                  </a:cubicBezTo>
                  <a:cubicBezTo>
                    <a:pt x="1902" y="234"/>
                    <a:pt x="1902" y="1"/>
                    <a:pt x="1768" y="1"/>
                  </a:cubicBezTo>
                  <a:close/>
                </a:path>
              </a:pathLst>
            </a:custGeom>
            <a:ln/>
          </p:spPr>
          <p:style>
            <a:lnRef idx="1">
              <a:schemeClr val="accent6"/>
            </a:lnRef>
            <a:fillRef idx="2">
              <a:schemeClr val="accent6"/>
            </a:fillRef>
            <a:effectRef idx="1">
              <a:schemeClr val="accent6"/>
            </a:effectRef>
            <a:fontRef idx="minor">
              <a:schemeClr val="dk1"/>
            </a:fontRef>
          </p:style>
          <p:txBody>
            <a:bodyPr spcFirstLastPara="1" wrap="square" lIns="91425" tIns="91425" rIns="91425" bIns="91425" anchor="ctr" anchorCtr="0">
              <a:noAutofit/>
            </a:bodyPr>
            <a:lstStyle/>
            <a:p>
              <a:pPr marL="0" lvl="0" indent="0" algn="l" rtl="0">
                <a:spcBef>
                  <a:spcPts val="0"/>
                </a:spcBef>
                <a:spcAft>
                  <a:spcPts val="0"/>
                </a:spcAft>
                <a:buNone/>
              </a:pPr>
              <a:endParaRPr lang="vi-VN" sz="2800" dirty="0">
                <a:solidFill>
                  <a:srgbClr val="C00000"/>
                </a:solidFill>
              </a:endParaRPr>
            </a:p>
          </p:txBody>
        </p:sp>
        <p:sp>
          <p:nvSpPr>
            <p:cNvPr id="23" name="Google Shape;3130;p71"/>
            <p:cNvSpPr/>
            <p:nvPr/>
          </p:nvSpPr>
          <p:spPr>
            <a:xfrm>
              <a:off x="5321352" y="3804362"/>
              <a:ext cx="35947" cy="7450"/>
            </a:xfrm>
            <a:custGeom>
              <a:avLst/>
              <a:gdLst/>
              <a:ahLst/>
              <a:cxnLst/>
              <a:rect l="l" t="t" r="r" b="b"/>
              <a:pathLst>
                <a:path w="1935" h="401" extrusionOk="0">
                  <a:moveTo>
                    <a:pt x="234" y="0"/>
                  </a:moveTo>
                  <a:cubicBezTo>
                    <a:pt x="67" y="0"/>
                    <a:pt x="0" y="267"/>
                    <a:pt x="200" y="301"/>
                  </a:cubicBezTo>
                  <a:cubicBezTo>
                    <a:pt x="701" y="367"/>
                    <a:pt x="1234" y="401"/>
                    <a:pt x="1735" y="401"/>
                  </a:cubicBezTo>
                  <a:cubicBezTo>
                    <a:pt x="1868" y="401"/>
                    <a:pt x="1935" y="134"/>
                    <a:pt x="1768" y="100"/>
                  </a:cubicBezTo>
                  <a:cubicBezTo>
                    <a:pt x="1268" y="34"/>
                    <a:pt x="734" y="0"/>
                    <a:pt x="234" y="0"/>
                  </a:cubicBezTo>
                  <a:close/>
                </a:path>
              </a:pathLst>
            </a:custGeom>
            <a:ln/>
          </p:spPr>
          <p:style>
            <a:lnRef idx="1">
              <a:schemeClr val="accent6"/>
            </a:lnRef>
            <a:fillRef idx="2">
              <a:schemeClr val="accent6"/>
            </a:fillRef>
            <a:effectRef idx="1">
              <a:schemeClr val="accent6"/>
            </a:effectRef>
            <a:fontRef idx="minor">
              <a:schemeClr val="dk1"/>
            </a:fontRef>
          </p:style>
          <p:txBody>
            <a:bodyPr spcFirstLastPara="1" wrap="square" lIns="91425" tIns="91425" rIns="91425" bIns="91425" anchor="ctr" anchorCtr="0">
              <a:noAutofit/>
            </a:bodyPr>
            <a:lstStyle/>
            <a:p>
              <a:pPr marL="0" lvl="0" indent="0" algn="l" rtl="0">
                <a:spcBef>
                  <a:spcPts val="0"/>
                </a:spcBef>
                <a:spcAft>
                  <a:spcPts val="0"/>
                </a:spcAft>
                <a:buNone/>
              </a:pPr>
              <a:endParaRPr lang="vi-VN" sz="2800" dirty="0">
                <a:solidFill>
                  <a:srgbClr val="C00000"/>
                </a:solidFill>
              </a:endParaRPr>
            </a:p>
          </p:txBody>
        </p:sp>
        <p:sp>
          <p:nvSpPr>
            <p:cNvPr id="24" name="Google Shape;3131;p71"/>
            <p:cNvSpPr/>
            <p:nvPr/>
          </p:nvSpPr>
          <p:spPr>
            <a:xfrm>
              <a:off x="5268666" y="4019731"/>
              <a:ext cx="29761" cy="5257"/>
            </a:xfrm>
            <a:custGeom>
              <a:avLst/>
              <a:gdLst/>
              <a:ahLst/>
              <a:cxnLst/>
              <a:rect l="l" t="t" r="r" b="b"/>
              <a:pathLst>
                <a:path w="1602" h="283" extrusionOk="0">
                  <a:moveTo>
                    <a:pt x="1035" y="1"/>
                  </a:moveTo>
                  <a:cubicBezTo>
                    <a:pt x="746" y="1"/>
                    <a:pt x="457" y="16"/>
                    <a:pt x="167" y="16"/>
                  </a:cubicBezTo>
                  <a:cubicBezTo>
                    <a:pt x="1" y="16"/>
                    <a:pt x="1" y="282"/>
                    <a:pt x="167" y="282"/>
                  </a:cubicBezTo>
                  <a:cubicBezTo>
                    <a:pt x="601" y="282"/>
                    <a:pt x="1035" y="282"/>
                    <a:pt x="1468" y="216"/>
                  </a:cubicBezTo>
                  <a:cubicBezTo>
                    <a:pt x="1568" y="216"/>
                    <a:pt x="1602" y="16"/>
                    <a:pt x="1468" y="16"/>
                  </a:cubicBezTo>
                  <a:cubicBezTo>
                    <a:pt x="1324" y="4"/>
                    <a:pt x="1179" y="1"/>
                    <a:pt x="1035" y="1"/>
                  </a:cubicBezTo>
                  <a:close/>
                </a:path>
              </a:pathLst>
            </a:custGeom>
            <a:ln/>
          </p:spPr>
          <p:style>
            <a:lnRef idx="1">
              <a:schemeClr val="accent6"/>
            </a:lnRef>
            <a:fillRef idx="2">
              <a:schemeClr val="accent6"/>
            </a:fillRef>
            <a:effectRef idx="1">
              <a:schemeClr val="accent6"/>
            </a:effectRef>
            <a:fontRef idx="minor">
              <a:schemeClr val="dk1"/>
            </a:fontRef>
          </p:style>
          <p:txBody>
            <a:bodyPr spcFirstLastPara="1" wrap="square" lIns="91425" tIns="91425" rIns="91425" bIns="91425" anchor="ctr" anchorCtr="0">
              <a:noAutofit/>
            </a:bodyPr>
            <a:lstStyle/>
            <a:p>
              <a:pPr marL="0" lvl="0" indent="0" algn="l" rtl="0">
                <a:spcBef>
                  <a:spcPts val="0"/>
                </a:spcBef>
                <a:spcAft>
                  <a:spcPts val="0"/>
                </a:spcAft>
                <a:buNone/>
              </a:pPr>
              <a:endParaRPr lang="vi-VN" sz="2800" dirty="0">
                <a:solidFill>
                  <a:srgbClr val="C00000"/>
                </a:solidFill>
              </a:endParaRPr>
            </a:p>
          </p:txBody>
        </p:sp>
        <p:sp>
          <p:nvSpPr>
            <p:cNvPr id="25" name="Google Shape;3132;p71"/>
            <p:cNvSpPr/>
            <p:nvPr/>
          </p:nvSpPr>
          <p:spPr>
            <a:xfrm>
              <a:off x="5261235" y="3808691"/>
              <a:ext cx="23556" cy="4644"/>
            </a:xfrm>
            <a:custGeom>
              <a:avLst/>
              <a:gdLst/>
              <a:ahLst/>
              <a:cxnLst/>
              <a:rect l="l" t="t" r="r" b="b"/>
              <a:pathLst>
                <a:path w="1268" h="250" extrusionOk="0">
                  <a:moveTo>
                    <a:pt x="134" y="1"/>
                  </a:moveTo>
                  <a:cubicBezTo>
                    <a:pt x="0" y="34"/>
                    <a:pt x="0" y="234"/>
                    <a:pt x="134" y="234"/>
                  </a:cubicBezTo>
                  <a:cubicBezTo>
                    <a:pt x="356" y="234"/>
                    <a:pt x="564" y="249"/>
                    <a:pt x="776" y="249"/>
                  </a:cubicBezTo>
                  <a:cubicBezTo>
                    <a:pt x="883" y="249"/>
                    <a:pt x="990" y="245"/>
                    <a:pt x="1101" y="234"/>
                  </a:cubicBezTo>
                  <a:cubicBezTo>
                    <a:pt x="1268" y="234"/>
                    <a:pt x="1268" y="1"/>
                    <a:pt x="1101" y="1"/>
                  </a:cubicBezTo>
                  <a:close/>
                </a:path>
              </a:pathLst>
            </a:custGeom>
            <a:ln/>
          </p:spPr>
          <p:style>
            <a:lnRef idx="1">
              <a:schemeClr val="accent6"/>
            </a:lnRef>
            <a:fillRef idx="2">
              <a:schemeClr val="accent6"/>
            </a:fillRef>
            <a:effectRef idx="1">
              <a:schemeClr val="accent6"/>
            </a:effectRef>
            <a:fontRef idx="minor">
              <a:schemeClr val="dk1"/>
            </a:fontRef>
          </p:style>
          <p:txBody>
            <a:bodyPr spcFirstLastPara="1" wrap="square" lIns="91425" tIns="91425" rIns="91425" bIns="91425" anchor="ctr" anchorCtr="0">
              <a:noAutofit/>
            </a:bodyPr>
            <a:lstStyle/>
            <a:p>
              <a:pPr marL="0" lvl="0" indent="0" algn="l" rtl="0">
                <a:spcBef>
                  <a:spcPts val="0"/>
                </a:spcBef>
                <a:spcAft>
                  <a:spcPts val="0"/>
                </a:spcAft>
                <a:buNone/>
              </a:pPr>
              <a:endParaRPr lang="vi-VN" sz="2800" dirty="0">
                <a:solidFill>
                  <a:srgbClr val="C00000"/>
                </a:solidFill>
              </a:endParaRPr>
            </a:p>
          </p:txBody>
        </p:sp>
        <p:sp>
          <p:nvSpPr>
            <p:cNvPr id="26" name="Google Shape;3133;p71"/>
            <p:cNvSpPr/>
            <p:nvPr/>
          </p:nvSpPr>
          <p:spPr>
            <a:xfrm>
              <a:off x="5195545" y="4021589"/>
              <a:ext cx="34721" cy="4644"/>
            </a:xfrm>
            <a:custGeom>
              <a:avLst/>
              <a:gdLst/>
              <a:ahLst/>
              <a:cxnLst/>
              <a:rect l="l" t="t" r="r" b="b"/>
              <a:pathLst>
                <a:path w="1869" h="250" extrusionOk="0">
                  <a:moveTo>
                    <a:pt x="1201" y="1"/>
                  </a:moveTo>
                  <a:cubicBezTo>
                    <a:pt x="846" y="1"/>
                    <a:pt x="490" y="16"/>
                    <a:pt x="134" y="16"/>
                  </a:cubicBezTo>
                  <a:cubicBezTo>
                    <a:pt x="1" y="16"/>
                    <a:pt x="1" y="249"/>
                    <a:pt x="134" y="249"/>
                  </a:cubicBezTo>
                  <a:lnTo>
                    <a:pt x="1735" y="249"/>
                  </a:lnTo>
                  <a:cubicBezTo>
                    <a:pt x="1869" y="216"/>
                    <a:pt x="1869" y="16"/>
                    <a:pt x="1735" y="16"/>
                  </a:cubicBezTo>
                  <a:cubicBezTo>
                    <a:pt x="1557" y="5"/>
                    <a:pt x="1379" y="1"/>
                    <a:pt x="1201" y="1"/>
                  </a:cubicBezTo>
                  <a:close/>
                </a:path>
              </a:pathLst>
            </a:custGeom>
            <a:ln/>
          </p:spPr>
          <p:style>
            <a:lnRef idx="1">
              <a:schemeClr val="accent6"/>
            </a:lnRef>
            <a:fillRef idx="2">
              <a:schemeClr val="accent6"/>
            </a:fillRef>
            <a:effectRef idx="1">
              <a:schemeClr val="accent6"/>
            </a:effectRef>
            <a:fontRef idx="minor">
              <a:schemeClr val="dk1"/>
            </a:fontRef>
          </p:style>
          <p:txBody>
            <a:bodyPr spcFirstLastPara="1" wrap="square" lIns="91425" tIns="91425" rIns="91425" bIns="91425" anchor="ctr" anchorCtr="0">
              <a:noAutofit/>
            </a:bodyPr>
            <a:lstStyle/>
            <a:p>
              <a:pPr marL="0" lvl="0" indent="0" algn="l" rtl="0">
                <a:spcBef>
                  <a:spcPts val="0"/>
                </a:spcBef>
                <a:spcAft>
                  <a:spcPts val="0"/>
                </a:spcAft>
                <a:buNone/>
              </a:pPr>
              <a:endParaRPr lang="vi-VN" sz="2800" dirty="0">
                <a:solidFill>
                  <a:srgbClr val="C00000"/>
                </a:solidFill>
              </a:endParaRPr>
            </a:p>
          </p:txBody>
        </p:sp>
        <p:sp>
          <p:nvSpPr>
            <p:cNvPr id="27" name="Google Shape;3134;p71"/>
            <p:cNvSpPr/>
            <p:nvPr/>
          </p:nvSpPr>
          <p:spPr>
            <a:xfrm>
              <a:off x="5191421" y="3805514"/>
              <a:ext cx="27699" cy="6186"/>
            </a:xfrm>
            <a:custGeom>
              <a:avLst/>
              <a:gdLst/>
              <a:ahLst/>
              <a:cxnLst/>
              <a:rect l="l" t="t" r="r" b="b"/>
              <a:pathLst>
                <a:path w="1491" h="333" extrusionOk="0">
                  <a:moveTo>
                    <a:pt x="123" y="1"/>
                  </a:moveTo>
                  <a:cubicBezTo>
                    <a:pt x="18" y="1"/>
                    <a:pt x="1" y="144"/>
                    <a:pt x="122" y="205"/>
                  </a:cubicBezTo>
                  <a:cubicBezTo>
                    <a:pt x="411" y="277"/>
                    <a:pt x="700" y="332"/>
                    <a:pt x="1001" y="332"/>
                  </a:cubicBezTo>
                  <a:cubicBezTo>
                    <a:pt x="1117" y="332"/>
                    <a:pt x="1236" y="324"/>
                    <a:pt x="1357" y="305"/>
                  </a:cubicBezTo>
                  <a:cubicBezTo>
                    <a:pt x="1490" y="272"/>
                    <a:pt x="1457" y="72"/>
                    <a:pt x="1323" y="72"/>
                  </a:cubicBezTo>
                  <a:cubicBezTo>
                    <a:pt x="923" y="72"/>
                    <a:pt x="556" y="72"/>
                    <a:pt x="156" y="5"/>
                  </a:cubicBezTo>
                  <a:cubicBezTo>
                    <a:pt x="144" y="2"/>
                    <a:pt x="133" y="1"/>
                    <a:pt x="123" y="1"/>
                  </a:cubicBezTo>
                  <a:close/>
                </a:path>
              </a:pathLst>
            </a:custGeom>
            <a:ln/>
          </p:spPr>
          <p:style>
            <a:lnRef idx="1">
              <a:schemeClr val="accent6"/>
            </a:lnRef>
            <a:fillRef idx="2">
              <a:schemeClr val="accent6"/>
            </a:fillRef>
            <a:effectRef idx="1">
              <a:schemeClr val="accent6"/>
            </a:effectRef>
            <a:fontRef idx="minor">
              <a:schemeClr val="dk1"/>
            </a:fontRef>
          </p:style>
          <p:txBody>
            <a:bodyPr spcFirstLastPara="1" wrap="square" lIns="91425" tIns="91425" rIns="91425" bIns="91425" anchor="ctr" anchorCtr="0">
              <a:noAutofit/>
            </a:bodyPr>
            <a:lstStyle/>
            <a:p>
              <a:pPr marL="0" lvl="0" indent="0" algn="l" rtl="0">
                <a:spcBef>
                  <a:spcPts val="0"/>
                </a:spcBef>
                <a:spcAft>
                  <a:spcPts val="0"/>
                </a:spcAft>
                <a:buNone/>
              </a:pPr>
              <a:endParaRPr lang="vi-VN" sz="2800" dirty="0">
                <a:solidFill>
                  <a:srgbClr val="C00000"/>
                </a:solidFill>
              </a:endParaRPr>
            </a:p>
          </p:txBody>
        </p:sp>
        <p:sp>
          <p:nvSpPr>
            <p:cNvPr id="28" name="Google Shape;3135;p71"/>
            <p:cNvSpPr/>
            <p:nvPr/>
          </p:nvSpPr>
          <p:spPr>
            <a:xfrm>
              <a:off x="5125526" y="3804195"/>
              <a:ext cx="31619" cy="5406"/>
            </a:xfrm>
            <a:custGeom>
              <a:avLst/>
              <a:gdLst/>
              <a:ahLst/>
              <a:cxnLst/>
              <a:rect l="l" t="t" r="r" b="b"/>
              <a:pathLst>
                <a:path w="1702" h="291" extrusionOk="0">
                  <a:moveTo>
                    <a:pt x="867" y="1"/>
                  </a:moveTo>
                  <a:cubicBezTo>
                    <a:pt x="634" y="1"/>
                    <a:pt x="400" y="9"/>
                    <a:pt x="167" y="9"/>
                  </a:cubicBezTo>
                  <a:cubicBezTo>
                    <a:pt x="0" y="9"/>
                    <a:pt x="0" y="276"/>
                    <a:pt x="167" y="276"/>
                  </a:cubicBezTo>
                  <a:cubicBezTo>
                    <a:pt x="478" y="276"/>
                    <a:pt x="790" y="291"/>
                    <a:pt x="1101" y="291"/>
                  </a:cubicBezTo>
                  <a:cubicBezTo>
                    <a:pt x="1257" y="291"/>
                    <a:pt x="1412" y="287"/>
                    <a:pt x="1568" y="276"/>
                  </a:cubicBezTo>
                  <a:cubicBezTo>
                    <a:pt x="1701" y="243"/>
                    <a:pt x="1701" y="43"/>
                    <a:pt x="1568" y="43"/>
                  </a:cubicBezTo>
                  <a:cubicBezTo>
                    <a:pt x="1334" y="9"/>
                    <a:pt x="1101" y="1"/>
                    <a:pt x="867" y="1"/>
                  </a:cubicBezTo>
                  <a:close/>
                </a:path>
              </a:pathLst>
            </a:custGeom>
            <a:ln/>
          </p:spPr>
          <p:style>
            <a:lnRef idx="1">
              <a:schemeClr val="accent6"/>
            </a:lnRef>
            <a:fillRef idx="2">
              <a:schemeClr val="accent6"/>
            </a:fillRef>
            <a:effectRef idx="1">
              <a:schemeClr val="accent6"/>
            </a:effectRef>
            <a:fontRef idx="minor">
              <a:schemeClr val="dk1"/>
            </a:fontRef>
          </p:style>
          <p:txBody>
            <a:bodyPr spcFirstLastPara="1" wrap="square" lIns="91425" tIns="91425" rIns="91425" bIns="91425" anchor="ctr" anchorCtr="0">
              <a:noAutofit/>
            </a:bodyPr>
            <a:lstStyle/>
            <a:p>
              <a:pPr marL="0" lvl="0" indent="0" algn="l" rtl="0">
                <a:spcBef>
                  <a:spcPts val="0"/>
                </a:spcBef>
                <a:spcAft>
                  <a:spcPts val="0"/>
                </a:spcAft>
                <a:buNone/>
              </a:pPr>
              <a:endParaRPr lang="vi-VN" sz="2800" dirty="0">
                <a:solidFill>
                  <a:srgbClr val="C00000"/>
                </a:solidFill>
              </a:endParaRPr>
            </a:p>
          </p:txBody>
        </p:sp>
        <p:sp>
          <p:nvSpPr>
            <p:cNvPr id="29" name="Google Shape;3136;p71"/>
            <p:cNvSpPr/>
            <p:nvPr/>
          </p:nvSpPr>
          <p:spPr>
            <a:xfrm>
              <a:off x="5122424" y="4025936"/>
              <a:ext cx="32232" cy="4013"/>
            </a:xfrm>
            <a:custGeom>
              <a:avLst/>
              <a:gdLst/>
              <a:ahLst/>
              <a:cxnLst/>
              <a:rect l="l" t="t" r="r" b="b"/>
              <a:pathLst>
                <a:path w="1735" h="216" extrusionOk="0">
                  <a:moveTo>
                    <a:pt x="1101" y="0"/>
                  </a:moveTo>
                  <a:cubicBezTo>
                    <a:pt x="768" y="0"/>
                    <a:pt x="434" y="15"/>
                    <a:pt x="100" y="15"/>
                  </a:cubicBezTo>
                  <a:cubicBezTo>
                    <a:pt x="0" y="15"/>
                    <a:pt x="0" y="215"/>
                    <a:pt x="100" y="215"/>
                  </a:cubicBezTo>
                  <a:lnTo>
                    <a:pt x="1602" y="215"/>
                  </a:lnTo>
                  <a:cubicBezTo>
                    <a:pt x="1735" y="182"/>
                    <a:pt x="1735" y="15"/>
                    <a:pt x="1602" y="15"/>
                  </a:cubicBezTo>
                  <a:cubicBezTo>
                    <a:pt x="1435" y="4"/>
                    <a:pt x="1268" y="0"/>
                    <a:pt x="1101" y="0"/>
                  </a:cubicBezTo>
                  <a:close/>
                </a:path>
              </a:pathLst>
            </a:custGeom>
            <a:ln/>
          </p:spPr>
          <p:style>
            <a:lnRef idx="1">
              <a:schemeClr val="accent6"/>
            </a:lnRef>
            <a:fillRef idx="2">
              <a:schemeClr val="accent6"/>
            </a:fillRef>
            <a:effectRef idx="1">
              <a:schemeClr val="accent6"/>
            </a:effectRef>
            <a:fontRef idx="minor">
              <a:schemeClr val="dk1"/>
            </a:fontRef>
          </p:style>
          <p:txBody>
            <a:bodyPr spcFirstLastPara="1" wrap="square" lIns="91425" tIns="91425" rIns="91425" bIns="91425" anchor="ctr" anchorCtr="0">
              <a:noAutofit/>
            </a:bodyPr>
            <a:lstStyle/>
            <a:p>
              <a:pPr marL="0" lvl="0" indent="0" algn="l" rtl="0">
                <a:spcBef>
                  <a:spcPts val="0"/>
                </a:spcBef>
                <a:spcAft>
                  <a:spcPts val="0"/>
                </a:spcAft>
                <a:buNone/>
              </a:pPr>
              <a:endParaRPr lang="vi-VN" sz="2800" dirty="0">
                <a:solidFill>
                  <a:srgbClr val="C00000"/>
                </a:solidFill>
              </a:endParaRPr>
            </a:p>
          </p:txBody>
        </p:sp>
        <p:sp>
          <p:nvSpPr>
            <p:cNvPr id="30" name="Google Shape;3137;p71"/>
            <p:cNvSpPr/>
            <p:nvPr/>
          </p:nvSpPr>
          <p:spPr>
            <a:xfrm>
              <a:off x="5058592" y="3805607"/>
              <a:ext cx="37211" cy="6205"/>
            </a:xfrm>
            <a:custGeom>
              <a:avLst/>
              <a:gdLst/>
              <a:ahLst/>
              <a:cxnLst/>
              <a:rect l="l" t="t" r="r" b="b"/>
              <a:pathLst>
                <a:path w="2003" h="334" extrusionOk="0">
                  <a:moveTo>
                    <a:pt x="101" y="0"/>
                  </a:moveTo>
                  <a:cubicBezTo>
                    <a:pt x="1" y="0"/>
                    <a:pt x="1" y="167"/>
                    <a:pt x="101" y="167"/>
                  </a:cubicBezTo>
                  <a:cubicBezTo>
                    <a:pt x="668" y="234"/>
                    <a:pt x="1268" y="334"/>
                    <a:pt x="1835" y="334"/>
                  </a:cubicBezTo>
                  <a:cubicBezTo>
                    <a:pt x="1969" y="300"/>
                    <a:pt x="2002" y="133"/>
                    <a:pt x="1869" y="100"/>
                  </a:cubicBezTo>
                  <a:cubicBezTo>
                    <a:pt x="1302" y="0"/>
                    <a:pt x="701" y="0"/>
                    <a:pt x="101" y="0"/>
                  </a:cubicBezTo>
                  <a:close/>
                </a:path>
              </a:pathLst>
            </a:custGeom>
            <a:ln/>
          </p:spPr>
          <p:style>
            <a:lnRef idx="1">
              <a:schemeClr val="accent6"/>
            </a:lnRef>
            <a:fillRef idx="2">
              <a:schemeClr val="accent6"/>
            </a:fillRef>
            <a:effectRef idx="1">
              <a:schemeClr val="accent6"/>
            </a:effectRef>
            <a:fontRef idx="minor">
              <a:schemeClr val="dk1"/>
            </a:fontRef>
          </p:style>
          <p:txBody>
            <a:bodyPr spcFirstLastPara="1" wrap="square" lIns="91425" tIns="91425" rIns="91425" bIns="91425" anchor="ctr" anchorCtr="0">
              <a:noAutofit/>
            </a:bodyPr>
            <a:lstStyle/>
            <a:p>
              <a:pPr marL="0" lvl="0" indent="0" algn="l" rtl="0">
                <a:spcBef>
                  <a:spcPts val="0"/>
                </a:spcBef>
                <a:spcAft>
                  <a:spcPts val="0"/>
                </a:spcAft>
                <a:buNone/>
              </a:pPr>
              <a:endParaRPr lang="vi-VN" sz="2800" dirty="0">
                <a:solidFill>
                  <a:srgbClr val="C00000"/>
                </a:solidFill>
              </a:endParaRPr>
            </a:p>
          </p:txBody>
        </p:sp>
        <p:sp>
          <p:nvSpPr>
            <p:cNvPr id="31" name="Google Shape;3138;p71"/>
            <p:cNvSpPr/>
            <p:nvPr/>
          </p:nvSpPr>
          <p:spPr>
            <a:xfrm>
              <a:off x="5060022" y="4024933"/>
              <a:ext cx="33291" cy="6316"/>
            </a:xfrm>
            <a:custGeom>
              <a:avLst/>
              <a:gdLst/>
              <a:ahLst/>
              <a:cxnLst/>
              <a:rect l="l" t="t" r="r" b="b"/>
              <a:pathLst>
                <a:path w="1792" h="340" extrusionOk="0">
                  <a:moveTo>
                    <a:pt x="806" y="1"/>
                  </a:moveTo>
                  <a:cubicBezTo>
                    <a:pt x="573" y="1"/>
                    <a:pt x="342" y="25"/>
                    <a:pt x="124" y="69"/>
                  </a:cubicBezTo>
                  <a:cubicBezTo>
                    <a:pt x="1" y="100"/>
                    <a:pt x="20" y="273"/>
                    <a:pt x="128" y="273"/>
                  </a:cubicBezTo>
                  <a:cubicBezTo>
                    <a:pt x="137" y="273"/>
                    <a:pt x="147" y="272"/>
                    <a:pt x="157" y="269"/>
                  </a:cubicBezTo>
                  <a:cubicBezTo>
                    <a:pt x="657" y="269"/>
                    <a:pt x="1158" y="336"/>
                    <a:pt x="1658" y="336"/>
                  </a:cubicBezTo>
                  <a:cubicBezTo>
                    <a:pt x="1668" y="339"/>
                    <a:pt x="1678" y="340"/>
                    <a:pt x="1686" y="340"/>
                  </a:cubicBezTo>
                  <a:cubicBezTo>
                    <a:pt x="1791" y="340"/>
                    <a:pt x="1784" y="167"/>
                    <a:pt x="1692" y="136"/>
                  </a:cubicBezTo>
                  <a:cubicBezTo>
                    <a:pt x="1410" y="42"/>
                    <a:pt x="1106" y="1"/>
                    <a:pt x="806" y="1"/>
                  </a:cubicBezTo>
                  <a:close/>
                </a:path>
              </a:pathLst>
            </a:custGeom>
            <a:ln/>
          </p:spPr>
          <p:style>
            <a:lnRef idx="1">
              <a:schemeClr val="accent6"/>
            </a:lnRef>
            <a:fillRef idx="2">
              <a:schemeClr val="accent6"/>
            </a:fillRef>
            <a:effectRef idx="1">
              <a:schemeClr val="accent6"/>
            </a:effectRef>
            <a:fontRef idx="minor">
              <a:schemeClr val="dk1"/>
            </a:fontRef>
          </p:style>
          <p:txBody>
            <a:bodyPr spcFirstLastPara="1" wrap="square" lIns="91425" tIns="91425" rIns="91425" bIns="91425" anchor="ctr" anchorCtr="0">
              <a:noAutofit/>
            </a:bodyPr>
            <a:lstStyle/>
            <a:p>
              <a:pPr marL="0" lvl="0" indent="0" algn="l" rtl="0">
                <a:spcBef>
                  <a:spcPts val="0"/>
                </a:spcBef>
                <a:spcAft>
                  <a:spcPts val="0"/>
                </a:spcAft>
                <a:buNone/>
              </a:pPr>
              <a:endParaRPr lang="vi-VN" sz="2800" dirty="0">
                <a:solidFill>
                  <a:srgbClr val="C00000"/>
                </a:solidFill>
              </a:endParaRPr>
            </a:p>
          </p:txBody>
        </p:sp>
        <p:sp>
          <p:nvSpPr>
            <p:cNvPr id="32" name="Google Shape;3139;p71"/>
            <p:cNvSpPr/>
            <p:nvPr/>
          </p:nvSpPr>
          <p:spPr>
            <a:xfrm>
              <a:off x="5024781" y="3805384"/>
              <a:ext cx="19897" cy="22776"/>
            </a:xfrm>
            <a:custGeom>
              <a:avLst/>
              <a:gdLst/>
              <a:ahLst/>
              <a:cxnLst/>
              <a:rect l="l" t="t" r="r" b="b"/>
              <a:pathLst>
                <a:path w="1071" h="1226" extrusionOk="0">
                  <a:moveTo>
                    <a:pt x="910" y="0"/>
                  </a:moveTo>
                  <a:cubicBezTo>
                    <a:pt x="892" y="0"/>
                    <a:pt x="874" y="4"/>
                    <a:pt x="853" y="12"/>
                  </a:cubicBezTo>
                  <a:cubicBezTo>
                    <a:pt x="386" y="145"/>
                    <a:pt x="53" y="679"/>
                    <a:pt x="19" y="1146"/>
                  </a:cubicBezTo>
                  <a:cubicBezTo>
                    <a:pt x="1" y="1201"/>
                    <a:pt x="33" y="1226"/>
                    <a:pt x="71" y="1226"/>
                  </a:cubicBezTo>
                  <a:cubicBezTo>
                    <a:pt x="103" y="1226"/>
                    <a:pt x="138" y="1209"/>
                    <a:pt x="153" y="1180"/>
                  </a:cubicBezTo>
                  <a:cubicBezTo>
                    <a:pt x="253" y="979"/>
                    <a:pt x="353" y="779"/>
                    <a:pt x="486" y="646"/>
                  </a:cubicBezTo>
                  <a:cubicBezTo>
                    <a:pt x="620" y="479"/>
                    <a:pt x="820" y="379"/>
                    <a:pt x="953" y="279"/>
                  </a:cubicBezTo>
                  <a:cubicBezTo>
                    <a:pt x="1071" y="191"/>
                    <a:pt x="1033" y="0"/>
                    <a:pt x="910" y="0"/>
                  </a:cubicBezTo>
                  <a:close/>
                </a:path>
              </a:pathLst>
            </a:custGeom>
            <a:ln/>
          </p:spPr>
          <p:style>
            <a:lnRef idx="1">
              <a:schemeClr val="accent6"/>
            </a:lnRef>
            <a:fillRef idx="2">
              <a:schemeClr val="accent6"/>
            </a:fillRef>
            <a:effectRef idx="1">
              <a:schemeClr val="accent6"/>
            </a:effectRef>
            <a:fontRef idx="minor">
              <a:schemeClr val="dk1"/>
            </a:fontRef>
          </p:style>
          <p:txBody>
            <a:bodyPr spcFirstLastPara="1" wrap="square" lIns="91425" tIns="91425" rIns="91425" bIns="91425" anchor="ctr" anchorCtr="0">
              <a:noAutofit/>
            </a:bodyPr>
            <a:lstStyle/>
            <a:p>
              <a:pPr marL="0" lvl="0" indent="0" algn="l" rtl="0">
                <a:spcBef>
                  <a:spcPts val="0"/>
                </a:spcBef>
                <a:spcAft>
                  <a:spcPts val="0"/>
                </a:spcAft>
                <a:buNone/>
              </a:pPr>
              <a:endParaRPr lang="vi-VN" sz="2800" dirty="0">
                <a:solidFill>
                  <a:srgbClr val="C00000"/>
                </a:solidFill>
              </a:endParaRPr>
            </a:p>
          </p:txBody>
        </p:sp>
        <p:sp>
          <p:nvSpPr>
            <p:cNvPr id="33" name="Google Shape;3140;p71"/>
            <p:cNvSpPr/>
            <p:nvPr/>
          </p:nvSpPr>
          <p:spPr>
            <a:xfrm>
              <a:off x="5023276" y="4003569"/>
              <a:ext cx="15828" cy="23556"/>
            </a:xfrm>
            <a:custGeom>
              <a:avLst/>
              <a:gdLst/>
              <a:ahLst/>
              <a:cxnLst/>
              <a:rect l="l" t="t" r="r" b="b"/>
              <a:pathLst>
                <a:path w="852" h="1268" extrusionOk="0">
                  <a:moveTo>
                    <a:pt x="155" y="0"/>
                  </a:moveTo>
                  <a:cubicBezTo>
                    <a:pt x="90" y="0"/>
                    <a:pt x="19" y="43"/>
                    <a:pt x="0" y="118"/>
                  </a:cubicBezTo>
                  <a:cubicBezTo>
                    <a:pt x="0" y="619"/>
                    <a:pt x="234" y="986"/>
                    <a:pt x="634" y="1253"/>
                  </a:cubicBezTo>
                  <a:cubicBezTo>
                    <a:pt x="650" y="1263"/>
                    <a:pt x="667" y="1268"/>
                    <a:pt x="684" y="1268"/>
                  </a:cubicBezTo>
                  <a:cubicBezTo>
                    <a:pt x="771" y="1268"/>
                    <a:pt x="851" y="1142"/>
                    <a:pt x="767" y="1086"/>
                  </a:cubicBezTo>
                  <a:cubicBezTo>
                    <a:pt x="467" y="819"/>
                    <a:pt x="300" y="485"/>
                    <a:pt x="267" y="85"/>
                  </a:cubicBezTo>
                  <a:cubicBezTo>
                    <a:pt x="253" y="27"/>
                    <a:pt x="206" y="0"/>
                    <a:pt x="155" y="0"/>
                  </a:cubicBezTo>
                  <a:close/>
                </a:path>
              </a:pathLst>
            </a:custGeom>
            <a:ln/>
          </p:spPr>
          <p:style>
            <a:lnRef idx="1">
              <a:schemeClr val="accent6"/>
            </a:lnRef>
            <a:fillRef idx="2">
              <a:schemeClr val="accent6"/>
            </a:fillRef>
            <a:effectRef idx="1">
              <a:schemeClr val="accent6"/>
            </a:effectRef>
            <a:fontRef idx="minor">
              <a:schemeClr val="dk1"/>
            </a:fontRef>
          </p:style>
          <p:txBody>
            <a:bodyPr spcFirstLastPara="1" wrap="square" lIns="91425" tIns="91425" rIns="91425" bIns="91425" anchor="ctr" anchorCtr="0">
              <a:noAutofit/>
            </a:bodyPr>
            <a:lstStyle/>
            <a:p>
              <a:pPr marL="0" lvl="0" indent="0" algn="l" rtl="0">
                <a:spcBef>
                  <a:spcPts val="0"/>
                </a:spcBef>
                <a:spcAft>
                  <a:spcPts val="0"/>
                </a:spcAft>
                <a:buNone/>
              </a:pPr>
              <a:endParaRPr lang="vi-VN" sz="2800" dirty="0">
                <a:solidFill>
                  <a:srgbClr val="C00000"/>
                </a:solidFill>
              </a:endParaRPr>
            </a:p>
          </p:txBody>
        </p:sp>
        <p:sp>
          <p:nvSpPr>
            <p:cNvPr id="34" name="Google Shape;3141;p71"/>
            <p:cNvSpPr/>
            <p:nvPr/>
          </p:nvSpPr>
          <p:spPr>
            <a:xfrm>
              <a:off x="5020173" y="3947948"/>
              <a:ext cx="7450" cy="32269"/>
            </a:xfrm>
            <a:custGeom>
              <a:avLst/>
              <a:gdLst/>
              <a:ahLst/>
              <a:cxnLst/>
              <a:rect l="l" t="t" r="r" b="b"/>
              <a:pathLst>
                <a:path w="401" h="1737" extrusionOk="0">
                  <a:moveTo>
                    <a:pt x="140" y="1"/>
                  </a:moveTo>
                  <a:cubicBezTo>
                    <a:pt x="71" y="1"/>
                    <a:pt x="0" y="52"/>
                    <a:pt x="0" y="144"/>
                  </a:cubicBezTo>
                  <a:cubicBezTo>
                    <a:pt x="0" y="611"/>
                    <a:pt x="101" y="1144"/>
                    <a:pt x="167" y="1611"/>
                  </a:cubicBezTo>
                  <a:cubicBezTo>
                    <a:pt x="167" y="1695"/>
                    <a:pt x="226" y="1736"/>
                    <a:pt x="284" y="1736"/>
                  </a:cubicBezTo>
                  <a:cubicBezTo>
                    <a:pt x="342" y="1736"/>
                    <a:pt x="401" y="1695"/>
                    <a:pt x="401" y="1611"/>
                  </a:cubicBezTo>
                  <a:cubicBezTo>
                    <a:pt x="367" y="1111"/>
                    <a:pt x="367" y="611"/>
                    <a:pt x="267" y="110"/>
                  </a:cubicBezTo>
                  <a:cubicBezTo>
                    <a:pt x="252" y="35"/>
                    <a:pt x="197" y="1"/>
                    <a:pt x="140" y="1"/>
                  </a:cubicBezTo>
                  <a:close/>
                </a:path>
              </a:pathLst>
            </a:custGeom>
            <a:ln/>
          </p:spPr>
          <p:style>
            <a:lnRef idx="1">
              <a:schemeClr val="accent6"/>
            </a:lnRef>
            <a:fillRef idx="2">
              <a:schemeClr val="accent6"/>
            </a:fillRef>
            <a:effectRef idx="1">
              <a:schemeClr val="accent6"/>
            </a:effectRef>
            <a:fontRef idx="minor">
              <a:schemeClr val="dk1"/>
            </a:fontRef>
          </p:style>
          <p:txBody>
            <a:bodyPr spcFirstLastPara="1" wrap="square" lIns="91425" tIns="91425" rIns="91425" bIns="91425" anchor="ctr" anchorCtr="0">
              <a:noAutofit/>
            </a:bodyPr>
            <a:lstStyle/>
            <a:p>
              <a:pPr marL="0" lvl="0" indent="0" algn="l" rtl="0">
                <a:spcBef>
                  <a:spcPts val="0"/>
                </a:spcBef>
                <a:spcAft>
                  <a:spcPts val="0"/>
                </a:spcAft>
                <a:buNone/>
              </a:pPr>
              <a:endParaRPr lang="vi-VN" sz="2800" dirty="0">
                <a:solidFill>
                  <a:srgbClr val="C00000"/>
                </a:solidFill>
              </a:endParaRPr>
            </a:p>
          </p:txBody>
        </p:sp>
        <p:sp>
          <p:nvSpPr>
            <p:cNvPr id="35" name="Google Shape;3142;p71"/>
            <p:cNvSpPr/>
            <p:nvPr/>
          </p:nvSpPr>
          <p:spPr>
            <a:xfrm>
              <a:off x="5019189" y="3844304"/>
              <a:ext cx="7821" cy="26269"/>
            </a:xfrm>
            <a:custGeom>
              <a:avLst/>
              <a:gdLst/>
              <a:ahLst/>
              <a:cxnLst/>
              <a:rect l="l" t="t" r="r" b="b"/>
              <a:pathLst>
                <a:path w="421" h="1414" extrusionOk="0">
                  <a:moveTo>
                    <a:pt x="266" y="0"/>
                  </a:moveTo>
                  <a:cubicBezTo>
                    <a:pt x="215" y="0"/>
                    <a:pt x="168" y="27"/>
                    <a:pt x="154" y="85"/>
                  </a:cubicBezTo>
                  <a:cubicBezTo>
                    <a:pt x="20" y="486"/>
                    <a:pt x="53" y="919"/>
                    <a:pt x="20" y="1319"/>
                  </a:cubicBezTo>
                  <a:cubicBezTo>
                    <a:pt x="1" y="1378"/>
                    <a:pt x="60" y="1413"/>
                    <a:pt x="120" y="1413"/>
                  </a:cubicBezTo>
                  <a:cubicBezTo>
                    <a:pt x="163" y="1413"/>
                    <a:pt x="206" y="1395"/>
                    <a:pt x="220" y="1353"/>
                  </a:cubicBezTo>
                  <a:cubicBezTo>
                    <a:pt x="287" y="953"/>
                    <a:pt x="420" y="519"/>
                    <a:pt x="420" y="119"/>
                  </a:cubicBezTo>
                  <a:cubicBezTo>
                    <a:pt x="402" y="44"/>
                    <a:pt x="330" y="0"/>
                    <a:pt x="266" y="0"/>
                  </a:cubicBezTo>
                  <a:close/>
                </a:path>
              </a:pathLst>
            </a:custGeom>
            <a:ln/>
          </p:spPr>
          <p:style>
            <a:lnRef idx="1">
              <a:schemeClr val="accent6"/>
            </a:lnRef>
            <a:fillRef idx="2">
              <a:schemeClr val="accent6"/>
            </a:fillRef>
            <a:effectRef idx="1">
              <a:schemeClr val="accent6"/>
            </a:effectRef>
            <a:fontRef idx="minor">
              <a:schemeClr val="dk1"/>
            </a:fontRef>
          </p:style>
          <p:txBody>
            <a:bodyPr spcFirstLastPara="1" wrap="square" lIns="91425" tIns="91425" rIns="91425" bIns="91425" anchor="ctr" anchorCtr="0">
              <a:noAutofit/>
            </a:bodyPr>
            <a:lstStyle/>
            <a:p>
              <a:pPr marL="0" lvl="0" indent="0" algn="l" rtl="0">
                <a:spcBef>
                  <a:spcPts val="0"/>
                </a:spcBef>
                <a:spcAft>
                  <a:spcPts val="0"/>
                </a:spcAft>
                <a:buNone/>
              </a:pPr>
              <a:endParaRPr lang="vi-VN" sz="2800" dirty="0">
                <a:solidFill>
                  <a:srgbClr val="C00000"/>
                </a:solidFill>
              </a:endParaRPr>
            </a:p>
          </p:txBody>
        </p:sp>
        <p:sp>
          <p:nvSpPr>
            <p:cNvPr id="36" name="Google Shape;3143;p71"/>
            <p:cNvSpPr/>
            <p:nvPr/>
          </p:nvSpPr>
          <p:spPr>
            <a:xfrm>
              <a:off x="5017071" y="3894370"/>
              <a:ext cx="7450" cy="37434"/>
            </a:xfrm>
            <a:custGeom>
              <a:avLst/>
              <a:gdLst/>
              <a:ahLst/>
              <a:cxnLst/>
              <a:rect l="l" t="t" r="r" b="b"/>
              <a:pathLst>
                <a:path w="401" h="2015" extrusionOk="0">
                  <a:moveTo>
                    <a:pt x="213" y="0"/>
                  </a:moveTo>
                  <a:cubicBezTo>
                    <a:pt x="151" y="0"/>
                    <a:pt x="84" y="42"/>
                    <a:pt x="67" y="126"/>
                  </a:cubicBezTo>
                  <a:cubicBezTo>
                    <a:pt x="1" y="693"/>
                    <a:pt x="101" y="1360"/>
                    <a:pt x="134" y="1927"/>
                  </a:cubicBezTo>
                  <a:cubicBezTo>
                    <a:pt x="134" y="1980"/>
                    <a:pt x="182" y="2015"/>
                    <a:pt x="226" y="2015"/>
                  </a:cubicBezTo>
                  <a:cubicBezTo>
                    <a:pt x="265" y="2015"/>
                    <a:pt x="301" y="1989"/>
                    <a:pt x="301" y="1927"/>
                  </a:cubicBezTo>
                  <a:cubicBezTo>
                    <a:pt x="334" y="1360"/>
                    <a:pt x="401" y="693"/>
                    <a:pt x="334" y="126"/>
                  </a:cubicBezTo>
                  <a:cubicBezTo>
                    <a:pt x="334" y="42"/>
                    <a:pt x="276" y="0"/>
                    <a:pt x="213" y="0"/>
                  </a:cubicBezTo>
                  <a:close/>
                </a:path>
              </a:pathLst>
            </a:custGeom>
            <a:ln/>
          </p:spPr>
          <p:style>
            <a:lnRef idx="1">
              <a:schemeClr val="accent6"/>
            </a:lnRef>
            <a:fillRef idx="2">
              <a:schemeClr val="accent6"/>
            </a:fillRef>
            <a:effectRef idx="1">
              <a:schemeClr val="accent6"/>
            </a:effectRef>
            <a:fontRef idx="minor">
              <a:schemeClr val="dk1"/>
            </a:fontRef>
          </p:style>
          <p:txBody>
            <a:bodyPr spcFirstLastPara="1" wrap="square" lIns="91425" tIns="91425" rIns="91425" bIns="91425" anchor="ctr" anchorCtr="0">
              <a:noAutofit/>
            </a:bodyPr>
            <a:lstStyle/>
            <a:p>
              <a:pPr marL="0" lvl="0" indent="0" algn="l" rtl="0">
                <a:spcBef>
                  <a:spcPts val="0"/>
                </a:spcBef>
                <a:spcAft>
                  <a:spcPts val="0"/>
                </a:spcAft>
                <a:buNone/>
              </a:pPr>
              <a:endParaRPr lang="vi-VN" sz="2800" dirty="0">
                <a:solidFill>
                  <a:srgbClr val="C00000"/>
                </a:solidFill>
              </a:endParaRPr>
            </a:p>
          </p:txBody>
        </p:sp>
      </p:grpSp>
      <p:sp>
        <p:nvSpPr>
          <p:cNvPr id="70" name="TextBox 1"/>
          <p:cNvSpPr txBox="1">
            <a:spLocks noChangeArrowheads="1"/>
          </p:cNvSpPr>
          <p:nvPr/>
        </p:nvSpPr>
        <p:spPr bwMode="auto">
          <a:xfrm>
            <a:off x="852630" y="1995483"/>
            <a:ext cx="2284115"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vi-VN" sz="2500" b="1" dirty="0">
                <a:solidFill>
                  <a:srgbClr val="CC0099"/>
                </a:solidFill>
                <a:cs typeface="Arial" panose="020B0604020202020204" pitchFamily="34" charset="0"/>
              </a:rPr>
              <a:t>Kiên nhẫn</a:t>
            </a:r>
            <a:r>
              <a:rPr lang="en-US" altLang="vi-VN" sz="2500" dirty="0">
                <a:solidFill>
                  <a:srgbClr val="CC0099"/>
                </a:solidFill>
                <a:cs typeface="Arial" panose="020B0604020202020204" pitchFamily="34" charset="0"/>
              </a:rPr>
              <a:t>:</a:t>
            </a:r>
          </a:p>
        </p:txBody>
      </p:sp>
      <p:sp>
        <p:nvSpPr>
          <p:cNvPr id="71" name="TextBox 2"/>
          <p:cNvSpPr txBox="1">
            <a:spLocks noChangeArrowheads="1"/>
          </p:cNvSpPr>
          <p:nvPr/>
        </p:nvSpPr>
        <p:spPr bwMode="auto">
          <a:xfrm>
            <a:off x="848434" y="2796784"/>
            <a:ext cx="2284115"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vi-VN" sz="2500" b="1" dirty="0">
                <a:solidFill>
                  <a:srgbClr val="000099"/>
                </a:solidFill>
                <a:cs typeface="Arial" panose="020B0604020202020204" pitchFamily="34" charset="0"/>
              </a:rPr>
              <a:t>Nguyện vọng</a:t>
            </a:r>
            <a:r>
              <a:rPr lang="en-US" altLang="vi-VN" sz="2500" dirty="0">
                <a:solidFill>
                  <a:srgbClr val="6600CC"/>
                </a:solidFill>
                <a:cs typeface="Arial" panose="020B0604020202020204" pitchFamily="34" charset="0"/>
              </a:rPr>
              <a:t>:</a:t>
            </a:r>
          </a:p>
        </p:txBody>
      </p:sp>
      <p:sp>
        <p:nvSpPr>
          <p:cNvPr id="72" name="TextBox 4"/>
          <p:cNvSpPr txBox="1">
            <a:spLocks noChangeArrowheads="1"/>
          </p:cNvSpPr>
          <p:nvPr/>
        </p:nvSpPr>
        <p:spPr bwMode="auto">
          <a:xfrm>
            <a:off x="848435" y="1189232"/>
            <a:ext cx="2284115"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vi-VN" sz="2500" b="1" dirty="0">
                <a:solidFill>
                  <a:srgbClr val="33CC33"/>
                </a:solidFill>
                <a:cs typeface="Arial" panose="020B0604020202020204" pitchFamily="34" charset="0"/>
              </a:rPr>
              <a:t>Quyết tâm</a:t>
            </a:r>
            <a:r>
              <a:rPr lang="en-US" altLang="vi-VN" sz="2500" dirty="0">
                <a:solidFill>
                  <a:srgbClr val="00B050"/>
                </a:solidFill>
                <a:cs typeface="Arial" panose="020B0604020202020204" pitchFamily="34" charset="0"/>
              </a:rPr>
              <a:t>:</a:t>
            </a:r>
            <a:r>
              <a:rPr lang="en-US" altLang="vi-VN" sz="2500" dirty="0">
                <a:cs typeface="Arial" panose="020B0604020202020204" pitchFamily="34" charset="0"/>
              </a:rPr>
              <a:t> </a:t>
            </a:r>
          </a:p>
        </p:txBody>
      </p:sp>
      <p:sp>
        <p:nvSpPr>
          <p:cNvPr id="73" name="TextBox 10"/>
          <p:cNvSpPr txBox="1">
            <a:spLocks noChangeArrowheads="1"/>
          </p:cNvSpPr>
          <p:nvPr/>
        </p:nvSpPr>
        <p:spPr bwMode="auto">
          <a:xfrm>
            <a:off x="3132550" y="1194478"/>
            <a:ext cx="5161596"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vi-VN" sz="2500" dirty="0">
                <a:solidFill>
                  <a:srgbClr val="009900"/>
                </a:solidFill>
                <a:cs typeface="Arial" panose="020B0604020202020204" pitchFamily="34" charset="0"/>
              </a:rPr>
              <a:t>có chí và quyết chí làm bằng được.</a:t>
            </a:r>
          </a:p>
        </p:txBody>
      </p:sp>
      <p:sp>
        <p:nvSpPr>
          <p:cNvPr id="74" name="TextBox 12"/>
          <p:cNvSpPr txBox="1">
            <a:spLocks noChangeArrowheads="1"/>
          </p:cNvSpPr>
          <p:nvPr/>
        </p:nvSpPr>
        <p:spPr bwMode="auto">
          <a:xfrm>
            <a:off x="3132548" y="1999944"/>
            <a:ext cx="5161597"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vi-VN" sz="2500" dirty="0">
                <a:solidFill>
                  <a:srgbClr val="CC0099"/>
                </a:solidFill>
                <a:cs typeface="Arial" panose="020B0604020202020204" pitchFamily="34" charset="0"/>
              </a:rPr>
              <a:t>bền chí và nhẫn nại</a:t>
            </a:r>
          </a:p>
        </p:txBody>
      </p:sp>
      <p:sp>
        <p:nvSpPr>
          <p:cNvPr id="75" name="TextBox 12"/>
          <p:cNvSpPr txBox="1">
            <a:spLocks noChangeArrowheads="1"/>
          </p:cNvSpPr>
          <p:nvPr/>
        </p:nvSpPr>
        <p:spPr bwMode="auto">
          <a:xfrm>
            <a:off x="3132549" y="2796784"/>
            <a:ext cx="5161596"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vi-VN" sz="2500" dirty="0">
                <a:solidFill>
                  <a:srgbClr val="000066"/>
                </a:solidFill>
                <a:cs typeface="Arial" panose="020B0604020202020204" pitchFamily="34" charset="0"/>
              </a:rPr>
              <a:t>điều mong ước</a:t>
            </a:r>
          </a:p>
        </p:txBody>
      </p:sp>
    </p:spTree>
    <p:extLst>
      <p:ext uri="{BB962C8B-B14F-4D97-AF65-F5344CB8AC3E}">
        <p14:creationId xmlns:p14="http://schemas.microsoft.com/office/powerpoint/2010/main" val="35356123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72"/>
                                        </p:tgtEl>
                                        <p:attrNameLst>
                                          <p:attrName>style.visibility</p:attrName>
                                        </p:attrNameLst>
                                      </p:cBhvr>
                                      <p:to>
                                        <p:strVal val="visible"/>
                                      </p:to>
                                    </p:set>
                                    <p:animEffect transition="in" filter="box(in)">
                                      <p:cBhvr>
                                        <p:cTn id="7" dur="500"/>
                                        <p:tgtEl>
                                          <p:spTgt spid="72"/>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73"/>
                                        </p:tgtEl>
                                        <p:attrNameLst>
                                          <p:attrName>style.visibility</p:attrName>
                                        </p:attrNameLst>
                                      </p:cBhvr>
                                      <p:to>
                                        <p:strVal val="visible"/>
                                      </p:to>
                                    </p:set>
                                    <p:animEffect transition="in" filter="box(in)">
                                      <p:cBhvr>
                                        <p:cTn id="12" dur="500"/>
                                        <p:tgtEl>
                                          <p:spTgt spid="73"/>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70"/>
                                        </p:tgtEl>
                                        <p:attrNameLst>
                                          <p:attrName>style.visibility</p:attrName>
                                        </p:attrNameLst>
                                      </p:cBhvr>
                                      <p:to>
                                        <p:strVal val="visible"/>
                                      </p:to>
                                    </p:set>
                                    <p:animEffect transition="in" filter="circle(in)">
                                      <p:cBhvr>
                                        <p:cTn id="17" dur="500"/>
                                        <p:tgtEl>
                                          <p:spTgt spid="70"/>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74"/>
                                        </p:tgtEl>
                                        <p:attrNameLst>
                                          <p:attrName>style.visibility</p:attrName>
                                        </p:attrNameLst>
                                      </p:cBhvr>
                                      <p:to>
                                        <p:strVal val="visible"/>
                                      </p:to>
                                    </p:set>
                                    <p:animEffect transition="in" filter="circle(in)">
                                      <p:cBhvr>
                                        <p:cTn id="22" dur="500"/>
                                        <p:tgtEl>
                                          <p:spTgt spid="74"/>
                                        </p:tgtEl>
                                      </p:cBhvr>
                                    </p:animEffect>
                                  </p:childTnLst>
                                </p:cTn>
                              </p:par>
                            </p:childTnLst>
                          </p:cTn>
                        </p:par>
                      </p:childTnLst>
                    </p:cTn>
                  </p:par>
                  <p:par>
                    <p:cTn id="23" fill="hold">
                      <p:stCondLst>
                        <p:cond delay="indefinite"/>
                      </p:stCondLst>
                      <p:childTnLst>
                        <p:par>
                          <p:cTn id="24" fill="hold">
                            <p:stCondLst>
                              <p:cond delay="0"/>
                            </p:stCondLst>
                            <p:childTnLst>
                              <p:par>
                                <p:cTn id="25" presetID="13" presetClass="entr" presetSubtype="16" fill="hold" grpId="0" nodeType="clickEffect">
                                  <p:stCondLst>
                                    <p:cond delay="0"/>
                                  </p:stCondLst>
                                  <p:childTnLst>
                                    <p:set>
                                      <p:cBhvr>
                                        <p:cTn id="26" dur="1" fill="hold">
                                          <p:stCondLst>
                                            <p:cond delay="0"/>
                                          </p:stCondLst>
                                        </p:cTn>
                                        <p:tgtEl>
                                          <p:spTgt spid="71"/>
                                        </p:tgtEl>
                                        <p:attrNameLst>
                                          <p:attrName>style.visibility</p:attrName>
                                        </p:attrNameLst>
                                      </p:cBhvr>
                                      <p:to>
                                        <p:strVal val="visible"/>
                                      </p:to>
                                    </p:set>
                                    <p:animEffect transition="in" filter="plus(in)">
                                      <p:cBhvr>
                                        <p:cTn id="27" dur="500"/>
                                        <p:tgtEl>
                                          <p:spTgt spid="71"/>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75"/>
                                        </p:tgtEl>
                                        <p:attrNameLst>
                                          <p:attrName>style.visibility</p:attrName>
                                        </p:attrNameLst>
                                      </p:cBhvr>
                                      <p:to>
                                        <p:strVal val="visible"/>
                                      </p:to>
                                    </p:set>
                                    <p:animEffect transition="in" filter="circle(in)">
                                      <p:cBhvr>
                                        <p:cTn id="32" dur="500"/>
                                        <p:tgtEl>
                                          <p:spTgt spid="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 grpId="0"/>
      <p:bldP spid="71" grpId="0"/>
      <p:bldP spid="72" grpId="0"/>
      <p:bldP spid="73" grpId="0"/>
      <p:bldP spid="74" grpId="0"/>
      <p:bldP spid="7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22</a:t>
            </a:fld>
            <a:endParaRPr lang="en"/>
          </a:p>
        </p:txBody>
      </p:sp>
      <p:grpSp>
        <p:nvGrpSpPr>
          <p:cNvPr id="5" name="Google Shape;1636;p49"/>
          <p:cNvGrpSpPr/>
          <p:nvPr/>
        </p:nvGrpSpPr>
        <p:grpSpPr>
          <a:xfrm>
            <a:off x="3680650" y="76126"/>
            <a:ext cx="1782700" cy="590929"/>
            <a:chOff x="6432538" y="1467689"/>
            <a:chExt cx="666729" cy="815612"/>
          </a:xfrm>
          <a:solidFill>
            <a:schemeClr val="accent2"/>
          </a:solidFill>
        </p:grpSpPr>
        <p:sp>
          <p:nvSpPr>
            <p:cNvPr id="6" name="Google Shape;1637;p49"/>
            <p:cNvSpPr/>
            <p:nvPr/>
          </p:nvSpPr>
          <p:spPr>
            <a:xfrm>
              <a:off x="6432538" y="1467689"/>
              <a:ext cx="666729" cy="815612"/>
            </a:xfrm>
            <a:custGeom>
              <a:avLst/>
              <a:gdLst/>
              <a:ahLst/>
              <a:cxnLst/>
              <a:rect l="l" t="t" r="r" b="b"/>
              <a:pathLst>
                <a:path w="36699" h="44894" extrusionOk="0">
                  <a:moveTo>
                    <a:pt x="17686" y="560"/>
                  </a:moveTo>
                  <a:cubicBezTo>
                    <a:pt x="17886" y="560"/>
                    <a:pt x="18087" y="560"/>
                    <a:pt x="18288" y="561"/>
                  </a:cubicBezTo>
                  <a:cubicBezTo>
                    <a:pt x="23568" y="570"/>
                    <a:pt x="28855" y="574"/>
                    <a:pt x="34136" y="658"/>
                  </a:cubicBezTo>
                  <a:cubicBezTo>
                    <a:pt x="34102" y="690"/>
                    <a:pt x="34078" y="736"/>
                    <a:pt x="34078" y="796"/>
                  </a:cubicBezTo>
                  <a:cubicBezTo>
                    <a:pt x="34134" y="7587"/>
                    <a:pt x="34173" y="14377"/>
                    <a:pt x="34219" y="21168"/>
                  </a:cubicBezTo>
                  <a:cubicBezTo>
                    <a:pt x="34265" y="27886"/>
                    <a:pt x="34120" y="34640"/>
                    <a:pt x="34414" y="41352"/>
                  </a:cubicBezTo>
                  <a:cubicBezTo>
                    <a:pt x="29042" y="38477"/>
                    <a:pt x="23728" y="35443"/>
                    <a:pt x="18266" y="32751"/>
                  </a:cubicBezTo>
                  <a:cubicBezTo>
                    <a:pt x="18245" y="32741"/>
                    <a:pt x="18224" y="32737"/>
                    <a:pt x="18204" y="32737"/>
                  </a:cubicBezTo>
                  <a:cubicBezTo>
                    <a:pt x="18112" y="32737"/>
                    <a:pt x="18044" y="32836"/>
                    <a:pt x="18075" y="32916"/>
                  </a:cubicBezTo>
                  <a:cubicBezTo>
                    <a:pt x="18050" y="32916"/>
                    <a:pt x="18024" y="32922"/>
                    <a:pt x="17999" y="32934"/>
                  </a:cubicBezTo>
                  <a:cubicBezTo>
                    <a:pt x="12920" y="35330"/>
                    <a:pt x="7757" y="37561"/>
                    <a:pt x="2651" y="39902"/>
                  </a:cubicBezTo>
                  <a:cubicBezTo>
                    <a:pt x="2659" y="26815"/>
                    <a:pt x="2661" y="13710"/>
                    <a:pt x="2405" y="628"/>
                  </a:cubicBezTo>
                  <a:lnTo>
                    <a:pt x="2405" y="628"/>
                  </a:lnTo>
                  <a:cubicBezTo>
                    <a:pt x="3243" y="635"/>
                    <a:pt x="4082" y="638"/>
                    <a:pt x="4921" y="638"/>
                  </a:cubicBezTo>
                  <a:cubicBezTo>
                    <a:pt x="9176" y="638"/>
                    <a:pt x="13433" y="560"/>
                    <a:pt x="17686" y="560"/>
                  </a:cubicBezTo>
                  <a:close/>
                  <a:moveTo>
                    <a:pt x="546" y="604"/>
                  </a:moveTo>
                  <a:lnTo>
                    <a:pt x="546" y="604"/>
                  </a:lnTo>
                  <a:cubicBezTo>
                    <a:pt x="1098" y="614"/>
                    <a:pt x="1649" y="620"/>
                    <a:pt x="2204" y="625"/>
                  </a:cubicBezTo>
                  <a:cubicBezTo>
                    <a:pt x="2051" y="13828"/>
                    <a:pt x="2218" y="27051"/>
                    <a:pt x="2331" y="40255"/>
                  </a:cubicBezTo>
                  <a:cubicBezTo>
                    <a:pt x="2331" y="40371"/>
                    <a:pt x="2433" y="40429"/>
                    <a:pt x="2535" y="40429"/>
                  </a:cubicBezTo>
                  <a:cubicBezTo>
                    <a:pt x="2637" y="40429"/>
                    <a:pt x="2739" y="40371"/>
                    <a:pt x="2739" y="40255"/>
                  </a:cubicBezTo>
                  <a:lnTo>
                    <a:pt x="2739" y="40219"/>
                  </a:lnTo>
                  <a:cubicBezTo>
                    <a:pt x="7819" y="38034"/>
                    <a:pt x="13055" y="35612"/>
                    <a:pt x="18202" y="33236"/>
                  </a:cubicBezTo>
                  <a:cubicBezTo>
                    <a:pt x="18282" y="33199"/>
                    <a:pt x="18300" y="33131"/>
                    <a:pt x="18276" y="33065"/>
                  </a:cubicBezTo>
                  <a:lnTo>
                    <a:pt x="18276" y="33065"/>
                  </a:lnTo>
                  <a:cubicBezTo>
                    <a:pt x="23499" y="36088"/>
                    <a:pt x="28915" y="38810"/>
                    <a:pt x="34233" y="41662"/>
                  </a:cubicBezTo>
                  <a:cubicBezTo>
                    <a:pt x="34262" y="41677"/>
                    <a:pt x="34290" y="41684"/>
                    <a:pt x="34317" y="41684"/>
                  </a:cubicBezTo>
                  <a:cubicBezTo>
                    <a:pt x="34372" y="41684"/>
                    <a:pt x="34420" y="41656"/>
                    <a:pt x="34452" y="41615"/>
                  </a:cubicBezTo>
                  <a:cubicBezTo>
                    <a:pt x="34474" y="41635"/>
                    <a:pt x="34504" y="41646"/>
                    <a:pt x="34533" y="41646"/>
                  </a:cubicBezTo>
                  <a:cubicBezTo>
                    <a:pt x="34586" y="41646"/>
                    <a:pt x="34638" y="41611"/>
                    <a:pt x="34639" y="41539"/>
                  </a:cubicBezTo>
                  <a:cubicBezTo>
                    <a:pt x="34859" y="34765"/>
                    <a:pt x="34625" y="27949"/>
                    <a:pt x="34587" y="21168"/>
                  </a:cubicBezTo>
                  <a:cubicBezTo>
                    <a:pt x="34549" y="14377"/>
                    <a:pt x="34501" y="7587"/>
                    <a:pt x="34473" y="796"/>
                  </a:cubicBezTo>
                  <a:cubicBezTo>
                    <a:pt x="34473" y="738"/>
                    <a:pt x="34450" y="694"/>
                    <a:pt x="34418" y="662"/>
                  </a:cubicBezTo>
                  <a:lnTo>
                    <a:pt x="34418" y="662"/>
                  </a:lnTo>
                  <a:cubicBezTo>
                    <a:pt x="34919" y="672"/>
                    <a:pt x="35420" y="676"/>
                    <a:pt x="35921" y="686"/>
                  </a:cubicBezTo>
                  <a:cubicBezTo>
                    <a:pt x="36101" y="7863"/>
                    <a:pt x="36223" y="15047"/>
                    <a:pt x="36152" y="22228"/>
                  </a:cubicBezTo>
                  <a:cubicBezTo>
                    <a:pt x="36117" y="25763"/>
                    <a:pt x="36115" y="29298"/>
                    <a:pt x="36106" y="32835"/>
                  </a:cubicBezTo>
                  <a:cubicBezTo>
                    <a:pt x="36094" y="36443"/>
                    <a:pt x="35867" y="40135"/>
                    <a:pt x="36150" y="43738"/>
                  </a:cubicBezTo>
                  <a:cubicBezTo>
                    <a:pt x="36140" y="43751"/>
                    <a:pt x="36130" y="43762"/>
                    <a:pt x="36124" y="43779"/>
                  </a:cubicBezTo>
                  <a:cubicBezTo>
                    <a:pt x="36076" y="43897"/>
                    <a:pt x="36112" y="44032"/>
                    <a:pt x="36112" y="44157"/>
                  </a:cubicBezTo>
                  <a:cubicBezTo>
                    <a:pt x="36112" y="44259"/>
                    <a:pt x="36100" y="44358"/>
                    <a:pt x="36086" y="44455"/>
                  </a:cubicBezTo>
                  <a:cubicBezTo>
                    <a:pt x="32889" y="42948"/>
                    <a:pt x="29694" y="41433"/>
                    <a:pt x="26523" y="39867"/>
                  </a:cubicBezTo>
                  <a:cubicBezTo>
                    <a:pt x="24970" y="39101"/>
                    <a:pt x="23418" y="38322"/>
                    <a:pt x="21871" y="37538"/>
                  </a:cubicBezTo>
                  <a:cubicBezTo>
                    <a:pt x="20688" y="36938"/>
                    <a:pt x="19354" y="36037"/>
                    <a:pt x="17996" y="35966"/>
                  </a:cubicBezTo>
                  <a:cubicBezTo>
                    <a:pt x="17994" y="35966"/>
                    <a:pt x="17991" y="35965"/>
                    <a:pt x="17988" y="35965"/>
                  </a:cubicBezTo>
                  <a:cubicBezTo>
                    <a:pt x="17960" y="35965"/>
                    <a:pt x="17937" y="35981"/>
                    <a:pt x="17922" y="36000"/>
                  </a:cubicBezTo>
                  <a:cubicBezTo>
                    <a:pt x="17900" y="35993"/>
                    <a:pt x="17877" y="35989"/>
                    <a:pt x="17853" y="35989"/>
                  </a:cubicBezTo>
                  <a:cubicBezTo>
                    <a:pt x="17819" y="35989"/>
                    <a:pt x="17784" y="35997"/>
                    <a:pt x="17749" y="36016"/>
                  </a:cubicBezTo>
                  <a:cubicBezTo>
                    <a:pt x="12085" y="38857"/>
                    <a:pt x="6228" y="41094"/>
                    <a:pt x="382" y="43507"/>
                  </a:cubicBezTo>
                  <a:lnTo>
                    <a:pt x="379" y="43507"/>
                  </a:lnTo>
                  <a:cubicBezTo>
                    <a:pt x="569" y="39990"/>
                    <a:pt x="476" y="36437"/>
                    <a:pt x="486" y="32916"/>
                  </a:cubicBezTo>
                  <a:cubicBezTo>
                    <a:pt x="494" y="29330"/>
                    <a:pt x="490" y="25743"/>
                    <a:pt x="508" y="22160"/>
                  </a:cubicBezTo>
                  <a:cubicBezTo>
                    <a:pt x="546" y="14989"/>
                    <a:pt x="544" y="7817"/>
                    <a:pt x="553" y="648"/>
                  </a:cubicBezTo>
                  <a:cubicBezTo>
                    <a:pt x="553" y="632"/>
                    <a:pt x="548" y="620"/>
                    <a:pt x="546" y="604"/>
                  </a:cubicBezTo>
                  <a:close/>
                  <a:moveTo>
                    <a:pt x="13410" y="1"/>
                  </a:moveTo>
                  <a:cubicBezTo>
                    <a:pt x="9078" y="1"/>
                    <a:pt x="4748" y="72"/>
                    <a:pt x="428" y="271"/>
                  </a:cubicBezTo>
                  <a:cubicBezTo>
                    <a:pt x="315" y="279"/>
                    <a:pt x="262" y="370"/>
                    <a:pt x="271" y="459"/>
                  </a:cubicBezTo>
                  <a:cubicBezTo>
                    <a:pt x="195" y="482"/>
                    <a:pt x="134" y="545"/>
                    <a:pt x="134" y="648"/>
                  </a:cubicBezTo>
                  <a:cubicBezTo>
                    <a:pt x="126" y="7817"/>
                    <a:pt x="102" y="14989"/>
                    <a:pt x="118" y="22160"/>
                  </a:cubicBezTo>
                  <a:cubicBezTo>
                    <a:pt x="128" y="25668"/>
                    <a:pt x="114" y="29177"/>
                    <a:pt x="112" y="32686"/>
                  </a:cubicBezTo>
                  <a:cubicBezTo>
                    <a:pt x="112" y="36340"/>
                    <a:pt x="1" y="40024"/>
                    <a:pt x="198" y="43670"/>
                  </a:cubicBezTo>
                  <a:cubicBezTo>
                    <a:pt x="199" y="43727"/>
                    <a:pt x="243" y="43755"/>
                    <a:pt x="286" y="43755"/>
                  </a:cubicBezTo>
                  <a:cubicBezTo>
                    <a:pt x="292" y="43755"/>
                    <a:pt x="298" y="43755"/>
                    <a:pt x="303" y="43754"/>
                  </a:cubicBezTo>
                  <a:cubicBezTo>
                    <a:pt x="326" y="43789"/>
                    <a:pt x="364" y="43814"/>
                    <a:pt x="414" y="43814"/>
                  </a:cubicBezTo>
                  <a:cubicBezTo>
                    <a:pt x="429" y="43814"/>
                    <a:pt x="446" y="43812"/>
                    <a:pt x="465" y="43806"/>
                  </a:cubicBezTo>
                  <a:cubicBezTo>
                    <a:pt x="6496" y="41994"/>
                    <a:pt x="12367" y="39233"/>
                    <a:pt x="17988" y="36425"/>
                  </a:cubicBezTo>
                  <a:cubicBezTo>
                    <a:pt x="18073" y="36383"/>
                    <a:pt x="18105" y="36312"/>
                    <a:pt x="18105" y="36242"/>
                  </a:cubicBezTo>
                  <a:cubicBezTo>
                    <a:pt x="19387" y="36914"/>
                    <a:pt x="20756" y="37464"/>
                    <a:pt x="22049" y="38129"/>
                  </a:cubicBezTo>
                  <a:cubicBezTo>
                    <a:pt x="23591" y="38921"/>
                    <a:pt x="25141" y="39702"/>
                    <a:pt x="26692" y="40472"/>
                  </a:cubicBezTo>
                  <a:cubicBezTo>
                    <a:pt x="29733" y="41980"/>
                    <a:pt x="32788" y="43458"/>
                    <a:pt x="35873" y="44871"/>
                  </a:cubicBezTo>
                  <a:cubicBezTo>
                    <a:pt x="35908" y="44886"/>
                    <a:pt x="35942" y="44893"/>
                    <a:pt x="35974" y="44893"/>
                  </a:cubicBezTo>
                  <a:cubicBezTo>
                    <a:pt x="36077" y="44893"/>
                    <a:pt x="36162" y="44825"/>
                    <a:pt x="36203" y="44740"/>
                  </a:cubicBezTo>
                  <a:cubicBezTo>
                    <a:pt x="36215" y="44743"/>
                    <a:pt x="36226" y="44744"/>
                    <a:pt x="36238" y="44744"/>
                  </a:cubicBezTo>
                  <a:cubicBezTo>
                    <a:pt x="36279" y="44744"/>
                    <a:pt x="36318" y="44724"/>
                    <a:pt x="36344" y="44668"/>
                  </a:cubicBezTo>
                  <a:cubicBezTo>
                    <a:pt x="36416" y="44523"/>
                    <a:pt x="36454" y="44370"/>
                    <a:pt x="36480" y="44208"/>
                  </a:cubicBezTo>
                  <a:cubicBezTo>
                    <a:pt x="36503" y="44052"/>
                    <a:pt x="36533" y="43875"/>
                    <a:pt x="36442" y="43738"/>
                  </a:cubicBezTo>
                  <a:cubicBezTo>
                    <a:pt x="36432" y="43720"/>
                    <a:pt x="36420" y="43707"/>
                    <a:pt x="36408" y="43698"/>
                  </a:cubicBezTo>
                  <a:cubicBezTo>
                    <a:pt x="36699" y="40187"/>
                    <a:pt x="36503" y="36586"/>
                    <a:pt x="36514" y="33065"/>
                  </a:cubicBezTo>
                  <a:cubicBezTo>
                    <a:pt x="36526" y="29452"/>
                    <a:pt x="36555" y="25838"/>
                    <a:pt x="36535" y="22228"/>
                  </a:cubicBezTo>
                  <a:cubicBezTo>
                    <a:pt x="36493" y="15033"/>
                    <a:pt x="36676" y="7841"/>
                    <a:pt x="36414" y="648"/>
                  </a:cubicBezTo>
                  <a:cubicBezTo>
                    <a:pt x="36410" y="541"/>
                    <a:pt x="36350" y="475"/>
                    <a:pt x="36277" y="438"/>
                  </a:cubicBezTo>
                  <a:cubicBezTo>
                    <a:pt x="36251" y="392"/>
                    <a:pt x="36207" y="354"/>
                    <a:pt x="36138" y="354"/>
                  </a:cubicBezTo>
                  <a:cubicBezTo>
                    <a:pt x="28579" y="219"/>
                    <a:pt x="20990" y="1"/>
                    <a:pt x="13410" y="1"/>
                  </a:cubicBezTo>
                  <a:close/>
                </a:path>
              </a:pathLst>
            </a:custGeom>
            <a:ln>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7" name="Google Shape;1638;p49"/>
            <p:cNvSpPr/>
            <p:nvPr/>
          </p:nvSpPr>
          <p:spPr>
            <a:xfrm>
              <a:off x="6439441" y="1478661"/>
              <a:ext cx="651196" cy="796681"/>
            </a:xfrm>
            <a:custGeom>
              <a:avLst/>
              <a:gdLst/>
              <a:ahLst/>
              <a:cxnLst/>
              <a:rect l="l" t="t" r="r" b="b"/>
              <a:pathLst>
                <a:path w="35844" h="43852" extrusionOk="0">
                  <a:moveTo>
                    <a:pt x="166" y="0"/>
                  </a:moveTo>
                  <a:cubicBezTo>
                    <a:pt x="169" y="16"/>
                    <a:pt x="173" y="28"/>
                    <a:pt x="173" y="44"/>
                  </a:cubicBezTo>
                  <a:cubicBezTo>
                    <a:pt x="164" y="7213"/>
                    <a:pt x="166" y="14385"/>
                    <a:pt x="129" y="21556"/>
                  </a:cubicBezTo>
                  <a:cubicBezTo>
                    <a:pt x="111" y="25140"/>
                    <a:pt x="116" y="28726"/>
                    <a:pt x="106" y="32312"/>
                  </a:cubicBezTo>
                  <a:cubicBezTo>
                    <a:pt x="97" y="35833"/>
                    <a:pt x="189" y="39386"/>
                    <a:pt x="0" y="42903"/>
                  </a:cubicBezTo>
                  <a:lnTo>
                    <a:pt x="2" y="42903"/>
                  </a:lnTo>
                  <a:cubicBezTo>
                    <a:pt x="5848" y="40490"/>
                    <a:pt x="11706" y="38253"/>
                    <a:pt x="17369" y="35412"/>
                  </a:cubicBezTo>
                  <a:cubicBezTo>
                    <a:pt x="17405" y="35393"/>
                    <a:pt x="17440" y="35385"/>
                    <a:pt x="17474" y="35385"/>
                  </a:cubicBezTo>
                  <a:cubicBezTo>
                    <a:pt x="17498" y="35385"/>
                    <a:pt x="17521" y="35389"/>
                    <a:pt x="17544" y="35396"/>
                  </a:cubicBezTo>
                  <a:cubicBezTo>
                    <a:pt x="17559" y="35377"/>
                    <a:pt x="17581" y="35362"/>
                    <a:pt x="17611" y="35362"/>
                  </a:cubicBezTo>
                  <a:cubicBezTo>
                    <a:pt x="17613" y="35362"/>
                    <a:pt x="17615" y="35362"/>
                    <a:pt x="17617" y="35362"/>
                  </a:cubicBezTo>
                  <a:cubicBezTo>
                    <a:pt x="18975" y="35433"/>
                    <a:pt x="20309" y="36334"/>
                    <a:pt x="21491" y="36934"/>
                  </a:cubicBezTo>
                  <a:cubicBezTo>
                    <a:pt x="23039" y="37720"/>
                    <a:pt x="24590" y="38497"/>
                    <a:pt x="26144" y="39263"/>
                  </a:cubicBezTo>
                  <a:cubicBezTo>
                    <a:pt x="29314" y="40829"/>
                    <a:pt x="32509" y="42344"/>
                    <a:pt x="35708" y="43851"/>
                  </a:cubicBezTo>
                  <a:cubicBezTo>
                    <a:pt x="35721" y="43754"/>
                    <a:pt x="35733" y="43655"/>
                    <a:pt x="35733" y="43553"/>
                  </a:cubicBezTo>
                  <a:cubicBezTo>
                    <a:pt x="35733" y="43428"/>
                    <a:pt x="35696" y="43293"/>
                    <a:pt x="35744" y="43175"/>
                  </a:cubicBezTo>
                  <a:cubicBezTo>
                    <a:pt x="35751" y="43159"/>
                    <a:pt x="35760" y="43147"/>
                    <a:pt x="35770" y="43134"/>
                  </a:cubicBezTo>
                  <a:cubicBezTo>
                    <a:pt x="35487" y="39531"/>
                    <a:pt x="35714" y="35839"/>
                    <a:pt x="35726" y="32231"/>
                  </a:cubicBezTo>
                  <a:cubicBezTo>
                    <a:pt x="35734" y="28694"/>
                    <a:pt x="35737" y="25159"/>
                    <a:pt x="35772" y="21624"/>
                  </a:cubicBezTo>
                  <a:cubicBezTo>
                    <a:pt x="35843" y="14443"/>
                    <a:pt x="35721" y="7259"/>
                    <a:pt x="35541" y="82"/>
                  </a:cubicBezTo>
                  <a:cubicBezTo>
                    <a:pt x="35040" y="72"/>
                    <a:pt x="34539" y="68"/>
                    <a:pt x="34038" y="58"/>
                  </a:cubicBezTo>
                  <a:lnTo>
                    <a:pt x="34038" y="58"/>
                  </a:lnTo>
                  <a:cubicBezTo>
                    <a:pt x="34071" y="90"/>
                    <a:pt x="34093" y="134"/>
                    <a:pt x="34093" y="192"/>
                  </a:cubicBezTo>
                  <a:cubicBezTo>
                    <a:pt x="34121" y="6983"/>
                    <a:pt x="34169" y="13773"/>
                    <a:pt x="34207" y="20564"/>
                  </a:cubicBezTo>
                  <a:cubicBezTo>
                    <a:pt x="34246" y="27344"/>
                    <a:pt x="34479" y="34161"/>
                    <a:pt x="34260" y="40935"/>
                  </a:cubicBezTo>
                  <a:cubicBezTo>
                    <a:pt x="34259" y="41007"/>
                    <a:pt x="34206" y="41042"/>
                    <a:pt x="34153" y="41042"/>
                  </a:cubicBezTo>
                  <a:cubicBezTo>
                    <a:pt x="34124" y="41042"/>
                    <a:pt x="34095" y="41032"/>
                    <a:pt x="34073" y="41012"/>
                  </a:cubicBezTo>
                  <a:cubicBezTo>
                    <a:pt x="34040" y="41052"/>
                    <a:pt x="33992" y="41080"/>
                    <a:pt x="33937" y="41080"/>
                  </a:cubicBezTo>
                  <a:cubicBezTo>
                    <a:pt x="33910" y="41080"/>
                    <a:pt x="33882" y="41073"/>
                    <a:pt x="33853" y="41058"/>
                  </a:cubicBezTo>
                  <a:cubicBezTo>
                    <a:pt x="28536" y="38207"/>
                    <a:pt x="23119" y="35484"/>
                    <a:pt x="17896" y="32461"/>
                  </a:cubicBezTo>
                  <a:lnTo>
                    <a:pt x="17896" y="32461"/>
                  </a:lnTo>
                  <a:cubicBezTo>
                    <a:pt x="17920" y="32527"/>
                    <a:pt x="17904" y="32595"/>
                    <a:pt x="17822" y="32632"/>
                  </a:cubicBezTo>
                  <a:cubicBezTo>
                    <a:pt x="12676" y="35008"/>
                    <a:pt x="7440" y="37430"/>
                    <a:pt x="2360" y="39615"/>
                  </a:cubicBezTo>
                  <a:lnTo>
                    <a:pt x="2360" y="39652"/>
                  </a:lnTo>
                  <a:cubicBezTo>
                    <a:pt x="2360" y="39767"/>
                    <a:pt x="2258" y="39825"/>
                    <a:pt x="2155" y="39825"/>
                  </a:cubicBezTo>
                  <a:cubicBezTo>
                    <a:pt x="2053" y="39825"/>
                    <a:pt x="1951" y="39767"/>
                    <a:pt x="1951" y="39652"/>
                  </a:cubicBezTo>
                  <a:cubicBezTo>
                    <a:pt x="1838" y="26447"/>
                    <a:pt x="1672" y="13224"/>
                    <a:pt x="1824" y="21"/>
                  </a:cubicBezTo>
                  <a:cubicBezTo>
                    <a:pt x="1270" y="16"/>
                    <a:pt x="718" y="10"/>
                    <a:pt x="166" y="0"/>
                  </a:cubicBezTo>
                  <a:close/>
                </a:path>
              </a:pathLst>
            </a:custGeom>
            <a:ln>
              <a:headEnd type="none" w="med" len="med"/>
              <a:tailEnd type="none" w="med" len="med"/>
            </a:ln>
          </p:spPr>
          <p:style>
            <a:lnRef idx="2">
              <a:schemeClr val="accent6">
                <a:shade val="50000"/>
              </a:schemeClr>
            </a:lnRef>
            <a:fillRef idx="1">
              <a:schemeClr val="accent6"/>
            </a:fillRef>
            <a:effectRef idx="0">
              <a:schemeClr val="accent6"/>
            </a:effectRef>
            <a:fontRef idx="minor">
              <a:schemeClr val="lt1"/>
            </a:fontRef>
          </p:style>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8" name="Google Shape;1639;p49"/>
            <p:cNvSpPr/>
            <p:nvPr/>
          </p:nvSpPr>
          <p:spPr>
            <a:xfrm>
              <a:off x="6476210" y="1477863"/>
              <a:ext cx="581542" cy="741106"/>
            </a:xfrm>
            <a:custGeom>
              <a:avLst/>
              <a:gdLst/>
              <a:ahLst/>
              <a:cxnLst/>
              <a:rect l="l" t="t" r="r" b="b"/>
              <a:pathLst>
                <a:path w="32010" h="40793" extrusionOk="0">
                  <a:moveTo>
                    <a:pt x="15282" y="0"/>
                  </a:moveTo>
                  <a:cubicBezTo>
                    <a:pt x="11029" y="0"/>
                    <a:pt x="6772" y="78"/>
                    <a:pt x="2517" y="78"/>
                  </a:cubicBezTo>
                  <a:cubicBezTo>
                    <a:pt x="1678" y="78"/>
                    <a:pt x="839" y="75"/>
                    <a:pt x="1" y="68"/>
                  </a:cubicBezTo>
                  <a:lnTo>
                    <a:pt x="1" y="68"/>
                  </a:lnTo>
                  <a:cubicBezTo>
                    <a:pt x="257" y="13150"/>
                    <a:pt x="255" y="26255"/>
                    <a:pt x="247" y="39342"/>
                  </a:cubicBezTo>
                  <a:cubicBezTo>
                    <a:pt x="5353" y="37001"/>
                    <a:pt x="10516" y="34770"/>
                    <a:pt x="15595" y="32374"/>
                  </a:cubicBezTo>
                  <a:cubicBezTo>
                    <a:pt x="15621" y="32362"/>
                    <a:pt x="15646" y="32356"/>
                    <a:pt x="15671" y="32356"/>
                  </a:cubicBezTo>
                  <a:cubicBezTo>
                    <a:pt x="15640" y="32276"/>
                    <a:pt x="15708" y="32177"/>
                    <a:pt x="15800" y="32177"/>
                  </a:cubicBezTo>
                  <a:cubicBezTo>
                    <a:pt x="15820" y="32177"/>
                    <a:pt x="15841" y="32181"/>
                    <a:pt x="15862" y="32191"/>
                  </a:cubicBezTo>
                  <a:cubicBezTo>
                    <a:pt x="21324" y="34883"/>
                    <a:pt x="26638" y="37917"/>
                    <a:pt x="32010" y="40792"/>
                  </a:cubicBezTo>
                  <a:cubicBezTo>
                    <a:pt x="31716" y="34080"/>
                    <a:pt x="31861" y="27326"/>
                    <a:pt x="31815" y="20608"/>
                  </a:cubicBezTo>
                  <a:cubicBezTo>
                    <a:pt x="31769" y="13817"/>
                    <a:pt x="31730" y="7027"/>
                    <a:pt x="31674" y="236"/>
                  </a:cubicBezTo>
                  <a:cubicBezTo>
                    <a:pt x="31674" y="176"/>
                    <a:pt x="31698" y="130"/>
                    <a:pt x="31732" y="98"/>
                  </a:cubicBezTo>
                  <a:cubicBezTo>
                    <a:pt x="26451" y="14"/>
                    <a:pt x="21164" y="10"/>
                    <a:pt x="15884" y="1"/>
                  </a:cubicBezTo>
                  <a:cubicBezTo>
                    <a:pt x="15683" y="0"/>
                    <a:pt x="15482" y="0"/>
                    <a:pt x="15282" y="0"/>
                  </a:cubicBezTo>
                  <a:close/>
                </a:path>
              </a:pathLst>
            </a:custGeom>
            <a:ln>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spcFirstLastPara="1" wrap="square" lIns="91425" tIns="91425" rIns="91425" bIns="91425" anchor="ctr" anchorCtr="0">
              <a:noAutofit/>
            </a:bodyPr>
            <a:lstStyle/>
            <a:p>
              <a:pPr marL="0" lvl="0" indent="0" algn="ctr" rtl="0">
                <a:spcBef>
                  <a:spcPts val="0"/>
                </a:spcBef>
                <a:spcAft>
                  <a:spcPts val="0"/>
                </a:spcAft>
                <a:buNone/>
              </a:pPr>
              <a:r>
                <a:rPr lang="en-US" sz="2400" b="1" dirty="0">
                  <a:solidFill>
                    <a:srgbClr val="C00000"/>
                  </a:solidFill>
                  <a:latin typeface="Arial" panose="020B0604020202020204" pitchFamily="34" charset="0"/>
                  <a:cs typeface="Arial" panose="020B0604020202020204" pitchFamily="34" charset="0"/>
                </a:rPr>
                <a:t>Bài 3</a:t>
              </a:r>
              <a:endParaRPr sz="2400" b="1" dirty="0">
                <a:solidFill>
                  <a:srgbClr val="C00000"/>
                </a:solidFill>
                <a:latin typeface="Arial" panose="020B0604020202020204" pitchFamily="34" charset="0"/>
                <a:cs typeface="Arial" panose="020B0604020202020204" pitchFamily="34" charset="0"/>
              </a:endParaRPr>
            </a:p>
          </p:txBody>
        </p:sp>
      </p:grpSp>
      <p:sp>
        <p:nvSpPr>
          <p:cNvPr id="9" name="Content Placeholder 2"/>
          <p:cNvSpPr txBox="1">
            <a:spLocks/>
          </p:cNvSpPr>
          <p:nvPr/>
        </p:nvSpPr>
        <p:spPr>
          <a:xfrm>
            <a:off x="819044" y="842665"/>
            <a:ext cx="7275474" cy="3337449"/>
          </a:xfrm>
          <a:prstGeom prst="rect">
            <a:avLst/>
          </a:prstGeom>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indent="269875" algn="just">
              <a:lnSpc>
                <a:spcPct val="110000"/>
              </a:lnSpc>
              <a:spcAft>
                <a:spcPts val="1200"/>
              </a:spcAft>
            </a:pPr>
            <a:r>
              <a:rPr lang="en-US" sz="1800" dirty="0">
                <a:latin typeface="Arial" panose="020B0604020202020204" pitchFamily="34" charset="0"/>
                <a:cs typeface="Arial" panose="020B0604020202020204" pitchFamily="34" charset="0"/>
              </a:rPr>
              <a:t>Em chọn từ nào trong ngoặc đơn </a:t>
            </a:r>
            <a:r>
              <a:rPr lang="en-US" sz="1800" b="1" i="1" dirty="0">
                <a:solidFill>
                  <a:srgbClr val="0000FF"/>
                </a:solidFill>
                <a:latin typeface="Arial" panose="020B0604020202020204" pitchFamily="34" charset="0"/>
                <a:cs typeface="Arial" panose="020B0604020202020204" pitchFamily="34" charset="0"/>
              </a:rPr>
              <a:t>(nghị lực, quyết tâm, nản chí, quyết chí, kiên nhẫn, nguyện vọng)</a:t>
            </a:r>
            <a:r>
              <a:rPr lang="en-US" sz="1800" i="1" dirty="0">
                <a:latin typeface="Arial" panose="020B0604020202020204" pitchFamily="34" charset="0"/>
                <a:cs typeface="Arial" panose="020B0604020202020204" pitchFamily="34" charset="0"/>
              </a:rPr>
              <a:t> </a:t>
            </a:r>
            <a:r>
              <a:rPr lang="en-US" sz="1800" dirty="0">
                <a:latin typeface="Arial" panose="020B0604020202020204" pitchFamily="34" charset="0"/>
                <a:cs typeface="Arial" panose="020B0604020202020204" pitchFamily="34" charset="0"/>
              </a:rPr>
              <a:t>để điền vào ô trống?</a:t>
            </a:r>
          </a:p>
          <a:p>
            <a:pPr indent="269875" algn="just">
              <a:lnSpc>
                <a:spcPct val="110000"/>
              </a:lnSpc>
            </a:pPr>
            <a:r>
              <a:rPr lang="en-US" sz="1800" dirty="0">
                <a:latin typeface="Arial" panose="020B0604020202020204" pitchFamily="34" charset="0"/>
                <a:cs typeface="Arial" panose="020B0604020202020204" pitchFamily="34" charset="0"/>
              </a:rPr>
              <a:t>Nguyễn Ngọc Ký là một thiếu niên giàu                  </a:t>
            </a:r>
            <a:r>
              <a:rPr lang="en-US" sz="1800" dirty="0">
                <a:solidFill>
                  <a:srgbClr val="002060"/>
                </a:solidFill>
                <a:latin typeface="Arial" panose="020B0604020202020204" pitchFamily="34" charset="0"/>
                <a:cs typeface="Arial" panose="020B0604020202020204" pitchFamily="34" charset="0"/>
              </a:rPr>
              <a:t>.</a:t>
            </a:r>
            <a:r>
              <a:rPr lang="en-US" sz="1800" dirty="0">
                <a:latin typeface="Arial" panose="020B0604020202020204" pitchFamily="34" charset="0"/>
                <a:cs typeface="Arial" panose="020B0604020202020204" pitchFamily="34" charset="0"/>
              </a:rPr>
              <a:t> Bị liệt cả hai tay, em buồn nhưng không               .Ở nhà em tự tập viết bằng chân.</a:t>
            </a:r>
          </a:p>
          <a:p>
            <a:pPr indent="269875" algn="just">
              <a:lnSpc>
                <a:spcPct val="110000"/>
              </a:lnSpc>
            </a:pPr>
            <a:r>
              <a:rPr lang="en-US" sz="1800" dirty="0">
                <a:latin typeface="Arial" panose="020B0604020202020204" pitchFamily="34" charset="0"/>
                <a:cs typeface="Arial" panose="020B0604020202020204" pitchFamily="34" charset="0"/>
              </a:rPr>
              <a:t>               của em làm cô giáo cảm động, nhận em vào học. Trong quá trình học tập, cũng có lúc Ký thiếu                , nhưng được cô giáo và các bạn luôn tận tình giúp đỡ, em càng                 học hành. Cuối cùng, Ký đã vượt qua mọi khó khăn. Tốt nghiệp một trường đại học danh tiếng, Nguyễn Ngọc Ký đạt    </a:t>
            </a:r>
            <a:r>
              <a:rPr lang="en-US" sz="1800" dirty="0">
                <a:solidFill>
                  <a:srgbClr val="002060"/>
                </a:solidFill>
                <a:latin typeface="Arial" panose="020B0604020202020204" pitchFamily="34" charset="0"/>
                <a:cs typeface="Arial" panose="020B0604020202020204" pitchFamily="34" charset="0"/>
              </a:rPr>
              <a:t>                   </a:t>
            </a:r>
            <a:r>
              <a:rPr lang="en-US" sz="1800" dirty="0">
                <a:latin typeface="Arial" panose="020B0604020202020204" pitchFamily="34" charset="0"/>
                <a:cs typeface="Arial" panose="020B0604020202020204" pitchFamily="34" charset="0"/>
              </a:rPr>
              <a:t>trở thành thầy giáo và được tặng danh hiệu cao quý Nhà giáo Ưu tú.</a:t>
            </a:r>
          </a:p>
        </p:txBody>
      </p:sp>
      <p:sp>
        <p:nvSpPr>
          <p:cNvPr id="10" name="Rectangle 9"/>
          <p:cNvSpPr/>
          <p:nvPr/>
        </p:nvSpPr>
        <p:spPr>
          <a:xfrm>
            <a:off x="5352347" y="1619135"/>
            <a:ext cx="1159292" cy="369332"/>
          </a:xfrm>
          <a:prstGeom prst="rect">
            <a:avLst/>
          </a:prstGeom>
        </p:spPr>
        <p:txBody>
          <a:bodyPr wrap="none" anchor="ctr">
            <a:spAutoFit/>
          </a:bodyPr>
          <a:lstStyle/>
          <a:p>
            <a:pPr algn="ctr"/>
            <a:r>
              <a:rPr lang="en-US" sz="1800" b="1" dirty="0" err="1">
                <a:solidFill>
                  <a:srgbClr val="C00000"/>
                </a:solidFill>
                <a:latin typeface="Arial" panose="020B0604020202020204" pitchFamily="34" charset="0"/>
                <a:cs typeface="Arial" panose="020B0604020202020204" pitchFamily="34" charset="0"/>
              </a:rPr>
              <a:t>nghị</a:t>
            </a:r>
            <a:r>
              <a:rPr lang="en-US" sz="1800" b="1" dirty="0">
                <a:solidFill>
                  <a:srgbClr val="C00000"/>
                </a:solidFill>
                <a:latin typeface="Arial" panose="020B0604020202020204" pitchFamily="34" charset="0"/>
                <a:cs typeface="Arial" panose="020B0604020202020204" pitchFamily="34" charset="0"/>
              </a:rPr>
              <a:t> </a:t>
            </a:r>
            <a:r>
              <a:rPr lang="en-US" sz="1800" b="1" dirty="0" err="1">
                <a:solidFill>
                  <a:srgbClr val="C00000"/>
                </a:solidFill>
                <a:latin typeface="Arial" panose="020B0604020202020204" pitchFamily="34" charset="0"/>
                <a:cs typeface="Arial" panose="020B0604020202020204" pitchFamily="34" charset="0"/>
              </a:rPr>
              <a:t>lực</a:t>
            </a:r>
            <a:r>
              <a:rPr lang="en-US" sz="1800" b="1" dirty="0">
                <a:solidFill>
                  <a:srgbClr val="C00000"/>
                </a:solidFill>
                <a:latin typeface="Arial" panose="020B0604020202020204" pitchFamily="34" charset="0"/>
                <a:cs typeface="Arial" panose="020B0604020202020204" pitchFamily="34" charset="0"/>
              </a:rPr>
              <a:t> </a:t>
            </a:r>
            <a:endParaRPr lang="en-SG" sz="1100" dirty="0">
              <a:solidFill>
                <a:srgbClr val="C00000"/>
              </a:solidFill>
              <a:latin typeface="Arial" panose="020B0604020202020204" pitchFamily="34" charset="0"/>
              <a:cs typeface="Arial" panose="020B0604020202020204" pitchFamily="34" charset="0"/>
            </a:endParaRPr>
          </a:p>
        </p:txBody>
      </p:sp>
      <p:sp>
        <p:nvSpPr>
          <p:cNvPr id="11" name="Rectangle 10"/>
          <p:cNvSpPr/>
          <p:nvPr/>
        </p:nvSpPr>
        <p:spPr>
          <a:xfrm>
            <a:off x="3628695" y="1902566"/>
            <a:ext cx="1056700" cy="369332"/>
          </a:xfrm>
          <a:prstGeom prst="rect">
            <a:avLst/>
          </a:prstGeom>
        </p:spPr>
        <p:txBody>
          <a:bodyPr wrap="none" anchor="ctr">
            <a:spAutoFit/>
          </a:bodyPr>
          <a:lstStyle/>
          <a:p>
            <a:pPr algn="ctr"/>
            <a:r>
              <a:rPr lang="en-US" sz="1800" b="1" dirty="0" err="1">
                <a:solidFill>
                  <a:srgbClr val="C00000"/>
                </a:solidFill>
                <a:latin typeface="Arial" panose="020B0604020202020204" pitchFamily="34" charset="0"/>
                <a:cs typeface="Arial" panose="020B0604020202020204" pitchFamily="34" charset="0"/>
              </a:rPr>
              <a:t>nản</a:t>
            </a:r>
            <a:r>
              <a:rPr lang="en-US" sz="1800" b="1" dirty="0">
                <a:solidFill>
                  <a:srgbClr val="C00000"/>
                </a:solidFill>
                <a:latin typeface="Arial" panose="020B0604020202020204" pitchFamily="34" charset="0"/>
                <a:cs typeface="Arial" panose="020B0604020202020204" pitchFamily="34" charset="0"/>
              </a:rPr>
              <a:t> </a:t>
            </a:r>
            <a:r>
              <a:rPr lang="en-US" sz="1800" b="1" dirty="0" err="1">
                <a:solidFill>
                  <a:srgbClr val="C00000"/>
                </a:solidFill>
                <a:latin typeface="Arial" panose="020B0604020202020204" pitchFamily="34" charset="0"/>
                <a:cs typeface="Arial" panose="020B0604020202020204" pitchFamily="34" charset="0"/>
              </a:rPr>
              <a:t>chí</a:t>
            </a:r>
            <a:r>
              <a:rPr lang="en-US" sz="1800" b="1" dirty="0">
                <a:solidFill>
                  <a:srgbClr val="C00000"/>
                </a:solidFill>
                <a:latin typeface="Arial" panose="020B0604020202020204" pitchFamily="34" charset="0"/>
                <a:cs typeface="Arial" panose="020B0604020202020204" pitchFamily="34" charset="0"/>
              </a:rPr>
              <a:t> </a:t>
            </a:r>
            <a:endParaRPr lang="en-SG" sz="1100" dirty="0">
              <a:solidFill>
                <a:srgbClr val="C00000"/>
              </a:solidFill>
              <a:latin typeface="Arial" panose="020B0604020202020204" pitchFamily="34" charset="0"/>
              <a:cs typeface="Arial" panose="020B0604020202020204" pitchFamily="34" charset="0"/>
            </a:endParaRPr>
          </a:p>
        </p:txBody>
      </p:sp>
      <p:sp>
        <p:nvSpPr>
          <p:cNvPr id="12" name="Rectangle 11"/>
          <p:cNvSpPr/>
          <p:nvPr/>
        </p:nvSpPr>
        <p:spPr>
          <a:xfrm>
            <a:off x="852525" y="2202625"/>
            <a:ext cx="1377300" cy="369332"/>
          </a:xfrm>
          <a:prstGeom prst="rect">
            <a:avLst/>
          </a:prstGeom>
        </p:spPr>
        <p:txBody>
          <a:bodyPr wrap="none" anchor="ctr">
            <a:spAutoFit/>
          </a:bodyPr>
          <a:lstStyle/>
          <a:p>
            <a:pPr algn="ctr"/>
            <a:r>
              <a:rPr lang="en-US" sz="1800" b="1" dirty="0" err="1">
                <a:solidFill>
                  <a:srgbClr val="C00000"/>
                </a:solidFill>
                <a:latin typeface="Arial" panose="020B0604020202020204" pitchFamily="34" charset="0"/>
                <a:cs typeface="Arial" panose="020B0604020202020204" pitchFamily="34" charset="0"/>
              </a:rPr>
              <a:t>Quyết</a:t>
            </a:r>
            <a:r>
              <a:rPr lang="en-US" sz="1800" b="1" dirty="0">
                <a:solidFill>
                  <a:srgbClr val="C00000"/>
                </a:solidFill>
                <a:latin typeface="Arial" panose="020B0604020202020204" pitchFamily="34" charset="0"/>
                <a:cs typeface="Arial" panose="020B0604020202020204" pitchFamily="34" charset="0"/>
              </a:rPr>
              <a:t> </a:t>
            </a:r>
            <a:r>
              <a:rPr lang="en-US" sz="1800" b="1" dirty="0" err="1">
                <a:solidFill>
                  <a:srgbClr val="C00000"/>
                </a:solidFill>
                <a:latin typeface="Arial" panose="020B0604020202020204" pitchFamily="34" charset="0"/>
                <a:cs typeface="Arial" panose="020B0604020202020204" pitchFamily="34" charset="0"/>
              </a:rPr>
              <a:t>tâm</a:t>
            </a:r>
            <a:r>
              <a:rPr lang="en-US" sz="1800" b="1" dirty="0">
                <a:solidFill>
                  <a:srgbClr val="C00000"/>
                </a:solidFill>
                <a:latin typeface="Arial" panose="020B0604020202020204" pitchFamily="34" charset="0"/>
                <a:cs typeface="Arial" panose="020B0604020202020204" pitchFamily="34" charset="0"/>
              </a:rPr>
              <a:t> </a:t>
            </a:r>
            <a:endParaRPr lang="en-SG" sz="1100" dirty="0">
              <a:solidFill>
                <a:srgbClr val="C00000"/>
              </a:solidFill>
              <a:latin typeface="Arial" panose="020B0604020202020204" pitchFamily="34" charset="0"/>
              <a:cs typeface="Arial" panose="020B0604020202020204" pitchFamily="34" charset="0"/>
            </a:endParaRPr>
          </a:p>
        </p:txBody>
      </p:sp>
      <p:sp>
        <p:nvSpPr>
          <p:cNvPr id="13" name="Rectangle 12"/>
          <p:cNvSpPr/>
          <p:nvPr/>
        </p:nvSpPr>
        <p:spPr>
          <a:xfrm>
            <a:off x="4986732" y="2514863"/>
            <a:ext cx="1326004" cy="369332"/>
          </a:xfrm>
          <a:prstGeom prst="rect">
            <a:avLst/>
          </a:prstGeom>
        </p:spPr>
        <p:txBody>
          <a:bodyPr wrap="none" anchor="ctr">
            <a:spAutoFit/>
          </a:bodyPr>
          <a:lstStyle/>
          <a:p>
            <a:pPr algn="ctr"/>
            <a:r>
              <a:rPr lang="en-US" sz="1800" b="1" dirty="0" err="1">
                <a:solidFill>
                  <a:srgbClr val="C00000"/>
                </a:solidFill>
                <a:latin typeface="Arial" panose="020B0604020202020204" pitchFamily="34" charset="0"/>
                <a:cs typeface="Arial" panose="020B0604020202020204" pitchFamily="34" charset="0"/>
              </a:rPr>
              <a:t>kiên</a:t>
            </a:r>
            <a:r>
              <a:rPr lang="en-US" sz="1800" b="1" dirty="0">
                <a:solidFill>
                  <a:srgbClr val="C00000"/>
                </a:solidFill>
                <a:latin typeface="Arial" panose="020B0604020202020204" pitchFamily="34" charset="0"/>
                <a:cs typeface="Arial" panose="020B0604020202020204" pitchFamily="34" charset="0"/>
              </a:rPr>
              <a:t> </a:t>
            </a:r>
            <a:r>
              <a:rPr lang="en-US" sz="1800" b="1" dirty="0" err="1">
                <a:solidFill>
                  <a:srgbClr val="C00000"/>
                </a:solidFill>
                <a:latin typeface="Arial" panose="020B0604020202020204" pitchFamily="34" charset="0"/>
                <a:cs typeface="Arial" panose="020B0604020202020204" pitchFamily="34" charset="0"/>
              </a:rPr>
              <a:t>nhẫn</a:t>
            </a:r>
            <a:r>
              <a:rPr lang="en-US" sz="1800" b="1" dirty="0">
                <a:solidFill>
                  <a:srgbClr val="C00000"/>
                </a:solidFill>
                <a:latin typeface="Arial" panose="020B0604020202020204" pitchFamily="34" charset="0"/>
                <a:cs typeface="Arial" panose="020B0604020202020204" pitchFamily="34" charset="0"/>
              </a:rPr>
              <a:t> </a:t>
            </a:r>
            <a:endParaRPr lang="en-SG" sz="1100" dirty="0">
              <a:solidFill>
                <a:srgbClr val="C00000"/>
              </a:solidFill>
              <a:latin typeface="Arial" panose="020B0604020202020204" pitchFamily="34" charset="0"/>
              <a:cs typeface="Arial" panose="020B0604020202020204" pitchFamily="34" charset="0"/>
            </a:endParaRPr>
          </a:p>
        </p:txBody>
      </p:sp>
      <p:sp>
        <p:nvSpPr>
          <p:cNvPr id="14" name="Rectangle 13"/>
          <p:cNvSpPr/>
          <p:nvPr/>
        </p:nvSpPr>
        <p:spPr>
          <a:xfrm>
            <a:off x="5770604" y="2812793"/>
            <a:ext cx="1261884" cy="369332"/>
          </a:xfrm>
          <a:prstGeom prst="rect">
            <a:avLst/>
          </a:prstGeom>
        </p:spPr>
        <p:txBody>
          <a:bodyPr wrap="none" anchor="ctr">
            <a:spAutoFit/>
          </a:bodyPr>
          <a:lstStyle/>
          <a:p>
            <a:pPr algn="ctr"/>
            <a:r>
              <a:rPr lang="en-US" sz="1800" b="1" dirty="0" err="1">
                <a:solidFill>
                  <a:srgbClr val="C00000"/>
                </a:solidFill>
                <a:latin typeface="Arial" panose="020B0604020202020204" pitchFamily="34" charset="0"/>
                <a:cs typeface="Arial" panose="020B0604020202020204" pitchFamily="34" charset="0"/>
              </a:rPr>
              <a:t>quyết</a:t>
            </a:r>
            <a:r>
              <a:rPr lang="en-US" sz="1800" b="1" dirty="0">
                <a:solidFill>
                  <a:srgbClr val="C00000"/>
                </a:solidFill>
                <a:latin typeface="Arial" panose="020B0604020202020204" pitchFamily="34" charset="0"/>
                <a:cs typeface="Arial" panose="020B0604020202020204" pitchFamily="34" charset="0"/>
              </a:rPr>
              <a:t> </a:t>
            </a:r>
            <a:r>
              <a:rPr lang="en-US" sz="1800" b="1" dirty="0" err="1">
                <a:solidFill>
                  <a:srgbClr val="C00000"/>
                </a:solidFill>
                <a:latin typeface="Arial" panose="020B0604020202020204" pitchFamily="34" charset="0"/>
                <a:cs typeface="Arial" panose="020B0604020202020204" pitchFamily="34" charset="0"/>
              </a:rPr>
              <a:t>chí</a:t>
            </a:r>
            <a:r>
              <a:rPr lang="en-US" sz="1800" b="1" dirty="0">
                <a:solidFill>
                  <a:srgbClr val="C00000"/>
                </a:solidFill>
                <a:latin typeface="Arial" panose="020B0604020202020204" pitchFamily="34" charset="0"/>
                <a:cs typeface="Arial" panose="020B0604020202020204" pitchFamily="34" charset="0"/>
              </a:rPr>
              <a:t> </a:t>
            </a:r>
            <a:endParaRPr lang="en-SG" sz="1100" dirty="0">
              <a:solidFill>
                <a:srgbClr val="C00000"/>
              </a:solidFill>
              <a:latin typeface="Arial" panose="020B0604020202020204" pitchFamily="34" charset="0"/>
              <a:cs typeface="Arial" panose="020B0604020202020204" pitchFamily="34" charset="0"/>
            </a:endParaRPr>
          </a:p>
        </p:txBody>
      </p:sp>
      <p:sp>
        <p:nvSpPr>
          <p:cNvPr id="15" name="Rectangle 14"/>
          <p:cNvSpPr/>
          <p:nvPr/>
        </p:nvSpPr>
        <p:spPr>
          <a:xfrm>
            <a:off x="4844423" y="3412346"/>
            <a:ext cx="1685077" cy="369332"/>
          </a:xfrm>
          <a:prstGeom prst="rect">
            <a:avLst/>
          </a:prstGeom>
        </p:spPr>
        <p:txBody>
          <a:bodyPr wrap="none" anchor="ctr">
            <a:spAutoFit/>
          </a:bodyPr>
          <a:lstStyle/>
          <a:p>
            <a:pPr algn="ctr"/>
            <a:r>
              <a:rPr lang="en-US" sz="1800" b="1" dirty="0" err="1">
                <a:solidFill>
                  <a:srgbClr val="C00000"/>
                </a:solidFill>
                <a:latin typeface="Arial" panose="020B0604020202020204" pitchFamily="34" charset="0"/>
                <a:cs typeface="Arial" panose="020B0604020202020204" pitchFamily="34" charset="0"/>
              </a:rPr>
              <a:t>nguyện</a:t>
            </a:r>
            <a:r>
              <a:rPr lang="en-US" sz="1800" b="1" dirty="0">
                <a:solidFill>
                  <a:srgbClr val="C00000"/>
                </a:solidFill>
                <a:latin typeface="Arial" panose="020B0604020202020204" pitchFamily="34" charset="0"/>
                <a:cs typeface="Arial" panose="020B0604020202020204" pitchFamily="34" charset="0"/>
              </a:rPr>
              <a:t> </a:t>
            </a:r>
            <a:r>
              <a:rPr lang="en-US" sz="1800" b="1" dirty="0" err="1">
                <a:solidFill>
                  <a:srgbClr val="C00000"/>
                </a:solidFill>
                <a:latin typeface="Arial" panose="020B0604020202020204" pitchFamily="34" charset="0"/>
                <a:cs typeface="Arial" panose="020B0604020202020204" pitchFamily="34" charset="0"/>
              </a:rPr>
              <a:t>vọng</a:t>
            </a:r>
            <a:r>
              <a:rPr lang="en-US" sz="1800" b="1" dirty="0">
                <a:solidFill>
                  <a:srgbClr val="C00000"/>
                </a:solidFill>
                <a:latin typeface="Arial" panose="020B0604020202020204" pitchFamily="34" charset="0"/>
                <a:cs typeface="Arial" panose="020B0604020202020204" pitchFamily="34" charset="0"/>
              </a:rPr>
              <a:t> </a:t>
            </a:r>
            <a:endParaRPr lang="en-SG" sz="1100" dirty="0">
              <a:solidFill>
                <a:srgbClr val="C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523103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par>
                          <p:cTn id="8" fill="hold">
                            <p:stCondLst>
                              <p:cond delay="2000"/>
                            </p:stCondLst>
                            <p:childTnLst>
                              <p:par>
                                <p:cTn id="9" presetID="18" presetClass="entr" presetSubtype="12"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strips(downLeft)">
                                      <p:cBhvr>
                                        <p:cTn id="11" dur="500"/>
                                        <p:tgtEl>
                                          <p:spTgt spid="9"/>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wipe(down)">
                                      <p:cBhvr>
                                        <p:cTn id="16" dur="5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wipe(down)">
                                      <p:cBhvr>
                                        <p:cTn id="21" dur="500"/>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wipe(down)">
                                      <p:cBhvr>
                                        <p:cTn id="26" dur="500"/>
                                        <p:tgtEl>
                                          <p:spTgt spid="12"/>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wipe(down)">
                                      <p:cBhvr>
                                        <p:cTn id="31" dur="500"/>
                                        <p:tgtEl>
                                          <p:spTgt spid="13"/>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wipe(down)">
                                      <p:cBhvr>
                                        <p:cTn id="36" dur="500"/>
                                        <p:tgtEl>
                                          <p:spTgt spid="14"/>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grpId="0" nodeType="clickEffect">
                                  <p:stCondLst>
                                    <p:cond delay="0"/>
                                  </p:stCondLst>
                                  <p:childTnLst>
                                    <p:set>
                                      <p:cBhvr>
                                        <p:cTn id="40" dur="1" fill="hold">
                                          <p:stCondLst>
                                            <p:cond delay="0"/>
                                          </p:stCondLst>
                                        </p:cTn>
                                        <p:tgtEl>
                                          <p:spTgt spid="15"/>
                                        </p:tgtEl>
                                        <p:attrNameLst>
                                          <p:attrName>style.visibility</p:attrName>
                                        </p:attrNameLst>
                                      </p:cBhvr>
                                      <p:to>
                                        <p:strVal val="visible"/>
                                      </p:to>
                                    </p:set>
                                    <p:animEffect transition="in" filter="wipe(down)">
                                      <p:cBhvr>
                                        <p:cTn id="4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P spid="13" grpId="0"/>
      <p:bldP spid="14" grpId="0"/>
      <p:bldP spid="1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23</a:t>
            </a:fld>
            <a:endParaRPr lang="en"/>
          </a:p>
        </p:txBody>
      </p:sp>
      <p:pic>
        <p:nvPicPr>
          <p:cNvPr id="3"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39" y="0"/>
            <a:ext cx="2696556" cy="2610146"/>
          </a:xfrm>
          <a:prstGeom prst="rect">
            <a:avLst/>
          </a:prstGeom>
          <a:noFill/>
          <a:ln w="12700">
            <a:noFill/>
            <a:miter lim="800000"/>
            <a:headEnd/>
            <a:tailEnd/>
          </a:ln>
          <a:extLst>
            <a:ext uri="{909E8E84-426E-40DD-AFC4-6F175D3DCCD1}">
              <a14:hiddenFill xmlns:a14="http://schemas.microsoft.com/office/drawing/2010/main">
                <a:solidFill>
                  <a:srgbClr val="FFFFFF"/>
                </a:solidFill>
              </a14:hiddenFill>
            </a:ext>
          </a:extLst>
        </p:spPr>
      </p:pic>
      <p:pic>
        <p:nvPicPr>
          <p:cNvPr id="4"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639236"/>
            <a:ext cx="2702795" cy="2504264"/>
          </a:xfrm>
          <a:prstGeom prst="rect">
            <a:avLst/>
          </a:prstGeom>
          <a:noFill/>
          <a:ln w="12700">
            <a:noFill/>
            <a:miter lim="800000"/>
            <a:headEnd/>
            <a:tailEnd/>
          </a:ln>
          <a:extLst>
            <a:ext uri="{909E8E84-426E-40DD-AFC4-6F175D3DCCD1}">
              <a14:hiddenFill xmlns:a14="http://schemas.microsoft.com/office/drawing/2010/main">
                <a:solidFill>
                  <a:srgbClr val="FFFFFF"/>
                </a:solidFill>
              </a14:hiddenFill>
            </a:ext>
          </a:extLst>
        </p:spPr>
      </p:pic>
      <p:pic>
        <p:nvPicPr>
          <p:cNvPr id="5"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01085" y="1"/>
            <a:ext cx="2741829" cy="2610145"/>
          </a:xfrm>
          <a:prstGeom prst="rect">
            <a:avLst/>
          </a:prstGeom>
          <a:noFill/>
          <a:ln w="12700">
            <a:noFill/>
            <a:miter lim="800000"/>
            <a:headEnd/>
            <a:tailEnd/>
          </a:ln>
          <a:extLst>
            <a:ext uri="{909E8E84-426E-40DD-AFC4-6F175D3DCCD1}">
              <a14:hiddenFill xmlns:a14="http://schemas.microsoft.com/office/drawing/2010/main">
                <a:solidFill>
                  <a:srgbClr val="FFFFFF"/>
                </a:solidFill>
              </a14:hiddenFill>
            </a:ext>
          </a:extLst>
        </p:spPr>
      </p:pic>
      <p:pic>
        <p:nvPicPr>
          <p:cNvPr id="6"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01085" y="2639235"/>
            <a:ext cx="2741830" cy="2504265"/>
          </a:xfrm>
          <a:prstGeom prst="rect">
            <a:avLst/>
          </a:prstGeom>
          <a:noFill/>
          <a:ln w="12700">
            <a:noFill/>
            <a:miter lim="800000"/>
            <a:headEnd/>
            <a:tailEnd/>
          </a:ln>
          <a:extLst>
            <a:ext uri="{909E8E84-426E-40DD-AFC4-6F175D3DCCD1}">
              <a14:hiddenFill xmlns:a14="http://schemas.microsoft.com/office/drawing/2010/main">
                <a:solidFill>
                  <a:srgbClr val="FFFFFF"/>
                </a:solidFill>
              </a14:hiddenFill>
            </a:ext>
          </a:extLst>
        </p:spPr>
      </p:pic>
      <p:pic>
        <p:nvPicPr>
          <p:cNvPr id="7" name="Picture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57619" y="0"/>
            <a:ext cx="2786380" cy="2607584"/>
          </a:xfrm>
          <a:prstGeom prst="rect">
            <a:avLst/>
          </a:prstGeom>
          <a:noFill/>
          <a:ln w="12700">
            <a:noFill/>
            <a:miter lim="800000"/>
            <a:headEnd/>
            <a:tailEnd/>
          </a:ln>
          <a:extLst>
            <a:ext uri="{909E8E84-426E-40DD-AFC4-6F175D3DCCD1}">
              <a14:hiddenFill xmlns:a14="http://schemas.microsoft.com/office/drawing/2010/main">
                <a:solidFill>
                  <a:srgbClr val="FFFFFF"/>
                </a:solidFill>
              </a14:hiddenFill>
            </a:ext>
          </a:extLst>
        </p:spPr>
      </p:pic>
      <p:pic>
        <p:nvPicPr>
          <p:cNvPr id="8" name="Picture 1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57619" y="2610146"/>
            <a:ext cx="2786380" cy="2494103"/>
          </a:xfrm>
          <a:prstGeom prst="rect">
            <a:avLst/>
          </a:prstGeom>
          <a:noFill/>
          <a:ln w="12700">
            <a:no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58670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24</a:t>
            </a:fld>
            <a:endParaRPr lang="en"/>
          </a:p>
        </p:txBody>
      </p:sp>
      <p:pic>
        <p:nvPicPr>
          <p:cNvPr id="3" name="cuộc đời sự nghiệp của nhà văn nhà giáo ưu tú Nguyễn Ngọc Ký_480p">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486" y="-1"/>
            <a:ext cx="9151057" cy="5143451"/>
          </a:xfrm>
          <a:prstGeom prst="rect">
            <a:avLst/>
          </a:prstGeom>
        </p:spPr>
      </p:pic>
    </p:spTree>
    <p:extLst>
      <p:ext uri="{BB962C8B-B14F-4D97-AF65-F5344CB8AC3E}">
        <p14:creationId xmlns:p14="http://schemas.microsoft.com/office/powerpoint/2010/main" val="6314157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949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idx="12"/>
          </p:nvPr>
        </p:nvSpPr>
        <p:spPr>
          <a:xfrm>
            <a:off x="4297650" y="4749851"/>
            <a:ext cx="548700" cy="393600"/>
          </a:xfrm>
        </p:spPr>
        <p:txBody>
          <a:bodyPr/>
          <a:lstStyle/>
          <a:p>
            <a:pPr marL="0" lvl="0" indent="0" algn="ctr" rtl="0">
              <a:spcBef>
                <a:spcPts val="0"/>
              </a:spcBef>
              <a:spcAft>
                <a:spcPts val="0"/>
              </a:spcAft>
              <a:buNone/>
            </a:pPr>
            <a:fld id="{00000000-1234-1234-1234-123412341234}" type="slidenum">
              <a:rPr lang="en" smtClean="0"/>
              <a:t>25</a:t>
            </a:fld>
            <a:endParaRPr lang="en" dirty="0"/>
          </a:p>
        </p:txBody>
      </p:sp>
      <p:sp>
        <p:nvSpPr>
          <p:cNvPr id="4" name="圆角矩形 15"/>
          <p:cNvSpPr/>
          <p:nvPr/>
        </p:nvSpPr>
        <p:spPr>
          <a:xfrm>
            <a:off x="2209141" y="1444329"/>
            <a:ext cx="4725718" cy="567351"/>
          </a:xfrm>
          <a:prstGeom prst="roundRect">
            <a:avLst>
              <a:gd name="adj" fmla="val 7310"/>
            </a:avLst>
          </a:prstGeom>
          <a:noFill/>
          <a:ln w="38100">
            <a:solidFill>
              <a:srgbClr val="15C6D9"/>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nSpc>
                <a:spcPct val="120000"/>
              </a:lnSpc>
            </a:pPr>
            <a:r>
              <a:rPr lang="en-US" altLang="vi-VN" sz="2200" dirty="0">
                <a:solidFill>
                  <a:srgbClr val="0000FF"/>
                </a:solidFill>
                <a:cs typeface="Arial" panose="020B0604020202020204" pitchFamily="34" charset="0"/>
              </a:rPr>
              <a:t>a) Lửa thử vàng, gian nan thử sức.</a:t>
            </a:r>
          </a:p>
        </p:txBody>
      </p:sp>
      <p:grpSp>
        <p:nvGrpSpPr>
          <p:cNvPr id="7" name="Google Shape;1636;p49"/>
          <p:cNvGrpSpPr/>
          <p:nvPr/>
        </p:nvGrpSpPr>
        <p:grpSpPr>
          <a:xfrm>
            <a:off x="3680650" y="76126"/>
            <a:ext cx="1782700" cy="590929"/>
            <a:chOff x="6432538" y="1467689"/>
            <a:chExt cx="666729" cy="815612"/>
          </a:xfrm>
          <a:solidFill>
            <a:schemeClr val="accent2"/>
          </a:solidFill>
        </p:grpSpPr>
        <p:sp>
          <p:nvSpPr>
            <p:cNvPr id="8" name="Google Shape;1637;p49"/>
            <p:cNvSpPr/>
            <p:nvPr/>
          </p:nvSpPr>
          <p:spPr>
            <a:xfrm>
              <a:off x="6432538" y="1467689"/>
              <a:ext cx="666729" cy="815612"/>
            </a:xfrm>
            <a:custGeom>
              <a:avLst/>
              <a:gdLst/>
              <a:ahLst/>
              <a:cxnLst/>
              <a:rect l="l" t="t" r="r" b="b"/>
              <a:pathLst>
                <a:path w="36699" h="44894" extrusionOk="0">
                  <a:moveTo>
                    <a:pt x="17686" y="560"/>
                  </a:moveTo>
                  <a:cubicBezTo>
                    <a:pt x="17886" y="560"/>
                    <a:pt x="18087" y="560"/>
                    <a:pt x="18288" y="561"/>
                  </a:cubicBezTo>
                  <a:cubicBezTo>
                    <a:pt x="23568" y="570"/>
                    <a:pt x="28855" y="574"/>
                    <a:pt x="34136" y="658"/>
                  </a:cubicBezTo>
                  <a:cubicBezTo>
                    <a:pt x="34102" y="690"/>
                    <a:pt x="34078" y="736"/>
                    <a:pt x="34078" y="796"/>
                  </a:cubicBezTo>
                  <a:cubicBezTo>
                    <a:pt x="34134" y="7587"/>
                    <a:pt x="34173" y="14377"/>
                    <a:pt x="34219" y="21168"/>
                  </a:cubicBezTo>
                  <a:cubicBezTo>
                    <a:pt x="34265" y="27886"/>
                    <a:pt x="34120" y="34640"/>
                    <a:pt x="34414" y="41352"/>
                  </a:cubicBezTo>
                  <a:cubicBezTo>
                    <a:pt x="29042" y="38477"/>
                    <a:pt x="23728" y="35443"/>
                    <a:pt x="18266" y="32751"/>
                  </a:cubicBezTo>
                  <a:cubicBezTo>
                    <a:pt x="18245" y="32741"/>
                    <a:pt x="18224" y="32737"/>
                    <a:pt x="18204" y="32737"/>
                  </a:cubicBezTo>
                  <a:cubicBezTo>
                    <a:pt x="18112" y="32737"/>
                    <a:pt x="18044" y="32836"/>
                    <a:pt x="18075" y="32916"/>
                  </a:cubicBezTo>
                  <a:cubicBezTo>
                    <a:pt x="18050" y="32916"/>
                    <a:pt x="18024" y="32922"/>
                    <a:pt x="17999" y="32934"/>
                  </a:cubicBezTo>
                  <a:cubicBezTo>
                    <a:pt x="12920" y="35330"/>
                    <a:pt x="7757" y="37561"/>
                    <a:pt x="2651" y="39902"/>
                  </a:cubicBezTo>
                  <a:cubicBezTo>
                    <a:pt x="2659" y="26815"/>
                    <a:pt x="2661" y="13710"/>
                    <a:pt x="2405" y="628"/>
                  </a:cubicBezTo>
                  <a:lnTo>
                    <a:pt x="2405" y="628"/>
                  </a:lnTo>
                  <a:cubicBezTo>
                    <a:pt x="3243" y="635"/>
                    <a:pt x="4082" y="638"/>
                    <a:pt x="4921" y="638"/>
                  </a:cubicBezTo>
                  <a:cubicBezTo>
                    <a:pt x="9176" y="638"/>
                    <a:pt x="13433" y="560"/>
                    <a:pt x="17686" y="560"/>
                  </a:cubicBezTo>
                  <a:close/>
                  <a:moveTo>
                    <a:pt x="546" y="604"/>
                  </a:moveTo>
                  <a:lnTo>
                    <a:pt x="546" y="604"/>
                  </a:lnTo>
                  <a:cubicBezTo>
                    <a:pt x="1098" y="614"/>
                    <a:pt x="1649" y="620"/>
                    <a:pt x="2204" y="625"/>
                  </a:cubicBezTo>
                  <a:cubicBezTo>
                    <a:pt x="2051" y="13828"/>
                    <a:pt x="2218" y="27051"/>
                    <a:pt x="2331" y="40255"/>
                  </a:cubicBezTo>
                  <a:cubicBezTo>
                    <a:pt x="2331" y="40371"/>
                    <a:pt x="2433" y="40429"/>
                    <a:pt x="2535" y="40429"/>
                  </a:cubicBezTo>
                  <a:cubicBezTo>
                    <a:pt x="2637" y="40429"/>
                    <a:pt x="2739" y="40371"/>
                    <a:pt x="2739" y="40255"/>
                  </a:cubicBezTo>
                  <a:lnTo>
                    <a:pt x="2739" y="40219"/>
                  </a:lnTo>
                  <a:cubicBezTo>
                    <a:pt x="7819" y="38034"/>
                    <a:pt x="13055" y="35612"/>
                    <a:pt x="18202" y="33236"/>
                  </a:cubicBezTo>
                  <a:cubicBezTo>
                    <a:pt x="18282" y="33199"/>
                    <a:pt x="18300" y="33131"/>
                    <a:pt x="18276" y="33065"/>
                  </a:cubicBezTo>
                  <a:lnTo>
                    <a:pt x="18276" y="33065"/>
                  </a:lnTo>
                  <a:cubicBezTo>
                    <a:pt x="23499" y="36088"/>
                    <a:pt x="28915" y="38810"/>
                    <a:pt x="34233" y="41662"/>
                  </a:cubicBezTo>
                  <a:cubicBezTo>
                    <a:pt x="34262" y="41677"/>
                    <a:pt x="34290" y="41684"/>
                    <a:pt x="34317" y="41684"/>
                  </a:cubicBezTo>
                  <a:cubicBezTo>
                    <a:pt x="34372" y="41684"/>
                    <a:pt x="34420" y="41656"/>
                    <a:pt x="34452" y="41615"/>
                  </a:cubicBezTo>
                  <a:cubicBezTo>
                    <a:pt x="34474" y="41635"/>
                    <a:pt x="34504" y="41646"/>
                    <a:pt x="34533" y="41646"/>
                  </a:cubicBezTo>
                  <a:cubicBezTo>
                    <a:pt x="34586" y="41646"/>
                    <a:pt x="34638" y="41611"/>
                    <a:pt x="34639" y="41539"/>
                  </a:cubicBezTo>
                  <a:cubicBezTo>
                    <a:pt x="34859" y="34765"/>
                    <a:pt x="34625" y="27949"/>
                    <a:pt x="34587" y="21168"/>
                  </a:cubicBezTo>
                  <a:cubicBezTo>
                    <a:pt x="34549" y="14377"/>
                    <a:pt x="34501" y="7587"/>
                    <a:pt x="34473" y="796"/>
                  </a:cubicBezTo>
                  <a:cubicBezTo>
                    <a:pt x="34473" y="738"/>
                    <a:pt x="34450" y="694"/>
                    <a:pt x="34418" y="662"/>
                  </a:cubicBezTo>
                  <a:lnTo>
                    <a:pt x="34418" y="662"/>
                  </a:lnTo>
                  <a:cubicBezTo>
                    <a:pt x="34919" y="672"/>
                    <a:pt x="35420" y="676"/>
                    <a:pt x="35921" y="686"/>
                  </a:cubicBezTo>
                  <a:cubicBezTo>
                    <a:pt x="36101" y="7863"/>
                    <a:pt x="36223" y="15047"/>
                    <a:pt x="36152" y="22228"/>
                  </a:cubicBezTo>
                  <a:cubicBezTo>
                    <a:pt x="36117" y="25763"/>
                    <a:pt x="36115" y="29298"/>
                    <a:pt x="36106" y="32835"/>
                  </a:cubicBezTo>
                  <a:cubicBezTo>
                    <a:pt x="36094" y="36443"/>
                    <a:pt x="35867" y="40135"/>
                    <a:pt x="36150" y="43738"/>
                  </a:cubicBezTo>
                  <a:cubicBezTo>
                    <a:pt x="36140" y="43751"/>
                    <a:pt x="36130" y="43762"/>
                    <a:pt x="36124" y="43779"/>
                  </a:cubicBezTo>
                  <a:cubicBezTo>
                    <a:pt x="36076" y="43897"/>
                    <a:pt x="36112" y="44032"/>
                    <a:pt x="36112" y="44157"/>
                  </a:cubicBezTo>
                  <a:cubicBezTo>
                    <a:pt x="36112" y="44259"/>
                    <a:pt x="36100" y="44358"/>
                    <a:pt x="36086" y="44455"/>
                  </a:cubicBezTo>
                  <a:cubicBezTo>
                    <a:pt x="32889" y="42948"/>
                    <a:pt x="29694" y="41433"/>
                    <a:pt x="26523" y="39867"/>
                  </a:cubicBezTo>
                  <a:cubicBezTo>
                    <a:pt x="24970" y="39101"/>
                    <a:pt x="23418" y="38322"/>
                    <a:pt x="21871" y="37538"/>
                  </a:cubicBezTo>
                  <a:cubicBezTo>
                    <a:pt x="20688" y="36938"/>
                    <a:pt x="19354" y="36037"/>
                    <a:pt x="17996" y="35966"/>
                  </a:cubicBezTo>
                  <a:cubicBezTo>
                    <a:pt x="17994" y="35966"/>
                    <a:pt x="17991" y="35965"/>
                    <a:pt x="17988" y="35965"/>
                  </a:cubicBezTo>
                  <a:cubicBezTo>
                    <a:pt x="17960" y="35965"/>
                    <a:pt x="17937" y="35981"/>
                    <a:pt x="17922" y="36000"/>
                  </a:cubicBezTo>
                  <a:cubicBezTo>
                    <a:pt x="17900" y="35993"/>
                    <a:pt x="17877" y="35989"/>
                    <a:pt x="17853" y="35989"/>
                  </a:cubicBezTo>
                  <a:cubicBezTo>
                    <a:pt x="17819" y="35989"/>
                    <a:pt x="17784" y="35997"/>
                    <a:pt x="17749" y="36016"/>
                  </a:cubicBezTo>
                  <a:cubicBezTo>
                    <a:pt x="12085" y="38857"/>
                    <a:pt x="6228" y="41094"/>
                    <a:pt x="382" y="43507"/>
                  </a:cubicBezTo>
                  <a:lnTo>
                    <a:pt x="379" y="43507"/>
                  </a:lnTo>
                  <a:cubicBezTo>
                    <a:pt x="569" y="39990"/>
                    <a:pt x="476" y="36437"/>
                    <a:pt x="486" y="32916"/>
                  </a:cubicBezTo>
                  <a:cubicBezTo>
                    <a:pt x="494" y="29330"/>
                    <a:pt x="490" y="25743"/>
                    <a:pt x="508" y="22160"/>
                  </a:cubicBezTo>
                  <a:cubicBezTo>
                    <a:pt x="546" y="14989"/>
                    <a:pt x="544" y="7817"/>
                    <a:pt x="553" y="648"/>
                  </a:cubicBezTo>
                  <a:cubicBezTo>
                    <a:pt x="553" y="632"/>
                    <a:pt x="548" y="620"/>
                    <a:pt x="546" y="604"/>
                  </a:cubicBezTo>
                  <a:close/>
                  <a:moveTo>
                    <a:pt x="13410" y="1"/>
                  </a:moveTo>
                  <a:cubicBezTo>
                    <a:pt x="9078" y="1"/>
                    <a:pt x="4748" y="72"/>
                    <a:pt x="428" y="271"/>
                  </a:cubicBezTo>
                  <a:cubicBezTo>
                    <a:pt x="315" y="279"/>
                    <a:pt x="262" y="370"/>
                    <a:pt x="271" y="459"/>
                  </a:cubicBezTo>
                  <a:cubicBezTo>
                    <a:pt x="195" y="482"/>
                    <a:pt x="134" y="545"/>
                    <a:pt x="134" y="648"/>
                  </a:cubicBezTo>
                  <a:cubicBezTo>
                    <a:pt x="126" y="7817"/>
                    <a:pt x="102" y="14989"/>
                    <a:pt x="118" y="22160"/>
                  </a:cubicBezTo>
                  <a:cubicBezTo>
                    <a:pt x="128" y="25668"/>
                    <a:pt x="114" y="29177"/>
                    <a:pt x="112" y="32686"/>
                  </a:cubicBezTo>
                  <a:cubicBezTo>
                    <a:pt x="112" y="36340"/>
                    <a:pt x="1" y="40024"/>
                    <a:pt x="198" y="43670"/>
                  </a:cubicBezTo>
                  <a:cubicBezTo>
                    <a:pt x="199" y="43727"/>
                    <a:pt x="243" y="43755"/>
                    <a:pt x="286" y="43755"/>
                  </a:cubicBezTo>
                  <a:cubicBezTo>
                    <a:pt x="292" y="43755"/>
                    <a:pt x="298" y="43755"/>
                    <a:pt x="303" y="43754"/>
                  </a:cubicBezTo>
                  <a:cubicBezTo>
                    <a:pt x="326" y="43789"/>
                    <a:pt x="364" y="43814"/>
                    <a:pt x="414" y="43814"/>
                  </a:cubicBezTo>
                  <a:cubicBezTo>
                    <a:pt x="429" y="43814"/>
                    <a:pt x="446" y="43812"/>
                    <a:pt x="465" y="43806"/>
                  </a:cubicBezTo>
                  <a:cubicBezTo>
                    <a:pt x="6496" y="41994"/>
                    <a:pt x="12367" y="39233"/>
                    <a:pt x="17988" y="36425"/>
                  </a:cubicBezTo>
                  <a:cubicBezTo>
                    <a:pt x="18073" y="36383"/>
                    <a:pt x="18105" y="36312"/>
                    <a:pt x="18105" y="36242"/>
                  </a:cubicBezTo>
                  <a:cubicBezTo>
                    <a:pt x="19387" y="36914"/>
                    <a:pt x="20756" y="37464"/>
                    <a:pt x="22049" y="38129"/>
                  </a:cubicBezTo>
                  <a:cubicBezTo>
                    <a:pt x="23591" y="38921"/>
                    <a:pt x="25141" y="39702"/>
                    <a:pt x="26692" y="40472"/>
                  </a:cubicBezTo>
                  <a:cubicBezTo>
                    <a:pt x="29733" y="41980"/>
                    <a:pt x="32788" y="43458"/>
                    <a:pt x="35873" y="44871"/>
                  </a:cubicBezTo>
                  <a:cubicBezTo>
                    <a:pt x="35908" y="44886"/>
                    <a:pt x="35942" y="44893"/>
                    <a:pt x="35974" y="44893"/>
                  </a:cubicBezTo>
                  <a:cubicBezTo>
                    <a:pt x="36077" y="44893"/>
                    <a:pt x="36162" y="44825"/>
                    <a:pt x="36203" y="44740"/>
                  </a:cubicBezTo>
                  <a:cubicBezTo>
                    <a:pt x="36215" y="44743"/>
                    <a:pt x="36226" y="44744"/>
                    <a:pt x="36238" y="44744"/>
                  </a:cubicBezTo>
                  <a:cubicBezTo>
                    <a:pt x="36279" y="44744"/>
                    <a:pt x="36318" y="44724"/>
                    <a:pt x="36344" y="44668"/>
                  </a:cubicBezTo>
                  <a:cubicBezTo>
                    <a:pt x="36416" y="44523"/>
                    <a:pt x="36454" y="44370"/>
                    <a:pt x="36480" y="44208"/>
                  </a:cubicBezTo>
                  <a:cubicBezTo>
                    <a:pt x="36503" y="44052"/>
                    <a:pt x="36533" y="43875"/>
                    <a:pt x="36442" y="43738"/>
                  </a:cubicBezTo>
                  <a:cubicBezTo>
                    <a:pt x="36432" y="43720"/>
                    <a:pt x="36420" y="43707"/>
                    <a:pt x="36408" y="43698"/>
                  </a:cubicBezTo>
                  <a:cubicBezTo>
                    <a:pt x="36699" y="40187"/>
                    <a:pt x="36503" y="36586"/>
                    <a:pt x="36514" y="33065"/>
                  </a:cubicBezTo>
                  <a:cubicBezTo>
                    <a:pt x="36526" y="29452"/>
                    <a:pt x="36555" y="25838"/>
                    <a:pt x="36535" y="22228"/>
                  </a:cubicBezTo>
                  <a:cubicBezTo>
                    <a:pt x="36493" y="15033"/>
                    <a:pt x="36676" y="7841"/>
                    <a:pt x="36414" y="648"/>
                  </a:cubicBezTo>
                  <a:cubicBezTo>
                    <a:pt x="36410" y="541"/>
                    <a:pt x="36350" y="475"/>
                    <a:pt x="36277" y="438"/>
                  </a:cubicBezTo>
                  <a:cubicBezTo>
                    <a:pt x="36251" y="392"/>
                    <a:pt x="36207" y="354"/>
                    <a:pt x="36138" y="354"/>
                  </a:cubicBezTo>
                  <a:cubicBezTo>
                    <a:pt x="28579" y="219"/>
                    <a:pt x="20990" y="1"/>
                    <a:pt x="13410" y="1"/>
                  </a:cubicBezTo>
                  <a:close/>
                </a:path>
              </a:pathLst>
            </a:custGeom>
            <a:ln>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spcFirstLastPara="1" wrap="square" lIns="91425" tIns="91425" rIns="91425" bIns="91425" anchor="ctr" anchorCtr="0">
              <a:noAutofit/>
            </a:bodyPr>
            <a:lstStyle/>
            <a:p>
              <a:pPr marL="0" lvl="0" indent="0" algn="l" rtl="0">
                <a:spcBef>
                  <a:spcPts val="0"/>
                </a:spcBef>
                <a:spcAft>
                  <a:spcPts val="0"/>
                </a:spcAft>
                <a:buNone/>
              </a:pPr>
              <a:endParaRPr b="1">
                <a:solidFill>
                  <a:schemeClr val="accent1">
                    <a:lumMod val="50000"/>
                  </a:schemeClr>
                </a:solidFill>
              </a:endParaRPr>
            </a:p>
          </p:txBody>
        </p:sp>
        <p:sp>
          <p:nvSpPr>
            <p:cNvPr id="9" name="Google Shape;1638;p49"/>
            <p:cNvSpPr/>
            <p:nvPr/>
          </p:nvSpPr>
          <p:spPr>
            <a:xfrm>
              <a:off x="6439441" y="1478661"/>
              <a:ext cx="651196" cy="796681"/>
            </a:xfrm>
            <a:custGeom>
              <a:avLst/>
              <a:gdLst/>
              <a:ahLst/>
              <a:cxnLst/>
              <a:rect l="l" t="t" r="r" b="b"/>
              <a:pathLst>
                <a:path w="35844" h="43852" extrusionOk="0">
                  <a:moveTo>
                    <a:pt x="166" y="0"/>
                  </a:moveTo>
                  <a:cubicBezTo>
                    <a:pt x="169" y="16"/>
                    <a:pt x="173" y="28"/>
                    <a:pt x="173" y="44"/>
                  </a:cubicBezTo>
                  <a:cubicBezTo>
                    <a:pt x="164" y="7213"/>
                    <a:pt x="166" y="14385"/>
                    <a:pt x="129" y="21556"/>
                  </a:cubicBezTo>
                  <a:cubicBezTo>
                    <a:pt x="111" y="25140"/>
                    <a:pt x="116" y="28726"/>
                    <a:pt x="106" y="32312"/>
                  </a:cubicBezTo>
                  <a:cubicBezTo>
                    <a:pt x="97" y="35833"/>
                    <a:pt x="189" y="39386"/>
                    <a:pt x="0" y="42903"/>
                  </a:cubicBezTo>
                  <a:lnTo>
                    <a:pt x="2" y="42903"/>
                  </a:lnTo>
                  <a:cubicBezTo>
                    <a:pt x="5848" y="40490"/>
                    <a:pt x="11706" y="38253"/>
                    <a:pt x="17369" y="35412"/>
                  </a:cubicBezTo>
                  <a:cubicBezTo>
                    <a:pt x="17405" y="35393"/>
                    <a:pt x="17440" y="35385"/>
                    <a:pt x="17474" y="35385"/>
                  </a:cubicBezTo>
                  <a:cubicBezTo>
                    <a:pt x="17498" y="35385"/>
                    <a:pt x="17521" y="35389"/>
                    <a:pt x="17544" y="35396"/>
                  </a:cubicBezTo>
                  <a:cubicBezTo>
                    <a:pt x="17559" y="35377"/>
                    <a:pt x="17581" y="35362"/>
                    <a:pt x="17611" y="35362"/>
                  </a:cubicBezTo>
                  <a:cubicBezTo>
                    <a:pt x="17613" y="35362"/>
                    <a:pt x="17615" y="35362"/>
                    <a:pt x="17617" y="35362"/>
                  </a:cubicBezTo>
                  <a:cubicBezTo>
                    <a:pt x="18975" y="35433"/>
                    <a:pt x="20309" y="36334"/>
                    <a:pt x="21491" y="36934"/>
                  </a:cubicBezTo>
                  <a:cubicBezTo>
                    <a:pt x="23039" y="37720"/>
                    <a:pt x="24590" y="38497"/>
                    <a:pt x="26144" y="39263"/>
                  </a:cubicBezTo>
                  <a:cubicBezTo>
                    <a:pt x="29314" y="40829"/>
                    <a:pt x="32509" y="42344"/>
                    <a:pt x="35708" y="43851"/>
                  </a:cubicBezTo>
                  <a:cubicBezTo>
                    <a:pt x="35721" y="43754"/>
                    <a:pt x="35733" y="43655"/>
                    <a:pt x="35733" y="43553"/>
                  </a:cubicBezTo>
                  <a:cubicBezTo>
                    <a:pt x="35733" y="43428"/>
                    <a:pt x="35696" y="43293"/>
                    <a:pt x="35744" y="43175"/>
                  </a:cubicBezTo>
                  <a:cubicBezTo>
                    <a:pt x="35751" y="43159"/>
                    <a:pt x="35760" y="43147"/>
                    <a:pt x="35770" y="43134"/>
                  </a:cubicBezTo>
                  <a:cubicBezTo>
                    <a:pt x="35487" y="39531"/>
                    <a:pt x="35714" y="35839"/>
                    <a:pt x="35726" y="32231"/>
                  </a:cubicBezTo>
                  <a:cubicBezTo>
                    <a:pt x="35734" y="28694"/>
                    <a:pt x="35737" y="25159"/>
                    <a:pt x="35772" y="21624"/>
                  </a:cubicBezTo>
                  <a:cubicBezTo>
                    <a:pt x="35843" y="14443"/>
                    <a:pt x="35721" y="7259"/>
                    <a:pt x="35541" y="82"/>
                  </a:cubicBezTo>
                  <a:cubicBezTo>
                    <a:pt x="35040" y="72"/>
                    <a:pt x="34539" y="68"/>
                    <a:pt x="34038" y="58"/>
                  </a:cubicBezTo>
                  <a:lnTo>
                    <a:pt x="34038" y="58"/>
                  </a:lnTo>
                  <a:cubicBezTo>
                    <a:pt x="34071" y="90"/>
                    <a:pt x="34093" y="134"/>
                    <a:pt x="34093" y="192"/>
                  </a:cubicBezTo>
                  <a:cubicBezTo>
                    <a:pt x="34121" y="6983"/>
                    <a:pt x="34169" y="13773"/>
                    <a:pt x="34207" y="20564"/>
                  </a:cubicBezTo>
                  <a:cubicBezTo>
                    <a:pt x="34246" y="27344"/>
                    <a:pt x="34479" y="34161"/>
                    <a:pt x="34260" y="40935"/>
                  </a:cubicBezTo>
                  <a:cubicBezTo>
                    <a:pt x="34259" y="41007"/>
                    <a:pt x="34206" y="41042"/>
                    <a:pt x="34153" y="41042"/>
                  </a:cubicBezTo>
                  <a:cubicBezTo>
                    <a:pt x="34124" y="41042"/>
                    <a:pt x="34095" y="41032"/>
                    <a:pt x="34073" y="41012"/>
                  </a:cubicBezTo>
                  <a:cubicBezTo>
                    <a:pt x="34040" y="41052"/>
                    <a:pt x="33992" y="41080"/>
                    <a:pt x="33937" y="41080"/>
                  </a:cubicBezTo>
                  <a:cubicBezTo>
                    <a:pt x="33910" y="41080"/>
                    <a:pt x="33882" y="41073"/>
                    <a:pt x="33853" y="41058"/>
                  </a:cubicBezTo>
                  <a:cubicBezTo>
                    <a:pt x="28536" y="38207"/>
                    <a:pt x="23119" y="35484"/>
                    <a:pt x="17896" y="32461"/>
                  </a:cubicBezTo>
                  <a:lnTo>
                    <a:pt x="17896" y="32461"/>
                  </a:lnTo>
                  <a:cubicBezTo>
                    <a:pt x="17920" y="32527"/>
                    <a:pt x="17904" y="32595"/>
                    <a:pt x="17822" y="32632"/>
                  </a:cubicBezTo>
                  <a:cubicBezTo>
                    <a:pt x="12676" y="35008"/>
                    <a:pt x="7440" y="37430"/>
                    <a:pt x="2360" y="39615"/>
                  </a:cubicBezTo>
                  <a:lnTo>
                    <a:pt x="2360" y="39652"/>
                  </a:lnTo>
                  <a:cubicBezTo>
                    <a:pt x="2360" y="39767"/>
                    <a:pt x="2258" y="39825"/>
                    <a:pt x="2155" y="39825"/>
                  </a:cubicBezTo>
                  <a:cubicBezTo>
                    <a:pt x="2053" y="39825"/>
                    <a:pt x="1951" y="39767"/>
                    <a:pt x="1951" y="39652"/>
                  </a:cubicBezTo>
                  <a:cubicBezTo>
                    <a:pt x="1838" y="26447"/>
                    <a:pt x="1672" y="13224"/>
                    <a:pt x="1824" y="21"/>
                  </a:cubicBezTo>
                  <a:cubicBezTo>
                    <a:pt x="1270" y="16"/>
                    <a:pt x="718" y="10"/>
                    <a:pt x="166" y="0"/>
                  </a:cubicBezTo>
                  <a:close/>
                </a:path>
              </a:pathLst>
            </a:custGeom>
            <a:ln>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spcFirstLastPara="1" wrap="square" lIns="91425" tIns="91425" rIns="91425" bIns="91425" anchor="ctr" anchorCtr="0">
              <a:noAutofit/>
            </a:bodyPr>
            <a:lstStyle/>
            <a:p>
              <a:pPr marL="0" lvl="0" indent="0" algn="l" rtl="0">
                <a:spcBef>
                  <a:spcPts val="0"/>
                </a:spcBef>
                <a:spcAft>
                  <a:spcPts val="0"/>
                </a:spcAft>
                <a:buNone/>
              </a:pPr>
              <a:endParaRPr b="1">
                <a:solidFill>
                  <a:schemeClr val="accent1">
                    <a:lumMod val="50000"/>
                  </a:schemeClr>
                </a:solidFill>
              </a:endParaRPr>
            </a:p>
          </p:txBody>
        </p:sp>
        <p:sp>
          <p:nvSpPr>
            <p:cNvPr id="10" name="Google Shape;1639;p49"/>
            <p:cNvSpPr/>
            <p:nvPr/>
          </p:nvSpPr>
          <p:spPr>
            <a:xfrm>
              <a:off x="6476210" y="1477863"/>
              <a:ext cx="581542" cy="741106"/>
            </a:xfrm>
            <a:custGeom>
              <a:avLst/>
              <a:gdLst/>
              <a:ahLst/>
              <a:cxnLst/>
              <a:rect l="l" t="t" r="r" b="b"/>
              <a:pathLst>
                <a:path w="32010" h="40793" extrusionOk="0">
                  <a:moveTo>
                    <a:pt x="15282" y="0"/>
                  </a:moveTo>
                  <a:cubicBezTo>
                    <a:pt x="11029" y="0"/>
                    <a:pt x="6772" y="78"/>
                    <a:pt x="2517" y="78"/>
                  </a:cubicBezTo>
                  <a:cubicBezTo>
                    <a:pt x="1678" y="78"/>
                    <a:pt x="839" y="75"/>
                    <a:pt x="1" y="68"/>
                  </a:cubicBezTo>
                  <a:lnTo>
                    <a:pt x="1" y="68"/>
                  </a:lnTo>
                  <a:cubicBezTo>
                    <a:pt x="257" y="13150"/>
                    <a:pt x="255" y="26255"/>
                    <a:pt x="247" y="39342"/>
                  </a:cubicBezTo>
                  <a:cubicBezTo>
                    <a:pt x="5353" y="37001"/>
                    <a:pt x="10516" y="34770"/>
                    <a:pt x="15595" y="32374"/>
                  </a:cubicBezTo>
                  <a:cubicBezTo>
                    <a:pt x="15621" y="32362"/>
                    <a:pt x="15646" y="32356"/>
                    <a:pt x="15671" y="32356"/>
                  </a:cubicBezTo>
                  <a:cubicBezTo>
                    <a:pt x="15640" y="32276"/>
                    <a:pt x="15708" y="32177"/>
                    <a:pt x="15800" y="32177"/>
                  </a:cubicBezTo>
                  <a:cubicBezTo>
                    <a:pt x="15820" y="32177"/>
                    <a:pt x="15841" y="32181"/>
                    <a:pt x="15862" y="32191"/>
                  </a:cubicBezTo>
                  <a:cubicBezTo>
                    <a:pt x="21324" y="34883"/>
                    <a:pt x="26638" y="37917"/>
                    <a:pt x="32010" y="40792"/>
                  </a:cubicBezTo>
                  <a:cubicBezTo>
                    <a:pt x="31716" y="34080"/>
                    <a:pt x="31861" y="27326"/>
                    <a:pt x="31815" y="20608"/>
                  </a:cubicBezTo>
                  <a:cubicBezTo>
                    <a:pt x="31769" y="13817"/>
                    <a:pt x="31730" y="7027"/>
                    <a:pt x="31674" y="236"/>
                  </a:cubicBezTo>
                  <a:cubicBezTo>
                    <a:pt x="31674" y="176"/>
                    <a:pt x="31698" y="130"/>
                    <a:pt x="31732" y="98"/>
                  </a:cubicBezTo>
                  <a:cubicBezTo>
                    <a:pt x="26451" y="14"/>
                    <a:pt x="21164" y="10"/>
                    <a:pt x="15884" y="1"/>
                  </a:cubicBezTo>
                  <a:cubicBezTo>
                    <a:pt x="15683" y="0"/>
                    <a:pt x="15482" y="0"/>
                    <a:pt x="15282" y="0"/>
                  </a:cubicBezTo>
                  <a:close/>
                </a:path>
              </a:pathLst>
            </a:custGeom>
            <a:ln>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spcFirstLastPara="1" wrap="square" lIns="91425" tIns="91425" rIns="91425" bIns="91425" anchor="ctr" anchorCtr="0">
              <a:noAutofit/>
            </a:bodyPr>
            <a:lstStyle/>
            <a:p>
              <a:pPr marL="0" lvl="0" indent="0" algn="ctr" rtl="0">
                <a:spcBef>
                  <a:spcPts val="0"/>
                </a:spcBef>
                <a:spcAft>
                  <a:spcPts val="0"/>
                </a:spcAft>
                <a:buNone/>
              </a:pPr>
              <a:r>
                <a:rPr lang="en-US" sz="2400" b="1" dirty="0">
                  <a:solidFill>
                    <a:schemeClr val="accent1">
                      <a:lumMod val="50000"/>
                    </a:schemeClr>
                  </a:solidFill>
                  <a:latin typeface="Arial" panose="020B0604020202020204" pitchFamily="34" charset="0"/>
                  <a:cs typeface="Arial" panose="020B0604020202020204" pitchFamily="34" charset="0"/>
                </a:rPr>
                <a:t>Bài 4</a:t>
              </a:r>
              <a:endParaRPr sz="2400" b="1" dirty="0">
                <a:solidFill>
                  <a:schemeClr val="accent1">
                    <a:lumMod val="50000"/>
                  </a:schemeClr>
                </a:solidFill>
                <a:latin typeface="Arial" panose="020B0604020202020204" pitchFamily="34" charset="0"/>
                <a:cs typeface="Arial" panose="020B0604020202020204" pitchFamily="34" charset="0"/>
              </a:endParaRPr>
            </a:p>
          </p:txBody>
        </p:sp>
      </p:grpSp>
      <p:sp>
        <p:nvSpPr>
          <p:cNvPr id="11" name="Text Box 2"/>
          <p:cNvSpPr txBox="1">
            <a:spLocks noChangeArrowheads="1"/>
          </p:cNvSpPr>
          <p:nvPr/>
        </p:nvSpPr>
        <p:spPr bwMode="auto">
          <a:xfrm>
            <a:off x="945408" y="874905"/>
            <a:ext cx="7248563"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vi-VN" sz="2200" dirty="0">
                <a:solidFill>
                  <a:srgbClr val="000000"/>
                </a:solidFill>
                <a:cs typeface="Arial" panose="020B0604020202020204" pitchFamily="34" charset="0"/>
              </a:rPr>
              <a:t> Mỗi câu tục ngữ dưới đây khuyên ta điều gì ?</a:t>
            </a:r>
          </a:p>
        </p:txBody>
      </p:sp>
      <p:sp>
        <p:nvSpPr>
          <p:cNvPr id="15" name="圆角矩形 15"/>
          <p:cNvSpPr/>
          <p:nvPr/>
        </p:nvSpPr>
        <p:spPr>
          <a:xfrm>
            <a:off x="2206831" y="2231843"/>
            <a:ext cx="4725718" cy="938579"/>
          </a:xfrm>
          <a:prstGeom prst="roundRect">
            <a:avLst>
              <a:gd name="adj" fmla="val 7310"/>
            </a:avLst>
          </a:prstGeom>
          <a:noFill/>
          <a:ln w="38100">
            <a:solidFill>
              <a:schemeClr val="accent5"/>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nSpc>
                <a:spcPct val="120000"/>
              </a:lnSpc>
            </a:pPr>
            <a:r>
              <a:rPr lang="en-US" altLang="vi-VN" sz="2200" dirty="0">
                <a:solidFill>
                  <a:srgbClr val="FF0000"/>
                </a:solidFill>
                <a:cs typeface="Arial" panose="020B0604020202020204" pitchFamily="34" charset="0"/>
              </a:rPr>
              <a:t>b)    Nước lã mà vã nên hồ</a:t>
            </a:r>
          </a:p>
          <a:p>
            <a:pPr lvl="0">
              <a:lnSpc>
                <a:spcPct val="120000"/>
              </a:lnSpc>
            </a:pPr>
            <a:r>
              <a:rPr lang="en-US" altLang="vi-VN" sz="2200" dirty="0">
                <a:solidFill>
                  <a:srgbClr val="FF0000"/>
                </a:solidFill>
                <a:cs typeface="Arial" panose="020B0604020202020204" pitchFamily="34" charset="0"/>
              </a:rPr>
              <a:t>Tay không mà nổi cơ đồ mới ngoan.</a:t>
            </a:r>
          </a:p>
        </p:txBody>
      </p:sp>
      <p:sp>
        <p:nvSpPr>
          <p:cNvPr id="16" name="圆角矩形 15"/>
          <p:cNvSpPr/>
          <p:nvPr/>
        </p:nvSpPr>
        <p:spPr>
          <a:xfrm>
            <a:off x="2209141" y="3384039"/>
            <a:ext cx="4725718" cy="938579"/>
          </a:xfrm>
          <a:prstGeom prst="roundRect">
            <a:avLst>
              <a:gd name="adj" fmla="val 7310"/>
            </a:avLst>
          </a:prstGeom>
          <a:noFill/>
          <a:ln w="38100">
            <a:solidFill>
              <a:schemeClr val="accent2"/>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nSpc>
                <a:spcPct val="120000"/>
              </a:lnSpc>
            </a:pPr>
            <a:r>
              <a:rPr lang="en-US" altLang="vi-VN" sz="2200" dirty="0">
                <a:solidFill>
                  <a:schemeClr val="accent2">
                    <a:lumMod val="50000"/>
                  </a:schemeClr>
                </a:solidFill>
                <a:cs typeface="Arial" panose="020B0604020202020204" pitchFamily="34" charset="0"/>
              </a:rPr>
              <a:t>c)      Có vất vả mới thanh nhàn</a:t>
            </a:r>
          </a:p>
          <a:p>
            <a:pPr lvl="0">
              <a:lnSpc>
                <a:spcPct val="120000"/>
              </a:lnSpc>
            </a:pPr>
            <a:r>
              <a:rPr lang="en-US" altLang="vi-VN" sz="2200" dirty="0">
                <a:solidFill>
                  <a:schemeClr val="accent2">
                    <a:lumMod val="50000"/>
                  </a:schemeClr>
                </a:solidFill>
                <a:cs typeface="Arial" panose="020B0604020202020204" pitchFamily="34" charset="0"/>
              </a:rPr>
              <a:t>Không dưng ai dễ cầm tàn che cho.</a:t>
            </a:r>
          </a:p>
        </p:txBody>
      </p:sp>
    </p:spTree>
    <p:extLst>
      <p:ext uri="{BB962C8B-B14F-4D97-AF65-F5344CB8AC3E}">
        <p14:creationId xmlns:p14="http://schemas.microsoft.com/office/powerpoint/2010/main" val="32148632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edge">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ox(in)">
                                      <p:cBhvr>
                                        <p:cTn id="12" dur="500"/>
                                        <p:tgtEl>
                                          <p:spTgt spid="11"/>
                                        </p:tgtEl>
                                      </p:cBhvr>
                                    </p:animEffect>
                                  </p:childTnLst>
                                </p:cTn>
                              </p:par>
                            </p:childTnLst>
                          </p:cTn>
                        </p:par>
                        <p:par>
                          <p:cTn id="13" fill="hold">
                            <p:stCondLst>
                              <p:cond delay="500"/>
                            </p:stCondLst>
                            <p:childTnLst>
                              <p:par>
                                <p:cTn id="14" presetID="21" presetClass="entr" presetSubtype="1"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heel(1)">
                                      <p:cBhvr>
                                        <p:cTn id="16" dur="2000"/>
                                        <p:tgtEl>
                                          <p:spTgt spid="4"/>
                                        </p:tgtEl>
                                      </p:cBhvr>
                                    </p:animEffect>
                                  </p:childTnLst>
                                </p:cTn>
                              </p:par>
                            </p:childTnLst>
                          </p:cTn>
                        </p:par>
                        <p:par>
                          <p:cTn id="17" fill="hold">
                            <p:stCondLst>
                              <p:cond delay="2500"/>
                            </p:stCondLst>
                            <p:childTnLst>
                              <p:par>
                                <p:cTn id="18" presetID="21" presetClass="entr" presetSubtype="1" fill="hold" grpId="0" nodeType="after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wheel(1)">
                                      <p:cBhvr>
                                        <p:cTn id="20" dur="2000"/>
                                        <p:tgtEl>
                                          <p:spTgt spid="15"/>
                                        </p:tgtEl>
                                      </p:cBhvr>
                                    </p:animEffect>
                                  </p:childTnLst>
                                </p:cTn>
                              </p:par>
                            </p:childTnLst>
                          </p:cTn>
                        </p:par>
                        <p:par>
                          <p:cTn id="21" fill="hold">
                            <p:stCondLst>
                              <p:cond delay="4500"/>
                            </p:stCondLst>
                            <p:childTnLst>
                              <p:par>
                                <p:cTn id="22" presetID="21" presetClass="entr" presetSubtype="1" fill="hold" grpId="0" nodeType="after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wheel(1)">
                                      <p:cBhvr>
                                        <p:cTn id="24"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1" grpId="0"/>
      <p:bldP spid="15" grpId="0" animBg="1"/>
      <p:bldP spid="1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26</a:t>
            </a:fld>
            <a:endParaRPr lang="en"/>
          </a:p>
        </p:txBody>
      </p:sp>
      <p:sp>
        <p:nvSpPr>
          <p:cNvPr id="5" name="圆角矩形 15"/>
          <p:cNvSpPr/>
          <p:nvPr/>
        </p:nvSpPr>
        <p:spPr>
          <a:xfrm>
            <a:off x="2217260" y="1011384"/>
            <a:ext cx="4725718" cy="567351"/>
          </a:xfrm>
          <a:prstGeom prst="roundRect">
            <a:avLst>
              <a:gd name="adj" fmla="val 7310"/>
            </a:avLst>
          </a:prstGeom>
          <a:noFill/>
          <a:ln w="38100">
            <a:solidFill>
              <a:srgbClr val="15C6D9"/>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nSpc>
                <a:spcPct val="120000"/>
              </a:lnSpc>
            </a:pPr>
            <a:r>
              <a:rPr lang="en-US" altLang="vi-VN" sz="2200" dirty="0">
                <a:solidFill>
                  <a:srgbClr val="0000FF"/>
                </a:solidFill>
                <a:cs typeface="Arial" panose="020B0604020202020204" pitchFamily="34" charset="0"/>
              </a:rPr>
              <a:t>a) Lửa thử vàng, gian nan thử sức.</a:t>
            </a:r>
          </a:p>
        </p:txBody>
      </p:sp>
      <p:grpSp>
        <p:nvGrpSpPr>
          <p:cNvPr id="12" name="Group 11"/>
          <p:cNvGrpSpPr/>
          <p:nvPr/>
        </p:nvGrpSpPr>
        <p:grpSpPr>
          <a:xfrm>
            <a:off x="1725986" y="1801399"/>
            <a:ext cx="5692028" cy="2334181"/>
            <a:chOff x="2028417" y="1603972"/>
            <a:chExt cx="5692028" cy="2334181"/>
          </a:xfrm>
        </p:grpSpPr>
        <p:grpSp>
          <p:nvGrpSpPr>
            <p:cNvPr id="6" name="Google Shape;3047;p71"/>
            <p:cNvGrpSpPr/>
            <p:nvPr/>
          </p:nvGrpSpPr>
          <p:grpSpPr>
            <a:xfrm flipH="1" flipV="1">
              <a:off x="2028417" y="1603972"/>
              <a:ext cx="5692028" cy="2334181"/>
              <a:chOff x="4726445" y="1461925"/>
              <a:chExt cx="873161" cy="308870"/>
            </a:xfrm>
            <a:solidFill>
              <a:schemeClr val="accent5">
                <a:lumMod val="60000"/>
                <a:lumOff val="40000"/>
              </a:schemeClr>
            </a:solidFill>
          </p:grpSpPr>
          <p:sp>
            <p:nvSpPr>
              <p:cNvPr id="7" name="Google Shape;3048;p71"/>
              <p:cNvSpPr/>
              <p:nvPr/>
            </p:nvSpPr>
            <p:spPr>
              <a:xfrm>
                <a:off x="4734489" y="1461925"/>
                <a:ext cx="865117" cy="238535"/>
              </a:xfrm>
              <a:custGeom>
                <a:avLst/>
                <a:gdLst/>
                <a:ahLst/>
                <a:cxnLst/>
                <a:rect l="l" t="t" r="r" b="b"/>
                <a:pathLst>
                  <a:path w="46568" h="12840" extrusionOk="0">
                    <a:moveTo>
                      <a:pt x="45767" y="0"/>
                    </a:moveTo>
                    <a:cubicBezTo>
                      <a:pt x="38161" y="33"/>
                      <a:pt x="30589" y="67"/>
                      <a:pt x="22984" y="100"/>
                    </a:cubicBezTo>
                    <a:cubicBezTo>
                      <a:pt x="19215" y="133"/>
                      <a:pt x="15412" y="133"/>
                      <a:pt x="11609" y="167"/>
                    </a:cubicBezTo>
                    <a:cubicBezTo>
                      <a:pt x="11300" y="170"/>
                      <a:pt x="10991" y="171"/>
                      <a:pt x="10681" y="171"/>
                    </a:cubicBezTo>
                    <a:cubicBezTo>
                      <a:pt x="8895" y="171"/>
                      <a:pt x="7098" y="132"/>
                      <a:pt x="5301" y="132"/>
                    </a:cubicBezTo>
                    <a:cubicBezTo>
                      <a:pt x="3607" y="132"/>
                      <a:pt x="1914" y="166"/>
                      <a:pt x="234" y="300"/>
                    </a:cubicBezTo>
                    <a:cubicBezTo>
                      <a:pt x="68" y="334"/>
                      <a:pt x="1" y="467"/>
                      <a:pt x="34" y="567"/>
                    </a:cubicBezTo>
                    <a:cubicBezTo>
                      <a:pt x="68" y="667"/>
                      <a:pt x="134" y="701"/>
                      <a:pt x="234" y="701"/>
                    </a:cubicBezTo>
                    <a:cubicBezTo>
                      <a:pt x="1696" y="804"/>
                      <a:pt x="3167" y="837"/>
                      <a:pt x="4641" y="837"/>
                    </a:cubicBezTo>
                    <a:cubicBezTo>
                      <a:pt x="6968" y="837"/>
                      <a:pt x="9301" y="754"/>
                      <a:pt x="11609" y="734"/>
                    </a:cubicBezTo>
                    <a:lnTo>
                      <a:pt x="22984" y="701"/>
                    </a:lnTo>
                    <a:cubicBezTo>
                      <a:pt x="30556" y="667"/>
                      <a:pt x="38095" y="634"/>
                      <a:pt x="45633" y="600"/>
                    </a:cubicBezTo>
                    <a:lnTo>
                      <a:pt x="45633" y="600"/>
                    </a:lnTo>
                    <a:cubicBezTo>
                      <a:pt x="45567" y="2635"/>
                      <a:pt x="45734" y="4670"/>
                      <a:pt x="45734" y="6705"/>
                    </a:cubicBezTo>
                    <a:cubicBezTo>
                      <a:pt x="45767" y="8506"/>
                      <a:pt x="45667" y="10341"/>
                      <a:pt x="45934" y="12109"/>
                    </a:cubicBezTo>
                    <a:cubicBezTo>
                      <a:pt x="45487" y="12113"/>
                      <a:pt x="45039" y="12115"/>
                      <a:pt x="44591" y="12115"/>
                    </a:cubicBezTo>
                    <a:cubicBezTo>
                      <a:pt x="41828" y="12115"/>
                      <a:pt x="39049" y="12037"/>
                      <a:pt x="36293" y="12009"/>
                    </a:cubicBezTo>
                    <a:lnTo>
                      <a:pt x="36293" y="12476"/>
                    </a:lnTo>
                    <a:cubicBezTo>
                      <a:pt x="37928" y="12742"/>
                      <a:pt x="39596" y="12776"/>
                      <a:pt x="41264" y="12809"/>
                    </a:cubicBezTo>
                    <a:cubicBezTo>
                      <a:pt x="41904" y="12822"/>
                      <a:pt x="42549" y="12840"/>
                      <a:pt x="43193" y="12840"/>
                    </a:cubicBezTo>
                    <a:cubicBezTo>
                      <a:pt x="44228" y="12840"/>
                      <a:pt x="45260" y="12794"/>
                      <a:pt x="46267" y="12609"/>
                    </a:cubicBezTo>
                    <a:cubicBezTo>
                      <a:pt x="46401" y="12576"/>
                      <a:pt x="46467" y="12442"/>
                      <a:pt x="46434" y="12342"/>
                    </a:cubicBezTo>
                    <a:cubicBezTo>
                      <a:pt x="46467" y="12275"/>
                      <a:pt x="46501" y="12242"/>
                      <a:pt x="46501" y="12175"/>
                    </a:cubicBezTo>
                    <a:cubicBezTo>
                      <a:pt x="46134" y="8306"/>
                      <a:pt x="46567" y="4370"/>
                      <a:pt x="46167" y="467"/>
                    </a:cubicBezTo>
                    <a:cubicBezTo>
                      <a:pt x="46167" y="367"/>
                      <a:pt x="46100" y="300"/>
                      <a:pt x="46034" y="267"/>
                    </a:cubicBezTo>
                    <a:cubicBezTo>
                      <a:pt x="46034" y="133"/>
                      <a:pt x="45934" y="0"/>
                      <a:pt x="45767" y="0"/>
                    </a:cubicBezTo>
                    <a:close/>
                  </a:path>
                </a:pathLst>
              </a:custGeom>
              <a:grpFill/>
              <a:ln/>
            </p:spPr>
            <p:style>
              <a:lnRef idx="2">
                <a:schemeClr val="accent5">
                  <a:shade val="50000"/>
                </a:schemeClr>
              </a:lnRef>
              <a:fillRef idx="1">
                <a:schemeClr val="accent5"/>
              </a:fillRef>
              <a:effectRef idx="0">
                <a:schemeClr val="accent5"/>
              </a:effectRef>
              <a:fontRef idx="minor">
                <a:schemeClr val="lt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3049;p71"/>
              <p:cNvSpPr/>
              <p:nvPr/>
            </p:nvSpPr>
            <p:spPr>
              <a:xfrm>
                <a:off x="4735120" y="1472459"/>
                <a:ext cx="853320" cy="286929"/>
              </a:xfrm>
              <a:custGeom>
                <a:avLst/>
                <a:gdLst/>
                <a:ahLst/>
                <a:cxnLst/>
                <a:rect l="l" t="t" r="r" b="b"/>
                <a:pathLst>
                  <a:path w="45933" h="15445" extrusionOk="0">
                    <a:moveTo>
                      <a:pt x="0" y="0"/>
                    </a:moveTo>
                    <a:cubicBezTo>
                      <a:pt x="300" y="734"/>
                      <a:pt x="167" y="1468"/>
                      <a:pt x="167" y="2302"/>
                    </a:cubicBezTo>
                    <a:cubicBezTo>
                      <a:pt x="167" y="3302"/>
                      <a:pt x="167" y="4337"/>
                      <a:pt x="167" y="5337"/>
                    </a:cubicBezTo>
                    <a:cubicBezTo>
                      <a:pt x="167" y="7472"/>
                      <a:pt x="200" y="9574"/>
                      <a:pt x="267" y="11675"/>
                    </a:cubicBezTo>
                    <a:cubicBezTo>
                      <a:pt x="267" y="11708"/>
                      <a:pt x="234" y="11708"/>
                      <a:pt x="234" y="11742"/>
                    </a:cubicBezTo>
                    <a:cubicBezTo>
                      <a:pt x="10441" y="11575"/>
                      <a:pt x="20648" y="11608"/>
                      <a:pt x="30856" y="11575"/>
                    </a:cubicBezTo>
                    <a:cubicBezTo>
                      <a:pt x="31089" y="11575"/>
                      <a:pt x="31189" y="11842"/>
                      <a:pt x="31089" y="12009"/>
                    </a:cubicBezTo>
                    <a:cubicBezTo>
                      <a:pt x="31122" y="12042"/>
                      <a:pt x="31122" y="12075"/>
                      <a:pt x="31122" y="12109"/>
                    </a:cubicBezTo>
                    <a:cubicBezTo>
                      <a:pt x="31389" y="13276"/>
                      <a:pt x="30989" y="14444"/>
                      <a:pt x="30288" y="15444"/>
                    </a:cubicBezTo>
                    <a:cubicBezTo>
                      <a:pt x="32623" y="15411"/>
                      <a:pt x="35392" y="14244"/>
                      <a:pt x="35759" y="11742"/>
                    </a:cubicBezTo>
                    <a:cubicBezTo>
                      <a:pt x="35759" y="11642"/>
                      <a:pt x="35826" y="11575"/>
                      <a:pt x="35926" y="11575"/>
                    </a:cubicBezTo>
                    <a:cubicBezTo>
                      <a:pt x="35959" y="11508"/>
                      <a:pt x="36026" y="11442"/>
                      <a:pt x="36093" y="11442"/>
                    </a:cubicBezTo>
                    <a:lnTo>
                      <a:pt x="36259" y="11442"/>
                    </a:lnTo>
                    <a:cubicBezTo>
                      <a:pt x="38848" y="11442"/>
                      <a:pt x="41415" y="11527"/>
                      <a:pt x="43995" y="11527"/>
                    </a:cubicBezTo>
                    <a:cubicBezTo>
                      <a:pt x="44640" y="11527"/>
                      <a:pt x="45286" y="11522"/>
                      <a:pt x="45933" y="11508"/>
                    </a:cubicBezTo>
                    <a:cubicBezTo>
                      <a:pt x="45633" y="9740"/>
                      <a:pt x="45733" y="7939"/>
                      <a:pt x="45700" y="6138"/>
                    </a:cubicBezTo>
                    <a:cubicBezTo>
                      <a:pt x="45700" y="4103"/>
                      <a:pt x="45533" y="2035"/>
                      <a:pt x="45599" y="0"/>
                    </a:cubicBezTo>
                    <a:lnTo>
                      <a:pt x="45599" y="0"/>
                    </a:lnTo>
                    <a:cubicBezTo>
                      <a:pt x="38061" y="33"/>
                      <a:pt x="30522" y="67"/>
                      <a:pt x="22983" y="100"/>
                    </a:cubicBezTo>
                    <a:lnTo>
                      <a:pt x="11575" y="167"/>
                    </a:lnTo>
                    <a:cubicBezTo>
                      <a:pt x="9176" y="167"/>
                      <a:pt x="6751" y="261"/>
                      <a:pt x="4332" y="261"/>
                    </a:cubicBezTo>
                    <a:cubicBezTo>
                      <a:pt x="2951" y="261"/>
                      <a:pt x="1571" y="231"/>
                      <a:pt x="200" y="134"/>
                    </a:cubicBezTo>
                    <a:cubicBezTo>
                      <a:pt x="100" y="134"/>
                      <a:pt x="34" y="67"/>
                      <a:pt x="34" y="0"/>
                    </a:cubicBezTo>
                    <a:close/>
                  </a:path>
                </a:pathLst>
              </a:custGeom>
              <a:solidFill>
                <a:schemeClr val="accent5">
                  <a:lumMod val="20000"/>
                  <a:lumOff val="80000"/>
                </a:schemeClr>
              </a:solidFill>
              <a:ln/>
            </p:spPr>
            <p:style>
              <a:lnRef idx="2">
                <a:schemeClr val="accent5">
                  <a:shade val="50000"/>
                </a:schemeClr>
              </a:lnRef>
              <a:fillRef idx="1">
                <a:schemeClr val="accent5"/>
              </a:fillRef>
              <a:effectRef idx="0">
                <a:schemeClr val="accent5"/>
              </a:effectRef>
              <a:fontRef idx="minor">
                <a:schemeClr val="lt1"/>
              </a:fontRef>
            </p:style>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 name="Google Shape;3050;p71"/>
              <p:cNvSpPr/>
              <p:nvPr/>
            </p:nvSpPr>
            <p:spPr>
              <a:xfrm>
                <a:off x="5279200" y="1685004"/>
                <a:ext cx="134222" cy="85791"/>
              </a:xfrm>
              <a:custGeom>
                <a:avLst/>
                <a:gdLst/>
                <a:ahLst/>
                <a:cxnLst/>
                <a:rect l="l" t="t" r="r" b="b"/>
                <a:pathLst>
                  <a:path w="7225" h="4618" extrusionOk="0">
                    <a:moveTo>
                      <a:pt x="6806" y="1"/>
                    </a:moveTo>
                    <a:cubicBezTo>
                      <a:pt x="6739" y="1"/>
                      <a:pt x="6672" y="67"/>
                      <a:pt x="6639" y="134"/>
                    </a:cubicBezTo>
                    <a:cubicBezTo>
                      <a:pt x="6539" y="134"/>
                      <a:pt x="6472" y="201"/>
                      <a:pt x="6439" y="301"/>
                    </a:cubicBezTo>
                    <a:cubicBezTo>
                      <a:pt x="6105" y="2803"/>
                      <a:pt x="3336" y="3970"/>
                      <a:pt x="1001" y="4003"/>
                    </a:cubicBezTo>
                    <a:cubicBezTo>
                      <a:pt x="1669" y="3003"/>
                      <a:pt x="2102" y="1835"/>
                      <a:pt x="1835" y="668"/>
                    </a:cubicBezTo>
                    <a:lnTo>
                      <a:pt x="1835" y="668"/>
                    </a:lnTo>
                    <a:lnTo>
                      <a:pt x="1468" y="768"/>
                    </a:lnTo>
                    <a:cubicBezTo>
                      <a:pt x="1268" y="1969"/>
                      <a:pt x="1035" y="3069"/>
                      <a:pt x="201" y="4070"/>
                    </a:cubicBezTo>
                    <a:cubicBezTo>
                      <a:pt x="1" y="4270"/>
                      <a:pt x="134" y="4571"/>
                      <a:pt x="401" y="4604"/>
                    </a:cubicBezTo>
                    <a:cubicBezTo>
                      <a:pt x="525" y="4613"/>
                      <a:pt x="656" y="4618"/>
                      <a:pt x="793" y="4618"/>
                    </a:cubicBezTo>
                    <a:cubicBezTo>
                      <a:pt x="3131" y="4618"/>
                      <a:pt x="7224" y="3272"/>
                      <a:pt x="6972" y="468"/>
                    </a:cubicBezTo>
                    <a:lnTo>
                      <a:pt x="6972" y="1"/>
                    </a:lnTo>
                    <a:close/>
                  </a:path>
                </a:pathLst>
              </a:custGeom>
              <a:grpFill/>
              <a:ln/>
            </p:spPr>
            <p:style>
              <a:lnRef idx="2">
                <a:schemeClr val="accent5">
                  <a:shade val="50000"/>
                </a:schemeClr>
              </a:lnRef>
              <a:fillRef idx="1">
                <a:schemeClr val="accent5"/>
              </a:fillRef>
              <a:effectRef idx="0">
                <a:schemeClr val="accent5"/>
              </a:effectRef>
              <a:fontRef idx="minor">
                <a:schemeClr val="lt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3051;p71"/>
              <p:cNvSpPr/>
              <p:nvPr/>
            </p:nvSpPr>
            <p:spPr>
              <a:xfrm>
                <a:off x="4726445" y="1471994"/>
                <a:ext cx="588108" cy="228931"/>
              </a:xfrm>
              <a:custGeom>
                <a:avLst/>
                <a:gdLst/>
                <a:ahLst/>
                <a:cxnLst/>
                <a:rect l="l" t="t" r="r" b="b"/>
                <a:pathLst>
                  <a:path w="31657" h="12323" extrusionOk="0">
                    <a:moveTo>
                      <a:pt x="396" y="0"/>
                    </a:moveTo>
                    <a:cubicBezTo>
                      <a:pt x="375" y="0"/>
                      <a:pt x="350" y="8"/>
                      <a:pt x="334" y="25"/>
                    </a:cubicBezTo>
                    <a:cubicBezTo>
                      <a:pt x="0" y="692"/>
                      <a:pt x="67" y="1326"/>
                      <a:pt x="67" y="2093"/>
                    </a:cubicBezTo>
                    <a:cubicBezTo>
                      <a:pt x="34" y="3194"/>
                      <a:pt x="34" y="4295"/>
                      <a:pt x="34" y="5396"/>
                    </a:cubicBezTo>
                    <a:cubicBezTo>
                      <a:pt x="34" y="7497"/>
                      <a:pt x="67" y="9599"/>
                      <a:pt x="134" y="11733"/>
                    </a:cubicBezTo>
                    <a:cubicBezTo>
                      <a:pt x="134" y="11900"/>
                      <a:pt x="267" y="12000"/>
                      <a:pt x="400" y="12000"/>
                    </a:cubicBezTo>
                    <a:cubicBezTo>
                      <a:pt x="400" y="12167"/>
                      <a:pt x="467" y="12301"/>
                      <a:pt x="667" y="12301"/>
                    </a:cubicBezTo>
                    <a:cubicBezTo>
                      <a:pt x="3114" y="12317"/>
                      <a:pt x="5561" y="12323"/>
                      <a:pt x="8008" y="12323"/>
                    </a:cubicBezTo>
                    <a:cubicBezTo>
                      <a:pt x="15737" y="12323"/>
                      <a:pt x="23470" y="12259"/>
                      <a:pt x="31222" y="12234"/>
                    </a:cubicBezTo>
                    <a:lnTo>
                      <a:pt x="31589" y="12134"/>
                    </a:lnTo>
                    <a:cubicBezTo>
                      <a:pt x="31589" y="12100"/>
                      <a:pt x="31556" y="12067"/>
                      <a:pt x="31556" y="12067"/>
                    </a:cubicBezTo>
                    <a:cubicBezTo>
                      <a:pt x="31656" y="11867"/>
                      <a:pt x="31556" y="11600"/>
                      <a:pt x="31289" y="11600"/>
                    </a:cubicBezTo>
                    <a:cubicBezTo>
                      <a:pt x="21115" y="11667"/>
                      <a:pt x="10908" y="11633"/>
                      <a:pt x="701" y="11767"/>
                    </a:cubicBezTo>
                    <a:cubicBezTo>
                      <a:pt x="701" y="11767"/>
                      <a:pt x="734" y="11733"/>
                      <a:pt x="734" y="11733"/>
                    </a:cubicBezTo>
                    <a:cubicBezTo>
                      <a:pt x="667" y="9632"/>
                      <a:pt x="634" y="7497"/>
                      <a:pt x="634" y="5396"/>
                    </a:cubicBezTo>
                    <a:cubicBezTo>
                      <a:pt x="634" y="4362"/>
                      <a:pt x="634" y="3361"/>
                      <a:pt x="634" y="2327"/>
                    </a:cubicBezTo>
                    <a:cubicBezTo>
                      <a:pt x="634" y="1526"/>
                      <a:pt x="767" y="792"/>
                      <a:pt x="467" y="58"/>
                    </a:cubicBezTo>
                    <a:cubicBezTo>
                      <a:pt x="467" y="58"/>
                      <a:pt x="434" y="25"/>
                      <a:pt x="434" y="25"/>
                    </a:cubicBezTo>
                    <a:cubicBezTo>
                      <a:pt x="434" y="8"/>
                      <a:pt x="417" y="0"/>
                      <a:pt x="396" y="0"/>
                    </a:cubicBezTo>
                    <a:close/>
                  </a:path>
                </a:pathLst>
              </a:custGeom>
              <a:grpFill/>
              <a:ln/>
            </p:spPr>
            <p:style>
              <a:lnRef idx="2">
                <a:schemeClr val="accent5">
                  <a:shade val="50000"/>
                </a:schemeClr>
              </a:lnRef>
              <a:fillRef idx="1">
                <a:schemeClr val="accent5"/>
              </a:fillRef>
              <a:effectRef idx="0">
                <a:schemeClr val="accent5"/>
              </a:effectRef>
              <a:fontRef idx="minor">
                <a:schemeClr val="lt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 name="TextBox 10"/>
            <p:cNvSpPr txBox="1"/>
            <p:nvPr/>
          </p:nvSpPr>
          <p:spPr>
            <a:xfrm>
              <a:off x="2216952" y="2380580"/>
              <a:ext cx="5331196" cy="1308948"/>
            </a:xfrm>
            <a:prstGeom prst="rect">
              <a:avLst/>
            </a:prstGeom>
            <a:noFill/>
          </p:spPr>
          <p:txBody>
            <a:bodyPr wrap="square" rtlCol="0">
              <a:spAutoFit/>
            </a:bodyPr>
            <a:lstStyle/>
            <a:p>
              <a:pPr>
                <a:lnSpc>
                  <a:spcPct val="130000"/>
                </a:lnSpc>
              </a:pPr>
              <a:r>
                <a:rPr lang="en-US" altLang="en-US" sz="2100" dirty="0">
                  <a:solidFill>
                    <a:srgbClr val="B85C6F"/>
                  </a:solidFill>
                  <a:latin typeface="Arial" panose="020B0604020202020204" pitchFamily="34" charset="0"/>
                  <a:cs typeface="Arial" panose="020B0604020202020204" pitchFamily="34" charset="0"/>
                </a:rPr>
                <a:t>Khuyên người ta đừng sợ vất vả, gian nan. Gian nan, vất vả thử thách con người, giúp cho con người vững vàng, cứng cỏi hơn</a:t>
              </a:r>
            </a:p>
          </p:txBody>
        </p:sp>
      </p:grpSp>
      <p:pic>
        <p:nvPicPr>
          <p:cNvPr id="4098" name="Picture 2" descr="BÁC HỒ” – TẠI SAO LẠI GỌI THẾ?"/>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74619" y="1713428"/>
            <a:ext cx="3257117" cy="25167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44365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1000" fill="hold"/>
                                        <p:tgtEl>
                                          <p:spTgt spid="12"/>
                                        </p:tgtEl>
                                        <p:attrNameLst>
                                          <p:attrName>ppt_w</p:attrName>
                                        </p:attrNameLst>
                                      </p:cBhvr>
                                      <p:tavLst>
                                        <p:tav tm="0">
                                          <p:val>
                                            <p:strVal val="#ppt_w*0.70"/>
                                          </p:val>
                                        </p:tav>
                                        <p:tav tm="100000">
                                          <p:val>
                                            <p:strVal val="#ppt_w"/>
                                          </p:val>
                                        </p:tav>
                                      </p:tavLst>
                                    </p:anim>
                                    <p:anim calcmode="lin" valueType="num">
                                      <p:cBhvr>
                                        <p:cTn id="13" dur="1000" fill="hold"/>
                                        <p:tgtEl>
                                          <p:spTgt spid="12"/>
                                        </p:tgtEl>
                                        <p:attrNameLst>
                                          <p:attrName>ppt_h</p:attrName>
                                        </p:attrNameLst>
                                      </p:cBhvr>
                                      <p:tavLst>
                                        <p:tav tm="0">
                                          <p:val>
                                            <p:strVal val="#ppt_h"/>
                                          </p:val>
                                        </p:tav>
                                        <p:tav tm="100000">
                                          <p:val>
                                            <p:strVal val="#ppt_h"/>
                                          </p:val>
                                        </p:tav>
                                      </p:tavLst>
                                    </p:anim>
                                    <p:animEffect transition="in" filter="fade">
                                      <p:cBhvr>
                                        <p:cTn id="14" dur="10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xit" presetSubtype="10" fill="hold" nodeType="clickEffect">
                                  <p:stCondLst>
                                    <p:cond delay="0"/>
                                  </p:stCondLst>
                                  <p:childTnLst>
                                    <p:animEffect transition="out" filter="randombar(horizontal)">
                                      <p:cBhvr>
                                        <p:cTn id="18" dur="500"/>
                                        <p:tgtEl>
                                          <p:spTgt spid="12"/>
                                        </p:tgtEl>
                                      </p:cBhvr>
                                    </p:animEffect>
                                    <p:set>
                                      <p:cBhvr>
                                        <p:cTn id="19" dur="1" fill="hold">
                                          <p:stCondLst>
                                            <p:cond delay="499"/>
                                          </p:stCondLst>
                                        </p:cTn>
                                        <p:tgtEl>
                                          <p:spTgt spid="12"/>
                                        </p:tgtEl>
                                        <p:attrNameLst>
                                          <p:attrName>style.visibility</p:attrName>
                                        </p:attrNameLst>
                                      </p:cBhvr>
                                      <p:to>
                                        <p:strVal val="hidden"/>
                                      </p:to>
                                    </p:set>
                                  </p:childTnLst>
                                </p:cTn>
                              </p:par>
                            </p:childTnLst>
                          </p:cTn>
                        </p:par>
                        <p:par>
                          <p:cTn id="20" fill="hold">
                            <p:stCondLst>
                              <p:cond delay="500"/>
                            </p:stCondLst>
                            <p:childTnLst>
                              <p:par>
                                <p:cTn id="21" presetID="53" presetClass="entr" presetSubtype="16" fill="hold" nodeType="afterEffect">
                                  <p:stCondLst>
                                    <p:cond delay="0"/>
                                  </p:stCondLst>
                                  <p:childTnLst>
                                    <p:set>
                                      <p:cBhvr>
                                        <p:cTn id="22" dur="1" fill="hold">
                                          <p:stCondLst>
                                            <p:cond delay="0"/>
                                          </p:stCondLst>
                                        </p:cTn>
                                        <p:tgtEl>
                                          <p:spTgt spid="4098"/>
                                        </p:tgtEl>
                                        <p:attrNameLst>
                                          <p:attrName>style.visibility</p:attrName>
                                        </p:attrNameLst>
                                      </p:cBhvr>
                                      <p:to>
                                        <p:strVal val="visible"/>
                                      </p:to>
                                    </p:set>
                                    <p:anim calcmode="lin" valueType="num">
                                      <p:cBhvr>
                                        <p:cTn id="23" dur="500" fill="hold"/>
                                        <p:tgtEl>
                                          <p:spTgt spid="4098"/>
                                        </p:tgtEl>
                                        <p:attrNameLst>
                                          <p:attrName>ppt_w</p:attrName>
                                        </p:attrNameLst>
                                      </p:cBhvr>
                                      <p:tavLst>
                                        <p:tav tm="0">
                                          <p:val>
                                            <p:fltVal val="0"/>
                                          </p:val>
                                        </p:tav>
                                        <p:tav tm="100000">
                                          <p:val>
                                            <p:strVal val="#ppt_w"/>
                                          </p:val>
                                        </p:tav>
                                      </p:tavLst>
                                    </p:anim>
                                    <p:anim calcmode="lin" valueType="num">
                                      <p:cBhvr>
                                        <p:cTn id="24" dur="500" fill="hold"/>
                                        <p:tgtEl>
                                          <p:spTgt spid="4098"/>
                                        </p:tgtEl>
                                        <p:attrNameLst>
                                          <p:attrName>ppt_h</p:attrName>
                                        </p:attrNameLst>
                                      </p:cBhvr>
                                      <p:tavLst>
                                        <p:tav tm="0">
                                          <p:val>
                                            <p:fltVal val="0"/>
                                          </p:val>
                                        </p:tav>
                                        <p:tav tm="100000">
                                          <p:val>
                                            <p:strVal val="#ppt_h"/>
                                          </p:val>
                                        </p:tav>
                                      </p:tavLst>
                                    </p:anim>
                                    <p:animEffect transition="in" filter="fade">
                                      <p:cBhvr>
                                        <p:cTn id="25" dur="5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27</a:t>
            </a:fld>
            <a:endParaRPr lang="en"/>
          </a:p>
        </p:txBody>
      </p:sp>
      <p:sp>
        <p:nvSpPr>
          <p:cNvPr id="12" name="圆角矩形 15"/>
          <p:cNvSpPr/>
          <p:nvPr/>
        </p:nvSpPr>
        <p:spPr>
          <a:xfrm>
            <a:off x="2182922" y="864107"/>
            <a:ext cx="4725718" cy="938579"/>
          </a:xfrm>
          <a:prstGeom prst="roundRect">
            <a:avLst>
              <a:gd name="adj" fmla="val 7310"/>
            </a:avLst>
          </a:prstGeom>
          <a:noFill/>
          <a:ln w="38100">
            <a:solidFill>
              <a:schemeClr val="accent5"/>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nSpc>
                <a:spcPct val="120000"/>
              </a:lnSpc>
            </a:pPr>
            <a:r>
              <a:rPr lang="en-US" altLang="vi-VN" sz="2200" dirty="0">
                <a:solidFill>
                  <a:srgbClr val="FF0000"/>
                </a:solidFill>
                <a:cs typeface="Arial" panose="020B0604020202020204" pitchFamily="34" charset="0"/>
              </a:rPr>
              <a:t>b)    Nước lã mà vã nên hồ</a:t>
            </a:r>
          </a:p>
          <a:p>
            <a:pPr lvl="0">
              <a:lnSpc>
                <a:spcPct val="120000"/>
              </a:lnSpc>
            </a:pPr>
            <a:r>
              <a:rPr lang="en-US" altLang="vi-VN" sz="2200" dirty="0">
                <a:solidFill>
                  <a:srgbClr val="FF0000"/>
                </a:solidFill>
                <a:cs typeface="Arial" panose="020B0604020202020204" pitchFamily="34" charset="0"/>
              </a:rPr>
              <a:t>Tay không mà nổi cơ đồ mới ngoan.</a:t>
            </a:r>
          </a:p>
        </p:txBody>
      </p:sp>
      <p:grpSp>
        <p:nvGrpSpPr>
          <p:cNvPr id="13" name="Group 12"/>
          <p:cNvGrpSpPr/>
          <p:nvPr/>
        </p:nvGrpSpPr>
        <p:grpSpPr>
          <a:xfrm>
            <a:off x="1408515" y="1863745"/>
            <a:ext cx="6326969" cy="2230273"/>
            <a:chOff x="2028417" y="1603972"/>
            <a:chExt cx="5692028" cy="2334181"/>
          </a:xfrm>
        </p:grpSpPr>
        <p:grpSp>
          <p:nvGrpSpPr>
            <p:cNvPr id="14" name="Google Shape;3047;p71"/>
            <p:cNvGrpSpPr/>
            <p:nvPr/>
          </p:nvGrpSpPr>
          <p:grpSpPr>
            <a:xfrm flipH="1" flipV="1">
              <a:off x="2028417" y="1603972"/>
              <a:ext cx="5692028" cy="2334181"/>
              <a:chOff x="4726445" y="1461925"/>
              <a:chExt cx="873161" cy="308870"/>
            </a:xfrm>
            <a:solidFill>
              <a:schemeClr val="accent5">
                <a:lumMod val="60000"/>
                <a:lumOff val="40000"/>
              </a:schemeClr>
            </a:solidFill>
          </p:grpSpPr>
          <p:sp>
            <p:nvSpPr>
              <p:cNvPr id="16" name="Google Shape;3048;p71"/>
              <p:cNvSpPr/>
              <p:nvPr/>
            </p:nvSpPr>
            <p:spPr>
              <a:xfrm>
                <a:off x="4734489" y="1461925"/>
                <a:ext cx="865117" cy="238535"/>
              </a:xfrm>
              <a:custGeom>
                <a:avLst/>
                <a:gdLst/>
                <a:ahLst/>
                <a:cxnLst/>
                <a:rect l="l" t="t" r="r" b="b"/>
                <a:pathLst>
                  <a:path w="46568" h="12840" extrusionOk="0">
                    <a:moveTo>
                      <a:pt x="45767" y="0"/>
                    </a:moveTo>
                    <a:cubicBezTo>
                      <a:pt x="38161" y="33"/>
                      <a:pt x="30589" y="67"/>
                      <a:pt x="22984" y="100"/>
                    </a:cubicBezTo>
                    <a:cubicBezTo>
                      <a:pt x="19215" y="133"/>
                      <a:pt x="15412" y="133"/>
                      <a:pt x="11609" y="167"/>
                    </a:cubicBezTo>
                    <a:cubicBezTo>
                      <a:pt x="11300" y="170"/>
                      <a:pt x="10991" y="171"/>
                      <a:pt x="10681" y="171"/>
                    </a:cubicBezTo>
                    <a:cubicBezTo>
                      <a:pt x="8895" y="171"/>
                      <a:pt x="7098" y="132"/>
                      <a:pt x="5301" y="132"/>
                    </a:cubicBezTo>
                    <a:cubicBezTo>
                      <a:pt x="3607" y="132"/>
                      <a:pt x="1914" y="166"/>
                      <a:pt x="234" y="300"/>
                    </a:cubicBezTo>
                    <a:cubicBezTo>
                      <a:pt x="68" y="334"/>
                      <a:pt x="1" y="467"/>
                      <a:pt x="34" y="567"/>
                    </a:cubicBezTo>
                    <a:cubicBezTo>
                      <a:pt x="68" y="667"/>
                      <a:pt x="134" y="701"/>
                      <a:pt x="234" y="701"/>
                    </a:cubicBezTo>
                    <a:cubicBezTo>
                      <a:pt x="1696" y="804"/>
                      <a:pt x="3167" y="837"/>
                      <a:pt x="4641" y="837"/>
                    </a:cubicBezTo>
                    <a:cubicBezTo>
                      <a:pt x="6968" y="837"/>
                      <a:pt x="9301" y="754"/>
                      <a:pt x="11609" y="734"/>
                    </a:cubicBezTo>
                    <a:lnTo>
                      <a:pt x="22984" y="701"/>
                    </a:lnTo>
                    <a:cubicBezTo>
                      <a:pt x="30556" y="667"/>
                      <a:pt x="38095" y="634"/>
                      <a:pt x="45633" y="600"/>
                    </a:cubicBezTo>
                    <a:lnTo>
                      <a:pt x="45633" y="600"/>
                    </a:lnTo>
                    <a:cubicBezTo>
                      <a:pt x="45567" y="2635"/>
                      <a:pt x="45734" y="4670"/>
                      <a:pt x="45734" y="6705"/>
                    </a:cubicBezTo>
                    <a:cubicBezTo>
                      <a:pt x="45767" y="8506"/>
                      <a:pt x="45667" y="10341"/>
                      <a:pt x="45934" y="12109"/>
                    </a:cubicBezTo>
                    <a:cubicBezTo>
                      <a:pt x="45487" y="12113"/>
                      <a:pt x="45039" y="12115"/>
                      <a:pt x="44591" y="12115"/>
                    </a:cubicBezTo>
                    <a:cubicBezTo>
                      <a:pt x="41828" y="12115"/>
                      <a:pt x="39049" y="12037"/>
                      <a:pt x="36293" y="12009"/>
                    </a:cubicBezTo>
                    <a:lnTo>
                      <a:pt x="36293" y="12476"/>
                    </a:lnTo>
                    <a:cubicBezTo>
                      <a:pt x="37928" y="12742"/>
                      <a:pt x="39596" y="12776"/>
                      <a:pt x="41264" y="12809"/>
                    </a:cubicBezTo>
                    <a:cubicBezTo>
                      <a:pt x="41904" y="12822"/>
                      <a:pt x="42549" y="12840"/>
                      <a:pt x="43193" y="12840"/>
                    </a:cubicBezTo>
                    <a:cubicBezTo>
                      <a:pt x="44228" y="12840"/>
                      <a:pt x="45260" y="12794"/>
                      <a:pt x="46267" y="12609"/>
                    </a:cubicBezTo>
                    <a:cubicBezTo>
                      <a:pt x="46401" y="12576"/>
                      <a:pt x="46467" y="12442"/>
                      <a:pt x="46434" y="12342"/>
                    </a:cubicBezTo>
                    <a:cubicBezTo>
                      <a:pt x="46467" y="12275"/>
                      <a:pt x="46501" y="12242"/>
                      <a:pt x="46501" y="12175"/>
                    </a:cubicBezTo>
                    <a:cubicBezTo>
                      <a:pt x="46134" y="8306"/>
                      <a:pt x="46567" y="4370"/>
                      <a:pt x="46167" y="467"/>
                    </a:cubicBezTo>
                    <a:cubicBezTo>
                      <a:pt x="46167" y="367"/>
                      <a:pt x="46100" y="300"/>
                      <a:pt x="46034" y="267"/>
                    </a:cubicBezTo>
                    <a:cubicBezTo>
                      <a:pt x="46034" y="133"/>
                      <a:pt x="45934" y="0"/>
                      <a:pt x="45767" y="0"/>
                    </a:cubicBezTo>
                    <a:close/>
                  </a:path>
                </a:pathLst>
              </a:custGeom>
              <a:ln/>
            </p:spPr>
            <p:style>
              <a:lnRef idx="2">
                <a:schemeClr val="accent3">
                  <a:shade val="50000"/>
                </a:schemeClr>
              </a:lnRef>
              <a:fillRef idx="1">
                <a:schemeClr val="accent3"/>
              </a:fillRef>
              <a:effectRef idx="0">
                <a:schemeClr val="accent3"/>
              </a:effectRef>
              <a:fontRef idx="minor">
                <a:schemeClr val="lt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3049;p71"/>
              <p:cNvSpPr/>
              <p:nvPr/>
            </p:nvSpPr>
            <p:spPr>
              <a:xfrm>
                <a:off x="4735120" y="1472459"/>
                <a:ext cx="853320" cy="286929"/>
              </a:xfrm>
              <a:custGeom>
                <a:avLst/>
                <a:gdLst/>
                <a:ahLst/>
                <a:cxnLst/>
                <a:rect l="l" t="t" r="r" b="b"/>
                <a:pathLst>
                  <a:path w="45933" h="15445" extrusionOk="0">
                    <a:moveTo>
                      <a:pt x="0" y="0"/>
                    </a:moveTo>
                    <a:cubicBezTo>
                      <a:pt x="300" y="734"/>
                      <a:pt x="167" y="1468"/>
                      <a:pt x="167" y="2302"/>
                    </a:cubicBezTo>
                    <a:cubicBezTo>
                      <a:pt x="167" y="3302"/>
                      <a:pt x="167" y="4337"/>
                      <a:pt x="167" y="5337"/>
                    </a:cubicBezTo>
                    <a:cubicBezTo>
                      <a:pt x="167" y="7472"/>
                      <a:pt x="200" y="9574"/>
                      <a:pt x="267" y="11675"/>
                    </a:cubicBezTo>
                    <a:cubicBezTo>
                      <a:pt x="267" y="11708"/>
                      <a:pt x="234" y="11708"/>
                      <a:pt x="234" y="11742"/>
                    </a:cubicBezTo>
                    <a:cubicBezTo>
                      <a:pt x="10441" y="11575"/>
                      <a:pt x="20648" y="11608"/>
                      <a:pt x="30856" y="11575"/>
                    </a:cubicBezTo>
                    <a:cubicBezTo>
                      <a:pt x="31089" y="11575"/>
                      <a:pt x="31189" y="11842"/>
                      <a:pt x="31089" y="12009"/>
                    </a:cubicBezTo>
                    <a:cubicBezTo>
                      <a:pt x="31122" y="12042"/>
                      <a:pt x="31122" y="12075"/>
                      <a:pt x="31122" y="12109"/>
                    </a:cubicBezTo>
                    <a:cubicBezTo>
                      <a:pt x="31389" y="13276"/>
                      <a:pt x="30989" y="14444"/>
                      <a:pt x="30288" y="15444"/>
                    </a:cubicBezTo>
                    <a:cubicBezTo>
                      <a:pt x="32623" y="15411"/>
                      <a:pt x="35392" y="14244"/>
                      <a:pt x="35759" y="11742"/>
                    </a:cubicBezTo>
                    <a:cubicBezTo>
                      <a:pt x="35759" y="11642"/>
                      <a:pt x="35826" y="11575"/>
                      <a:pt x="35926" y="11575"/>
                    </a:cubicBezTo>
                    <a:cubicBezTo>
                      <a:pt x="35959" y="11508"/>
                      <a:pt x="36026" y="11442"/>
                      <a:pt x="36093" y="11442"/>
                    </a:cubicBezTo>
                    <a:lnTo>
                      <a:pt x="36259" y="11442"/>
                    </a:lnTo>
                    <a:cubicBezTo>
                      <a:pt x="38848" y="11442"/>
                      <a:pt x="41415" y="11527"/>
                      <a:pt x="43995" y="11527"/>
                    </a:cubicBezTo>
                    <a:cubicBezTo>
                      <a:pt x="44640" y="11527"/>
                      <a:pt x="45286" y="11522"/>
                      <a:pt x="45933" y="11508"/>
                    </a:cubicBezTo>
                    <a:cubicBezTo>
                      <a:pt x="45633" y="9740"/>
                      <a:pt x="45733" y="7939"/>
                      <a:pt x="45700" y="6138"/>
                    </a:cubicBezTo>
                    <a:cubicBezTo>
                      <a:pt x="45700" y="4103"/>
                      <a:pt x="45533" y="2035"/>
                      <a:pt x="45599" y="0"/>
                    </a:cubicBezTo>
                    <a:lnTo>
                      <a:pt x="45599" y="0"/>
                    </a:lnTo>
                    <a:cubicBezTo>
                      <a:pt x="38061" y="33"/>
                      <a:pt x="30522" y="67"/>
                      <a:pt x="22983" y="100"/>
                    </a:cubicBezTo>
                    <a:lnTo>
                      <a:pt x="11575" y="167"/>
                    </a:lnTo>
                    <a:cubicBezTo>
                      <a:pt x="9176" y="167"/>
                      <a:pt x="6751" y="261"/>
                      <a:pt x="4332" y="261"/>
                    </a:cubicBezTo>
                    <a:cubicBezTo>
                      <a:pt x="2951" y="261"/>
                      <a:pt x="1571" y="231"/>
                      <a:pt x="200" y="134"/>
                    </a:cubicBezTo>
                    <a:cubicBezTo>
                      <a:pt x="100" y="134"/>
                      <a:pt x="34" y="67"/>
                      <a:pt x="34" y="0"/>
                    </a:cubicBezTo>
                    <a:close/>
                  </a:path>
                </a:pathLst>
              </a:custGeom>
              <a:solidFill>
                <a:schemeClr val="accent3">
                  <a:lumMod val="40000"/>
                  <a:lumOff val="60000"/>
                </a:schemeClr>
              </a:solidFill>
              <a:ln/>
            </p:spPr>
            <p:style>
              <a:lnRef idx="2">
                <a:schemeClr val="accent3">
                  <a:shade val="50000"/>
                </a:schemeClr>
              </a:lnRef>
              <a:fillRef idx="1">
                <a:schemeClr val="accent3"/>
              </a:fillRef>
              <a:effectRef idx="0">
                <a:schemeClr val="accent3"/>
              </a:effectRef>
              <a:fontRef idx="minor">
                <a:schemeClr val="lt1"/>
              </a:fontRef>
            </p:style>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 name="Google Shape;3050;p71"/>
              <p:cNvSpPr/>
              <p:nvPr/>
            </p:nvSpPr>
            <p:spPr>
              <a:xfrm>
                <a:off x="5279200" y="1685004"/>
                <a:ext cx="134222" cy="85791"/>
              </a:xfrm>
              <a:custGeom>
                <a:avLst/>
                <a:gdLst/>
                <a:ahLst/>
                <a:cxnLst/>
                <a:rect l="l" t="t" r="r" b="b"/>
                <a:pathLst>
                  <a:path w="7225" h="4618" extrusionOk="0">
                    <a:moveTo>
                      <a:pt x="6806" y="1"/>
                    </a:moveTo>
                    <a:cubicBezTo>
                      <a:pt x="6739" y="1"/>
                      <a:pt x="6672" y="67"/>
                      <a:pt x="6639" y="134"/>
                    </a:cubicBezTo>
                    <a:cubicBezTo>
                      <a:pt x="6539" y="134"/>
                      <a:pt x="6472" y="201"/>
                      <a:pt x="6439" y="301"/>
                    </a:cubicBezTo>
                    <a:cubicBezTo>
                      <a:pt x="6105" y="2803"/>
                      <a:pt x="3336" y="3970"/>
                      <a:pt x="1001" y="4003"/>
                    </a:cubicBezTo>
                    <a:cubicBezTo>
                      <a:pt x="1669" y="3003"/>
                      <a:pt x="2102" y="1835"/>
                      <a:pt x="1835" y="668"/>
                    </a:cubicBezTo>
                    <a:lnTo>
                      <a:pt x="1835" y="668"/>
                    </a:lnTo>
                    <a:lnTo>
                      <a:pt x="1468" y="768"/>
                    </a:lnTo>
                    <a:cubicBezTo>
                      <a:pt x="1268" y="1969"/>
                      <a:pt x="1035" y="3069"/>
                      <a:pt x="201" y="4070"/>
                    </a:cubicBezTo>
                    <a:cubicBezTo>
                      <a:pt x="1" y="4270"/>
                      <a:pt x="134" y="4571"/>
                      <a:pt x="401" y="4604"/>
                    </a:cubicBezTo>
                    <a:cubicBezTo>
                      <a:pt x="525" y="4613"/>
                      <a:pt x="656" y="4618"/>
                      <a:pt x="793" y="4618"/>
                    </a:cubicBezTo>
                    <a:cubicBezTo>
                      <a:pt x="3131" y="4618"/>
                      <a:pt x="7224" y="3272"/>
                      <a:pt x="6972" y="468"/>
                    </a:cubicBezTo>
                    <a:lnTo>
                      <a:pt x="6972" y="1"/>
                    </a:lnTo>
                    <a:close/>
                  </a:path>
                </a:pathLst>
              </a:custGeom>
              <a:ln/>
            </p:spPr>
            <p:style>
              <a:lnRef idx="2">
                <a:schemeClr val="accent3">
                  <a:shade val="50000"/>
                </a:schemeClr>
              </a:lnRef>
              <a:fillRef idx="1">
                <a:schemeClr val="accent3"/>
              </a:fillRef>
              <a:effectRef idx="0">
                <a:schemeClr val="accent3"/>
              </a:effectRef>
              <a:fontRef idx="minor">
                <a:schemeClr val="lt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3051;p71"/>
              <p:cNvSpPr/>
              <p:nvPr/>
            </p:nvSpPr>
            <p:spPr>
              <a:xfrm>
                <a:off x="4726445" y="1471994"/>
                <a:ext cx="588108" cy="228931"/>
              </a:xfrm>
              <a:custGeom>
                <a:avLst/>
                <a:gdLst/>
                <a:ahLst/>
                <a:cxnLst/>
                <a:rect l="l" t="t" r="r" b="b"/>
                <a:pathLst>
                  <a:path w="31657" h="12323" extrusionOk="0">
                    <a:moveTo>
                      <a:pt x="396" y="0"/>
                    </a:moveTo>
                    <a:cubicBezTo>
                      <a:pt x="375" y="0"/>
                      <a:pt x="350" y="8"/>
                      <a:pt x="334" y="25"/>
                    </a:cubicBezTo>
                    <a:cubicBezTo>
                      <a:pt x="0" y="692"/>
                      <a:pt x="67" y="1326"/>
                      <a:pt x="67" y="2093"/>
                    </a:cubicBezTo>
                    <a:cubicBezTo>
                      <a:pt x="34" y="3194"/>
                      <a:pt x="34" y="4295"/>
                      <a:pt x="34" y="5396"/>
                    </a:cubicBezTo>
                    <a:cubicBezTo>
                      <a:pt x="34" y="7497"/>
                      <a:pt x="67" y="9599"/>
                      <a:pt x="134" y="11733"/>
                    </a:cubicBezTo>
                    <a:cubicBezTo>
                      <a:pt x="134" y="11900"/>
                      <a:pt x="267" y="12000"/>
                      <a:pt x="400" y="12000"/>
                    </a:cubicBezTo>
                    <a:cubicBezTo>
                      <a:pt x="400" y="12167"/>
                      <a:pt x="467" y="12301"/>
                      <a:pt x="667" y="12301"/>
                    </a:cubicBezTo>
                    <a:cubicBezTo>
                      <a:pt x="3114" y="12317"/>
                      <a:pt x="5561" y="12323"/>
                      <a:pt x="8008" y="12323"/>
                    </a:cubicBezTo>
                    <a:cubicBezTo>
                      <a:pt x="15737" y="12323"/>
                      <a:pt x="23470" y="12259"/>
                      <a:pt x="31222" y="12234"/>
                    </a:cubicBezTo>
                    <a:lnTo>
                      <a:pt x="31589" y="12134"/>
                    </a:lnTo>
                    <a:cubicBezTo>
                      <a:pt x="31589" y="12100"/>
                      <a:pt x="31556" y="12067"/>
                      <a:pt x="31556" y="12067"/>
                    </a:cubicBezTo>
                    <a:cubicBezTo>
                      <a:pt x="31656" y="11867"/>
                      <a:pt x="31556" y="11600"/>
                      <a:pt x="31289" y="11600"/>
                    </a:cubicBezTo>
                    <a:cubicBezTo>
                      <a:pt x="21115" y="11667"/>
                      <a:pt x="10908" y="11633"/>
                      <a:pt x="701" y="11767"/>
                    </a:cubicBezTo>
                    <a:cubicBezTo>
                      <a:pt x="701" y="11767"/>
                      <a:pt x="734" y="11733"/>
                      <a:pt x="734" y="11733"/>
                    </a:cubicBezTo>
                    <a:cubicBezTo>
                      <a:pt x="667" y="9632"/>
                      <a:pt x="634" y="7497"/>
                      <a:pt x="634" y="5396"/>
                    </a:cubicBezTo>
                    <a:cubicBezTo>
                      <a:pt x="634" y="4362"/>
                      <a:pt x="634" y="3361"/>
                      <a:pt x="634" y="2327"/>
                    </a:cubicBezTo>
                    <a:cubicBezTo>
                      <a:pt x="634" y="1526"/>
                      <a:pt x="767" y="792"/>
                      <a:pt x="467" y="58"/>
                    </a:cubicBezTo>
                    <a:cubicBezTo>
                      <a:pt x="467" y="58"/>
                      <a:pt x="434" y="25"/>
                      <a:pt x="434" y="25"/>
                    </a:cubicBezTo>
                    <a:cubicBezTo>
                      <a:pt x="434" y="8"/>
                      <a:pt x="417" y="0"/>
                      <a:pt x="396" y="0"/>
                    </a:cubicBezTo>
                    <a:close/>
                  </a:path>
                </a:pathLst>
              </a:custGeom>
              <a:ln/>
            </p:spPr>
            <p:style>
              <a:lnRef idx="2">
                <a:schemeClr val="accent3">
                  <a:shade val="50000"/>
                </a:schemeClr>
              </a:lnRef>
              <a:fillRef idx="1">
                <a:schemeClr val="accent3"/>
              </a:fillRef>
              <a:effectRef idx="0">
                <a:schemeClr val="accent3"/>
              </a:effectRef>
              <a:fontRef idx="minor">
                <a:schemeClr val="lt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 name="TextBox 14"/>
            <p:cNvSpPr txBox="1"/>
            <p:nvPr/>
          </p:nvSpPr>
          <p:spPr>
            <a:xfrm>
              <a:off x="2216952" y="2320686"/>
              <a:ext cx="5331196" cy="1352678"/>
            </a:xfrm>
            <a:prstGeom prst="rect">
              <a:avLst/>
            </a:prstGeom>
            <a:noFill/>
            <a:ln>
              <a:noFill/>
            </a:ln>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pPr>
                <a:lnSpc>
                  <a:spcPct val="130000"/>
                </a:lnSpc>
              </a:pPr>
              <a:r>
                <a:rPr lang="vi-VN" altLang="en-US" sz="2100" dirty="0">
                  <a:solidFill>
                    <a:schemeClr val="accent3">
                      <a:lumMod val="50000"/>
                    </a:schemeClr>
                  </a:solidFill>
                  <a:latin typeface="Arial" panose="020B0604020202020204" pitchFamily="34" charset="0"/>
                  <a:cs typeface="Arial" panose="020B0604020202020204" pitchFamily="34" charset="0"/>
                </a:rPr>
                <a:t>Khuyên người ta đừng sợ bắt đầu bằng hai bàn tay trắng. Những người từ tay trắng mà làm nên sự nghiệp càng đáng kính trọng, khâm phục.</a:t>
              </a:r>
            </a:p>
          </p:txBody>
        </p:sp>
      </p:grpSp>
      <p:pic>
        <p:nvPicPr>
          <p:cNvPr id="3074" name="Picture 2" descr="Bạch Thái Bưởi: Vua hàng hải Việt Nam kinh doanh vì tinh thần dân tộ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76017" y="1863745"/>
            <a:ext cx="4591965" cy="2456702"/>
          </a:xfrm>
          <a:prstGeom prst="rect">
            <a:avLst/>
          </a:prstGeom>
          <a:noFill/>
          <a:extLst>
            <a:ext uri="{909E8E84-426E-40DD-AFC4-6F175D3DCCD1}">
              <a14:hiddenFill xmlns:a14="http://schemas.microsoft.com/office/drawing/2010/main">
                <a:solidFill>
                  <a:srgbClr val="FFFFFF"/>
                </a:solidFill>
              </a14:hiddenFill>
            </a:ext>
          </a:extLst>
        </p:spPr>
      </p:pic>
      <p:sp>
        <p:nvSpPr>
          <p:cNvPr id="21" name="Google Shape;733;p57"/>
          <p:cNvSpPr/>
          <p:nvPr/>
        </p:nvSpPr>
        <p:spPr>
          <a:xfrm>
            <a:off x="6517467" y="69100"/>
            <a:ext cx="737765" cy="701931"/>
          </a:xfrm>
          <a:custGeom>
            <a:avLst/>
            <a:gdLst/>
            <a:ahLst/>
            <a:cxnLst/>
            <a:rect l="l" t="t" r="r" b="b"/>
            <a:pathLst>
              <a:path w="20975" h="20659" extrusionOk="0">
                <a:moveTo>
                  <a:pt x="10317" y="1704"/>
                </a:moveTo>
                <a:lnTo>
                  <a:pt x="10269" y="1728"/>
                </a:lnTo>
                <a:lnTo>
                  <a:pt x="10171" y="1825"/>
                </a:lnTo>
                <a:lnTo>
                  <a:pt x="10123" y="1947"/>
                </a:lnTo>
                <a:lnTo>
                  <a:pt x="10098" y="2069"/>
                </a:lnTo>
                <a:lnTo>
                  <a:pt x="10074" y="2190"/>
                </a:lnTo>
                <a:lnTo>
                  <a:pt x="10050" y="2336"/>
                </a:lnTo>
                <a:lnTo>
                  <a:pt x="10050" y="2482"/>
                </a:lnTo>
                <a:lnTo>
                  <a:pt x="10098" y="2653"/>
                </a:lnTo>
                <a:lnTo>
                  <a:pt x="10123" y="2701"/>
                </a:lnTo>
                <a:lnTo>
                  <a:pt x="10147" y="2774"/>
                </a:lnTo>
                <a:lnTo>
                  <a:pt x="10196" y="2799"/>
                </a:lnTo>
                <a:lnTo>
                  <a:pt x="10244" y="2823"/>
                </a:lnTo>
                <a:lnTo>
                  <a:pt x="10342" y="2823"/>
                </a:lnTo>
                <a:lnTo>
                  <a:pt x="10439" y="2774"/>
                </a:lnTo>
                <a:lnTo>
                  <a:pt x="10463" y="2726"/>
                </a:lnTo>
                <a:lnTo>
                  <a:pt x="10488" y="2677"/>
                </a:lnTo>
                <a:lnTo>
                  <a:pt x="10488" y="2580"/>
                </a:lnTo>
                <a:lnTo>
                  <a:pt x="10488" y="2482"/>
                </a:lnTo>
                <a:lnTo>
                  <a:pt x="10463" y="2263"/>
                </a:lnTo>
                <a:lnTo>
                  <a:pt x="10463" y="1850"/>
                </a:lnTo>
                <a:lnTo>
                  <a:pt x="10439" y="1777"/>
                </a:lnTo>
                <a:lnTo>
                  <a:pt x="10390" y="1728"/>
                </a:lnTo>
                <a:lnTo>
                  <a:pt x="10317" y="1704"/>
                </a:lnTo>
                <a:close/>
                <a:moveTo>
                  <a:pt x="8054" y="1"/>
                </a:moveTo>
                <a:lnTo>
                  <a:pt x="7981" y="25"/>
                </a:lnTo>
                <a:lnTo>
                  <a:pt x="7933" y="122"/>
                </a:lnTo>
                <a:lnTo>
                  <a:pt x="7908" y="220"/>
                </a:lnTo>
                <a:lnTo>
                  <a:pt x="7884" y="439"/>
                </a:lnTo>
                <a:lnTo>
                  <a:pt x="7908" y="852"/>
                </a:lnTo>
                <a:lnTo>
                  <a:pt x="7933" y="1071"/>
                </a:lnTo>
                <a:lnTo>
                  <a:pt x="7957" y="1290"/>
                </a:lnTo>
                <a:lnTo>
                  <a:pt x="8054" y="1704"/>
                </a:lnTo>
                <a:lnTo>
                  <a:pt x="8103" y="2044"/>
                </a:lnTo>
                <a:lnTo>
                  <a:pt x="8200" y="2458"/>
                </a:lnTo>
                <a:lnTo>
                  <a:pt x="8273" y="2653"/>
                </a:lnTo>
                <a:lnTo>
                  <a:pt x="8371" y="2823"/>
                </a:lnTo>
                <a:lnTo>
                  <a:pt x="8468" y="2969"/>
                </a:lnTo>
                <a:lnTo>
                  <a:pt x="8541" y="2993"/>
                </a:lnTo>
                <a:lnTo>
                  <a:pt x="8614" y="3042"/>
                </a:lnTo>
                <a:lnTo>
                  <a:pt x="8711" y="3042"/>
                </a:lnTo>
                <a:lnTo>
                  <a:pt x="8784" y="2993"/>
                </a:lnTo>
                <a:lnTo>
                  <a:pt x="8857" y="2920"/>
                </a:lnTo>
                <a:lnTo>
                  <a:pt x="8857" y="2847"/>
                </a:lnTo>
                <a:lnTo>
                  <a:pt x="8857" y="2726"/>
                </a:lnTo>
                <a:lnTo>
                  <a:pt x="8809" y="2604"/>
                </a:lnTo>
                <a:lnTo>
                  <a:pt x="8711" y="2385"/>
                </a:lnTo>
                <a:lnTo>
                  <a:pt x="8614" y="2044"/>
                </a:lnTo>
                <a:lnTo>
                  <a:pt x="8517" y="1704"/>
                </a:lnTo>
                <a:lnTo>
                  <a:pt x="8444" y="1290"/>
                </a:lnTo>
                <a:lnTo>
                  <a:pt x="8395" y="876"/>
                </a:lnTo>
                <a:lnTo>
                  <a:pt x="8322" y="487"/>
                </a:lnTo>
                <a:lnTo>
                  <a:pt x="8273" y="293"/>
                </a:lnTo>
                <a:lnTo>
                  <a:pt x="8225" y="98"/>
                </a:lnTo>
                <a:lnTo>
                  <a:pt x="8176" y="25"/>
                </a:lnTo>
                <a:lnTo>
                  <a:pt x="8103" y="1"/>
                </a:lnTo>
                <a:close/>
                <a:moveTo>
                  <a:pt x="12483" y="1"/>
                </a:moveTo>
                <a:lnTo>
                  <a:pt x="12337" y="122"/>
                </a:lnTo>
                <a:lnTo>
                  <a:pt x="12239" y="244"/>
                </a:lnTo>
                <a:lnTo>
                  <a:pt x="12142" y="414"/>
                </a:lnTo>
                <a:lnTo>
                  <a:pt x="12093" y="585"/>
                </a:lnTo>
                <a:lnTo>
                  <a:pt x="11996" y="949"/>
                </a:lnTo>
                <a:lnTo>
                  <a:pt x="11923" y="1290"/>
                </a:lnTo>
                <a:lnTo>
                  <a:pt x="11753" y="2166"/>
                </a:lnTo>
                <a:lnTo>
                  <a:pt x="11631" y="2531"/>
                </a:lnTo>
                <a:lnTo>
                  <a:pt x="11607" y="2701"/>
                </a:lnTo>
                <a:lnTo>
                  <a:pt x="11607" y="2799"/>
                </a:lnTo>
                <a:lnTo>
                  <a:pt x="11607" y="2872"/>
                </a:lnTo>
                <a:lnTo>
                  <a:pt x="11655" y="2969"/>
                </a:lnTo>
                <a:lnTo>
                  <a:pt x="11753" y="3018"/>
                </a:lnTo>
                <a:lnTo>
                  <a:pt x="11850" y="3042"/>
                </a:lnTo>
                <a:lnTo>
                  <a:pt x="11947" y="3018"/>
                </a:lnTo>
                <a:lnTo>
                  <a:pt x="12069" y="2920"/>
                </a:lnTo>
                <a:lnTo>
                  <a:pt x="12142" y="2774"/>
                </a:lnTo>
                <a:lnTo>
                  <a:pt x="12191" y="2604"/>
                </a:lnTo>
                <a:lnTo>
                  <a:pt x="12239" y="2434"/>
                </a:lnTo>
                <a:lnTo>
                  <a:pt x="12288" y="2069"/>
                </a:lnTo>
                <a:lnTo>
                  <a:pt x="12337" y="1752"/>
                </a:lnTo>
                <a:lnTo>
                  <a:pt x="12458" y="974"/>
                </a:lnTo>
                <a:lnTo>
                  <a:pt x="12556" y="585"/>
                </a:lnTo>
                <a:lnTo>
                  <a:pt x="12604" y="390"/>
                </a:lnTo>
                <a:lnTo>
                  <a:pt x="12677" y="220"/>
                </a:lnTo>
                <a:lnTo>
                  <a:pt x="12702" y="171"/>
                </a:lnTo>
                <a:lnTo>
                  <a:pt x="12702" y="122"/>
                </a:lnTo>
                <a:lnTo>
                  <a:pt x="12653" y="25"/>
                </a:lnTo>
                <a:lnTo>
                  <a:pt x="12629" y="1"/>
                </a:lnTo>
                <a:close/>
                <a:moveTo>
                  <a:pt x="14089" y="2507"/>
                </a:moveTo>
                <a:lnTo>
                  <a:pt x="13991" y="2555"/>
                </a:lnTo>
                <a:lnTo>
                  <a:pt x="13918" y="2628"/>
                </a:lnTo>
                <a:lnTo>
                  <a:pt x="13845" y="2726"/>
                </a:lnTo>
                <a:lnTo>
                  <a:pt x="13797" y="2847"/>
                </a:lnTo>
                <a:lnTo>
                  <a:pt x="13699" y="3066"/>
                </a:lnTo>
                <a:lnTo>
                  <a:pt x="13651" y="3212"/>
                </a:lnTo>
                <a:lnTo>
                  <a:pt x="13651" y="3334"/>
                </a:lnTo>
                <a:lnTo>
                  <a:pt x="13651" y="3383"/>
                </a:lnTo>
                <a:lnTo>
                  <a:pt x="13675" y="3431"/>
                </a:lnTo>
                <a:lnTo>
                  <a:pt x="13724" y="3456"/>
                </a:lnTo>
                <a:lnTo>
                  <a:pt x="13772" y="3480"/>
                </a:lnTo>
                <a:lnTo>
                  <a:pt x="13821" y="3504"/>
                </a:lnTo>
                <a:lnTo>
                  <a:pt x="13894" y="3480"/>
                </a:lnTo>
                <a:lnTo>
                  <a:pt x="13918" y="3456"/>
                </a:lnTo>
                <a:lnTo>
                  <a:pt x="13967" y="3407"/>
                </a:lnTo>
                <a:lnTo>
                  <a:pt x="14040" y="3212"/>
                </a:lnTo>
                <a:lnTo>
                  <a:pt x="14089" y="3018"/>
                </a:lnTo>
                <a:lnTo>
                  <a:pt x="14162" y="2799"/>
                </a:lnTo>
                <a:lnTo>
                  <a:pt x="14210" y="2701"/>
                </a:lnTo>
                <a:lnTo>
                  <a:pt x="14235" y="2604"/>
                </a:lnTo>
                <a:lnTo>
                  <a:pt x="14210" y="2555"/>
                </a:lnTo>
                <a:lnTo>
                  <a:pt x="14186" y="2531"/>
                </a:lnTo>
                <a:lnTo>
                  <a:pt x="14137" y="2507"/>
                </a:lnTo>
                <a:close/>
                <a:moveTo>
                  <a:pt x="6692" y="2385"/>
                </a:moveTo>
                <a:lnTo>
                  <a:pt x="6667" y="2409"/>
                </a:lnTo>
                <a:lnTo>
                  <a:pt x="6594" y="2507"/>
                </a:lnTo>
                <a:lnTo>
                  <a:pt x="6570" y="2628"/>
                </a:lnTo>
                <a:lnTo>
                  <a:pt x="6594" y="2774"/>
                </a:lnTo>
                <a:lnTo>
                  <a:pt x="6619" y="2920"/>
                </a:lnTo>
                <a:lnTo>
                  <a:pt x="6740" y="3188"/>
                </a:lnTo>
                <a:lnTo>
                  <a:pt x="6838" y="3431"/>
                </a:lnTo>
                <a:lnTo>
                  <a:pt x="6886" y="3504"/>
                </a:lnTo>
                <a:lnTo>
                  <a:pt x="6935" y="3553"/>
                </a:lnTo>
                <a:lnTo>
                  <a:pt x="7008" y="3553"/>
                </a:lnTo>
                <a:lnTo>
                  <a:pt x="7081" y="3529"/>
                </a:lnTo>
                <a:lnTo>
                  <a:pt x="7130" y="3504"/>
                </a:lnTo>
                <a:lnTo>
                  <a:pt x="7154" y="3456"/>
                </a:lnTo>
                <a:lnTo>
                  <a:pt x="7178" y="3383"/>
                </a:lnTo>
                <a:lnTo>
                  <a:pt x="7154" y="3310"/>
                </a:lnTo>
                <a:lnTo>
                  <a:pt x="6935" y="2823"/>
                </a:lnTo>
                <a:lnTo>
                  <a:pt x="6862" y="2604"/>
                </a:lnTo>
                <a:lnTo>
                  <a:pt x="6813" y="2507"/>
                </a:lnTo>
                <a:lnTo>
                  <a:pt x="6740" y="2409"/>
                </a:lnTo>
                <a:lnTo>
                  <a:pt x="6692" y="2385"/>
                </a:lnTo>
                <a:close/>
                <a:moveTo>
                  <a:pt x="16668" y="2020"/>
                </a:moveTo>
                <a:lnTo>
                  <a:pt x="16595" y="2044"/>
                </a:lnTo>
                <a:lnTo>
                  <a:pt x="16546" y="2093"/>
                </a:lnTo>
                <a:lnTo>
                  <a:pt x="16303" y="2409"/>
                </a:lnTo>
                <a:lnTo>
                  <a:pt x="16084" y="2726"/>
                </a:lnTo>
                <a:lnTo>
                  <a:pt x="15889" y="3042"/>
                </a:lnTo>
                <a:lnTo>
                  <a:pt x="15719" y="3383"/>
                </a:lnTo>
                <a:lnTo>
                  <a:pt x="15573" y="3626"/>
                </a:lnTo>
                <a:lnTo>
                  <a:pt x="15427" y="3894"/>
                </a:lnTo>
                <a:lnTo>
                  <a:pt x="15281" y="4137"/>
                </a:lnTo>
                <a:lnTo>
                  <a:pt x="15184" y="4380"/>
                </a:lnTo>
                <a:lnTo>
                  <a:pt x="15159" y="4453"/>
                </a:lnTo>
                <a:lnTo>
                  <a:pt x="15184" y="4502"/>
                </a:lnTo>
                <a:lnTo>
                  <a:pt x="15232" y="4575"/>
                </a:lnTo>
                <a:lnTo>
                  <a:pt x="15330" y="4624"/>
                </a:lnTo>
                <a:lnTo>
                  <a:pt x="15427" y="4624"/>
                </a:lnTo>
                <a:lnTo>
                  <a:pt x="15549" y="4575"/>
                </a:lnTo>
                <a:lnTo>
                  <a:pt x="15646" y="4502"/>
                </a:lnTo>
                <a:lnTo>
                  <a:pt x="15743" y="4380"/>
                </a:lnTo>
                <a:lnTo>
                  <a:pt x="15816" y="4259"/>
                </a:lnTo>
                <a:lnTo>
                  <a:pt x="15962" y="3991"/>
                </a:lnTo>
                <a:lnTo>
                  <a:pt x="16060" y="3723"/>
                </a:lnTo>
                <a:lnTo>
                  <a:pt x="16352" y="3091"/>
                </a:lnTo>
                <a:lnTo>
                  <a:pt x="16498" y="2872"/>
                </a:lnTo>
                <a:lnTo>
                  <a:pt x="16619" y="2677"/>
                </a:lnTo>
                <a:lnTo>
                  <a:pt x="16765" y="2458"/>
                </a:lnTo>
                <a:lnTo>
                  <a:pt x="16887" y="2239"/>
                </a:lnTo>
                <a:lnTo>
                  <a:pt x="16911" y="2166"/>
                </a:lnTo>
                <a:lnTo>
                  <a:pt x="16887" y="2117"/>
                </a:lnTo>
                <a:lnTo>
                  <a:pt x="16838" y="2069"/>
                </a:lnTo>
                <a:lnTo>
                  <a:pt x="16790" y="2044"/>
                </a:lnTo>
                <a:lnTo>
                  <a:pt x="16741" y="2020"/>
                </a:lnTo>
                <a:close/>
                <a:moveTo>
                  <a:pt x="3869" y="2020"/>
                </a:moveTo>
                <a:lnTo>
                  <a:pt x="3820" y="2044"/>
                </a:lnTo>
                <a:lnTo>
                  <a:pt x="3796" y="2044"/>
                </a:lnTo>
                <a:lnTo>
                  <a:pt x="3747" y="2093"/>
                </a:lnTo>
                <a:lnTo>
                  <a:pt x="3723" y="2190"/>
                </a:lnTo>
                <a:lnTo>
                  <a:pt x="3747" y="2263"/>
                </a:lnTo>
                <a:lnTo>
                  <a:pt x="3796" y="2312"/>
                </a:lnTo>
                <a:lnTo>
                  <a:pt x="3820" y="2385"/>
                </a:lnTo>
                <a:lnTo>
                  <a:pt x="3869" y="2531"/>
                </a:lnTo>
                <a:lnTo>
                  <a:pt x="3991" y="2799"/>
                </a:lnTo>
                <a:lnTo>
                  <a:pt x="4185" y="3188"/>
                </a:lnTo>
                <a:lnTo>
                  <a:pt x="4404" y="3577"/>
                </a:lnTo>
                <a:lnTo>
                  <a:pt x="4599" y="3869"/>
                </a:lnTo>
                <a:lnTo>
                  <a:pt x="4818" y="4161"/>
                </a:lnTo>
                <a:lnTo>
                  <a:pt x="5086" y="4405"/>
                </a:lnTo>
                <a:lnTo>
                  <a:pt x="5207" y="4526"/>
                </a:lnTo>
                <a:lnTo>
                  <a:pt x="5378" y="4624"/>
                </a:lnTo>
                <a:lnTo>
                  <a:pt x="5475" y="4648"/>
                </a:lnTo>
                <a:lnTo>
                  <a:pt x="5572" y="4648"/>
                </a:lnTo>
                <a:lnTo>
                  <a:pt x="5645" y="4599"/>
                </a:lnTo>
                <a:lnTo>
                  <a:pt x="5694" y="4526"/>
                </a:lnTo>
                <a:lnTo>
                  <a:pt x="5718" y="4453"/>
                </a:lnTo>
                <a:lnTo>
                  <a:pt x="5718" y="4356"/>
                </a:lnTo>
                <a:lnTo>
                  <a:pt x="5694" y="4283"/>
                </a:lnTo>
                <a:lnTo>
                  <a:pt x="5621" y="4210"/>
                </a:lnTo>
                <a:lnTo>
                  <a:pt x="5451" y="4088"/>
                </a:lnTo>
                <a:lnTo>
                  <a:pt x="5329" y="3991"/>
                </a:lnTo>
                <a:lnTo>
                  <a:pt x="5086" y="3723"/>
                </a:lnTo>
                <a:lnTo>
                  <a:pt x="4867" y="3431"/>
                </a:lnTo>
                <a:lnTo>
                  <a:pt x="4672" y="3139"/>
                </a:lnTo>
                <a:lnTo>
                  <a:pt x="4526" y="2847"/>
                </a:lnTo>
                <a:lnTo>
                  <a:pt x="4380" y="2580"/>
                </a:lnTo>
                <a:lnTo>
                  <a:pt x="4210" y="2288"/>
                </a:lnTo>
                <a:lnTo>
                  <a:pt x="4112" y="2166"/>
                </a:lnTo>
                <a:lnTo>
                  <a:pt x="4015" y="2069"/>
                </a:lnTo>
                <a:lnTo>
                  <a:pt x="3966" y="2044"/>
                </a:lnTo>
                <a:lnTo>
                  <a:pt x="3918" y="2020"/>
                </a:lnTo>
                <a:close/>
                <a:moveTo>
                  <a:pt x="3601" y="4843"/>
                </a:moveTo>
                <a:lnTo>
                  <a:pt x="3577" y="4891"/>
                </a:lnTo>
                <a:lnTo>
                  <a:pt x="3577" y="4916"/>
                </a:lnTo>
                <a:lnTo>
                  <a:pt x="3577" y="4964"/>
                </a:lnTo>
                <a:lnTo>
                  <a:pt x="3601" y="5062"/>
                </a:lnTo>
                <a:lnTo>
                  <a:pt x="3674" y="5135"/>
                </a:lnTo>
                <a:lnTo>
                  <a:pt x="3747" y="5183"/>
                </a:lnTo>
                <a:lnTo>
                  <a:pt x="3845" y="5281"/>
                </a:lnTo>
                <a:lnTo>
                  <a:pt x="3966" y="5354"/>
                </a:lnTo>
                <a:lnTo>
                  <a:pt x="4234" y="5500"/>
                </a:lnTo>
                <a:lnTo>
                  <a:pt x="4404" y="5500"/>
                </a:lnTo>
                <a:lnTo>
                  <a:pt x="4477" y="5451"/>
                </a:lnTo>
                <a:lnTo>
                  <a:pt x="4502" y="5402"/>
                </a:lnTo>
                <a:lnTo>
                  <a:pt x="4526" y="5329"/>
                </a:lnTo>
                <a:lnTo>
                  <a:pt x="4502" y="5256"/>
                </a:lnTo>
                <a:lnTo>
                  <a:pt x="4477" y="5183"/>
                </a:lnTo>
                <a:lnTo>
                  <a:pt x="4380" y="5135"/>
                </a:lnTo>
                <a:lnTo>
                  <a:pt x="4137" y="5013"/>
                </a:lnTo>
                <a:lnTo>
                  <a:pt x="3918" y="4891"/>
                </a:lnTo>
                <a:lnTo>
                  <a:pt x="3820" y="4867"/>
                </a:lnTo>
                <a:lnTo>
                  <a:pt x="3747" y="4843"/>
                </a:lnTo>
                <a:close/>
                <a:moveTo>
                  <a:pt x="17106" y="4891"/>
                </a:moveTo>
                <a:lnTo>
                  <a:pt x="16960" y="4940"/>
                </a:lnTo>
                <a:lnTo>
                  <a:pt x="16814" y="5037"/>
                </a:lnTo>
                <a:lnTo>
                  <a:pt x="16668" y="5159"/>
                </a:lnTo>
                <a:lnTo>
                  <a:pt x="16498" y="5305"/>
                </a:lnTo>
                <a:lnTo>
                  <a:pt x="16473" y="5354"/>
                </a:lnTo>
                <a:lnTo>
                  <a:pt x="16473" y="5402"/>
                </a:lnTo>
                <a:lnTo>
                  <a:pt x="16473" y="5451"/>
                </a:lnTo>
                <a:lnTo>
                  <a:pt x="16498" y="5500"/>
                </a:lnTo>
                <a:lnTo>
                  <a:pt x="16546" y="5524"/>
                </a:lnTo>
                <a:lnTo>
                  <a:pt x="16571" y="5548"/>
                </a:lnTo>
                <a:lnTo>
                  <a:pt x="16644" y="5548"/>
                </a:lnTo>
                <a:lnTo>
                  <a:pt x="16692" y="5524"/>
                </a:lnTo>
                <a:lnTo>
                  <a:pt x="16838" y="5402"/>
                </a:lnTo>
                <a:lnTo>
                  <a:pt x="17009" y="5256"/>
                </a:lnTo>
                <a:lnTo>
                  <a:pt x="17106" y="5135"/>
                </a:lnTo>
                <a:lnTo>
                  <a:pt x="17179" y="4964"/>
                </a:lnTo>
                <a:lnTo>
                  <a:pt x="17179" y="4940"/>
                </a:lnTo>
                <a:lnTo>
                  <a:pt x="17155" y="4916"/>
                </a:lnTo>
                <a:lnTo>
                  <a:pt x="17130" y="4891"/>
                </a:lnTo>
                <a:close/>
                <a:moveTo>
                  <a:pt x="19539" y="5500"/>
                </a:moveTo>
                <a:lnTo>
                  <a:pt x="19442" y="5524"/>
                </a:lnTo>
                <a:lnTo>
                  <a:pt x="19320" y="5548"/>
                </a:lnTo>
                <a:lnTo>
                  <a:pt x="19101" y="5646"/>
                </a:lnTo>
                <a:lnTo>
                  <a:pt x="18688" y="5865"/>
                </a:lnTo>
                <a:lnTo>
                  <a:pt x="18006" y="6157"/>
                </a:lnTo>
                <a:lnTo>
                  <a:pt x="17349" y="6497"/>
                </a:lnTo>
                <a:lnTo>
                  <a:pt x="17276" y="6546"/>
                </a:lnTo>
                <a:lnTo>
                  <a:pt x="17252" y="6619"/>
                </a:lnTo>
                <a:lnTo>
                  <a:pt x="17252" y="6692"/>
                </a:lnTo>
                <a:lnTo>
                  <a:pt x="17276" y="6765"/>
                </a:lnTo>
                <a:lnTo>
                  <a:pt x="17301" y="6814"/>
                </a:lnTo>
                <a:lnTo>
                  <a:pt x="17374" y="6862"/>
                </a:lnTo>
                <a:lnTo>
                  <a:pt x="17422" y="6887"/>
                </a:lnTo>
                <a:lnTo>
                  <a:pt x="17520" y="6887"/>
                </a:lnTo>
                <a:lnTo>
                  <a:pt x="18201" y="6595"/>
                </a:lnTo>
                <a:lnTo>
                  <a:pt x="18858" y="6303"/>
                </a:lnTo>
                <a:lnTo>
                  <a:pt x="19345" y="6132"/>
                </a:lnTo>
                <a:lnTo>
                  <a:pt x="19466" y="6084"/>
                </a:lnTo>
                <a:lnTo>
                  <a:pt x="19588" y="6011"/>
                </a:lnTo>
                <a:lnTo>
                  <a:pt x="19685" y="5938"/>
                </a:lnTo>
                <a:lnTo>
                  <a:pt x="19734" y="5865"/>
                </a:lnTo>
                <a:lnTo>
                  <a:pt x="19758" y="5792"/>
                </a:lnTo>
                <a:lnTo>
                  <a:pt x="19782" y="5743"/>
                </a:lnTo>
                <a:lnTo>
                  <a:pt x="19734" y="5621"/>
                </a:lnTo>
                <a:lnTo>
                  <a:pt x="19709" y="5573"/>
                </a:lnTo>
                <a:lnTo>
                  <a:pt x="19661" y="5548"/>
                </a:lnTo>
                <a:lnTo>
                  <a:pt x="19612" y="5524"/>
                </a:lnTo>
                <a:lnTo>
                  <a:pt x="19539" y="5500"/>
                </a:lnTo>
                <a:close/>
                <a:moveTo>
                  <a:pt x="998" y="5694"/>
                </a:moveTo>
                <a:lnTo>
                  <a:pt x="949" y="5719"/>
                </a:lnTo>
                <a:lnTo>
                  <a:pt x="925" y="5767"/>
                </a:lnTo>
                <a:lnTo>
                  <a:pt x="901" y="5865"/>
                </a:lnTo>
                <a:lnTo>
                  <a:pt x="925" y="5938"/>
                </a:lnTo>
                <a:lnTo>
                  <a:pt x="949" y="6011"/>
                </a:lnTo>
                <a:lnTo>
                  <a:pt x="1022" y="6084"/>
                </a:lnTo>
                <a:lnTo>
                  <a:pt x="1193" y="6230"/>
                </a:lnTo>
                <a:lnTo>
                  <a:pt x="1412" y="6327"/>
                </a:lnTo>
                <a:lnTo>
                  <a:pt x="1874" y="6522"/>
                </a:lnTo>
                <a:lnTo>
                  <a:pt x="2093" y="6595"/>
                </a:lnTo>
                <a:lnTo>
                  <a:pt x="2239" y="6643"/>
                </a:lnTo>
                <a:lnTo>
                  <a:pt x="2677" y="6887"/>
                </a:lnTo>
                <a:lnTo>
                  <a:pt x="3139" y="7130"/>
                </a:lnTo>
                <a:lnTo>
                  <a:pt x="3383" y="7276"/>
                </a:lnTo>
                <a:lnTo>
                  <a:pt x="3504" y="7325"/>
                </a:lnTo>
                <a:lnTo>
                  <a:pt x="3577" y="7325"/>
                </a:lnTo>
                <a:lnTo>
                  <a:pt x="3650" y="7300"/>
                </a:lnTo>
                <a:lnTo>
                  <a:pt x="3699" y="7252"/>
                </a:lnTo>
                <a:lnTo>
                  <a:pt x="3723" y="7203"/>
                </a:lnTo>
                <a:lnTo>
                  <a:pt x="3747" y="7130"/>
                </a:lnTo>
                <a:lnTo>
                  <a:pt x="3723" y="7057"/>
                </a:lnTo>
                <a:lnTo>
                  <a:pt x="3650" y="6935"/>
                </a:lnTo>
                <a:lnTo>
                  <a:pt x="3529" y="6814"/>
                </a:lnTo>
                <a:lnTo>
                  <a:pt x="3383" y="6692"/>
                </a:lnTo>
                <a:lnTo>
                  <a:pt x="3212" y="6595"/>
                </a:lnTo>
                <a:lnTo>
                  <a:pt x="2847" y="6424"/>
                </a:lnTo>
                <a:lnTo>
                  <a:pt x="2531" y="6278"/>
                </a:lnTo>
                <a:lnTo>
                  <a:pt x="2166" y="6108"/>
                </a:lnTo>
                <a:lnTo>
                  <a:pt x="1777" y="5962"/>
                </a:lnTo>
                <a:lnTo>
                  <a:pt x="1022" y="5694"/>
                </a:lnTo>
                <a:close/>
                <a:moveTo>
                  <a:pt x="18396" y="8274"/>
                </a:moveTo>
                <a:lnTo>
                  <a:pt x="18128" y="8298"/>
                </a:lnTo>
                <a:lnTo>
                  <a:pt x="17982" y="8322"/>
                </a:lnTo>
                <a:lnTo>
                  <a:pt x="17885" y="8371"/>
                </a:lnTo>
                <a:lnTo>
                  <a:pt x="17812" y="8420"/>
                </a:lnTo>
                <a:lnTo>
                  <a:pt x="17787" y="8468"/>
                </a:lnTo>
                <a:lnTo>
                  <a:pt x="17787" y="8541"/>
                </a:lnTo>
                <a:lnTo>
                  <a:pt x="17787" y="8590"/>
                </a:lnTo>
                <a:lnTo>
                  <a:pt x="17812" y="8663"/>
                </a:lnTo>
                <a:lnTo>
                  <a:pt x="17860" y="8712"/>
                </a:lnTo>
                <a:lnTo>
                  <a:pt x="17909" y="8736"/>
                </a:lnTo>
                <a:lnTo>
                  <a:pt x="17982" y="8736"/>
                </a:lnTo>
                <a:lnTo>
                  <a:pt x="18201" y="8712"/>
                </a:lnTo>
                <a:lnTo>
                  <a:pt x="18517" y="8663"/>
                </a:lnTo>
                <a:lnTo>
                  <a:pt x="18663" y="8590"/>
                </a:lnTo>
                <a:lnTo>
                  <a:pt x="18785" y="8541"/>
                </a:lnTo>
                <a:lnTo>
                  <a:pt x="18858" y="8468"/>
                </a:lnTo>
                <a:lnTo>
                  <a:pt x="18858" y="8420"/>
                </a:lnTo>
                <a:lnTo>
                  <a:pt x="18858" y="8395"/>
                </a:lnTo>
                <a:lnTo>
                  <a:pt x="18809" y="8347"/>
                </a:lnTo>
                <a:lnTo>
                  <a:pt x="18761" y="8322"/>
                </a:lnTo>
                <a:lnTo>
                  <a:pt x="18639" y="8274"/>
                </a:lnTo>
                <a:close/>
                <a:moveTo>
                  <a:pt x="2020" y="8201"/>
                </a:moveTo>
                <a:lnTo>
                  <a:pt x="1947" y="8225"/>
                </a:lnTo>
                <a:lnTo>
                  <a:pt x="1898" y="8249"/>
                </a:lnTo>
                <a:lnTo>
                  <a:pt x="1874" y="8274"/>
                </a:lnTo>
                <a:lnTo>
                  <a:pt x="1850" y="8322"/>
                </a:lnTo>
                <a:lnTo>
                  <a:pt x="1850" y="8395"/>
                </a:lnTo>
                <a:lnTo>
                  <a:pt x="1850" y="8444"/>
                </a:lnTo>
                <a:lnTo>
                  <a:pt x="1874" y="8493"/>
                </a:lnTo>
                <a:lnTo>
                  <a:pt x="1923" y="8517"/>
                </a:lnTo>
                <a:lnTo>
                  <a:pt x="2093" y="8614"/>
                </a:lnTo>
                <a:lnTo>
                  <a:pt x="2288" y="8687"/>
                </a:lnTo>
                <a:lnTo>
                  <a:pt x="2482" y="8736"/>
                </a:lnTo>
                <a:lnTo>
                  <a:pt x="2701" y="8760"/>
                </a:lnTo>
                <a:lnTo>
                  <a:pt x="2774" y="8760"/>
                </a:lnTo>
                <a:lnTo>
                  <a:pt x="2823" y="8712"/>
                </a:lnTo>
                <a:lnTo>
                  <a:pt x="2872" y="8663"/>
                </a:lnTo>
                <a:lnTo>
                  <a:pt x="2896" y="8590"/>
                </a:lnTo>
                <a:lnTo>
                  <a:pt x="2896" y="8517"/>
                </a:lnTo>
                <a:lnTo>
                  <a:pt x="2872" y="8444"/>
                </a:lnTo>
                <a:lnTo>
                  <a:pt x="2823" y="8395"/>
                </a:lnTo>
                <a:lnTo>
                  <a:pt x="2750" y="8347"/>
                </a:lnTo>
                <a:lnTo>
                  <a:pt x="2385" y="8274"/>
                </a:lnTo>
                <a:lnTo>
                  <a:pt x="2190" y="8225"/>
                </a:lnTo>
                <a:lnTo>
                  <a:pt x="2020" y="8201"/>
                </a:lnTo>
                <a:close/>
                <a:moveTo>
                  <a:pt x="18517" y="9904"/>
                </a:moveTo>
                <a:lnTo>
                  <a:pt x="18323" y="9928"/>
                </a:lnTo>
                <a:lnTo>
                  <a:pt x="18177" y="9952"/>
                </a:lnTo>
                <a:lnTo>
                  <a:pt x="18031" y="10050"/>
                </a:lnTo>
                <a:lnTo>
                  <a:pt x="18006" y="10074"/>
                </a:lnTo>
                <a:lnTo>
                  <a:pt x="18006" y="10123"/>
                </a:lnTo>
                <a:lnTo>
                  <a:pt x="18128" y="10220"/>
                </a:lnTo>
                <a:lnTo>
                  <a:pt x="18274" y="10293"/>
                </a:lnTo>
                <a:lnTo>
                  <a:pt x="18420" y="10317"/>
                </a:lnTo>
                <a:lnTo>
                  <a:pt x="18590" y="10342"/>
                </a:lnTo>
                <a:lnTo>
                  <a:pt x="18931" y="10366"/>
                </a:lnTo>
                <a:lnTo>
                  <a:pt x="19247" y="10366"/>
                </a:lnTo>
                <a:lnTo>
                  <a:pt x="19661" y="10390"/>
                </a:lnTo>
                <a:lnTo>
                  <a:pt x="20074" y="10415"/>
                </a:lnTo>
                <a:lnTo>
                  <a:pt x="20293" y="10415"/>
                </a:lnTo>
                <a:lnTo>
                  <a:pt x="20512" y="10390"/>
                </a:lnTo>
                <a:lnTo>
                  <a:pt x="20707" y="10366"/>
                </a:lnTo>
                <a:lnTo>
                  <a:pt x="20902" y="10293"/>
                </a:lnTo>
                <a:lnTo>
                  <a:pt x="20950" y="10269"/>
                </a:lnTo>
                <a:lnTo>
                  <a:pt x="20975" y="10220"/>
                </a:lnTo>
                <a:lnTo>
                  <a:pt x="20975" y="10123"/>
                </a:lnTo>
                <a:lnTo>
                  <a:pt x="20926" y="10050"/>
                </a:lnTo>
                <a:lnTo>
                  <a:pt x="20853" y="10001"/>
                </a:lnTo>
                <a:lnTo>
                  <a:pt x="20707" y="9952"/>
                </a:lnTo>
                <a:lnTo>
                  <a:pt x="20512" y="9904"/>
                </a:lnTo>
                <a:lnTo>
                  <a:pt x="20147" y="9904"/>
                </a:lnTo>
                <a:lnTo>
                  <a:pt x="19782" y="9928"/>
                </a:lnTo>
                <a:lnTo>
                  <a:pt x="19418" y="9952"/>
                </a:lnTo>
                <a:lnTo>
                  <a:pt x="19077" y="9928"/>
                </a:lnTo>
                <a:lnTo>
                  <a:pt x="18688" y="9904"/>
                </a:lnTo>
                <a:close/>
                <a:moveTo>
                  <a:pt x="365" y="10123"/>
                </a:moveTo>
                <a:lnTo>
                  <a:pt x="219" y="10147"/>
                </a:lnTo>
                <a:lnTo>
                  <a:pt x="98" y="10171"/>
                </a:lnTo>
                <a:lnTo>
                  <a:pt x="25" y="10220"/>
                </a:lnTo>
                <a:lnTo>
                  <a:pt x="0" y="10269"/>
                </a:lnTo>
                <a:lnTo>
                  <a:pt x="0" y="10317"/>
                </a:lnTo>
                <a:lnTo>
                  <a:pt x="25" y="10366"/>
                </a:lnTo>
                <a:lnTo>
                  <a:pt x="49" y="10415"/>
                </a:lnTo>
                <a:lnTo>
                  <a:pt x="146" y="10512"/>
                </a:lnTo>
                <a:lnTo>
                  <a:pt x="268" y="10561"/>
                </a:lnTo>
                <a:lnTo>
                  <a:pt x="414" y="10585"/>
                </a:lnTo>
                <a:lnTo>
                  <a:pt x="730" y="10609"/>
                </a:lnTo>
                <a:lnTo>
                  <a:pt x="974" y="10609"/>
                </a:lnTo>
                <a:lnTo>
                  <a:pt x="1923" y="10634"/>
                </a:lnTo>
                <a:lnTo>
                  <a:pt x="2847" y="10634"/>
                </a:lnTo>
                <a:lnTo>
                  <a:pt x="2945" y="10609"/>
                </a:lnTo>
                <a:lnTo>
                  <a:pt x="3018" y="10561"/>
                </a:lnTo>
                <a:lnTo>
                  <a:pt x="3066" y="10488"/>
                </a:lnTo>
                <a:lnTo>
                  <a:pt x="3066" y="10390"/>
                </a:lnTo>
                <a:lnTo>
                  <a:pt x="3066" y="10317"/>
                </a:lnTo>
                <a:lnTo>
                  <a:pt x="3018" y="10244"/>
                </a:lnTo>
                <a:lnTo>
                  <a:pt x="2945" y="10196"/>
                </a:lnTo>
                <a:lnTo>
                  <a:pt x="2847" y="10171"/>
                </a:lnTo>
                <a:lnTo>
                  <a:pt x="1850" y="10171"/>
                </a:lnTo>
                <a:lnTo>
                  <a:pt x="852" y="10147"/>
                </a:lnTo>
                <a:lnTo>
                  <a:pt x="657" y="10123"/>
                </a:lnTo>
                <a:close/>
                <a:moveTo>
                  <a:pt x="2677" y="11777"/>
                </a:moveTo>
                <a:lnTo>
                  <a:pt x="2409" y="11826"/>
                </a:lnTo>
                <a:lnTo>
                  <a:pt x="2288" y="11875"/>
                </a:lnTo>
                <a:lnTo>
                  <a:pt x="2166" y="11923"/>
                </a:lnTo>
                <a:lnTo>
                  <a:pt x="2069" y="11996"/>
                </a:lnTo>
                <a:lnTo>
                  <a:pt x="2020" y="12094"/>
                </a:lnTo>
                <a:lnTo>
                  <a:pt x="2020" y="12167"/>
                </a:lnTo>
                <a:lnTo>
                  <a:pt x="2069" y="12215"/>
                </a:lnTo>
                <a:lnTo>
                  <a:pt x="2190" y="12240"/>
                </a:lnTo>
                <a:lnTo>
                  <a:pt x="2312" y="12240"/>
                </a:lnTo>
                <a:lnTo>
                  <a:pt x="2580" y="12191"/>
                </a:lnTo>
                <a:lnTo>
                  <a:pt x="2872" y="12191"/>
                </a:lnTo>
                <a:lnTo>
                  <a:pt x="2993" y="12167"/>
                </a:lnTo>
                <a:lnTo>
                  <a:pt x="3066" y="12142"/>
                </a:lnTo>
                <a:lnTo>
                  <a:pt x="3115" y="12069"/>
                </a:lnTo>
                <a:lnTo>
                  <a:pt x="3139" y="12045"/>
                </a:lnTo>
                <a:lnTo>
                  <a:pt x="3139" y="11996"/>
                </a:lnTo>
                <a:lnTo>
                  <a:pt x="3115" y="11923"/>
                </a:lnTo>
                <a:lnTo>
                  <a:pt x="3091" y="11875"/>
                </a:lnTo>
                <a:lnTo>
                  <a:pt x="3066" y="11850"/>
                </a:lnTo>
                <a:lnTo>
                  <a:pt x="3018" y="11802"/>
                </a:lnTo>
                <a:lnTo>
                  <a:pt x="2920" y="11777"/>
                </a:lnTo>
                <a:close/>
                <a:moveTo>
                  <a:pt x="18006" y="11923"/>
                </a:moveTo>
                <a:lnTo>
                  <a:pt x="17860" y="11948"/>
                </a:lnTo>
                <a:lnTo>
                  <a:pt x="17812" y="11972"/>
                </a:lnTo>
                <a:lnTo>
                  <a:pt x="17763" y="11996"/>
                </a:lnTo>
                <a:lnTo>
                  <a:pt x="17763" y="12045"/>
                </a:lnTo>
                <a:lnTo>
                  <a:pt x="17763" y="12094"/>
                </a:lnTo>
                <a:lnTo>
                  <a:pt x="17787" y="12118"/>
                </a:lnTo>
                <a:lnTo>
                  <a:pt x="17860" y="12167"/>
                </a:lnTo>
                <a:lnTo>
                  <a:pt x="17933" y="12215"/>
                </a:lnTo>
                <a:lnTo>
                  <a:pt x="18006" y="12240"/>
                </a:lnTo>
                <a:lnTo>
                  <a:pt x="18152" y="12264"/>
                </a:lnTo>
                <a:lnTo>
                  <a:pt x="18444" y="12337"/>
                </a:lnTo>
                <a:lnTo>
                  <a:pt x="18761" y="12386"/>
                </a:lnTo>
                <a:lnTo>
                  <a:pt x="18834" y="12386"/>
                </a:lnTo>
                <a:lnTo>
                  <a:pt x="18882" y="12337"/>
                </a:lnTo>
                <a:lnTo>
                  <a:pt x="18931" y="12288"/>
                </a:lnTo>
                <a:lnTo>
                  <a:pt x="18955" y="12215"/>
                </a:lnTo>
                <a:lnTo>
                  <a:pt x="18931" y="12142"/>
                </a:lnTo>
                <a:lnTo>
                  <a:pt x="18931" y="12069"/>
                </a:lnTo>
                <a:lnTo>
                  <a:pt x="18882" y="12021"/>
                </a:lnTo>
                <a:lnTo>
                  <a:pt x="18809" y="11996"/>
                </a:lnTo>
                <a:lnTo>
                  <a:pt x="18566" y="11948"/>
                </a:lnTo>
                <a:lnTo>
                  <a:pt x="18201" y="11923"/>
                </a:lnTo>
                <a:close/>
                <a:moveTo>
                  <a:pt x="3358" y="13359"/>
                </a:moveTo>
                <a:lnTo>
                  <a:pt x="3261" y="13383"/>
                </a:lnTo>
                <a:lnTo>
                  <a:pt x="2434" y="13870"/>
                </a:lnTo>
                <a:lnTo>
                  <a:pt x="1582" y="14357"/>
                </a:lnTo>
                <a:lnTo>
                  <a:pt x="1241" y="14503"/>
                </a:lnTo>
                <a:lnTo>
                  <a:pt x="1095" y="14576"/>
                </a:lnTo>
                <a:lnTo>
                  <a:pt x="949" y="14697"/>
                </a:lnTo>
                <a:lnTo>
                  <a:pt x="925" y="14770"/>
                </a:lnTo>
                <a:lnTo>
                  <a:pt x="925" y="14843"/>
                </a:lnTo>
                <a:lnTo>
                  <a:pt x="949" y="14892"/>
                </a:lnTo>
                <a:lnTo>
                  <a:pt x="1022" y="14941"/>
                </a:lnTo>
                <a:lnTo>
                  <a:pt x="1120" y="14965"/>
                </a:lnTo>
                <a:lnTo>
                  <a:pt x="1217" y="14965"/>
                </a:lnTo>
                <a:lnTo>
                  <a:pt x="1412" y="14916"/>
                </a:lnTo>
                <a:lnTo>
                  <a:pt x="1606" y="14843"/>
                </a:lnTo>
                <a:lnTo>
                  <a:pt x="1801" y="14746"/>
                </a:lnTo>
                <a:lnTo>
                  <a:pt x="2239" y="14551"/>
                </a:lnTo>
                <a:lnTo>
                  <a:pt x="2677" y="14308"/>
                </a:lnTo>
                <a:lnTo>
                  <a:pt x="3504" y="13797"/>
                </a:lnTo>
                <a:lnTo>
                  <a:pt x="3577" y="13724"/>
                </a:lnTo>
                <a:lnTo>
                  <a:pt x="3626" y="13651"/>
                </a:lnTo>
                <a:lnTo>
                  <a:pt x="3626" y="13554"/>
                </a:lnTo>
                <a:lnTo>
                  <a:pt x="3577" y="13481"/>
                </a:lnTo>
                <a:lnTo>
                  <a:pt x="3529" y="13408"/>
                </a:lnTo>
                <a:lnTo>
                  <a:pt x="3456" y="13359"/>
                </a:lnTo>
                <a:close/>
                <a:moveTo>
                  <a:pt x="17325" y="13383"/>
                </a:moveTo>
                <a:lnTo>
                  <a:pt x="17179" y="13408"/>
                </a:lnTo>
                <a:lnTo>
                  <a:pt x="17130" y="13408"/>
                </a:lnTo>
                <a:lnTo>
                  <a:pt x="17130" y="13432"/>
                </a:lnTo>
                <a:lnTo>
                  <a:pt x="17130" y="13505"/>
                </a:lnTo>
                <a:lnTo>
                  <a:pt x="17252" y="13627"/>
                </a:lnTo>
                <a:lnTo>
                  <a:pt x="17398" y="13748"/>
                </a:lnTo>
                <a:lnTo>
                  <a:pt x="17690" y="13943"/>
                </a:lnTo>
                <a:lnTo>
                  <a:pt x="18006" y="14113"/>
                </a:lnTo>
                <a:lnTo>
                  <a:pt x="18323" y="14284"/>
                </a:lnTo>
                <a:lnTo>
                  <a:pt x="18907" y="14649"/>
                </a:lnTo>
                <a:lnTo>
                  <a:pt x="19199" y="14819"/>
                </a:lnTo>
                <a:lnTo>
                  <a:pt x="19515" y="14941"/>
                </a:lnTo>
                <a:lnTo>
                  <a:pt x="19612" y="14965"/>
                </a:lnTo>
                <a:lnTo>
                  <a:pt x="19709" y="14941"/>
                </a:lnTo>
                <a:lnTo>
                  <a:pt x="19758" y="14868"/>
                </a:lnTo>
                <a:lnTo>
                  <a:pt x="19807" y="14795"/>
                </a:lnTo>
                <a:lnTo>
                  <a:pt x="19807" y="14697"/>
                </a:lnTo>
                <a:lnTo>
                  <a:pt x="19782" y="14600"/>
                </a:lnTo>
                <a:lnTo>
                  <a:pt x="19734" y="14527"/>
                </a:lnTo>
                <a:lnTo>
                  <a:pt x="19636" y="14454"/>
                </a:lnTo>
                <a:lnTo>
                  <a:pt x="19272" y="14308"/>
                </a:lnTo>
                <a:lnTo>
                  <a:pt x="18931" y="14113"/>
                </a:lnTo>
                <a:lnTo>
                  <a:pt x="18590" y="13919"/>
                </a:lnTo>
                <a:lnTo>
                  <a:pt x="18250" y="13724"/>
                </a:lnTo>
                <a:lnTo>
                  <a:pt x="17982" y="13602"/>
                </a:lnTo>
                <a:lnTo>
                  <a:pt x="17739" y="13481"/>
                </a:lnTo>
                <a:lnTo>
                  <a:pt x="17593" y="13432"/>
                </a:lnTo>
                <a:lnTo>
                  <a:pt x="17447" y="13408"/>
                </a:lnTo>
                <a:lnTo>
                  <a:pt x="17325" y="13383"/>
                </a:lnTo>
                <a:close/>
                <a:moveTo>
                  <a:pt x="4234" y="14892"/>
                </a:moveTo>
                <a:lnTo>
                  <a:pt x="4161" y="14916"/>
                </a:lnTo>
                <a:lnTo>
                  <a:pt x="4088" y="14941"/>
                </a:lnTo>
                <a:lnTo>
                  <a:pt x="3942" y="15087"/>
                </a:lnTo>
                <a:lnTo>
                  <a:pt x="3820" y="15257"/>
                </a:lnTo>
                <a:lnTo>
                  <a:pt x="3723" y="15330"/>
                </a:lnTo>
                <a:lnTo>
                  <a:pt x="3650" y="15379"/>
                </a:lnTo>
                <a:lnTo>
                  <a:pt x="3650" y="15403"/>
                </a:lnTo>
                <a:lnTo>
                  <a:pt x="3601" y="15427"/>
                </a:lnTo>
                <a:lnTo>
                  <a:pt x="3577" y="15476"/>
                </a:lnTo>
                <a:lnTo>
                  <a:pt x="3553" y="15525"/>
                </a:lnTo>
                <a:lnTo>
                  <a:pt x="3553" y="15573"/>
                </a:lnTo>
                <a:lnTo>
                  <a:pt x="3577" y="15646"/>
                </a:lnTo>
                <a:lnTo>
                  <a:pt x="3626" y="15695"/>
                </a:lnTo>
                <a:lnTo>
                  <a:pt x="3699" y="15744"/>
                </a:lnTo>
                <a:lnTo>
                  <a:pt x="3772" y="15744"/>
                </a:lnTo>
                <a:lnTo>
                  <a:pt x="3845" y="15719"/>
                </a:lnTo>
                <a:lnTo>
                  <a:pt x="3991" y="15646"/>
                </a:lnTo>
                <a:lnTo>
                  <a:pt x="4088" y="15549"/>
                </a:lnTo>
                <a:lnTo>
                  <a:pt x="4258" y="15403"/>
                </a:lnTo>
                <a:lnTo>
                  <a:pt x="4429" y="15208"/>
                </a:lnTo>
                <a:lnTo>
                  <a:pt x="4453" y="15135"/>
                </a:lnTo>
                <a:lnTo>
                  <a:pt x="4453" y="15087"/>
                </a:lnTo>
                <a:lnTo>
                  <a:pt x="4429" y="15014"/>
                </a:lnTo>
                <a:lnTo>
                  <a:pt x="4380" y="14941"/>
                </a:lnTo>
                <a:lnTo>
                  <a:pt x="4307" y="14892"/>
                </a:lnTo>
                <a:close/>
                <a:moveTo>
                  <a:pt x="16376" y="14843"/>
                </a:moveTo>
                <a:lnTo>
                  <a:pt x="16303" y="14892"/>
                </a:lnTo>
                <a:lnTo>
                  <a:pt x="16279" y="14965"/>
                </a:lnTo>
                <a:lnTo>
                  <a:pt x="16303" y="15038"/>
                </a:lnTo>
                <a:lnTo>
                  <a:pt x="16400" y="15233"/>
                </a:lnTo>
                <a:lnTo>
                  <a:pt x="16522" y="15403"/>
                </a:lnTo>
                <a:lnTo>
                  <a:pt x="16668" y="15598"/>
                </a:lnTo>
                <a:lnTo>
                  <a:pt x="16765" y="15671"/>
                </a:lnTo>
                <a:lnTo>
                  <a:pt x="16863" y="15744"/>
                </a:lnTo>
                <a:lnTo>
                  <a:pt x="16936" y="15768"/>
                </a:lnTo>
                <a:lnTo>
                  <a:pt x="17009" y="15768"/>
                </a:lnTo>
                <a:lnTo>
                  <a:pt x="17082" y="15719"/>
                </a:lnTo>
                <a:lnTo>
                  <a:pt x="17130" y="15671"/>
                </a:lnTo>
                <a:lnTo>
                  <a:pt x="17155" y="15598"/>
                </a:lnTo>
                <a:lnTo>
                  <a:pt x="17155" y="15525"/>
                </a:lnTo>
                <a:lnTo>
                  <a:pt x="17130" y="15476"/>
                </a:lnTo>
                <a:lnTo>
                  <a:pt x="17057" y="15403"/>
                </a:lnTo>
                <a:lnTo>
                  <a:pt x="16911" y="15281"/>
                </a:lnTo>
                <a:lnTo>
                  <a:pt x="16790" y="15135"/>
                </a:lnTo>
                <a:lnTo>
                  <a:pt x="16644" y="14965"/>
                </a:lnTo>
                <a:lnTo>
                  <a:pt x="16546" y="14892"/>
                </a:lnTo>
                <a:lnTo>
                  <a:pt x="16449" y="14843"/>
                </a:lnTo>
                <a:close/>
                <a:moveTo>
                  <a:pt x="11169" y="3577"/>
                </a:moveTo>
                <a:lnTo>
                  <a:pt x="11582" y="3650"/>
                </a:lnTo>
                <a:lnTo>
                  <a:pt x="11996" y="3748"/>
                </a:lnTo>
                <a:lnTo>
                  <a:pt x="12410" y="3894"/>
                </a:lnTo>
                <a:lnTo>
                  <a:pt x="12799" y="4064"/>
                </a:lnTo>
                <a:lnTo>
                  <a:pt x="13188" y="4259"/>
                </a:lnTo>
                <a:lnTo>
                  <a:pt x="13578" y="4453"/>
                </a:lnTo>
                <a:lnTo>
                  <a:pt x="13943" y="4672"/>
                </a:lnTo>
                <a:lnTo>
                  <a:pt x="14235" y="4891"/>
                </a:lnTo>
                <a:lnTo>
                  <a:pt x="14502" y="5110"/>
                </a:lnTo>
                <a:lnTo>
                  <a:pt x="14770" y="5329"/>
                </a:lnTo>
                <a:lnTo>
                  <a:pt x="15038" y="5573"/>
                </a:lnTo>
                <a:lnTo>
                  <a:pt x="14989" y="5621"/>
                </a:lnTo>
                <a:lnTo>
                  <a:pt x="14916" y="5694"/>
                </a:lnTo>
                <a:lnTo>
                  <a:pt x="14916" y="5767"/>
                </a:lnTo>
                <a:lnTo>
                  <a:pt x="14892" y="5792"/>
                </a:lnTo>
                <a:lnTo>
                  <a:pt x="14892" y="5840"/>
                </a:lnTo>
                <a:lnTo>
                  <a:pt x="14940" y="5840"/>
                </a:lnTo>
                <a:lnTo>
                  <a:pt x="14989" y="5865"/>
                </a:lnTo>
                <a:lnTo>
                  <a:pt x="15086" y="5865"/>
                </a:lnTo>
                <a:lnTo>
                  <a:pt x="15159" y="5816"/>
                </a:lnTo>
                <a:lnTo>
                  <a:pt x="15232" y="5767"/>
                </a:lnTo>
                <a:lnTo>
                  <a:pt x="15354" y="5913"/>
                </a:lnTo>
                <a:lnTo>
                  <a:pt x="15257" y="5986"/>
                </a:lnTo>
                <a:lnTo>
                  <a:pt x="15208" y="6059"/>
                </a:lnTo>
                <a:lnTo>
                  <a:pt x="15159" y="6132"/>
                </a:lnTo>
                <a:lnTo>
                  <a:pt x="15184" y="6205"/>
                </a:lnTo>
                <a:lnTo>
                  <a:pt x="15208" y="6254"/>
                </a:lnTo>
                <a:lnTo>
                  <a:pt x="15330" y="6254"/>
                </a:lnTo>
                <a:lnTo>
                  <a:pt x="15427" y="6181"/>
                </a:lnTo>
                <a:lnTo>
                  <a:pt x="15524" y="6132"/>
                </a:lnTo>
                <a:lnTo>
                  <a:pt x="15719" y="6376"/>
                </a:lnTo>
                <a:lnTo>
                  <a:pt x="15695" y="6424"/>
                </a:lnTo>
                <a:lnTo>
                  <a:pt x="15573" y="6546"/>
                </a:lnTo>
                <a:lnTo>
                  <a:pt x="15549" y="6619"/>
                </a:lnTo>
                <a:lnTo>
                  <a:pt x="15524" y="6716"/>
                </a:lnTo>
                <a:lnTo>
                  <a:pt x="15549" y="6765"/>
                </a:lnTo>
                <a:lnTo>
                  <a:pt x="15597" y="6789"/>
                </a:lnTo>
                <a:lnTo>
                  <a:pt x="15768" y="6789"/>
                </a:lnTo>
                <a:lnTo>
                  <a:pt x="15865" y="6741"/>
                </a:lnTo>
                <a:lnTo>
                  <a:pt x="15914" y="6692"/>
                </a:lnTo>
                <a:lnTo>
                  <a:pt x="16060" y="6911"/>
                </a:lnTo>
                <a:lnTo>
                  <a:pt x="15962" y="7008"/>
                </a:lnTo>
                <a:lnTo>
                  <a:pt x="15889" y="7081"/>
                </a:lnTo>
                <a:lnTo>
                  <a:pt x="15841" y="7130"/>
                </a:lnTo>
                <a:lnTo>
                  <a:pt x="15841" y="7203"/>
                </a:lnTo>
                <a:lnTo>
                  <a:pt x="15865" y="7300"/>
                </a:lnTo>
                <a:lnTo>
                  <a:pt x="15914" y="7325"/>
                </a:lnTo>
                <a:lnTo>
                  <a:pt x="15962" y="7349"/>
                </a:lnTo>
                <a:lnTo>
                  <a:pt x="16060" y="7325"/>
                </a:lnTo>
                <a:lnTo>
                  <a:pt x="16157" y="7300"/>
                </a:lnTo>
                <a:lnTo>
                  <a:pt x="16254" y="7227"/>
                </a:lnTo>
                <a:lnTo>
                  <a:pt x="16400" y="7495"/>
                </a:lnTo>
                <a:lnTo>
                  <a:pt x="16327" y="7519"/>
                </a:lnTo>
                <a:lnTo>
                  <a:pt x="16254" y="7544"/>
                </a:lnTo>
                <a:lnTo>
                  <a:pt x="16157" y="7617"/>
                </a:lnTo>
                <a:lnTo>
                  <a:pt x="16060" y="7714"/>
                </a:lnTo>
                <a:lnTo>
                  <a:pt x="15987" y="7811"/>
                </a:lnTo>
                <a:lnTo>
                  <a:pt x="15938" y="7909"/>
                </a:lnTo>
                <a:lnTo>
                  <a:pt x="15938" y="7982"/>
                </a:lnTo>
                <a:lnTo>
                  <a:pt x="15962" y="8030"/>
                </a:lnTo>
                <a:lnTo>
                  <a:pt x="15987" y="8079"/>
                </a:lnTo>
                <a:lnTo>
                  <a:pt x="16060" y="8103"/>
                </a:lnTo>
                <a:lnTo>
                  <a:pt x="16108" y="8079"/>
                </a:lnTo>
                <a:lnTo>
                  <a:pt x="16181" y="8030"/>
                </a:lnTo>
                <a:lnTo>
                  <a:pt x="16303" y="7933"/>
                </a:lnTo>
                <a:lnTo>
                  <a:pt x="16449" y="7836"/>
                </a:lnTo>
                <a:lnTo>
                  <a:pt x="16522" y="7763"/>
                </a:lnTo>
                <a:lnTo>
                  <a:pt x="16692" y="8176"/>
                </a:lnTo>
                <a:lnTo>
                  <a:pt x="16619" y="8201"/>
                </a:lnTo>
                <a:lnTo>
                  <a:pt x="16571" y="8225"/>
                </a:lnTo>
                <a:lnTo>
                  <a:pt x="16473" y="8347"/>
                </a:lnTo>
                <a:lnTo>
                  <a:pt x="16254" y="8541"/>
                </a:lnTo>
                <a:lnTo>
                  <a:pt x="16181" y="8614"/>
                </a:lnTo>
                <a:lnTo>
                  <a:pt x="16108" y="8712"/>
                </a:lnTo>
                <a:lnTo>
                  <a:pt x="16084" y="8760"/>
                </a:lnTo>
                <a:lnTo>
                  <a:pt x="16060" y="8809"/>
                </a:lnTo>
                <a:lnTo>
                  <a:pt x="16060" y="8858"/>
                </a:lnTo>
                <a:lnTo>
                  <a:pt x="16108" y="8906"/>
                </a:lnTo>
                <a:lnTo>
                  <a:pt x="16157" y="8930"/>
                </a:lnTo>
                <a:lnTo>
                  <a:pt x="16206" y="8930"/>
                </a:lnTo>
                <a:lnTo>
                  <a:pt x="16327" y="8882"/>
                </a:lnTo>
                <a:lnTo>
                  <a:pt x="16425" y="8809"/>
                </a:lnTo>
                <a:lnTo>
                  <a:pt x="16522" y="8736"/>
                </a:lnTo>
                <a:lnTo>
                  <a:pt x="16668" y="8614"/>
                </a:lnTo>
                <a:lnTo>
                  <a:pt x="16790" y="8468"/>
                </a:lnTo>
                <a:lnTo>
                  <a:pt x="16887" y="8882"/>
                </a:lnTo>
                <a:lnTo>
                  <a:pt x="16790" y="8930"/>
                </a:lnTo>
                <a:lnTo>
                  <a:pt x="16692" y="8979"/>
                </a:lnTo>
                <a:lnTo>
                  <a:pt x="16498" y="9125"/>
                </a:lnTo>
                <a:lnTo>
                  <a:pt x="16230" y="9271"/>
                </a:lnTo>
                <a:lnTo>
                  <a:pt x="16108" y="9368"/>
                </a:lnTo>
                <a:lnTo>
                  <a:pt x="16011" y="9441"/>
                </a:lnTo>
                <a:lnTo>
                  <a:pt x="16011" y="9490"/>
                </a:lnTo>
                <a:lnTo>
                  <a:pt x="16035" y="9514"/>
                </a:lnTo>
                <a:lnTo>
                  <a:pt x="16181" y="9539"/>
                </a:lnTo>
                <a:lnTo>
                  <a:pt x="16327" y="9514"/>
                </a:lnTo>
                <a:lnTo>
                  <a:pt x="16619" y="9441"/>
                </a:lnTo>
                <a:lnTo>
                  <a:pt x="16790" y="9368"/>
                </a:lnTo>
                <a:lnTo>
                  <a:pt x="16960" y="9271"/>
                </a:lnTo>
                <a:lnTo>
                  <a:pt x="17009" y="9660"/>
                </a:lnTo>
                <a:lnTo>
                  <a:pt x="16522" y="9855"/>
                </a:lnTo>
                <a:lnTo>
                  <a:pt x="16254" y="9977"/>
                </a:lnTo>
                <a:lnTo>
                  <a:pt x="16108" y="10050"/>
                </a:lnTo>
                <a:lnTo>
                  <a:pt x="15987" y="10123"/>
                </a:lnTo>
                <a:lnTo>
                  <a:pt x="15962" y="10171"/>
                </a:lnTo>
                <a:lnTo>
                  <a:pt x="15962" y="10196"/>
                </a:lnTo>
                <a:lnTo>
                  <a:pt x="15987" y="10220"/>
                </a:lnTo>
                <a:lnTo>
                  <a:pt x="16011" y="10244"/>
                </a:lnTo>
                <a:lnTo>
                  <a:pt x="16279" y="10269"/>
                </a:lnTo>
                <a:lnTo>
                  <a:pt x="16522" y="10220"/>
                </a:lnTo>
                <a:lnTo>
                  <a:pt x="16765" y="10147"/>
                </a:lnTo>
                <a:lnTo>
                  <a:pt x="17033" y="10074"/>
                </a:lnTo>
                <a:lnTo>
                  <a:pt x="17009" y="10585"/>
                </a:lnTo>
                <a:lnTo>
                  <a:pt x="16765" y="10585"/>
                </a:lnTo>
                <a:lnTo>
                  <a:pt x="16546" y="10634"/>
                </a:lnTo>
                <a:lnTo>
                  <a:pt x="16108" y="10707"/>
                </a:lnTo>
                <a:lnTo>
                  <a:pt x="15914" y="10780"/>
                </a:lnTo>
                <a:lnTo>
                  <a:pt x="15719" y="10853"/>
                </a:lnTo>
                <a:lnTo>
                  <a:pt x="15695" y="10877"/>
                </a:lnTo>
                <a:lnTo>
                  <a:pt x="15719" y="10901"/>
                </a:lnTo>
                <a:lnTo>
                  <a:pt x="15889" y="10950"/>
                </a:lnTo>
                <a:lnTo>
                  <a:pt x="16060" y="10974"/>
                </a:lnTo>
                <a:lnTo>
                  <a:pt x="16425" y="10950"/>
                </a:lnTo>
                <a:lnTo>
                  <a:pt x="16814" y="10926"/>
                </a:lnTo>
                <a:lnTo>
                  <a:pt x="16984" y="10926"/>
                </a:lnTo>
                <a:lnTo>
                  <a:pt x="16887" y="11412"/>
                </a:lnTo>
                <a:lnTo>
                  <a:pt x="16765" y="11412"/>
                </a:lnTo>
                <a:lnTo>
                  <a:pt x="16619" y="11437"/>
                </a:lnTo>
                <a:lnTo>
                  <a:pt x="16352" y="11485"/>
                </a:lnTo>
                <a:lnTo>
                  <a:pt x="16035" y="11558"/>
                </a:lnTo>
                <a:lnTo>
                  <a:pt x="15889" y="11583"/>
                </a:lnTo>
                <a:lnTo>
                  <a:pt x="15719" y="11607"/>
                </a:lnTo>
                <a:lnTo>
                  <a:pt x="15695" y="11607"/>
                </a:lnTo>
                <a:lnTo>
                  <a:pt x="15670" y="11631"/>
                </a:lnTo>
                <a:lnTo>
                  <a:pt x="15670" y="11656"/>
                </a:lnTo>
                <a:lnTo>
                  <a:pt x="15695" y="11680"/>
                </a:lnTo>
                <a:lnTo>
                  <a:pt x="15962" y="11777"/>
                </a:lnTo>
                <a:lnTo>
                  <a:pt x="16108" y="11826"/>
                </a:lnTo>
                <a:lnTo>
                  <a:pt x="16254" y="11850"/>
                </a:lnTo>
                <a:lnTo>
                  <a:pt x="16522" y="11826"/>
                </a:lnTo>
                <a:lnTo>
                  <a:pt x="16814" y="11802"/>
                </a:lnTo>
                <a:lnTo>
                  <a:pt x="16668" y="12264"/>
                </a:lnTo>
                <a:lnTo>
                  <a:pt x="16498" y="12215"/>
                </a:lnTo>
                <a:lnTo>
                  <a:pt x="16303" y="12191"/>
                </a:lnTo>
                <a:lnTo>
                  <a:pt x="16108" y="12142"/>
                </a:lnTo>
                <a:lnTo>
                  <a:pt x="15914" y="12094"/>
                </a:lnTo>
                <a:lnTo>
                  <a:pt x="15695" y="12094"/>
                </a:lnTo>
                <a:lnTo>
                  <a:pt x="15476" y="12118"/>
                </a:lnTo>
                <a:lnTo>
                  <a:pt x="15451" y="12142"/>
                </a:lnTo>
                <a:lnTo>
                  <a:pt x="15451" y="12167"/>
                </a:lnTo>
                <a:lnTo>
                  <a:pt x="15476" y="12191"/>
                </a:lnTo>
                <a:lnTo>
                  <a:pt x="15646" y="12288"/>
                </a:lnTo>
                <a:lnTo>
                  <a:pt x="15816" y="12386"/>
                </a:lnTo>
                <a:lnTo>
                  <a:pt x="16230" y="12532"/>
                </a:lnTo>
                <a:lnTo>
                  <a:pt x="16546" y="12629"/>
                </a:lnTo>
                <a:lnTo>
                  <a:pt x="16376" y="13018"/>
                </a:lnTo>
                <a:lnTo>
                  <a:pt x="16060" y="12970"/>
                </a:lnTo>
                <a:lnTo>
                  <a:pt x="15743" y="12872"/>
                </a:lnTo>
                <a:lnTo>
                  <a:pt x="15573" y="12824"/>
                </a:lnTo>
                <a:lnTo>
                  <a:pt x="15476" y="12824"/>
                </a:lnTo>
                <a:lnTo>
                  <a:pt x="15451" y="12848"/>
                </a:lnTo>
                <a:lnTo>
                  <a:pt x="15427" y="12897"/>
                </a:lnTo>
                <a:lnTo>
                  <a:pt x="15427" y="12945"/>
                </a:lnTo>
                <a:lnTo>
                  <a:pt x="15451" y="12994"/>
                </a:lnTo>
                <a:lnTo>
                  <a:pt x="15524" y="13091"/>
                </a:lnTo>
                <a:lnTo>
                  <a:pt x="15743" y="13237"/>
                </a:lnTo>
                <a:lnTo>
                  <a:pt x="15938" y="13335"/>
                </a:lnTo>
                <a:lnTo>
                  <a:pt x="16181" y="13408"/>
                </a:lnTo>
                <a:lnTo>
                  <a:pt x="15914" y="13821"/>
                </a:lnTo>
                <a:lnTo>
                  <a:pt x="15865" y="13894"/>
                </a:lnTo>
                <a:lnTo>
                  <a:pt x="15841" y="13870"/>
                </a:lnTo>
                <a:lnTo>
                  <a:pt x="15719" y="13797"/>
                </a:lnTo>
                <a:lnTo>
                  <a:pt x="15597" y="13700"/>
                </a:lnTo>
                <a:lnTo>
                  <a:pt x="15330" y="13578"/>
                </a:lnTo>
                <a:lnTo>
                  <a:pt x="15013" y="13505"/>
                </a:lnTo>
                <a:lnTo>
                  <a:pt x="14721" y="13505"/>
                </a:lnTo>
                <a:lnTo>
                  <a:pt x="14697" y="13529"/>
                </a:lnTo>
                <a:lnTo>
                  <a:pt x="14673" y="13578"/>
                </a:lnTo>
                <a:lnTo>
                  <a:pt x="14697" y="13602"/>
                </a:lnTo>
                <a:lnTo>
                  <a:pt x="14794" y="13651"/>
                </a:lnTo>
                <a:lnTo>
                  <a:pt x="14892" y="13724"/>
                </a:lnTo>
                <a:lnTo>
                  <a:pt x="15111" y="13821"/>
                </a:lnTo>
                <a:lnTo>
                  <a:pt x="15378" y="13967"/>
                </a:lnTo>
                <a:lnTo>
                  <a:pt x="15622" y="14138"/>
                </a:lnTo>
                <a:lnTo>
                  <a:pt x="15670" y="14162"/>
                </a:lnTo>
                <a:lnTo>
                  <a:pt x="15451" y="14405"/>
                </a:lnTo>
                <a:lnTo>
                  <a:pt x="15330" y="14357"/>
                </a:lnTo>
                <a:lnTo>
                  <a:pt x="15208" y="14332"/>
                </a:lnTo>
                <a:lnTo>
                  <a:pt x="15086" y="14332"/>
                </a:lnTo>
                <a:lnTo>
                  <a:pt x="14989" y="14308"/>
                </a:lnTo>
                <a:lnTo>
                  <a:pt x="14794" y="14259"/>
                </a:lnTo>
                <a:lnTo>
                  <a:pt x="14624" y="14186"/>
                </a:lnTo>
                <a:lnTo>
                  <a:pt x="14454" y="14089"/>
                </a:lnTo>
                <a:lnTo>
                  <a:pt x="14308" y="14016"/>
                </a:lnTo>
                <a:lnTo>
                  <a:pt x="14137" y="14016"/>
                </a:lnTo>
                <a:lnTo>
                  <a:pt x="14089" y="14040"/>
                </a:lnTo>
                <a:lnTo>
                  <a:pt x="14064" y="14089"/>
                </a:lnTo>
                <a:lnTo>
                  <a:pt x="14089" y="14162"/>
                </a:lnTo>
                <a:lnTo>
                  <a:pt x="14162" y="14259"/>
                </a:lnTo>
                <a:lnTo>
                  <a:pt x="14308" y="14405"/>
                </a:lnTo>
                <a:lnTo>
                  <a:pt x="14478" y="14527"/>
                </a:lnTo>
                <a:lnTo>
                  <a:pt x="14648" y="14600"/>
                </a:lnTo>
                <a:lnTo>
                  <a:pt x="14843" y="14697"/>
                </a:lnTo>
                <a:lnTo>
                  <a:pt x="14965" y="14746"/>
                </a:lnTo>
                <a:lnTo>
                  <a:pt x="15086" y="14770"/>
                </a:lnTo>
                <a:lnTo>
                  <a:pt x="14819" y="14989"/>
                </a:lnTo>
                <a:lnTo>
                  <a:pt x="14527" y="15208"/>
                </a:lnTo>
                <a:lnTo>
                  <a:pt x="14454" y="15208"/>
                </a:lnTo>
                <a:lnTo>
                  <a:pt x="14332" y="15184"/>
                </a:lnTo>
                <a:lnTo>
                  <a:pt x="14235" y="15111"/>
                </a:lnTo>
                <a:lnTo>
                  <a:pt x="14064" y="14965"/>
                </a:lnTo>
                <a:lnTo>
                  <a:pt x="13918" y="14843"/>
                </a:lnTo>
                <a:lnTo>
                  <a:pt x="13748" y="14722"/>
                </a:lnTo>
                <a:lnTo>
                  <a:pt x="13651" y="14673"/>
                </a:lnTo>
                <a:lnTo>
                  <a:pt x="13578" y="14624"/>
                </a:lnTo>
                <a:lnTo>
                  <a:pt x="13383" y="14624"/>
                </a:lnTo>
                <a:lnTo>
                  <a:pt x="13359" y="14649"/>
                </a:lnTo>
                <a:lnTo>
                  <a:pt x="13359" y="14697"/>
                </a:lnTo>
                <a:lnTo>
                  <a:pt x="13456" y="14868"/>
                </a:lnTo>
                <a:lnTo>
                  <a:pt x="13602" y="15014"/>
                </a:lnTo>
                <a:lnTo>
                  <a:pt x="13894" y="15306"/>
                </a:lnTo>
                <a:lnTo>
                  <a:pt x="13991" y="15403"/>
                </a:lnTo>
                <a:lnTo>
                  <a:pt x="14113" y="15476"/>
                </a:lnTo>
                <a:lnTo>
                  <a:pt x="13748" y="15671"/>
                </a:lnTo>
                <a:lnTo>
                  <a:pt x="13553" y="15598"/>
                </a:lnTo>
                <a:lnTo>
                  <a:pt x="13456" y="15549"/>
                </a:lnTo>
                <a:lnTo>
                  <a:pt x="13359" y="15476"/>
                </a:lnTo>
                <a:lnTo>
                  <a:pt x="13164" y="15306"/>
                </a:lnTo>
                <a:lnTo>
                  <a:pt x="12872" y="15062"/>
                </a:lnTo>
                <a:lnTo>
                  <a:pt x="12726" y="14941"/>
                </a:lnTo>
                <a:lnTo>
                  <a:pt x="12556" y="14843"/>
                </a:lnTo>
                <a:lnTo>
                  <a:pt x="12507" y="14868"/>
                </a:lnTo>
                <a:lnTo>
                  <a:pt x="12483" y="14916"/>
                </a:lnTo>
                <a:lnTo>
                  <a:pt x="12580" y="15135"/>
                </a:lnTo>
                <a:lnTo>
                  <a:pt x="12726" y="15330"/>
                </a:lnTo>
                <a:lnTo>
                  <a:pt x="12896" y="15525"/>
                </a:lnTo>
                <a:lnTo>
                  <a:pt x="13067" y="15695"/>
                </a:lnTo>
                <a:lnTo>
                  <a:pt x="13310" y="15865"/>
                </a:lnTo>
                <a:lnTo>
                  <a:pt x="12702" y="16084"/>
                </a:lnTo>
                <a:lnTo>
                  <a:pt x="12239" y="15719"/>
                </a:lnTo>
                <a:lnTo>
                  <a:pt x="11972" y="15476"/>
                </a:lnTo>
                <a:lnTo>
                  <a:pt x="11826" y="15354"/>
                </a:lnTo>
                <a:lnTo>
                  <a:pt x="11655" y="15257"/>
                </a:lnTo>
                <a:lnTo>
                  <a:pt x="11631" y="15257"/>
                </a:lnTo>
                <a:lnTo>
                  <a:pt x="11607" y="15281"/>
                </a:lnTo>
                <a:lnTo>
                  <a:pt x="11607" y="15354"/>
                </a:lnTo>
                <a:lnTo>
                  <a:pt x="11631" y="15427"/>
                </a:lnTo>
                <a:lnTo>
                  <a:pt x="11704" y="15573"/>
                </a:lnTo>
                <a:lnTo>
                  <a:pt x="11801" y="15719"/>
                </a:lnTo>
                <a:lnTo>
                  <a:pt x="11899" y="15841"/>
                </a:lnTo>
                <a:lnTo>
                  <a:pt x="12093" y="16036"/>
                </a:lnTo>
                <a:lnTo>
                  <a:pt x="12312" y="16206"/>
                </a:lnTo>
                <a:lnTo>
                  <a:pt x="11826" y="16303"/>
                </a:lnTo>
                <a:lnTo>
                  <a:pt x="11801" y="16303"/>
                </a:lnTo>
                <a:lnTo>
                  <a:pt x="11558" y="16036"/>
                </a:lnTo>
                <a:lnTo>
                  <a:pt x="11291" y="15768"/>
                </a:lnTo>
                <a:lnTo>
                  <a:pt x="11169" y="15671"/>
                </a:lnTo>
                <a:lnTo>
                  <a:pt x="11047" y="15573"/>
                </a:lnTo>
                <a:lnTo>
                  <a:pt x="10901" y="15500"/>
                </a:lnTo>
                <a:lnTo>
                  <a:pt x="10828" y="15476"/>
                </a:lnTo>
                <a:lnTo>
                  <a:pt x="10731" y="15476"/>
                </a:lnTo>
                <a:lnTo>
                  <a:pt x="10731" y="15500"/>
                </a:lnTo>
                <a:lnTo>
                  <a:pt x="10780" y="15646"/>
                </a:lnTo>
                <a:lnTo>
                  <a:pt x="10853" y="15768"/>
                </a:lnTo>
                <a:lnTo>
                  <a:pt x="11072" y="15987"/>
                </a:lnTo>
                <a:lnTo>
                  <a:pt x="11437" y="16376"/>
                </a:lnTo>
                <a:lnTo>
                  <a:pt x="11072" y="16425"/>
                </a:lnTo>
                <a:lnTo>
                  <a:pt x="10682" y="16474"/>
                </a:lnTo>
                <a:lnTo>
                  <a:pt x="10682" y="16401"/>
                </a:lnTo>
                <a:lnTo>
                  <a:pt x="10634" y="16328"/>
                </a:lnTo>
                <a:lnTo>
                  <a:pt x="10463" y="16133"/>
                </a:lnTo>
                <a:lnTo>
                  <a:pt x="10269" y="15938"/>
                </a:lnTo>
                <a:lnTo>
                  <a:pt x="10050" y="15768"/>
                </a:lnTo>
                <a:lnTo>
                  <a:pt x="9831" y="15598"/>
                </a:lnTo>
                <a:lnTo>
                  <a:pt x="9806" y="15598"/>
                </a:lnTo>
                <a:lnTo>
                  <a:pt x="9782" y="15622"/>
                </a:lnTo>
                <a:lnTo>
                  <a:pt x="9806" y="15744"/>
                </a:lnTo>
                <a:lnTo>
                  <a:pt x="9855" y="15865"/>
                </a:lnTo>
                <a:lnTo>
                  <a:pt x="9904" y="15987"/>
                </a:lnTo>
                <a:lnTo>
                  <a:pt x="9977" y="16084"/>
                </a:lnTo>
                <a:lnTo>
                  <a:pt x="10123" y="16303"/>
                </a:lnTo>
                <a:lnTo>
                  <a:pt x="10317" y="16474"/>
                </a:lnTo>
                <a:lnTo>
                  <a:pt x="9685" y="16474"/>
                </a:lnTo>
                <a:lnTo>
                  <a:pt x="9612" y="16352"/>
                </a:lnTo>
                <a:lnTo>
                  <a:pt x="9563" y="16255"/>
                </a:lnTo>
                <a:lnTo>
                  <a:pt x="9393" y="16060"/>
                </a:lnTo>
                <a:lnTo>
                  <a:pt x="9222" y="15817"/>
                </a:lnTo>
                <a:lnTo>
                  <a:pt x="9125" y="15695"/>
                </a:lnTo>
                <a:lnTo>
                  <a:pt x="9028" y="15598"/>
                </a:lnTo>
                <a:lnTo>
                  <a:pt x="8979" y="15598"/>
                </a:lnTo>
                <a:lnTo>
                  <a:pt x="8955" y="15622"/>
                </a:lnTo>
                <a:lnTo>
                  <a:pt x="8955" y="15744"/>
                </a:lnTo>
                <a:lnTo>
                  <a:pt x="8979" y="15865"/>
                </a:lnTo>
                <a:lnTo>
                  <a:pt x="9003" y="15987"/>
                </a:lnTo>
                <a:lnTo>
                  <a:pt x="9052" y="16109"/>
                </a:lnTo>
                <a:lnTo>
                  <a:pt x="9247" y="16449"/>
                </a:lnTo>
                <a:lnTo>
                  <a:pt x="9247" y="16449"/>
                </a:lnTo>
                <a:lnTo>
                  <a:pt x="8687" y="16376"/>
                </a:lnTo>
                <a:lnTo>
                  <a:pt x="8614" y="16376"/>
                </a:lnTo>
                <a:lnTo>
                  <a:pt x="8590" y="16328"/>
                </a:lnTo>
                <a:lnTo>
                  <a:pt x="8492" y="16230"/>
                </a:lnTo>
                <a:lnTo>
                  <a:pt x="8419" y="16109"/>
                </a:lnTo>
                <a:lnTo>
                  <a:pt x="8346" y="15841"/>
                </a:lnTo>
                <a:lnTo>
                  <a:pt x="8273" y="15646"/>
                </a:lnTo>
                <a:lnTo>
                  <a:pt x="8200" y="15573"/>
                </a:lnTo>
                <a:lnTo>
                  <a:pt x="8152" y="15549"/>
                </a:lnTo>
                <a:lnTo>
                  <a:pt x="8103" y="15549"/>
                </a:lnTo>
                <a:lnTo>
                  <a:pt x="8079" y="15598"/>
                </a:lnTo>
                <a:lnTo>
                  <a:pt x="8054" y="15646"/>
                </a:lnTo>
                <a:lnTo>
                  <a:pt x="8054" y="15792"/>
                </a:lnTo>
                <a:lnTo>
                  <a:pt x="8079" y="15938"/>
                </a:lnTo>
                <a:lnTo>
                  <a:pt x="8103" y="16060"/>
                </a:lnTo>
                <a:lnTo>
                  <a:pt x="8176" y="16279"/>
                </a:lnTo>
                <a:lnTo>
                  <a:pt x="7762" y="16157"/>
                </a:lnTo>
                <a:lnTo>
                  <a:pt x="7714" y="16084"/>
                </a:lnTo>
                <a:lnTo>
                  <a:pt x="7665" y="15963"/>
                </a:lnTo>
                <a:lnTo>
                  <a:pt x="7592" y="15817"/>
                </a:lnTo>
                <a:lnTo>
                  <a:pt x="7543" y="15695"/>
                </a:lnTo>
                <a:lnTo>
                  <a:pt x="7519" y="15549"/>
                </a:lnTo>
                <a:lnTo>
                  <a:pt x="7495" y="15549"/>
                </a:lnTo>
                <a:lnTo>
                  <a:pt x="7470" y="15671"/>
                </a:lnTo>
                <a:lnTo>
                  <a:pt x="7446" y="15792"/>
                </a:lnTo>
                <a:lnTo>
                  <a:pt x="7446" y="15938"/>
                </a:lnTo>
                <a:lnTo>
                  <a:pt x="7470" y="16060"/>
                </a:lnTo>
                <a:lnTo>
                  <a:pt x="6984" y="15841"/>
                </a:lnTo>
                <a:lnTo>
                  <a:pt x="6984" y="15792"/>
                </a:lnTo>
                <a:lnTo>
                  <a:pt x="6911" y="15646"/>
                </a:lnTo>
                <a:lnTo>
                  <a:pt x="6813" y="15549"/>
                </a:lnTo>
                <a:lnTo>
                  <a:pt x="6789" y="15549"/>
                </a:lnTo>
                <a:lnTo>
                  <a:pt x="6740" y="15622"/>
                </a:lnTo>
                <a:lnTo>
                  <a:pt x="6716" y="15695"/>
                </a:lnTo>
                <a:lnTo>
                  <a:pt x="6375" y="15476"/>
                </a:lnTo>
                <a:lnTo>
                  <a:pt x="6035" y="15233"/>
                </a:lnTo>
                <a:lnTo>
                  <a:pt x="5718" y="14965"/>
                </a:lnTo>
                <a:lnTo>
                  <a:pt x="5451" y="14649"/>
                </a:lnTo>
                <a:lnTo>
                  <a:pt x="5159" y="14284"/>
                </a:lnTo>
                <a:lnTo>
                  <a:pt x="4915" y="13894"/>
                </a:lnTo>
                <a:lnTo>
                  <a:pt x="4696" y="13505"/>
                </a:lnTo>
                <a:lnTo>
                  <a:pt x="4502" y="13091"/>
                </a:lnTo>
                <a:lnTo>
                  <a:pt x="4356" y="12653"/>
                </a:lnTo>
                <a:lnTo>
                  <a:pt x="4234" y="12215"/>
                </a:lnTo>
                <a:lnTo>
                  <a:pt x="4112" y="11777"/>
                </a:lnTo>
                <a:lnTo>
                  <a:pt x="4064" y="11315"/>
                </a:lnTo>
                <a:lnTo>
                  <a:pt x="4015" y="10926"/>
                </a:lnTo>
                <a:lnTo>
                  <a:pt x="3991" y="10561"/>
                </a:lnTo>
                <a:lnTo>
                  <a:pt x="4015" y="10171"/>
                </a:lnTo>
                <a:lnTo>
                  <a:pt x="4039" y="9782"/>
                </a:lnTo>
                <a:lnTo>
                  <a:pt x="4088" y="9393"/>
                </a:lnTo>
                <a:lnTo>
                  <a:pt x="4137" y="9028"/>
                </a:lnTo>
                <a:lnTo>
                  <a:pt x="4234" y="8663"/>
                </a:lnTo>
                <a:lnTo>
                  <a:pt x="4331" y="8274"/>
                </a:lnTo>
                <a:lnTo>
                  <a:pt x="4453" y="7909"/>
                </a:lnTo>
                <a:lnTo>
                  <a:pt x="4599" y="7568"/>
                </a:lnTo>
                <a:lnTo>
                  <a:pt x="4769" y="7227"/>
                </a:lnTo>
                <a:lnTo>
                  <a:pt x="4940" y="6887"/>
                </a:lnTo>
                <a:lnTo>
                  <a:pt x="5134" y="6546"/>
                </a:lnTo>
                <a:lnTo>
                  <a:pt x="5353" y="6230"/>
                </a:lnTo>
                <a:lnTo>
                  <a:pt x="5597" y="5913"/>
                </a:lnTo>
                <a:lnTo>
                  <a:pt x="5840" y="5621"/>
                </a:lnTo>
                <a:lnTo>
                  <a:pt x="6083" y="5354"/>
                </a:lnTo>
                <a:lnTo>
                  <a:pt x="6351" y="5110"/>
                </a:lnTo>
                <a:lnTo>
                  <a:pt x="6643" y="4891"/>
                </a:lnTo>
                <a:lnTo>
                  <a:pt x="6935" y="4721"/>
                </a:lnTo>
                <a:lnTo>
                  <a:pt x="7227" y="4526"/>
                </a:lnTo>
                <a:lnTo>
                  <a:pt x="7543" y="4380"/>
                </a:lnTo>
                <a:lnTo>
                  <a:pt x="8225" y="4088"/>
                </a:lnTo>
                <a:lnTo>
                  <a:pt x="8784" y="3845"/>
                </a:lnTo>
                <a:lnTo>
                  <a:pt x="9368" y="3675"/>
                </a:lnTo>
                <a:lnTo>
                  <a:pt x="9636" y="3602"/>
                </a:lnTo>
                <a:lnTo>
                  <a:pt x="9660" y="3650"/>
                </a:lnTo>
                <a:lnTo>
                  <a:pt x="9685" y="3699"/>
                </a:lnTo>
                <a:lnTo>
                  <a:pt x="9733" y="3723"/>
                </a:lnTo>
                <a:lnTo>
                  <a:pt x="9806" y="3723"/>
                </a:lnTo>
                <a:lnTo>
                  <a:pt x="10171" y="3626"/>
                </a:lnTo>
                <a:lnTo>
                  <a:pt x="10536" y="3577"/>
                </a:lnTo>
                <a:lnTo>
                  <a:pt x="10585" y="3626"/>
                </a:lnTo>
                <a:lnTo>
                  <a:pt x="10634" y="3650"/>
                </a:lnTo>
                <a:lnTo>
                  <a:pt x="10682" y="3626"/>
                </a:lnTo>
                <a:lnTo>
                  <a:pt x="10707" y="3602"/>
                </a:lnTo>
                <a:lnTo>
                  <a:pt x="10731" y="3577"/>
                </a:lnTo>
                <a:close/>
                <a:moveTo>
                  <a:pt x="9977" y="3237"/>
                </a:moveTo>
                <a:lnTo>
                  <a:pt x="9733" y="3261"/>
                </a:lnTo>
                <a:lnTo>
                  <a:pt x="9490" y="3310"/>
                </a:lnTo>
                <a:lnTo>
                  <a:pt x="9028" y="3431"/>
                </a:lnTo>
                <a:lnTo>
                  <a:pt x="8638" y="3577"/>
                </a:lnTo>
                <a:lnTo>
                  <a:pt x="7957" y="3821"/>
                </a:lnTo>
                <a:lnTo>
                  <a:pt x="7324" y="4113"/>
                </a:lnTo>
                <a:lnTo>
                  <a:pt x="7008" y="4283"/>
                </a:lnTo>
                <a:lnTo>
                  <a:pt x="6692" y="4453"/>
                </a:lnTo>
                <a:lnTo>
                  <a:pt x="6400" y="4648"/>
                </a:lnTo>
                <a:lnTo>
                  <a:pt x="6108" y="4867"/>
                </a:lnTo>
                <a:lnTo>
                  <a:pt x="5791" y="5159"/>
                </a:lnTo>
                <a:lnTo>
                  <a:pt x="5499" y="5451"/>
                </a:lnTo>
                <a:lnTo>
                  <a:pt x="5232" y="5767"/>
                </a:lnTo>
                <a:lnTo>
                  <a:pt x="4988" y="6108"/>
                </a:lnTo>
                <a:lnTo>
                  <a:pt x="4745" y="6473"/>
                </a:lnTo>
                <a:lnTo>
                  <a:pt x="4526" y="6838"/>
                </a:lnTo>
                <a:lnTo>
                  <a:pt x="4356" y="7203"/>
                </a:lnTo>
                <a:lnTo>
                  <a:pt x="4185" y="7592"/>
                </a:lnTo>
                <a:lnTo>
                  <a:pt x="4039" y="8006"/>
                </a:lnTo>
                <a:lnTo>
                  <a:pt x="3918" y="8420"/>
                </a:lnTo>
                <a:lnTo>
                  <a:pt x="3796" y="8833"/>
                </a:lnTo>
                <a:lnTo>
                  <a:pt x="3723" y="9247"/>
                </a:lnTo>
                <a:lnTo>
                  <a:pt x="3674" y="9660"/>
                </a:lnTo>
                <a:lnTo>
                  <a:pt x="3626" y="10074"/>
                </a:lnTo>
                <a:lnTo>
                  <a:pt x="3626" y="10488"/>
                </a:lnTo>
                <a:lnTo>
                  <a:pt x="3626" y="10901"/>
                </a:lnTo>
                <a:lnTo>
                  <a:pt x="3650" y="11315"/>
                </a:lnTo>
                <a:lnTo>
                  <a:pt x="3699" y="11704"/>
                </a:lnTo>
                <a:lnTo>
                  <a:pt x="3772" y="12094"/>
                </a:lnTo>
                <a:lnTo>
                  <a:pt x="3869" y="12483"/>
                </a:lnTo>
                <a:lnTo>
                  <a:pt x="3991" y="12872"/>
                </a:lnTo>
                <a:lnTo>
                  <a:pt x="4137" y="13262"/>
                </a:lnTo>
                <a:lnTo>
                  <a:pt x="4307" y="13627"/>
                </a:lnTo>
                <a:lnTo>
                  <a:pt x="4477" y="13967"/>
                </a:lnTo>
                <a:lnTo>
                  <a:pt x="4696" y="14332"/>
                </a:lnTo>
                <a:lnTo>
                  <a:pt x="4915" y="14649"/>
                </a:lnTo>
                <a:lnTo>
                  <a:pt x="5183" y="14965"/>
                </a:lnTo>
                <a:lnTo>
                  <a:pt x="5451" y="15257"/>
                </a:lnTo>
                <a:lnTo>
                  <a:pt x="5743" y="15525"/>
                </a:lnTo>
                <a:lnTo>
                  <a:pt x="6035" y="15768"/>
                </a:lnTo>
                <a:lnTo>
                  <a:pt x="6375" y="15987"/>
                </a:lnTo>
                <a:lnTo>
                  <a:pt x="6716" y="16182"/>
                </a:lnTo>
                <a:lnTo>
                  <a:pt x="6765" y="16230"/>
                </a:lnTo>
                <a:lnTo>
                  <a:pt x="6838" y="16230"/>
                </a:lnTo>
                <a:lnTo>
                  <a:pt x="6862" y="16255"/>
                </a:lnTo>
                <a:lnTo>
                  <a:pt x="7276" y="16425"/>
                </a:lnTo>
                <a:lnTo>
                  <a:pt x="7738" y="16595"/>
                </a:lnTo>
                <a:lnTo>
                  <a:pt x="8176" y="16717"/>
                </a:lnTo>
                <a:lnTo>
                  <a:pt x="8638" y="16814"/>
                </a:lnTo>
                <a:lnTo>
                  <a:pt x="9101" y="16887"/>
                </a:lnTo>
                <a:lnTo>
                  <a:pt x="9563" y="16936"/>
                </a:lnTo>
                <a:lnTo>
                  <a:pt x="10025" y="16960"/>
                </a:lnTo>
                <a:lnTo>
                  <a:pt x="10488" y="16936"/>
                </a:lnTo>
                <a:lnTo>
                  <a:pt x="10974" y="16912"/>
                </a:lnTo>
                <a:lnTo>
                  <a:pt x="11437" y="16839"/>
                </a:lnTo>
                <a:lnTo>
                  <a:pt x="11899" y="16766"/>
                </a:lnTo>
                <a:lnTo>
                  <a:pt x="12337" y="16644"/>
                </a:lnTo>
                <a:lnTo>
                  <a:pt x="12799" y="16522"/>
                </a:lnTo>
                <a:lnTo>
                  <a:pt x="13237" y="16352"/>
                </a:lnTo>
                <a:lnTo>
                  <a:pt x="13675" y="16182"/>
                </a:lnTo>
                <a:lnTo>
                  <a:pt x="14089" y="15963"/>
                </a:lnTo>
                <a:lnTo>
                  <a:pt x="14575" y="15671"/>
                </a:lnTo>
                <a:lnTo>
                  <a:pt x="15038" y="15354"/>
                </a:lnTo>
                <a:lnTo>
                  <a:pt x="15451" y="15014"/>
                </a:lnTo>
                <a:lnTo>
                  <a:pt x="15816" y="14624"/>
                </a:lnTo>
                <a:lnTo>
                  <a:pt x="16157" y="14186"/>
                </a:lnTo>
                <a:lnTo>
                  <a:pt x="16473" y="13748"/>
                </a:lnTo>
                <a:lnTo>
                  <a:pt x="16741" y="13286"/>
                </a:lnTo>
                <a:lnTo>
                  <a:pt x="16960" y="12799"/>
                </a:lnTo>
                <a:lnTo>
                  <a:pt x="17155" y="12288"/>
                </a:lnTo>
                <a:lnTo>
                  <a:pt x="17301" y="11777"/>
                </a:lnTo>
                <a:lnTo>
                  <a:pt x="17398" y="11242"/>
                </a:lnTo>
                <a:lnTo>
                  <a:pt x="17447" y="10707"/>
                </a:lnTo>
                <a:lnTo>
                  <a:pt x="17471" y="10147"/>
                </a:lnTo>
                <a:lnTo>
                  <a:pt x="17447" y="9587"/>
                </a:lnTo>
                <a:lnTo>
                  <a:pt x="17374" y="9052"/>
                </a:lnTo>
                <a:lnTo>
                  <a:pt x="17276" y="8493"/>
                </a:lnTo>
                <a:lnTo>
                  <a:pt x="17106" y="7957"/>
                </a:lnTo>
                <a:lnTo>
                  <a:pt x="16887" y="7422"/>
                </a:lnTo>
                <a:lnTo>
                  <a:pt x="16619" y="6911"/>
                </a:lnTo>
                <a:lnTo>
                  <a:pt x="16327" y="6400"/>
                </a:lnTo>
                <a:lnTo>
                  <a:pt x="15987" y="5938"/>
                </a:lnTo>
                <a:lnTo>
                  <a:pt x="15597" y="5500"/>
                </a:lnTo>
                <a:lnTo>
                  <a:pt x="15184" y="5110"/>
                </a:lnTo>
                <a:lnTo>
                  <a:pt x="14746" y="4745"/>
                </a:lnTo>
                <a:lnTo>
                  <a:pt x="14502" y="4551"/>
                </a:lnTo>
                <a:lnTo>
                  <a:pt x="14235" y="4380"/>
                </a:lnTo>
                <a:lnTo>
                  <a:pt x="13651" y="4088"/>
                </a:lnTo>
                <a:lnTo>
                  <a:pt x="13067" y="3796"/>
                </a:lnTo>
                <a:lnTo>
                  <a:pt x="12483" y="3577"/>
                </a:lnTo>
                <a:lnTo>
                  <a:pt x="11996" y="3431"/>
                </a:lnTo>
                <a:lnTo>
                  <a:pt x="11461" y="3334"/>
                </a:lnTo>
                <a:lnTo>
                  <a:pt x="11218" y="3285"/>
                </a:lnTo>
                <a:lnTo>
                  <a:pt x="10415" y="3285"/>
                </a:lnTo>
                <a:lnTo>
                  <a:pt x="10196" y="3237"/>
                </a:lnTo>
                <a:close/>
                <a:moveTo>
                  <a:pt x="13675" y="16912"/>
                </a:moveTo>
                <a:lnTo>
                  <a:pt x="13626" y="16936"/>
                </a:lnTo>
                <a:lnTo>
                  <a:pt x="13578" y="16984"/>
                </a:lnTo>
                <a:lnTo>
                  <a:pt x="13553" y="17057"/>
                </a:lnTo>
                <a:lnTo>
                  <a:pt x="13553" y="17106"/>
                </a:lnTo>
                <a:lnTo>
                  <a:pt x="13578" y="17252"/>
                </a:lnTo>
                <a:lnTo>
                  <a:pt x="13724" y="17495"/>
                </a:lnTo>
                <a:lnTo>
                  <a:pt x="13772" y="17666"/>
                </a:lnTo>
                <a:lnTo>
                  <a:pt x="13870" y="17812"/>
                </a:lnTo>
                <a:lnTo>
                  <a:pt x="13943" y="17885"/>
                </a:lnTo>
                <a:lnTo>
                  <a:pt x="13991" y="17958"/>
                </a:lnTo>
                <a:lnTo>
                  <a:pt x="14089" y="17982"/>
                </a:lnTo>
                <a:lnTo>
                  <a:pt x="14162" y="18006"/>
                </a:lnTo>
                <a:lnTo>
                  <a:pt x="14210" y="17982"/>
                </a:lnTo>
                <a:lnTo>
                  <a:pt x="14259" y="17958"/>
                </a:lnTo>
                <a:lnTo>
                  <a:pt x="14332" y="17885"/>
                </a:lnTo>
                <a:lnTo>
                  <a:pt x="14356" y="17787"/>
                </a:lnTo>
                <a:lnTo>
                  <a:pt x="14356" y="17739"/>
                </a:lnTo>
                <a:lnTo>
                  <a:pt x="14332" y="17690"/>
                </a:lnTo>
                <a:lnTo>
                  <a:pt x="14259" y="17593"/>
                </a:lnTo>
                <a:lnTo>
                  <a:pt x="14162" y="17495"/>
                </a:lnTo>
                <a:lnTo>
                  <a:pt x="13991" y="17228"/>
                </a:lnTo>
                <a:lnTo>
                  <a:pt x="13918" y="17082"/>
                </a:lnTo>
                <a:lnTo>
                  <a:pt x="13870" y="17033"/>
                </a:lnTo>
                <a:lnTo>
                  <a:pt x="13821" y="16960"/>
                </a:lnTo>
                <a:lnTo>
                  <a:pt x="13748" y="16936"/>
                </a:lnTo>
                <a:lnTo>
                  <a:pt x="13675" y="16912"/>
                </a:lnTo>
                <a:close/>
                <a:moveTo>
                  <a:pt x="7008" y="17009"/>
                </a:moveTo>
                <a:lnTo>
                  <a:pt x="6911" y="17057"/>
                </a:lnTo>
                <a:lnTo>
                  <a:pt x="6813" y="17155"/>
                </a:lnTo>
                <a:lnTo>
                  <a:pt x="6716" y="17374"/>
                </a:lnTo>
                <a:lnTo>
                  <a:pt x="6570" y="17666"/>
                </a:lnTo>
                <a:lnTo>
                  <a:pt x="6521" y="17812"/>
                </a:lnTo>
                <a:lnTo>
                  <a:pt x="6497" y="17885"/>
                </a:lnTo>
                <a:lnTo>
                  <a:pt x="6521" y="17958"/>
                </a:lnTo>
                <a:lnTo>
                  <a:pt x="6546" y="18006"/>
                </a:lnTo>
                <a:lnTo>
                  <a:pt x="6594" y="18055"/>
                </a:lnTo>
                <a:lnTo>
                  <a:pt x="6667" y="18079"/>
                </a:lnTo>
                <a:lnTo>
                  <a:pt x="6740" y="18079"/>
                </a:lnTo>
                <a:lnTo>
                  <a:pt x="6789" y="18055"/>
                </a:lnTo>
                <a:lnTo>
                  <a:pt x="6862" y="18006"/>
                </a:lnTo>
                <a:lnTo>
                  <a:pt x="6935" y="17885"/>
                </a:lnTo>
                <a:lnTo>
                  <a:pt x="7008" y="17739"/>
                </a:lnTo>
                <a:lnTo>
                  <a:pt x="7057" y="17593"/>
                </a:lnTo>
                <a:lnTo>
                  <a:pt x="7154" y="17349"/>
                </a:lnTo>
                <a:lnTo>
                  <a:pt x="7178" y="17228"/>
                </a:lnTo>
                <a:lnTo>
                  <a:pt x="7178" y="17106"/>
                </a:lnTo>
                <a:lnTo>
                  <a:pt x="7154" y="17057"/>
                </a:lnTo>
                <a:lnTo>
                  <a:pt x="7105" y="17033"/>
                </a:lnTo>
                <a:lnTo>
                  <a:pt x="7057" y="17009"/>
                </a:lnTo>
                <a:close/>
                <a:moveTo>
                  <a:pt x="5694" y="16328"/>
                </a:moveTo>
                <a:lnTo>
                  <a:pt x="5597" y="16352"/>
                </a:lnTo>
                <a:lnTo>
                  <a:pt x="5524" y="16425"/>
                </a:lnTo>
                <a:lnTo>
                  <a:pt x="5159" y="16887"/>
                </a:lnTo>
                <a:lnTo>
                  <a:pt x="4745" y="17349"/>
                </a:lnTo>
                <a:lnTo>
                  <a:pt x="4307" y="17787"/>
                </a:lnTo>
                <a:lnTo>
                  <a:pt x="3869" y="18225"/>
                </a:lnTo>
                <a:lnTo>
                  <a:pt x="3820" y="18250"/>
                </a:lnTo>
                <a:lnTo>
                  <a:pt x="3820" y="18298"/>
                </a:lnTo>
                <a:lnTo>
                  <a:pt x="3820" y="18347"/>
                </a:lnTo>
                <a:lnTo>
                  <a:pt x="3845" y="18396"/>
                </a:lnTo>
                <a:lnTo>
                  <a:pt x="3893" y="18444"/>
                </a:lnTo>
                <a:lnTo>
                  <a:pt x="3942" y="18469"/>
                </a:lnTo>
                <a:lnTo>
                  <a:pt x="3991" y="18469"/>
                </a:lnTo>
                <a:lnTo>
                  <a:pt x="4161" y="18420"/>
                </a:lnTo>
                <a:lnTo>
                  <a:pt x="4283" y="18347"/>
                </a:lnTo>
                <a:lnTo>
                  <a:pt x="4429" y="18250"/>
                </a:lnTo>
                <a:lnTo>
                  <a:pt x="4550" y="18152"/>
                </a:lnTo>
                <a:lnTo>
                  <a:pt x="4794" y="17909"/>
                </a:lnTo>
                <a:lnTo>
                  <a:pt x="5013" y="17690"/>
                </a:lnTo>
                <a:lnTo>
                  <a:pt x="5499" y="17203"/>
                </a:lnTo>
                <a:lnTo>
                  <a:pt x="5718" y="16936"/>
                </a:lnTo>
                <a:lnTo>
                  <a:pt x="5937" y="16668"/>
                </a:lnTo>
                <a:lnTo>
                  <a:pt x="5986" y="16571"/>
                </a:lnTo>
                <a:lnTo>
                  <a:pt x="5962" y="16498"/>
                </a:lnTo>
                <a:lnTo>
                  <a:pt x="5937" y="16425"/>
                </a:lnTo>
                <a:lnTo>
                  <a:pt x="5864" y="16376"/>
                </a:lnTo>
                <a:lnTo>
                  <a:pt x="5791" y="16328"/>
                </a:lnTo>
                <a:close/>
                <a:moveTo>
                  <a:pt x="15013" y="15987"/>
                </a:moveTo>
                <a:lnTo>
                  <a:pt x="14965" y="16011"/>
                </a:lnTo>
                <a:lnTo>
                  <a:pt x="14940" y="16084"/>
                </a:lnTo>
                <a:lnTo>
                  <a:pt x="14940" y="16133"/>
                </a:lnTo>
                <a:lnTo>
                  <a:pt x="14989" y="16303"/>
                </a:lnTo>
                <a:lnTo>
                  <a:pt x="15038" y="16449"/>
                </a:lnTo>
                <a:lnTo>
                  <a:pt x="15208" y="16717"/>
                </a:lnTo>
                <a:lnTo>
                  <a:pt x="15427" y="17082"/>
                </a:lnTo>
                <a:lnTo>
                  <a:pt x="15524" y="17252"/>
                </a:lnTo>
                <a:lnTo>
                  <a:pt x="15646" y="17422"/>
                </a:lnTo>
                <a:lnTo>
                  <a:pt x="16108" y="17933"/>
                </a:lnTo>
                <a:lnTo>
                  <a:pt x="16327" y="18225"/>
                </a:lnTo>
                <a:lnTo>
                  <a:pt x="16400" y="18371"/>
                </a:lnTo>
                <a:lnTo>
                  <a:pt x="16473" y="18517"/>
                </a:lnTo>
                <a:lnTo>
                  <a:pt x="16522" y="18590"/>
                </a:lnTo>
                <a:lnTo>
                  <a:pt x="16595" y="18639"/>
                </a:lnTo>
                <a:lnTo>
                  <a:pt x="16668" y="18688"/>
                </a:lnTo>
                <a:lnTo>
                  <a:pt x="16765" y="18688"/>
                </a:lnTo>
                <a:lnTo>
                  <a:pt x="16838" y="18663"/>
                </a:lnTo>
                <a:lnTo>
                  <a:pt x="16887" y="18615"/>
                </a:lnTo>
                <a:lnTo>
                  <a:pt x="16936" y="18566"/>
                </a:lnTo>
                <a:lnTo>
                  <a:pt x="16936" y="18469"/>
                </a:lnTo>
                <a:lnTo>
                  <a:pt x="16911" y="18298"/>
                </a:lnTo>
                <a:lnTo>
                  <a:pt x="16838" y="18128"/>
                </a:lnTo>
                <a:lnTo>
                  <a:pt x="16765" y="17982"/>
                </a:lnTo>
                <a:lnTo>
                  <a:pt x="16668" y="17836"/>
                </a:lnTo>
                <a:lnTo>
                  <a:pt x="16449" y="17568"/>
                </a:lnTo>
                <a:lnTo>
                  <a:pt x="16206" y="17325"/>
                </a:lnTo>
                <a:lnTo>
                  <a:pt x="16060" y="17155"/>
                </a:lnTo>
                <a:lnTo>
                  <a:pt x="15938" y="16984"/>
                </a:lnTo>
                <a:lnTo>
                  <a:pt x="15695" y="16595"/>
                </a:lnTo>
                <a:lnTo>
                  <a:pt x="15573" y="16401"/>
                </a:lnTo>
                <a:lnTo>
                  <a:pt x="15427" y="16230"/>
                </a:lnTo>
                <a:lnTo>
                  <a:pt x="15281" y="16109"/>
                </a:lnTo>
                <a:lnTo>
                  <a:pt x="15086" y="15987"/>
                </a:lnTo>
                <a:close/>
                <a:moveTo>
                  <a:pt x="10439" y="17666"/>
                </a:moveTo>
                <a:lnTo>
                  <a:pt x="10342" y="17787"/>
                </a:lnTo>
                <a:lnTo>
                  <a:pt x="10293" y="17909"/>
                </a:lnTo>
                <a:lnTo>
                  <a:pt x="10244" y="18055"/>
                </a:lnTo>
                <a:lnTo>
                  <a:pt x="10244" y="18201"/>
                </a:lnTo>
                <a:lnTo>
                  <a:pt x="10196" y="18517"/>
                </a:lnTo>
                <a:lnTo>
                  <a:pt x="10196" y="18688"/>
                </a:lnTo>
                <a:lnTo>
                  <a:pt x="10244" y="18834"/>
                </a:lnTo>
                <a:lnTo>
                  <a:pt x="10293" y="18882"/>
                </a:lnTo>
                <a:lnTo>
                  <a:pt x="10342" y="18907"/>
                </a:lnTo>
                <a:lnTo>
                  <a:pt x="10415" y="18882"/>
                </a:lnTo>
                <a:lnTo>
                  <a:pt x="10463" y="18858"/>
                </a:lnTo>
                <a:lnTo>
                  <a:pt x="10512" y="18809"/>
                </a:lnTo>
                <a:lnTo>
                  <a:pt x="10561" y="18736"/>
                </a:lnTo>
                <a:lnTo>
                  <a:pt x="10585" y="18615"/>
                </a:lnTo>
                <a:lnTo>
                  <a:pt x="10585" y="18323"/>
                </a:lnTo>
                <a:lnTo>
                  <a:pt x="10609" y="18031"/>
                </a:lnTo>
                <a:lnTo>
                  <a:pt x="10609" y="17885"/>
                </a:lnTo>
                <a:lnTo>
                  <a:pt x="10585" y="17739"/>
                </a:lnTo>
                <a:lnTo>
                  <a:pt x="10561" y="17690"/>
                </a:lnTo>
                <a:lnTo>
                  <a:pt x="10536" y="17666"/>
                </a:lnTo>
                <a:close/>
                <a:moveTo>
                  <a:pt x="8638" y="17349"/>
                </a:moveTo>
                <a:lnTo>
                  <a:pt x="8492" y="17471"/>
                </a:lnTo>
                <a:lnTo>
                  <a:pt x="8395" y="17593"/>
                </a:lnTo>
                <a:lnTo>
                  <a:pt x="8322" y="17739"/>
                </a:lnTo>
                <a:lnTo>
                  <a:pt x="8249" y="17909"/>
                </a:lnTo>
                <a:lnTo>
                  <a:pt x="8176" y="18250"/>
                </a:lnTo>
                <a:lnTo>
                  <a:pt x="8103" y="18590"/>
                </a:lnTo>
                <a:lnTo>
                  <a:pt x="7908" y="19369"/>
                </a:lnTo>
                <a:lnTo>
                  <a:pt x="7860" y="19758"/>
                </a:lnTo>
                <a:lnTo>
                  <a:pt x="7835" y="19953"/>
                </a:lnTo>
                <a:lnTo>
                  <a:pt x="7835" y="20148"/>
                </a:lnTo>
                <a:lnTo>
                  <a:pt x="7860" y="20221"/>
                </a:lnTo>
                <a:lnTo>
                  <a:pt x="7908" y="20269"/>
                </a:lnTo>
                <a:lnTo>
                  <a:pt x="7933" y="20318"/>
                </a:lnTo>
                <a:lnTo>
                  <a:pt x="8006" y="20342"/>
                </a:lnTo>
                <a:lnTo>
                  <a:pt x="8103" y="20342"/>
                </a:lnTo>
                <a:lnTo>
                  <a:pt x="8176" y="20318"/>
                </a:lnTo>
                <a:lnTo>
                  <a:pt x="8200" y="20245"/>
                </a:lnTo>
                <a:lnTo>
                  <a:pt x="8273" y="20099"/>
                </a:lnTo>
                <a:lnTo>
                  <a:pt x="8346" y="19929"/>
                </a:lnTo>
                <a:lnTo>
                  <a:pt x="8419" y="19588"/>
                </a:lnTo>
                <a:lnTo>
                  <a:pt x="8517" y="18882"/>
                </a:lnTo>
                <a:lnTo>
                  <a:pt x="8614" y="18517"/>
                </a:lnTo>
                <a:lnTo>
                  <a:pt x="8711" y="18152"/>
                </a:lnTo>
                <a:lnTo>
                  <a:pt x="8760" y="17958"/>
                </a:lnTo>
                <a:lnTo>
                  <a:pt x="8784" y="17763"/>
                </a:lnTo>
                <a:lnTo>
                  <a:pt x="8784" y="17593"/>
                </a:lnTo>
                <a:lnTo>
                  <a:pt x="8784" y="17422"/>
                </a:lnTo>
                <a:lnTo>
                  <a:pt x="8760" y="17374"/>
                </a:lnTo>
                <a:lnTo>
                  <a:pt x="8711" y="17349"/>
                </a:lnTo>
                <a:close/>
                <a:moveTo>
                  <a:pt x="12093" y="17374"/>
                </a:moveTo>
                <a:lnTo>
                  <a:pt x="12045" y="17398"/>
                </a:lnTo>
                <a:lnTo>
                  <a:pt x="11996" y="17398"/>
                </a:lnTo>
                <a:lnTo>
                  <a:pt x="11947" y="17447"/>
                </a:lnTo>
                <a:lnTo>
                  <a:pt x="11923" y="17495"/>
                </a:lnTo>
                <a:lnTo>
                  <a:pt x="11923" y="17544"/>
                </a:lnTo>
                <a:lnTo>
                  <a:pt x="11947" y="17836"/>
                </a:lnTo>
                <a:lnTo>
                  <a:pt x="11972" y="18152"/>
                </a:lnTo>
                <a:lnTo>
                  <a:pt x="12093" y="18761"/>
                </a:lnTo>
                <a:lnTo>
                  <a:pt x="12166" y="19199"/>
                </a:lnTo>
                <a:lnTo>
                  <a:pt x="12215" y="19661"/>
                </a:lnTo>
                <a:lnTo>
                  <a:pt x="12239" y="19904"/>
                </a:lnTo>
                <a:lnTo>
                  <a:pt x="12288" y="20123"/>
                </a:lnTo>
                <a:lnTo>
                  <a:pt x="12337" y="20342"/>
                </a:lnTo>
                <a:lnTo>
                  <a:pt x="12434" y="20561"/>
                </a:lnTo>
                <a:lnTo>
                  <a:pt x="12483" y="20610"/>
                </a:lnTo>
                <a:lnTo>
                  <a:pt x="12556" y="20659"/>
                </a:lnTo>
                <a:lnTo>
                  <a:pt x="12629" y="20659"/>
                </a:lnTo>
                <a:lnTo>
                  <a:pt x="12702" y="20634"/>
                </a:lnTo>
                <a:lnTo>
                  <a:pt x="12775" y="20610"/>
                </a:lnTo>
                <a:lnTo>
                  <a:pt x="12823" y="20537"/>
                </a:lnTo>
                <a:lnTo>
                  <a:pt x="12848" y="20464"/>
                </a:lnTo>
                <a:lnTo>
                  <a:pt x="12848" y="20391"/>
                </a:lnTo>
                <a:lnTo>
                  <a:pt x="12750" y="19953"/>
                </a:lnTo>
                <a:lnTo>
                  <a:pt x="12702" y="19491"/>
                </a:lnTo>
                <a:lnTo>
                  <a:pt x="12629" y="19053"/>
                </a:lnTo>
                <a:lnTo>
                  <a:pt x="12556" y="18639"/>
                </a:lnTo>
                <a:lnTo>
                  <a:pt x="12483" y="18323"/>
                </a:lnTo>
                <a:lnTo>
                  <a:pt x="12434" y="18031"/>
                </a:lnTo>
                <a:lnTo>
                  <a:pt x="12361" y="17739"/>
                </a:lnTo>
                <a:lnTo>
                  <a:pt x="12288" y="17593"/>
                </a:lnTo>
                <a:lnTo>
                  <a:pt x="12239" y="17471"/>
                </a:lnTo>
                <a:lnTo>
                  <a:pt x="12191" y="17422"/>
                </a:lnTo>
                <a:lnTo>
                  <a:pt x="12142" y="17398"/>
                </a:lnTo>
                <a:lnTo>
                  <a:pt x="12093" y="17374"/>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735;p57"/>
          <p:cNvSpPr/>
          <p:nvPr/>
        </p:nvSpPr>
        <p:spPr>
          <a:xfrm>
            <a:off x="6945250" y="419431"/>
            <a:ext cx="702697" cy="415063"/>
          </a:xfrm>
          <a:custGeom>
            <a:avLst/>
            <a:gdLst/>
            <a:ahLst/>
            <a:cxnLst/>
            <a:rect l="l" t="t" r="r" b="b"/>
            <a:pathLst>
              <a:path w="19978" h="12216" extrusionOk="0">
                <a:moveTo>
                  <a:pt x="8128" y="560"/>
                </a:moveTo>
                <a:lnTo>
                  <a:pt x="8517" y="609"/>
                </a:lnTo>
                <a:lnTo>
                  <a:pt x="8055" y="925"/>
                </a:lnTo>
                <a:lnTo>
                  <a:pt x="7617" y="1193"/>
                </a:lnTo>
                <a:lnTo>
                  <a:pt x="7422" y="1339"/>
                </a:lnTo>
                <a:lnTo>
                  <a:pt x="7325" y="1436"/>
                </a:lnTo>
                <a:lnTo>
                  <a:pt x="7252" y="1534"/>
                </a:lnTo>
                <a:lnTo>
                  <a:pt x="7252" y="1582"/>
                </a:lnTo>
                <a:lnTo>
                  <a:pt x="7252" y="1655"/>
                </a:lnTo>
                <a:lnTo>
                  <a:pt x="7300" y="1680"/>
                </a:lnTo>
                <a:lnTo>
                  <a:pt x="7349" y="1704"/>
                </a:lnTo>
                <a:lnTo>
                  <a:pt x="7471" y="1704"/>
                </a:lnTo>
                <a:lnTo>
                  <a:pt x="7592" y="1680"/>
                </a:lnTo>
                <a:lnTo>
                  <a:pt x="7836" y="1582"/>
                </a:lnTo>
                <a:lnTo>
                  <a:pt x="8055" y="1436"/>
                </a:lnTo>
                <a:lnTo>
                  <a:pt x="8274" y="1315"/>
                </a:lnTo>
                <a:lnTo>
                  <a:pt x="8711" y="1023"/>
                </a:lnTo>
                <a:lnTo>
                  <a:pt x="9149" y="731"/>
                </a:lnTo>
                <a:lnTo>
                  <a:pt x="9393" y="828"/>
                </a:lnTo>
                <a:lnTo>
                  <a:pt x="9660" y="925"/>
                </a:lnTo>
                <a:lnTo>
                  <a:pt x="9320" y="1071"/>
                </a:lnTo>
                <a:lnTo>
                  <a:pt x="9003" y="1217"/>
                </a:lnTo>
                <a:lnTo>
                  <a:pt x="8736" y="1339"/>
                </a:lnTo>
                <a:lnTo>
                  <a:pt x="8492" y="1509"/>
                </a:lnTo>
                <a:lnTo>
                  <a:pt x="8371" y="1607"/>
                </a:lnTo>
                <a:lnTo>
                  <a:pt x="8274" y="1728"/>
                </a:lnTo>
                <a:lnTo>
                  <a:pt x="8201" y="1850"/>
                </a:lnTo>
                <a:lnTo>
                  <a:pt x="8152" y="1996"/>
                </a:lnTo>
                <a:lnTo>
                  <a:pt x="8152" y="2045"/>
                </a:lnTo>
                <a:lnTo>
                  <a:pt x="8176" y="2045"/>
                </a:lnTo>
                <a:lnTo>
                  <a:pt x="8201" y="2069"/>
                </a:lnTo>
                <a:lnTo>
                  <a:pt x="8225" y="2069"/>
                </a:lnTo>
                <a:lnTo>
                  <a:pt x="8492" y="1947"/>
                </a:lnTo>
                <a:lnTo>
                  <a:pt x="8711" y="1801"/>
                </a:lnTo>
                <a:lnTo>
                  <a:pt x="8955" y="1680"/>
                </a:lnTo>
                <a:lnTo>
                  <a:pt x="9198" y="1558"/>
                </a:lnTo>
                <a:lnTo>
                  <a:pt x="9417" y="1485"/>
                </a:lnTo>
                <a:lnTo>
                  <a:pt x="9660" y="1412"/>
                </a:lnTo>
                <a:lnTo>
                  <a:pt x="9904" y="1339"/>
                </a:lnTo>
                <a:lnTo>
                  <a:pt x="10123" y="1266"/>
                </a:lnTo>
                <a:lnTo>
                  <a:pt x="10463" y="1558"/>
                </a:lnTo>
                <a:lnTo>
                  <a:pt x="10269" y="1582"/>
                </a:lnTo>
                <a:lnTo>
                  <a:pt x="10050" y="1631"/>
                </a:lnTo>
                <a:lnTo>
                  <a:pt x="9660" y="1777"/>
                </a:lnTo>
                <a:lnTo>
                  <a:pt x="9490" y="1874"/>
                </a:lnTo>
                <a:lnTo>
                  <a:pt x="9295" y="1947"/>
                </a:lnTo>
                <a:lnTo>
                  <a:pt x="9101" y="2045"/>
                </a:lnTo>
                <a:lnTo>
                  <a:pt x="8955" y="2191"/>
                </a:lnTo>
                <a:lnTo>
                  <a:pt x="8930" y="2239"/>
                </a:lnTo>
                <a:lnTo>
                  <a:pt x="8930" y="2264"/>
                </a:lnTo>
                <a:lnTo>
                  <a:pt x="8930" y="2337"/>
                </a:lnTo>
                <a:lnTo>
                  <a:pt x="9003" y="2410"/>
                </a:lnTo>
                <a:lnTo>
                  <a:pt x="9076" y="2410"/>
                </a:lnTo>
                <a:lnTo>
                  <a:pt x="9320" y="2361"/>
                </a:lnTo>
                <a:lnTo>
                  <a:pt x="9539" y="2288"/>
                </a:lnTo>
                <a:lnTo>
                  <a:pt x="9977" y="2093"/>
                </a:lnTo>
                <a:lnTo>
                  <a:pt x="10147" y="2045"/>
                </a:lnTo>
                <a:lnTo>
                  <a:pt x="10317" y="1947"/>
                </a:lnTo>
                <a:lnTo>
                  <a:pt x="10463" y="1850"/>
                </a:lnTo>
                <a:lnTo>
                  <a:pt x="10585" y="1704"/>
                </a:lnTo>
                <a:lnTo>
                  <a:pt x="10804" y="1972"/>
                </a:lnTo>
                <a:lnTo>
                  <a:pt x="10390" y="2191"/>
                </a:lnTo>
                <a:lnTo>
                  <a:pt x="10196" y="2288"/>
                </a:lnTo>
                <a:lnTo>
                  <a:pt x="10001" y="2385"/>
                </a:lnTo>
                <a:lnTo>
                  <a:pt x="9904" y="2434"/>
                </a:lnTo>
                <a:lnTo>
                  <a:pt x="9831" y="2507"/>
                </a:lnTo>
                <a:lnTo>
                  <a:pt x="9758" y="2604"/>
                </a:lnTo>
                <a:lnTo>
                  <a:pt x="9709" y="2702"/>
                </a:lnTo>
                <a:lnTo>
                  <a:pt x="9709" y="2726"/>
                </a:lnTo>
                <a:lnTo>
                  <a:pt x="9733" y="2750"/>
                </a:lnTo>
                <a:lnTo>
                  <a:pt x="9782" y="2775"/>
                </a:lnTo>
                <a:lnTo>
                  <a:pt x="10001" y="2775"/>
                </a:lnTo>
                <a:lnTo>
                  <a:pt x="10220" y="2702"/>
                </a:lnTo>
                <a:lnTo>
                  <a:pt x="10634" y="2507"/>
                </a:lnTo>
                <a:lnTo>
                  <a:pt x="10853" y="2434"/>
                </a:lnTo>
                <a:lnTo>
                  <a:pt x="11072" y="2361"/>
                </a:lnTo>
                <a:lnTo>
                  <a:pt x="11096" y="2361"/>
                </a:lnTo>
                <a:lnTo>
                  <a:pt x="11145" y="2458"/>
                </a:lnTo>
                <a:lnTo>
                  <a:pt x="10926" y="2556"/>
                </a:lnTo>
                <a:lnTo>
                  <a:pt x="10707" y="2677"/>
                </a:lnTo>
                <a:lnTo>
                  <a:pt x="10269" y="2945"/>
                </a:lnTo>
                <a:lnTo>
                  <a:pt x="10244" y="2994"/>
                </a:lnTo>
                <a:lnTo>
                  <a:pt x="10244" y="3042"/>
                </a:lnTo>
                <a:lnTo>
                  <a:pt x="10269" y="3067"/>
                </a:lnTo>
                <a:lnTo>
                  <a:pt x="10317" y="3091"/>
                </a:lnTo>
                <a:lnTo>
                  <a:pt x="10561" y="3067"/>
                </a:lnTo>
                <a:lnTo>
                  <a:pt x="10804" y="2994"/>
                </a:lnTo>
                <a:lnTo>
                  <a:pt x="11047" y="2896"/>
                </a:lnTo>
                <a:lnTo>
                  <a:pt x="11291" y="2775"/>
                </a:lnTo>
                <a:lnTo>
                  <a:pt x="11388" y="3091"/>
                </a:lnTo>
                <a:lnTo>
                  <a:pt x="11291" y="3091"/>
                </a:lnTo>
                <a:lnTo>
                  <a:pt x="11218" y="3115"/>
                </a:lnTo>
                <a:lnTo>
                  <a:pt x="11047" y="3164"/>
                </a:lnTo>
                <a:lnTo>
                  <a:pt x="10853" y="3286"/>
                </a:lnTo>
                <a:lnTo>
                  <a:pt x="10780" y="3334"/>
                </a:lnTo>
                <a:lnTo>
                  <a:pt x="10707" y="3432"/>
                </a:lnTo>
                <a:lnTo>
                  <a:pt x="10707" y="3505"/>
                </a:lnTo>
                <a:lnTo>
                  <a:pt x="10731" y="3553"/>
                </a:lnTo>
                <a:lnTo>
                  <a:pt x="10780" y="3602"/>
                </a:lnTo>
                <a:lnTo>
                  <a:pt x="10828" y="3602"/>
                </a:lnTo>
                <a:lnTo>
                  <a:pt x="10999" y="3553"/>
                </a:lnTo>
                <a:lnTo>
                  <a:pt x="11169" y="3505"/>
                </a:lnTo>
                <a:lnTo>
                  <a:pt x="11339" y="3456"/>
                </a:lnTo>
                <a:lnTo>
                  <a:pt x="11412" y="3432"/>
                </a:lnTo>
                <a:lnTo>
                  <a:pt x="11461" y="3383"/>
                </a:lnTo>
                <a:lnTo>
                  <a:pt x="11534" y="3602"/>
                </a:lnTo>
                <a:lnTo>
                  <a:pt x="11461" y="3626"/>
                </a:lnTo>
                <a:lnTo>
                  <a:pt x="11388" y="3675"/>
                </a:lnTo>
                <a:lnTo>
                  <a:pt x="11291" y="3724"/>
                </a:lnTo>
                <a:lnTo>
                  <a:pt x="11193" y="3772"/>
                </a:lnTo>
                <a:lnTo>
                  <a:pt x="11193" y="3821"/>
                </a:lnTo>
                <a:lnTo>
                  <a:pt x="11193" y="3845"/>
                </a:lnTo>
                <a:lnTo>
                  <a:pt x="11291" y="3894"/>
                </a:lnTo>
                <a:lnTo>
                  <a:pt x="11412" y="3943"/>
                </a:lnTo>
                <a:lnTo>
                  <a:pt x="11534" y="3943"/>
                </a:lnTo>
                <a:lnTo>
                  <a:pt x="11631" y="3894"/>
                </a:lnTo>
                <a:lnTo>
                  <a:pt x="11680" y="3967"/>
                </a:lnTo>
                <a:lnTo>
                  <a:pt x="11777" y="4016"/>
                </a:lnTo>
                <a:lnTo>
                  <a:pt x="11850" y="4040"/>
                </a:lnTo>
                <a:lnTo>
                  <a:pt x="11948" y="4040"/>
                </a:lnTo>
                <a:lnTo>
                  <a:pt x="12021" y="4016"/>
                </a:lnTo>
                <a:lnTo>
                  <a:pt x="12094" y="3967"/>
                </a:lnTo>
                <a:lnTo>
                  <a:pt x="12142" y="3894"/>
                </a:lnTo>
                <a:lnTo>
                  <a:pt x="12142" y="3797"/>
                </a:lnTo>
                <a:lnTo>
                  <a:pt x="12069" y="3359"/>
                </a:lnTo>
                <a:lnTo>
                  <a:pt x="11972" y="2945"/>
                </a:lnTo>
                <a:lnTo>
                  <a:pt x="12240" y="2726"/>
                </a:lnTo>
                <a:lnTo>
                  <a:pt x="12507" y="2531"/>
                </a:lnTo>
                <a:lnTo>
                  <a:pt x="12653" y="2458"/>
                </a:lnTo>
                <a:lnTo>
                  <a:pt x="12824" y="2410"/>
                </a:lnTo>
                <a:lnTo>
                  <a:pt x="12994" y="2361"/>
                </a:lnTo>
                <a:lnTo>
                  <a:pt x="13164" y="2337"/>
                </a:lnTo>
                <a:lnTo>
                  <a:pt x="13383" y="2337"/>
                </a:lnTo>
                <a:lnTo>
                  <a:pt x="13627" y="2385"/>
                </a:lnTo>
                <a:lnTo>
                  <a:pt x="13481" y="2458"/>
                </a:lnTo>
                <a:lnTo>
                  <a:pt x="13359" y="2556"/>
                </a:lnTo>
                <a:lnTo>
                  <a:pt x="13262" y="2702"/>
                </a:lnTo>
                <a:lnTo>
                  <a:pt x="13237" y="2775"/>
                </a:lnTo>
                <a:lnTo>
                  <a:pt x="13213" y="2848"/>
                </a:lnTo>
                <a:lnTo>
                  <a:pt x="13213" y="2896"/>
                </a:lnTo>
                <a:lnTo>
                  <a:pt x="13237" y="2921"/>
                </a:lnTo>
                <a:lnTo>
                  <a:pt x="13286" y="2945"/>
                </a:lnTo>
                <a:lnTo>
                  <a:pt x="13310" y="2921"/>
                </a:lnTo>
                <a:lnTo>
                  <a:pt x="13602" y="2750"/>
                </a:lnTo>
                <a:lnTo>
                  <a:pt x="13870" y="2604"/>
                </a:lnTo>
                <a:lnTo>
                  <a:pt x="14065" y="2507"/>
                </a:lnTo>
                <a:lnTo>
                  <a:pt x="14308" y="2629"/>
                </a:lnTo>
                <a:lnTo>
                  <a:pt x="14551" y="2750"/>
                </a:lnTo>
                <a:lnTo>
                  <a:pt x="14405" y="2775"/>
                </a:lnTo>
                <a:lnTo>
                  <a:pt x="14259" y="2823"/>
                </a:lnTo>
                <a:lnTo>
                  <a:pt x="14113" y="2872"/>
                </a:lnTo>
                <a:lnTo>
                  <a:pt x="13967" y="2945"/>
                </a:lnTo>
                <a:lnTo>
                  <a:pt x="13846" y="3018"/>
                </a:lnTo>
                <a:lnTo>
                  <a:pt x="13724" y="3115"/>
                </a:lnTo>
                <a:lnTo>
                  <a:pt x="13627" y="3213"/>
                </a:lnTo>
                <a:lnTo>
                  <a:pt x="13554" y="3310"/>
                </a:lnTo>
                <a:lnTo>
                  <a:pt x="13554" y="3359"/>
                </a:lnTo>
                <a:lnTo>
                  <a:pt x="13554" y="3407"/>
                </a:lnTo>
                <a:lnTo>
                  <a:pt x="13602" y="3456"/>
                </a:lnTo>
                <a:lnTo>
                  <a:pt x="13651" y="3480"/>
                </a:lnTo>
                <a:lnTo>
                  <a:pt x="13797" y="3456"/>
                </a:lnTo>
                <a:lnTo>
                  <a:pt x="13943" y="3407"/>
                </a:lnTo>
                <a:lnTo>
                  <a:pt x="14211" y="3286"/>
                </a:lnTo>
                <a:lnTo>
                  <a:pt x="14381" y="3237"/>
                </a:lnTo>
                <a:lnTo>
                  <a:pt x="14527" y="3188"/>
                </a:lnTo>
                <a:lnTo>
                  <a:pt x="14697" y="3140"/>
                </a:lnTo>
                <a:lnTo>
                  <a:pt x="14843" y="3091"/>
                </a:lnTo>
                <a:lnTo>
                  <a:pt x="14892" y="3067"/>
                </a:lnTo>
                <a:lnTo>
                  <a:pt x="14916" y="3018"/>
                </a:lnTo>
                <a:lnTo>
                  <a:pt x="15038" y="3140"/>
                </a:lnTo>
                <a:lnTo>
                  <a:pt x="14770" y="3213"/>
                </a:lnTo>
                <a:lnTo>
                  <a:pt x="14551" y="3261"/>
                </a:lnTo>
                <a:lnTo>
                  <a:pt x="14332" y="3359"/>
                </a:lnTo>
                <a:lnTo>
                  <a:pt x="14211" y="3432"/>
                </a:lnTo>
                <a:lnTo>
                  <a:pt x="14113" y="3505"/>
                </a:lnTo>
                <a:lnTo>
                  <a:pt x="14040" y="3578"/>
                </a:lnTo>
                <a:lnTo>
                  <a:pt x="13992" y="3675"/>
                </a:lnTo>
                <a:lnTo>
                  <a:pt x="13967" y="3748"/>
                </a:lnTo>
                <a:lnTo>
                  <a:pt x="13992" y="3821"/>
                </a:lnTo>
                <a:lnTo>
                  <a:pt x="14040" y="3845"/>
                </a:lnTo>
                <a:lnTo>
                  <a:pt x="14113" y="3845"/>
                </a:lnTo>
                <a:lnTo>
                  <a:pt x="14551" y="3724"/>
                </a:lnTo>
                <a:lnTo>
                  <a:pt x="14989" y="3602"/>
                </a:lnTo>
                <a:lnTo>
                  <a:pt x="15184" y="3578"/>
                </a:lnTo>
                <a:lnTo>
                  <a:pt x="15379" y="3505"/>
                </a:lnTo>
                <a:lnTo>
                  <a:pt x="15452" y="3602"/>
                </a:lnTo>
                <a:lnTo>
                  <a:pt x="15208" y="3675"/>
                </a:lnTo>
                <a:lnTo>
                  <a:pt x="15014" y="3748"/>
                </a:lnTo>
                <a:lnTo>
                  <a:pt x="14843" y="3845"/>
                </a:lnTo>
                <a:lnTo>
                  <a:pt x="14673" y="3967"/>
                </a:lnTo>
                <a:lnTo>
                  <a:pt x="14503" y="4089"/>
                </a:lnTo>
                <a:lnTo>
                  <a:pt x="14478" y="4113"/>
                </a:lnTo>
                <a:lnTo>
                  <a:pt x="14478" y="4162"/>
                </a:lnTo>
                <a:lnTo>
                  <a:pt x="14503" y="4210"/>
                </a:lnTo>
                <a:lnTo>
                  <a:pt x="14551" y="4259"/>
                </a:lnTo>
                <a:lnTo>
                  <a:pt x="14600" y="4259"/>
                </a:lnTo>
                <a:lnTo>
                  <a:pt x="15452" y="4016"/>
                </a:lnTo>
                <a:lnTo>
                  <a:pt x="15671" y="3967"/>
                </a:lnTo>
                <a:lnTo>
                  <a:pt x="15768" y="4186"/>
                </a:lnTo>
                <a:lnTo>
                  <a:pt x="15549" y="4259"/>
                </a:lnTo>
                <a:lnTo>
                  <a:pt x="15330" y="4332"/>
                </a:lnTo>
                <a:lnTo>
                  <a:pt x="15111" y="4429"/>
                </a:lnTo>
                <a:lnTo>
                  <a:pt x="14916" y="4551"/>
                </a:lnTo>
                <a:lnTo>
                  <a:pt x="14892" y="4600"/>
                </a:lnTo>
                <a:lnTo>
                  <a:pt x="14916" y="4648"/>
                </a:lnTo>
                <a:lnTo>
                  <a:pt x="14941" y="4697"/>
                </a:lnTo>
                <a:lnTo>
                  <a:pt x="15014" y="4697"/>
                </a:lnTo>
                <a:lnTo>
                  <a:pt x="15354" y="4624"/>
                </a:lnTo>
                <a:lnTo>
                  <a:pt x="15719" y="4551"/>
                </a:lnTo>
                <a:lnTo>
                  <a:pt x="15500" y="4648"/>
                </a:lnTo>
                <a:lnTo>
                  <a:pt x="15281" y="4746"/>
                </a:lnTo>
                <a:lnTo>
                  <a:pt x="15257" y="4770"/>
                </a:lnTo>
                <a:lnTo>
                  <a:pt x="15233" y="4819"/>
                </a:lnTo>
                <a:lnTo>
                  <a:pt x="15233" y="4867"/>
                </a:lnTo>
                <a:lnTo>
                  <a:pt x="15281" y="4940"/>
                </a:lnTo>
                <a:lnTo>
                  <a:pt x="15354" y="4940"/>
                </a:lnTo>
                <a:lnTo>
                  <a:pt x="15841" y="4867"/>
                </a:lnTo>
                <a:lnTo>
                  <a:pt x="15841" y="4989"/>
                </a:lnTo>
                <a:lnTo>
                  <a:pt x="15695" y="5013"/>
                </a:lnTo>
                <a:lnTo>
                  <a:pt x="15598" y="5038"/>
                </a:lnTo>
                <a:lnTo>
                  <a:pt x="15525" y="5086"/>
                </a:lnTo>
                <a:lnTo>
                  <a:pt x="15379" y="5208"/>
                </a:lnTo>
                <a:lnTo>
                  <a:pt x="15354" y="5281"/>
                </a:lnTo>
                <a:lnTo>
                  <a:pt x="15379" y="5330"/>
                </a:lnTo>
                <a:lnTo>
                  <a:pt x="15427" y="5378"/>
                </a:lnTo>
                <a:lnTo>
                  <a:pt x="15476" y="5378"/>
                </a:lnTo>
                <a:lnTo>
                  <a:pt x="15622" y="5354"/>
                </a:lnTo>
                <a:lnTo>
                  <a:pt x="15768" y="5378"/>
                </a:lnTo>
                <a:lnTo>
                  <a:pt x="15768" y="5427"/>
                </a:lnTo>
                <a:lnTo>
                  <a:pt x="15768" y="5524"/>
                </a:lnTo>
                <a:lnTo>
                  <a:pt x="15792" y="5622"/>
                </a:lnTo>
                <a:lnTo>
                  <a:pt x="15865" y="5695"/>
                </a:lnTo>
                <a:lnTo>
                  <a:pt x="15938" y="5768"/>
                </a:lnTo>
                <a:lnTo>
                  <a:pt x="16036" y="5792"/>
                </a:lnTo>
                <a:lnTo>
                  <a:pt x="16133" y="5792"/>
                </a:lnTo>
                <a:lnTo>
                  <a:pt x="16206" y="5768"/>
                </a:lnTo>
                <a:lnTo>
                  <a:pt x="16279" y="5695"/>
                </a:lnTo>
                <a:lnTo>
                  <a:pt x="16328" y="5695"/>
                </a:lnTo>
                <a:lnTo>
                  <a:pt x="16619" y="5622"/>
                </a:lnTo>
                <a:lnTo>
                  <a:pt x="16911" y="5597"/>
                </a:lnTo>
                <a:lnTo>
                  <a:pt x="17179" y="5597"/>
                </a:lnTo>
                <a:lnTo>
                  <a:pt x="17422" y="5646"/>
                </a:lnTo>
                <a:lnTo>
                  <a:pt x="17276" y="5695"/>
                </a:lnTo>
                <a:lnTo>
                  <a:pt x="17106" y="5768"/>
                </a:lnTo>
                <a:lnTo>
                  <a:pt x="16936" y="5865"/>
                </a:lnTo>
                <a:lnTo>
                  <a:pt x="16814" y="5987"/>
                </a:lnTo>
                <a:lnTo>
                  <a:pt x="16765" y="6060"/>
                </a:lnTo>
                <a:lnTo>
                  <a:pt x="16717" y="6133"/>
                </a:lnTo>
                <a:lnTo>
                  <a:pt x="16717" y="6206"/>
                </a:lnTo>
                <a:lnTo>
                  <a:pt x="16765" y="6279"/>
                </a:lnTo>
                <a:lnTo>
                  <a:pt x="16838" y="6303"/>
                </a:lnTo>
                <a:lnTo>
                  <a:pt x="16911" y="6279"/>
                </a:lnTo>
                <a:lnTo>
                  <a:pt x="17179" y="6157"/>
                </a:lnTo>
                <a:lnTo>
                  <a:pt x="17447" y="6060"/>
                </a:lnTo>
                <a:lnTo>
                  <a:pt x="17739" y="6011"/>
                </a:lnTo>
                <a:lnTo>
                  <a:pt x="17909" y="5962"/>
                </a:lnTo>
                <a:lnTo>
                  <a:pt x="18031" y="5914"/>
                </a:lnTo>
                <a:lnTo>
                  <a:pt x="18298" y="6133"/>
                </a:lnTo>
                <a:lnTo>
                  <a:pt x="18152" y="6181"/>
                </a:lnTo>
                <a:lnTo>
                  <a:pt x="17933" y="6254"/>
                </a:lnTo>
                <a:lnTo>
                  <a:pt x="17739" y="6352"/>
                </a:lnTo>
                <a:lnTo>
                  <a:pt x="17544" y="6473"/>
                </a:lnTo>
                <a:lnTo>
                  <a:pt x="17349" y="6595"/>
                </a:lnTo>
                <a:lnTo>
                  <a:pt x="17325" y="6668"/>
                </a:lnTo>
                <a:lnTo>
                  <a:pt x="17325" y="6741"/>
                </a:lnTo>
                <a:lnTo>
                  <a:pt x="17374" y="6790"/>
                </a:lnTo>
                <a:lnTo>
                  <a:pt x="17422" y="6814"/>
                </a:lnTo>
                <a:lnTo>
                  <a:pt x="17641" y="6765"/>
                </a:lnTo>
                <a:lnTo>
                  <a:pt x="17860" y="6717"/>
                </a:lnTo>
                <a:lnTo>
                  <a:pt x="18274" y="6595"/>
                </a:lnTo>
                <a:lnTo>
                  <a:pt x="18639" y="6473"/>
                </a:lnTo>
                <a:lnTo>
                  <a:pt x="18761" y="6644"/>
                </a:lnTo>
                <a:lnTo>
                  <a:pt x="18493" y="6717"/>
                </a:lnTo>
                <a:lnTo>
                  <a:pt x="18250" y="6814"/>
                </a:lnTo>
                <a:lnTo>
                  <a:pt x="18006" y="6960"/>
                </a:lnTo>
                <a:lnTo>
                  <a:pt x="17812" y="7130"/>
                </a:lnTo>
                <a:lnTo>
                  <a:pt x="17787" y="7155"/>
                </a:lnTo>
                <a:lnTo>
                  <a:pt x="17787" y="7179"/>
                </a:lnTo>
                <a:lnTo>
                  <a:pt x="17812" y="7252"/>
                </a:lnTo>
                <a:lnTo>
                  <a:pt x="17860" y="7276"/>
                </a:lnTo>
                <a:lnTo>
                  <a:pt x="17933" y="7276"/>
                </a:lnTo>
                <a:lnTo>
                  <a:pt x="18177" y="7179"/>
                </a:lnTo>
                <a:lnTo>
                  <a:pt x="18444" y="7130"/>
                </a:lnTo>
                <a:lnTo>
                  <a:pt x="18955" y="7033"/>
                </a:lnTo>
                <a:lnTo>
                  <a:pt x="19004" y="7106"/>
                </a:lnTo>
                <a:lnTo>
                  <a:pt x="18785" y="7155"/>
                </a:lnTo>
                <a:lnTo>
                  <a:pt x="18566" y="7203"/>
                </a:lnTo>
                <a:lnTo>
                  <a:pt x="18371" y="7301"/>
                </a:lnTo>
                <a:lnTo>
                  <a:pt x="18177" y="7398"/>
                </a:lnTo>
                <a:lnTo>
                  <a:pt x="18177" y="7447"/>
                </a:lnTo>
                <a:lnTo>
                  <a:pt x="18177" y="7471"/>
                </a:lnTo>
                <a:lnTo>
                  <a:pt x="18201" y="7471"/>
                </a:lnTo>
                <a:lnTo>
                  <a:pt x="18396" y="7495"/>
                </a:lnTo>
                <a:lnTo>
                  <a:pt x="18590" y="7495"/>
                </a:lnTo>
                <a:lnTo>
                  <a:pt x="18955" y="7447"/>
                </a:lnTo>
                <a:lnTo>
                  <a:pt x="19126" y="7422"/>
                </a:lnTo>
                <a:lnTo>
                  <a:pt x="19174" y="7544"/>
                </a:lnTo>
                <a:lnTo>
                  <a:pt x="18980" y="7568"/>
                </a:lnTo>
                <a:lnTo>
                  <a:pt x="18761" y="7617"/>
                </a:lnTo>
                <a:lnTo>
                  <a:pt x="18444" y="7714"/>
                </a:lnTo>
                <a:lnTo>
                  <a:pt x="18396" y="7763"/>
                </a:lnTo>
                <a:lnTo>
                  <a:pt x="18371" y="7836"/>
                </a:lnTo>
                <a:lnTo>
                  <a:pt x="18371" y="7909"/>
                </a:lnTo>
                <a:lnTo>
                  <a:pt x="18396" y="7933"/>
                </a:lnTo>
                <a:lnTo>
                  <a:pt x="18444" y="7957"/>
                </a:lnTo>
                <a:lnTo>
                  <a:pt x="18809" y="7982"/>
                </a:lnTo>
                <a:lnTo>
                  <a:pt x="19296" y="7982"/>
                </a:lnTo>
                <a:lnTo>
                  <a:pt x="19320" y="8201"/>
                </a:lnTo>
                <a:lnTo>
                  <a:pt x="19272" y="8201"/>
                </a:lnTo>
                <a:lnTo>
                  <a:pt x="19101" y="8176"/>
                </a:lnTo>
                <a:lnTo>
                  <a:pt x="18907" y="8201"/>
                </a:lnTo>
                <a:lnTo>
                  <a:pt x="18736" y="8225"/>
                </a:lnTo>
                <a:lnTo>
                  <a:pt x="18566" y="8274"/>
                </a:lnTo>
                <a:lnTo>
                  <a:pt x="18542" y="8298"/>
                </a:lnTo>
                <a:lnTo>
                  <a:pt x="18517" y="8322"/>
                </a:lnTo>
                <a:lnTo>
                  <a:pt x="18493" y="8420"/>
                </a:lnTo>
                <a:lnTo>
                  <a:pt x="18542" y="8468"/>
                </a:lnTo>
                <a:lnTo>
                  <a:pt x="18566" y="8493"/>
                </a:lnTo>
                <a:lnTo>
                  <a:pt x="18907" y="8493"/>
                </a:lnTo>
                <a:lnTo>
                  <a:pt x="19223" y="8517"/>
                </a:lnTo>
                <a:lnTo>
                  <a:pt x="19345" y="8541"/>
                </a:lnTo>
                <a:lnTo>
                  <a:pt x="19345" y="8833"/>
                </a:lnTo>
                <a:lnTo>
                  <a:pt x="19199" y="8785"/>
                </a:lnTo>
                <a:lnTo>
                  <a:pt x="18882" y="8785"/>
                </a:lnTo>
                <a:lnTo>
                  <a:pt x="18736" y="8809"/>
                </a:lnTo>
                <a:lnTo>
                  <a:pt x="18688" y="8833"/>
                </a:lnTo>
                <a:lnTo>
                  <a:pt x="18663" y="8858"/>
                </a:lnTo>
                <a:lnTo>
                  <a:pt x="18663" y="8931"/>
                </a:lnTo>
                <a:lnTo>
                  <a:pt x="18688" y="9004"/>
                </a:lnTo>
                <a:lnTo>
                  <a:pt x="18712" y="9004"/>
                </a:lnTo>
                <a:lnTo>
                  <a:pt x="18761" y="9028"/>
                </a:lnTo>
                <a:lnTo>
                  <a:pt x="18882" y="9028"/>
                </a:lnTo>
                <a:lnTo>
                  <a:pt x="19028" y="9077"/>
                </a:lnTo>
                <a:lnTo>
                  <a:pt x="19150" y="9125"/>
                </a:lnTo>
                <a:lnTo>
                  <a:pt x="19296" y="9174"/>
                </a:lnTo>
                <a:lnTo>
                  <a:pt x="19199" y="9466"/>
                </a:lnTo>
                <a:lnTo>
                  <a:pt x="18980" y="9417"/>
                </a:lnTo>
                <a:lnTo>
                  <a:pt x="18736" y="9417"/>
                </a:lnTo>
                <a:lnTo>
                  <a:pt x="18688" y="9442"/>
                </a:lnTo>
                <a:lnTo>
                  <a:pt x="18663" y="9466"/>
                </a:lnTo>
                <a:lnTo>
                  <a:pt x="18663" y="9515"/>
                </a:lnTo>
                <a:lnTo>
                  <a:pt x="18663" y="9563"/>
                </a:lnTo>
                <a:lnTo>
                  <a:pt x="18663" y="9612"/>
                </a:lnTo>
                <a:lnTo>
                  <a:pt x="18712" y="9636"/>
                </a:lnTo>
                <a:lnTo>
                  <a:pt x="18736" y="9661"/>
                </a:lnTo>
                <a:lnTo>
                  <a:pt x="18907" y="9709"/>
                </a:lnTo>
                <a:lnTo>
                  <a:pt x="19053" y="9758"/>
                </a:lnTo>
                <a:lnTo>
                  <a:pt x="18955" y="9928"/>
                </a:lnTo>
                <a:lnTo>
                  <a:pt x="18834" y="10099"/>
                </a:lnTo>
                <a:lnTo>
                  <a:pt x="18663" y="10074"/>
                </a:lnTo>
                <a:lnTo>
                  <a:pt x="18444" y="10074"/>
                </a:lnTo>
                <a:lnTo>
                  <a:pt x="18420" y="10099"/>
                </a:lnTo>
                <a:lnTo>
                  <a:pt x="18396" y="10172"/>
                </a:lnTo>
                <a:lnTo>
                  <a:pt x="18420" y="10220"/>
                </a:lnTo>
                <a:lnTo>
                  <a:pt x="18444" y="10245"/>
                </a:lnTo>
                <a:lnTo>
                  <a:pt x="18493" y="10245"/>
                </a:lnTo>
                <a:lnTo>
                  <a:pt x="18663" y="10269"/>
                </a:lnTo>
                <a:lnTo>
                  <a:pt x="18542" y="10391"/>
                </a:lnTo>
                <a:lnTo>
                  <a:pt x="18371" y="10512"/>
                </a:lnTo>
                <a:lnTo>
                  <a:pt x="18274" y="10464"/>
                </a:lnTo>
                <a:lnTo>
                  <a:pt x="18225" y="10439"/>
                </a:lnTo>
                <a:lnTo>
                  <a:pt x="18152" y="10439"/>
                </a:lnTo>
                <a:lnTo>
                  <a:pt x="18104" y="10488"/>
                </a:lnTo>
                <a:lnTo>
                  <a:pt x="18079" y="10537"/>
                </a:lnTo>
                <a:lnTo>
                  <a:pt x="18079" y="10610"/>
                </a:lnTo>
                <a:lnTo>
                  <a:pt x="18104" y="10658"/>
                </a:lnTo>
                <a:lnTo>
                  <a:pt x="17739" y="10829"/>
                </a:lnTo>
                <a:lnTo>
                  <a:pt x="17349" y="10950"/>
                </a:lnTo>
                <a:lnTo>
                  <a:pt x="16960" y="11023"/>
                </a:lnTo>
                <a:lnTo>
                  <a:pt x="16546" y="11096"/>
                </a:lnTo>
                <a:lnTo>
                  <a:pt x="16133" y="11121"/>
                </a:lnTo>
                <a:lnTo>
                  <a:pt x="15719" y="11145"/>
                </a:lnTo>
                <a:lnTo>
                  <a:pt x="14916" y="11169"/>
                </a:lnTo>
                <a:lnTo>
                  <a:pt x="13140" y="11194"/>
                </a:lnTo>
                <a:lnTo>
                  <a:pt x="12264" y="11242"/>
                </a:lnTo>
                <a:lnTo>
                  <a:pt x="11364" y="11340"/>
                </a:lnTo>
                <a:lnTo>
                  <a:pt x="10244" y="11461"/>
                </a:lnTo>
                <a:lnTo>
                  <a:pt x="9125" y="11559"/>
                </a:lnTo>
                <a:lnTo>
                  <a:pt x="8565" y="11583"/>
                </a:lnTo>
                <a:lnTo>
                  <a:pt x="8006" y="11583"/>
                </a:lnTo>
                <a:lnTo>
                  <a:pt x="7446" y="11559"/>
                </a:lnTo>
                <a:lnTo>
                  <a:pt x="6862" y="11510"/>
                </a:lnTo>
                <a:lnTo>
                  <a:pt x="5086" y="11364"/>
                </a:lnTo>
                <a:lnTo>
                  <a:pt x="4210" y="11242"/>
                </a:lnTo>
                <a:lnTo>
                  <a:pt x="3772" y="11169"/>
                </a:lnTo>
                <a:lnTo>
                  <a:pt x="3334" y="11072"/>
                </a:lnTo>
                <a:lnTo>
                  <a:pt x="2993" y="10999"/>
                </a:lnTo>
                <a:lnTo>
                  <a:pt x="2653" y="10877"/>
                </a:lnTo>
                <a:lnTo>
                  <a:pt x="2336" y="10756"/>
                </a:lnTo>
                <a:lnTo>
                  <a:pt x="2020" y="10610"/>
                </a:lnTo>
                <a:lnTo>
                  <a:pt x="1704" y="10439"/>
                </a:lnTo>
                <a:lnTo>
                  <a:pt x="1436" y="10245"/>
                </a:lnTo>
                <a:lnTo>
                  <a:pt x="1168" y="10001"/>
                </a:lnTo>
                <a:lnTo>
                  <a:pt x="949" y="9734"/>
                </a:lnTo>
                <a:lnTo>
                  <a:pt x="852" y="9588"/>
                </a:lnTo>
                <a:lnTo>
                  <a:pt x="779" y="9417"/>
                </a:lnTo>
                <a:lnTo>
                  <a:pt x="706" y="9271"/>
                </a:lnTo>
                <a:lnTo>
                  <a:pt x="657" y="9101"/>
                </a:lnTo>
                <a:lnTo>
                  <a:pt x="633" y="8931"/>
                </a:lnTo>
                <a:lnTo>
                  <a:pt x="609" y="8760"/>
                </a:lnTo>
                <a:lnTo>
                  <a:pt x="633" y="8420"/>
                </a:lnTo>
                <a:lnTo>
                  <a:pt x="682" y="8103"/>
                </a:lnTo>
                <a:lnTo>
                  <a:pt x="803" y="7763"/>
                </a:lnTo>
                <a:lnTo>
                  <a:pt x="949" y="7447"/>
                </a:lnTo>
                <a:lnTo>
                  <a:pt x="1120" y="7155"/>
                </a:lnTo>
                <a:lnTo>
                  <a:pt x="1387" y="6814"/>
                </a:lnTo>
                <a:lnTo>
                  <a:pt x="1679" y="6498"/>
                </a:lnTo>
                <a:lnTo>
                  <a:pt x="1996" y="6230"/>
                </a:lnTo>
                <a:lnTo>
                  <a:pt x="2336" y="5962"/>
                </a:lnTo>
                <a:lnTo>
                  <a:pt x="2336" y="5962"/>
                </a:lnTo>
                <a:lnTo>
                  <a:pt x="2117" y="6279"/>
                </a:lnTo>
                <a:lnTo>
                  <a:pt x="1898" y="6571"/>
                </a:lnTo>
                <a:lnTo>
                  <a:pt x="1874" y="6644"/>
                </a:lnTo>
                <a:lnTo>
                  <a:pt x="1898" y="6717"/>
                </a:lnTo>
                <a:lnTo>
                  <a:pt x="1947" y="6765"/>
                </a:lnTo>
                <a:lnTo>
                  <a:pt x="2044" y="6765"/>
                </a:lnTo>
                <a:lnTo>
                  <a:pt x="2117" y="6741"/>
                </a:lnTo>
                <a:lnTo>
                  <a:pt x="2190" y="6692"/>
                </a:lnTo>
                <a:lnTo>
                  <a:pt x="2336" y="6595"/>
                </a:lnTo>
                <a:lnTo>
                  <a:pt x="2458" y="6449"/>
                </a:lnTo>
                <a:lnTo>
                  <a:pt x="2555" y="6303"/>
                </a:lnTo>
                <a:lnTo>
                  <a:pt x="2847" y="5987"/>
                </a:lnTo>
                <a:lnTo>
                  <a:pt x="3164" y="5695"/>
                </a:lnTo>
                <a:lnTo>
                  <a:pt x="3188" y="5646"/>
                </a:lnTo>
                <a:lnTo>
                  <a:pt x="3212" y="5646"/>
                </a:lnTo>
                <a:lnTo>
                  <a:pt x="3091" y="5792"/>
                </a:lnTo>
                <a:lnTo>
                  <a:pt x="2847" y="6133"/>
                </a:lnTo>
                <a:lnTo>
                  <a:pt x="2774" y="6303"/>
                </a:lnTo>
                <a:lnTo>
                  <a:pt x="2677" y="6498"/>
                </a:lnTo>
                <a:lnTo>
                  <a:pt x="2677" y="6546"/>
                </a:lnTo>
                <a:lnTo>
                  <a:pt x="2726" y="6546"/>
                </a:lnTo>
                <a:lnTo>
                  <a:pt x="2896" y="6449"/>
                </a:lnTo>
                <a:lnTo>
                  <a:pt x="3066" y="6327"/>
                </a:lnTo>
                <a:lnTo>
                  <a:pt x="3212" y="6206"/>
                </a:lnTo>
                <a:lnTo>
                  <a:pt x="3334" y="6035"/>
                </a:lnTo>
                <a:lnTo>
                  <a:pt x="3480" y="5889"/>
                </a:lnTo>
                <a:lnTo>
                  <a:pt x="3626" y="5695"/>
                </a:lnTo>
                <a:lnTo>
                  <a:pt x="3650" y="5719"/>
                </a:lnTo>
                <a:lnTo>
                  <a:pt x="3699" y="5816"/>
                </a:lnTo>
                <a:lnTo>
                  <a:pt x="3577" y="5938"/>
                </a:lnTo>
                <a:lnTo>
                  <a:pt x="3456" y="6108"/>
                </a:lnTo>
                <a:lnTo>
                  <a:pt x="3407" y="6230"/>
                </a:lnTo>
                <a:lnTo>
                  <a:pt x="3407" y="6327"/>
                </a:lnTo>
                <a:lnTo>
                  <a:pt x="3407" y="6352"/>
                </a:lnTo>
                <a:lnTo>
                  <a:pt x="3456" y="6376"/>
                </a:lnTo>
                <a:lnTo>
                  <a:pt x="3529" y="6376"/>
                </a:lnTo>
                <a:lnTo>
                  <a:pt x="3626" y="6327"/>
                </a:lnTo>
                <a:lnTo>
                  <a:pt x="3772" y="6206"/>
                </a:lnTo>
                <a:lnTo>
                  <a:pt x="3869" y="6108"/>
                </a:lnTo>
                <a:lnTo>
                  <a:pt x="3967" y="6157"/>
                </a:lnTo>
                <a:lnTo>
                  <a:pt x="4064" y="6181"/>
                </a:lnTo>
                <a:lnTo>
                  <a:pt x="4186" y="6157"/>
                </a:lnTo>
                <a:lnTo>
                  <a:pt x="4283" y="6084"/>
                </a:lnTo>
                <a:lnTo>
                  <a:pt x="4307" y="6035"/>
                </a:lnTo>
                <a:lnTo>
                  <a:pt x="4307" y="5987"/>
                </a:lnTo>
                <a:lnTo>
                  <a:pt x="4137" y="5719"/>
                </a:lnTo>
                <a:lnTo>
                  <a:pt x="4015" y="5403"/>
                </a:lnTo>
                <a:lnTo>
                  <a:pt x="3918" y="5062"/>
                </a:lnTo>
                <a:lnTo>
                  <a:pt x="3845" y="4697"/>
                </a:lnTo>
                <a:lnTo>
                  <a:pt x="3821" y="4356"/>
                </a:lnTo>
                <a:lnTo>
                  <a:pt x="3821" y="3991"/>
                </a:lnTo>
                <a:lnTo>
                  <a:pt x="3845" y="3651"/>
                </a:lnTo>
                <a:lnTo>
                  <a:pt x="3894" y="3334"/>
                </a:lnTo>
                <a:lnTo>
                  <a:pt x="3942" y="3115"/>
                </a:lnTo>
                <a:lnTo>
                  <a:pt x="4015" y="2896"/>
                </a:lnTo>
                <a:lnTo>
                  <a:pt x="4113" y="2677"/>
                </a:lnTo>
                <a:lnTo>
                  <a:pt x="4210" y="2483"/>
                </a:lnTo>
                <a:lnTo>
                  <a:pt x="4332" y="2288"/>
                </a:lnTo>
                <a:lnTo>
                  <a:pt x="4478" y="2093"/>
                </a:lnTo>
                <a:lnTo>
                  <a:pt x="4599" y="1923"/>
                </a:lnTo>
                <a:lnTo>
                  <a:pt x="4770" y="1753"/>
                </a:lnTo>
                <a:lnTo>
                  <a:pt x="5110" y="1461"/>
                </a:lnTo>
                <a:lnTo>
                  <a:pt x="5475" y="1193"/>
                </a:lnTo>
                <a:lnTo>
                  <a:pt x="5865" y="974"/>
                </a:lnTo>
                <a:lnTo>
                  <a:pt x="6303" y="828"/>
                </a:lnTo>
                <a:lnTo>
                  <a:pt x="6716" y="706"/>
                </a:lnTo>
                <a:lnTo>
                  <a:pt x="7179" y="633"/>
                </a:lnTo>
                <a:lnTo>
                  <a:pt x="7008" y="731"/>
                </a:lnTo>
                <a:lnTo>
                  <a:pt x="6789" y="852"/>
                </a:lnTo>
                <a:lnTo>
                  <a:pt x="6546" y="998"/>
                </a:lnTo>
                <a:lnTo>
                  <a:pt x="6424" y="1071"/>
                </a:lnTo>
                <a:lnTo>
                  <a:pt x="6327" y="1169"/>
                </a:lnTo>
                <a:lnTo>
                  <a:pt x="6278" y="1266"/>
                </a:lnTo>
                <a:lnTo>
                  <a:pt x="6230" y="1363"/>
                </a:lnTo>
                <a:lnTo>
                  <a:pt x="6254" y="1412"/>
                </a:lnTo>
                <a:lnTo>
                  <a:pt x="6303" y="1461"/>
                </a:lnTo>
                <a:lnTo>
                  <a:pt x="6400" y="1485"/>
                </a:lnTo>
                <a:lnTo>
                  <a:pt x="6522" y="1461"/>
                </a:lnTo>
                <a:lnTo>
                  <a:pt x="6643" y="1436"/>
                </a:lnTo>
                <a:lnTo>
                  <a:pt x="6765" y="1363"/>
                </a:lnTo>
                <a:lnTo>
                  <a:pt x="7033" y="1217"/>
                </a:lnTo>
                <a:lnTo>
                  <a:pt x="7203" y="1096"/>
                </a:lnTo>
                <a:lnTo>
                  <a:pt x="7811" y="779"/>
                </a:lnTo>
                <a:lnTo>
                  <a:pt x="7982" y="682"/>
                </a:lnTo>
                <a:lnTo>
                  <a:pt x="8055" y="633"/>
                </a:lnTo>
                <a:lnTo>
                  <a:pt x="8128" y="560"/>
                </a:lnTo>
                <a:close/>
                <a:moveTo>
                  <a:pt x="7933" y="1"/>
                </a:moveTo>
                <a:lnTo>
                  <a:pt x="7349" y="49"/>
                </a:lnTo>
                <a:lnTo>
                  <a:pt x="6789" y="147"/>
                </a:lnTo>
                <a:lnTo>
                  <a:pt x="6254" y="268"/>
                </a:lnTo>
                <a:lnTo>
                  <a:pt x="5767" y="439"/>
                </a:lnTo>
                <a:lnTo>
                  <a:pt x="5524" y="536"/>
                </a:lnTo>
                <a:lnTo>
                  <a:pt x="5281" y="658"/>
                </a:lnTo>
                <a:lnTo>
                  <a:pt x="5062" y="804"/>
                </a:lnTo>
                <a:lnTo>
                  <a:pt x="4843" y="950"/>
                </a:lnTo>
                <a:lnTo>
                  <a:pt x="4624" y="1120"/>
                </a:lnTo>
                <a:lnTo>
                  <a:pt x="4429" y="1315"/>
                </a:lnTo>
                <a:lnTo>
                  <a:pt x="4259" y="1509"/>
                </a:lnTo>
                <a:lnTo>
                  <a:pt x="4088" y="1728"/>
                </a:lnTo>
                <a:lnTo>
                  <a:pt x="3942" y="1947"/>
                </a:lnTo>
                <a:lnTo>
                  <a:pt x="3796" y="2166"/>
                </a:lnTo>
                <a:lnTo>
                  <a:pt x="3675" y="2410"/>
                </a:lnTo>
                <a:lnTo>
                  <a:pt x="3577" y="2653"/>
                </a:lnTo>
                <a:lnTo>
                  <a:pt x="3480" y="2896"/>
                </a:lnTo>
                <a:lnTo>
                  <a:pt x="3407" y="3164"/>
                </a:lnTo>
                <a:lnTo>
                  <a:pt x="3358" y="3407"/>
                </a:lnTo>
                <a:lnTo>
                  <a:pt x="3310" y="3675"/>
                </a:lnTo>
                <a:lnTo>
                  <a:pt x="3310" y="3870"/>
                </a:lnTo>
                <a:lnTo>
                  <a:pt x="3334" y="4210"/>
                </a:lnTo>
                <a:lnTo>
                  <a:pt x="3383" y="4624"/>
                </a:lnTo>
                <a:lnTo>
                  <a:pt x="3480" y="5086"/>
                </a:lnTo>
                <a:lnTo>
                  <a:pt x="3285" y="5086"/>
                </a:lnTo>
                <a:lnTo>
                  <a:pt x="3115" y="5111"/>
                </a:lnTo>
                <a:lnTo>
                  <a:pt x="2726" y="5184"/>
                </a:lnTo>
                <a:lnTo>
                  <a:pt x="2409" y="5305"/>
                </a:lnTo>
                <a:lnTo>
                  <a:pt x="2166" y="5427"/>
                </a:lnTo>
                <a:lnTo>
                  <a:pt x="1825" y="5622"/>
                </a:lnTo>
                <a:lnTo>
                  <a:pt x="1485" y="5889"/>
                </a:lnTo>
                <a:lnTo>
                  <a:pt x="1193" y="6157"/>
                </a:lnTo>
                <a:lnTo>
                  <a:pt x="901" y="6473"/>
                </a:lnTo>
                <a:lnTo>
                  <a:pt x="657" y="6814"/>
                </a:lnTo>
                <a:lnTo>
                  <a:pt x="439" y="7179"/>
                </a:lnTo>
                <a:lnTo>
                  <a:pt x="268" y="7544"/>
                </a:lnTo>
                <a:lnTo>
                  <a:pt x="122" y="7909"/>
                </a:lnTo>
                <a:lnTo>
                  <a:pt x="25" y="8274"/>
                </a:lnTo>
                <a:lnTo>
                  <a:pt x="1" y="8614"/>
                </a:lnTo>
                <a:lnTo>
                  <a:pt x="1" y="8931"/>
                </a:lnTo>
                <a:lnTo>
                  <a:pt x="74" y="9247"/>
                </a:lnTo>
                <a:lnTo>
                  <a:pt x="171" y="9539"/>
                </a:lnTo>
                <a:lnTo>
                  <a:pt x="293" y="9807"/>
                </a:lnTo>
                <a:lnTo>
                  <a:pt x="487" y="10074"/>
                </a:lnTo>
                <a:lnTo>
                  <a:pt x="682" y="10318"/>
                </a:lnTo>
                <a:lnTo>
                  <a:pt x="925" y="10561"/>
                </a:lnTo>
                <a:lnTo>
                  <a:pt x="1168" y="10756"/>
                </a:lnTo>
                <a:lnTo>
                  <a:pt x="1436" y="10950"/>
                </a:lnTo>
                <a:lnTo>
                  <a:pt x="1728" y="11121"/>
                </a:lnTo>
                <a:lnTo>
                  <a:pt x="2020" y="11267"/>
                </a:lnTo>
                <a:lnTo>
                  <a:pt x="2336" y="11413"/>
                </a:lnTo>
                <a:lnTo>
                  <a:pt x="2628" y="11534"/>
                </a:lnTo>
                <a:lnTo>
                  <a:pt x="2945" y="11632"/>
                </a:lnTo>
                <a:lnTo>
                  <a:pt x="3334" y="11729"/>
                </a:lnTo>
                <a:lnTo>
                  <a:pt x="3723" y="11802"/>
                </a:lnTo>
                <a:lnTo>
                  <a:pt x="4526" y="11924"/>
                </a:lnTo>
                <a:lnTo>
                  <a:pt x="6132" y="12070"/>
                </a:lnTo>
                <a:lnTo>
                  <a:pt x="7276" y="12167"/>
                </a:lnTo>
                <a:lnTo>
                  <a:pt x="7836" y="12191"/>
                </a:lnTo>
                <a:lnTo>
                  <a:pt x="8395" y="12216"/>
                </a:lnTo>
                <a:lnTo>
                  <a:pt x="8955" y="12191"/>
                </a:lnTo>
                <a:lnTo>
                  <a:pt x="9514" y="12167"/>
                </a:lnTo>
                <a:lnTo>
                  <a:pt x="10098" y="12118"/>
                </a:lnTo>
                <a:lnTo>
                  <a:pt x="10658" y="12070"/>
                </a:lnTo>
                <a:lnTo>
                  <a:pt x="11583" y="11948"/>
                </a:lnTo>
                <a:lnTo>
                  <a:pt x="12507" y="11875"/>
                </a:lnTo>
                <a:lnTo>
                  <a:pt x="13432" y="11826"/>
                </a:lnTo>
                <a:lnTo>
                  <a:pt x="14357" y="11802"/>
                </a:lnTo>
                <a:lnTo>
                  <a:pt x="15208" y="11802"/>
                </a:lnTo>
                <a:lnTo>
                  <a:pt x="16060" y="11753"/>
                </a:lnTo>
                <a:lnTo>
                  <a:pt x="16498" y="11729"/>
                </a:lnTo>
                <a:lnTo>
                  <a:pt x="16911" y="11656"/>
                </a:lnTo>
                <a:lnTo>
                  <a:pt x="17325" y="11583"/>
                </a:lnTo>
                <a:lnTo>
                  <a:pt x="17739" y="11486"/>
                </a:lnTo>
                <a:lnTo>
                  <a:pt x="18079" y="11364"/>
                </a:lnTo>
                <a:lnTo>
                  <a:pt x="18396" y="11218"/>
                </a:lnTo>
                <a:lnTo>
                  <a:pt x="18688" y="11048"/>
                </a:lnTo>
                <a:lnTo>
                  <a:pt x="18931" y="10853"/>
                </a:lnTo>
                <a:lnTo>
                  <a:pt x="19174" y="10634"/>
                </a:lnTo>
                <a:lnTo>
                  <a:pt x="19369" y="10415"/>
                </a:lnTo>
                <a:lnTo>
                  <a:pt x="19539" y="10147"/>
                </a:lnTo>
                <a:lnTo>
                  <a:pt x="19685" y="9880"/>
                </a:lnTo>
                <a:lnTo>
                  <a:pt x="19807" y="9588"/>
                </a:lnTo>
                <a:lnTo>
                  <a:pt x="19904" y="9296"/>
                </a:lnTo>
                <a:lnTo>
                  <a:pt x="19953" y="8979"/>
                </a:lnTo>
                <a:lnTo>
                  <a:pt x="19977" y="8663"/>
                </a:lnTo>
                <a:lnTo>
                  <a:pt x="19977" y="8322"/>
                </a:lnTo>
                <a:lnTo>
                  <a:pt x="19953" y="8006"/>
                </a:lnTo>
                <a:lnTo>
                  <a:pt x="19880" y="7665"/>
                </a:lnTo>
                <a:lnTo>
                  <a:pt x="19783" y="7325"/>
                </a:lnTo>
                <a:lnTo>
                  <a:pt x="19710" y="7057"/>
                </a:lnTo>
                <a:lnTo>
                  <a:pt x="19588" y="6790"/>
                </a:lnTo>
                <a:lnTo>
                  <a:pt x="19442" y="6546"/>
                </a:lnTo>
                <a:lnTo>
                  <a:pt x="19296" y="6303"/>
                </a:lnTo>
                <a:lnTo>
                  <a:pt x="19126" y="6060"/>
                </a:lnTo>
                <a:lnTo>
                  <a:pt x="18955" y="5865"/>
                </a:lnTo>
                <a:lnTo>
                  <a:pt x="18761" y="5670"/>
                </a:lnTo>
                <a:lnTo>
                  <a:pt x="18542" y="5476"/>
                </a:lnTo>
                <a:lnTo>
                  <a:pt x="18323" y="5330"/>
                </a:lnTo>
                <a:lnTo>
                  <a:pt x="18104" y="5208"/>
                </a:lnTo>
                <a:lnTo>
                  <a:pt x="17860" y="5086"/>
                </a:lnTo>
                <a:lnTo>
                  <a:pt x="17593" y="5013"/>
                </a:lnTo>
                <a:lnTo>
                  <a:pt x="17325" y="4965"/>
                </a:lnTo>
                <a:lnTo>
                  <a:pt x="17057" y="4940"/>
                </a:lnTo>
                <a:lnTo>
                  <a:pt x="16790" y="4965"/>
                </a:lnTo>
                <a:lnTo>
                  <a:pt x="16522" y="5013"/>
                </a:lnTo>
                <a:lnTo>
                  <a:pt x="16522" y="4794"/>
                </a:lnTo>
                <a:lnTo>
                  <a:pt x="16522" y="4600"/>
                </a:lnTo>
                <a:lnTo>
                  <a:pt x="16473" y="4381"/>
                </a:lnTo>
                <a:lnTo>
                  <a:pt x="16425" y="4186"/>
                </a:lnTo>
                <a:lnTo>
                  <a:pt x="16352" y="3991"/>
                </a:lnTo>
                <a:lnTo>
                  <a:pt x="16279" y="3797"/>
                </a:lnTo>
                <a:lnTo>
                  <a:pt x="16182" y="3602"/>
                </a:lnTo>
                <a:lnTo>
                  <a:pt x="16060" y="3407"/>
                </a:lnTo>
                <a:lnTo>
                  <a:pt x="15792" y="3067"/>
                </a:lnTo>
                <a:lnTo>
                  <a:pt x="15500" y="2750"/>
                </a:lnTo>
                <a:lnTo>
                  <a:pt x="15184" y="2483"/>
                </a:lnTo>
                <a:lnTo>
                  <a:pt x="14843" y="2239"/>
                </a:lnTo>
                <a:lnTo>
                  <a:pt x="14673" y="2142"/>
                </a:lnTo>
                <a:lnTo>
                  <a:pt x="14478" y="2045"/>
                </a:lnTo>
                <a:lnTo>
                  <a:pt x="14284" y="1972"/>
                </a:lnTo>
                <a:lnTo>
                  <a:pt x="14089" y="1899"/>
                </a:lnTo>
                <a:lnTo>
                  <a:pt x="13870" y="1850"/>
                </a:lnTo>
                <a:lnTo>
                  <a:pt x="13651" y="1801"/>
                </a:lnTo>
                <a:lnTo>
                  <a:pt x="13432" y="1777"/>
                </a:lnTo>
                <a:lnTo>
                  <a:pt x="13213" y="1777"/>
                </a:lnTo>
                <a:lnTo>
                  <a:pt x="12994" y="1801"/>
                </a:lnTo>
                <a:lnTo>
                  <a:pt x="12775" y="1826"/>
                </a:lnTo>
                <a:lnTo>
                  <a:pt x="12580" y="1899"/>
                </a:lnTo>
                <a:lnTo>
                  <a:pt x="12386" y="1972"/>
                </a:lnTo>
                <a:lnTo>
                  <a:pt x="12215" y="2069"/>
                </a:lnTo>
                <a:lnTo>
                  <a:pt x="12069" y="2191"/>
                </a:lnTo>
                <a:lnTo>
                  <a:pt x="11923" y="2361"/>
                </a:lnTo>
                <a:lnTo>
                  <a:pt x="11802" y="2531"/>
                </a:lnTo>
                <a:lnTo>
                  <a:pt x="11656" y="2239"/>
                </a:lnTo>
                <a:lnTo>
                  <a:pt x="11485" y="1947"/>
                </a:lnTo>
                <a:lnTo>
                  <a:pt x="11291" y="1680"/>
                </a:lnTo>
                <a:lnTo>
                  <a:pt x="11072" y="1412"/>
                </a:lnTo>
                <a:lnTo>
                  <a:pt x="10828" y="1169"/>
                </a:lnTo>
                <a:lnTo>
                  <a:pt x="10585" y="925"/>
                </a:lnTo>
                <a:lnTo>
                  <a:pt x="10317" y="731"/>
                </a:lnTo>
                <a:lnTo>
                  <a:pt x="10050" y="536"/>
                </a:lnTo>
                <a:lnTo>
                  <a:pt x="9806" y="390"/>
                </a:lnTo>
                <a:lnTo>
                  <a:pt x="9563" y="268"/>
                </a:lnTo>
                <a:lnTo>
                  <a:pt x="9320" y="195"/>
                </a:lnTo>
                <a:lnTo>
                  <a:pt x="9052" y="122"/>
                </a:lnTo>
                <a:lnTo>
                  <a:pt x="8784" y="74"/>
                </a:lnTo>
                <a:lnTo>
                  <a:pt x="8492" y="25"/>
                </a:lnTo>
                <a:lnTo>
                  <a:pt x="822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292690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heel(1)">
                                      <p:cBhvr>
                                        <p:cTn id="7" dur="20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1000" fill="hold"/>
                                        <p:tgtEl>
                                          <p:spTgt spid="13"/>
                                        </p:tgtEl>
                                        <p:attrNameLst>
                                          <p:attrName>ppt_w</p:attrName>
                                        </p:attrNameLst>
                                      </p:cBhvr>
                                      <p:tavLst>
                                        <p:tav tm="0">
                                          <p:val>
                                            <p:fltVal val="0"/>
                                          </p:val>
                                        </p:tav>
                                        <p:tav tm="100000">
                                          <p:val>
                                            <p:strVal val="#ppt_w"/>
                                          </p:val>
                                        </p:tav>
                                      </p:tavLst>
                                    </p:anim>
                                    <p:anim calcmode="lin" valueType="num">
                                      <p:cBhvr>
                                        <p:cTn id="13" dur="1000" fill="hold"/>
                                        <p:tgtEl>
                                          <p:spTgt spid="13"/>
                                        </p:tgtEl>
                                        <p:attrNameLst>
                                          <p:attrName>ppt_h</p:attrName>
                                        </p:attrNameLst>
                                      </p:cBhvr>
                                      <p:tavLst>
                                        <p:tav tm="0">
                                          <p:val>
                                            <p:fltVal val="0"/>
                                          </p:val>
                                        </p:tav>
                                        <p:tav tm="100000">
                                          <p:val>
                                            <p:strVal val="#ppt_h"/>
                                          </p:val>
                                        </p:tav>
                                      </p:tavLst>
                                    </p:anim>
                                    <p:anim calcmode="lin" valueType="num">
                                      <p:cBhvr>
                                        <p:cTn id="14" dur="1000" fill="hold"/>
                                        <p:tgtEl>
                                          <p:spTgt spid="13"/>
                                        </p:tgtEl>
                                        <p:attrNameLst>
                                          <p:attrName>style.rotation</p:attrName>
                                        </p:attrNameLst>
                                      </p:cBhvr>
                                      <p:tavLst>
                                        <p:tav tm="0">
                                          <p:val>
                                            <p:fltVal val="90"/>
                                          </p:val>
                                        </p:tav>
                                        <p:tav tm="100000">
                                          <p:val>
                                            <p:fltVal val="0"/>
                                          </p:val>
                                        </p:tav>
                                      </p:tavLst>
                                    </p:anim>
                                    <p:animEffect transition="in" filter="fade">
                                      <p:cBhvr>
                                        <p:cTn id="15" dur="10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xit" presetSubtype="10" fill="hold" nodeType="clickEffect">
                                  <p:stCondLst>
                                    <p:cond delay="0"/>
                                  </p:stCondLst>
                                  <p:childTnLst>
                                    <p:animEffect transition="out" filter="randombar(horizontal)">
                                      <p:cBhvr>
                                        <p:cTn id="19" dur="500"/>
                                        <p:tgtEl>
                                          <p:spTgt spid="13"/>
                                        </p:tgtEl>
                                      </p:cBhvr>
                                    </p:animEffect>
                                    <p:set>
                                      <p:cBhvr>
                                        <p:cTn id="20" dur="1" fill="hold">
                                          <p:stCondLst>
                                            <p:cond delay="499"/>
                                          </p:stCondLst>
                                        </p:cTn>
                                        <p:tgtEl>
                                          <p:spTgt spid="13"/>
                                        </p:tgtEl>
                                        <p:attrNameLst>
                                          <p:attrName>style.visibility</p:attrName>
                                        </p:attrNameLst>
                                      </p:cBhvr>
                                      <p:to>
                                        <p:strVal val="hidden"/>
                                      </p:to>
                                    </p:set>
                                  </p:childTnLst>
                                </p:cTn>
                              </p:par>
                            </p:childTnLst>
                          </p:cTn>
                        </p:par>
                        <p:par>
                          <p:cTn id="21" fill="hold">
                            <p:stCondLst>
                              <p:cond delay="500"/>
                            </p:stCondLst>
                            <p:childTnLst>
                              <p:par>
                                <p:cTn id="22" presetID="53" presetClass="entr" presetSubtype="16" fill="hold" nodeType="afterEffect">
                                  <p:stCondLst>
                                    <p:cond delay="0"/>
                                  </p:stCondLst>
                                  <p:childTnLst>
                                    <p:set>
                                      <p:cBhvr>
                                        <p:cTn id="23" dur="1" fill="hold">
                                          <p:stCondLst>
                                            <p:cond delay="0"/>
                                          </p:stCondLst>
                                        </p:cTn>
                                        <p:tgtEl>
                                          <p:spTgt spid="3074"/>
                                        </p:tgtEl>
                                        <p:attrNameLst>
                                          <p:attrName>style.visibility</p:attrName>
                                        </p:attrNameLst>
                                      </p:cBhvr>
                                      <p:to>
                                        <p:strVal val="visible"/>
                                      </p:to>
                                    </p:set>
                                    <p:anim calcmode="lin" valueType="num">
                                      <p:cBhvr>
                                        <p:cTn id="24" dur="500" fill="hold"/>
                                        <p:tgtEl>
                                          <p:spTgt spid="3074"/>
                                        </p:tgtEl>
                                        <p:attrNameLst>
                                          <p:attrName>ppt_w</p:attrName>
                                        </p:attrNameLst>
                                      </p:cBhvr>
                                      <p:tavLst>
                                        <p:tav tm="0">
                                          <p:val>
                                            <p:fltVal val="0"/>
                                          </p:val>
                                        </p:tav>
                                        <p:tav tm="100000">
                                          <p:val>
                                            <p:strVal val="#ppt_w"/>
                                          </p:val>
                                        </p:tav>
                                      </p:tavLst>
                                    </p:anim>
                                    <p:anim calcmode="lin" valueType="num">
                                      <p:cBhvr>
                                        <p:cTn id="25" dur="500" fill="hold"/>
                                        <p:tgtEl>
                                          <p:spTgt spid="3074"/>
                                        </p:tgtEl>
                                        <p:attrNameLst>
                                          <p:attrName>ppt_h</p:attrName>
                                        </p:attrNameLst>
                                      </p:cBhvr>
                                      <p:tavLst>
                                        <p:tav tm="0">
                                          <p:val>
                                            <p:fltVal val="0"/>
                                          </p:val>
                                        </p:tav>
                                        <p:tav tm="100000">
                                          <p:val>
                                            <p:strVal val="#ppt_h"/>
                                          </p:val>
                                        </p:tav>
                                      </p:tavLst>
                                    </p:anim>
                                    <p:animEffect transition="in" filter="fade">
                                      <p:cBhvr>
                                        <p:cTn id="26"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28</a:t>
            </a:fld>
            <a:endParaRPr lang="en"/>
          </a:p>
        </p:txBody>
      </p:sp>
      <p:sp>
        <p:nvSpPr>
          <p:cNvPr id="4" name="圆角矩形 15"/>
          <p:cNvSpPr/>
          <p:nvPr/>
        </p:nvSpPr>
        <p:spPr>
          <a:xfrm>
            <a:off x="2209141" y="994130"/>
            <a:ext cx="4725718" cy="938579"/>
          </a:xfrm>
          <a:prstGeom prst="roundRect">
            <a:avLst>
              <a:gd name="adj" fmla="val 7310"/>
            </a:avLst>
          </a:prstGeom>
          <a:noFill/>
          <a:ln w="38100">
            <a:solidFill>
              <a:schemeClr val="accent2"/>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nSpc>
                <a:spcPct val="120000"/>
              </a:lnSpc>
            </a:pPr>
            <a:r>
              <a:rPr lang="en-US" altLang="vi-VN" sz="2200" dirty="0">
                <a:solidFill>
                  <a:schemeClr val="accent2">
                    <a:lumMod val="50000"/>
                  </a:schemeClr>
                </a:solidFill>
                <a:cs typeface="Arial" panose="020B0604020202020204" pitchFamily="34" charset="0"/>
              </a:rPr>
              <a:t>c)      Có vất vả mới thanh nhàn</a:t>
            </a:r>
          </a:p>
          <a:p>
            <a:pPr lvl="0">
              <a:lnSpc>
                <a:spcPct val="120000"/>
              </a:lnSpc>
            </a:pPr>
            <a:r>
              <a:rPr lang="en-US" altLang="vi-VN" sz="2200" dirty="0">
                <a:solidFill>
                  <a:schemeClr val="accent2">
                    <a:lumMod val="50000"/>
                  </a:schemeClr>
                </a:solidFill>
                <a:cs typeface="Arial" panose="020B0604020202020204" pitchFamily="34" charset="0"/>
              </a:rPr>
              <a:t>Không dưng ai dễ cầm tàn che cho.</a:t>
            </a:r>
          </a:p>
        </p:txBody>
      </p:sp>
      <p:grpSp>
        <p:nvGrpSpPr>
          <p:cNvPr id="5" name="Group 4"/>
          <p:cNvGrpSpPr/>
          <p:nvPr/>
        </p:nvGrpSpPr>
        <p:grpSpPr>
          <a:xfrm>
            <a:off x="1408515" y="2040390"/>
            <a:ext cx="6326969" cy="1856200"/>
            <a:chOff x="2028417" y="1603972"/>
            <a:chExt cx="5692028" cy="2334181"/>
          </a:xfrm>
        </p:grpSpPr>
        <p:grpSp>
          <p:nvGrpSpPr>
            <p:cNvPr id="6" name="Google Shape;3047;p71"/>
            <p:cNvGrpSpPr/>
            <p:nvPr/>
          </p:nvGrpSpPr>
          <p:grpSpPr>
            <a:xfrm flipH="1" flipV="1">
              <a:off x="2028417" y="1603972"/>
              <a:ext cx="5692028" cy="2334181"/>
              <a:chOff x="4726445" y="1461925"/>
              <a:chExt cx="873161" cy="308870"/>
            </a:xfrm>
            <a:solidFill>
              <a:schemeClr val="accent5">
                <a:lumMod val="60000"/>
                <a:lumOff val="40000"/>
              </a:schemeClr>
            </a:solidFill>
          </p:grpSpPr>
          <p:sp>
            <p:nvSpPr>
              <p:cNvPr id="8" name="Google Shape;3048;p71"/>
              <p:cNvSpPr/>
              <p:nvPr/>
            </p:nvSpPr>
            <p:spPr>
              <a:xfrm>
                <a:off x="4734489" y="1461925"/>
                <a:ext cx="865117" cy="238535"/>
              </a:xfrm>
              <a:custGeom>
                <a:avLst/>
                <a:gdLst/>
                <a:ahLst/>
                <a:cxnLst/>
                <a:rect l="l" t="t" r="r" b="b"/>
                <a:pathLst>
                  <a:path w="46568" h="12840" extrusionOk="0">
                    <a:moveTo>
                      <a:pt x="45767" y="0"/>
                    </a:moveTo>
                    <a:cubicBezTo>
                      <a:pt x="38161" y="33"/>
                      <a:pt x="30589" y="67"/>
                      <a:pt x="22984" y="100"/>
                    </a:cubicBezTo>
                    <a:cubicBezTo>
                      <a:pt x="19215" y="133"/>
                      <a:pt x="15412" y="133"/>
                      <a:pt x="11609" y="167"/>
                    </a:cubicBezTo>
                    <a:cubicBezTo>
                      <a:pt x="11300" y="170"/>
                      <a:pt x="10991" y="171"/>
                      <a:pt x="10681" y="171"/>
                    </a:cubicBezTo>
                    <a:cubicBezTo>
                      <a:pt x="8895" y="171"/>
                      <a:pt x="7098" y="132"/>
                      <a:pt x="5301" y="132"/>
                    </a:cubicBezTo>
                    <a:cubicBezTo>
                      <a:pt x="3607" y="132"/>
                      <a:pt x="1914" y="166"/>
                      <a:pt x="234" y="300"/>
                    </a:cubicBezTo>
                    <a:cubicBezTo>
                      <a:pt x="68" y="334"/>
                      <a:pt x="1" y="467"/>
                      <a:pt x="34" y="567"/>
                    </a:cubicBezTo>
                    <a:cubicBezTo>
                      <a:pt x="68" y="667"/>
                      <a:pt x="134" y="701"/>
                      <a:pt x="234" y="701"/>
                    </a:cubicBezTo>
                    <a:cubicBezTo>
                      <a:pt x="1696" y="804"/>
                      <a:pt x="3167" y="837"/>
                      <a:pt x="4641" y="837"/>
                    </a:cubicBezTo>
                    <a:cubicBezTo>
                      <a:pt x="6968" y="837"/>
                      <a:pt x="9301" y="754"/>
                      <a:pt x="11609" y="734"/>
                    </a:cubicBezTo>
                    <a:lnTo>
                      <a:pt x="22984" y="701"/>
                    </a:lnTo>
                    <a:cubicBezTo>
                      <a:pt x="30556" y="667"/>
                      <a:pt x="38095" y="634"/>
                      <a:pt x="45633" y="600"/>
                    </a:cubicBezTo>
                    <a:lnTo>
                      <a:pt x="45633" y="600"/>
                    </a:lnTo>
                    <a:cubicBezTo>
                      <a:pt x="45567" y="2635"/>
                      <a:pt x="45734" y="4670"/>
                      <a:pt x="45734" y="6705"/>
                    </a:cubicBezTo>
                    <a:cubicBezTo>
                      <a:pt x="45767" y="8506"/>
                      <a:pt x="45667" y="10341"/>
                      <a:pt x="45934" y="12109"/>
                    </a:cubicBezTo>
                    <a:cubicBezTo>
                      <a:pt x="45487" y="12113"/>
                      <a:pt x="45039" y="12115"/>
                      <a:pt x="44591" y="12115"/>
                    </a:cubicBezTo>
                    <a:cubicBezTo>
                      <a:pt x="41828" y="12115"/>
                      <a:pt x="39049" y="12037"/>
                      <a:pt x="36293" y="12009"/>
                    </a:cubicBezTo>
                    <a:lnTo>
                      <a:pt x="36293" y="12476"/>
                    </a:lnTo>
                    <a:cubicBezTo>
                      <a:pt x="37928" y="12742"/>
                      <a:pt x="39596" y="12776"/>
                      <a:pt x="41264" y="12809"/>
                    </a:cubicBezTo>
                    <a:cubicBezTo>
                      <a:pt x="41904" y="12822"/>
                      <a:pt x="42549" y="12840"/>
                      <a:pt x="43193" y="12840"/>
                    </a:cubicBezTo>
                    <a:cubicBezTo>
                      <a:pt x="44228" y="12840"/>
                      <a:pt x="45260" y="12794"/>
                      <a:pt x="46267" y="12609"/>
                    </a:cubicBezTo>
                    <a:cubicBezTo>
                      <a:pt x="46401" y="12576"/>
                      <a:pt x="46467" y="12442"/>
                      <a:pt x="46434" y="12342"/>
                    </a:cubicBezTo>
                    <a:cubicBezTo>
                      <a:pt x="46467" y="12275"/>
                      <a:pt x="46501" y="12242"/>
                      <a:pt x="46501" y="12175"/>
                    </a:cubicBezTo>
                    <a:cubicBezTo>
                      <a:pt x="46134" y="8306"/>
                      <a:pt x="46567" y="4370"/>
                      <a:pt x="46167" y="467"/>
                    </a:cubicBezTo>
                    <a:cubicBezTo>
                      <a:pt x="46167" y="367"/>
                      <a:pt x="46100" y="300"/>
                      <a:pt x="46034" y="267"/>
                    </a:cubicBezTo>
                    <a:cubicBezTo>
                      <a:pt x="46034" y="133"/>
                      <a:pt x="45934" y="0"/>
                      <a:pt x="45767" y="0"/>
                    </a:cubicBezTo>
                    <a:close/>
                  </a:path>
                </a:pathLst>
              </a:custGeom>
              <a:ln/>
            </p:spPr>
            <p:style>
              <a:lnRef idx="2">
                <a:schemeClr val="accent6">
                  <a:shade val="50000"/>
                </a:schemeClr>
              </a:lnRef>
              <a:fillRef idx="1">
                <a:schemeClr val="accent6"/>
              </a:fillRef>
              <a:effectRef idx="0">
                <a:schemeClr val="accent6"/>
              </a:effectRef>
              <a:fontRef idx="minor">
                <a:schemeClr val="lt1"/>
              </a:fontRef>
            </p:style>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 name="Google Shape;3049;p71"/>
              <p:cNvSpPr/>
              <p:nvPr/>
            </p:nvSpPr>
            <p:spPr>
              <a:xfrm>
                <a:off x="4735120" y="1472459"/>
                <a:ext cx="853320" cy="286929"/>
              </a:xfrm>
              <a:custGeom>
                <a:avLst/>
                <a:gdLst/>
                <a:ahLst/>
                <a:cxnLst/>
                <a:rect l="l" t="t" r="r" b="b"/>
                <a:pathLst>
                  <a:path w="45933" h="15445" extrusionOk="0">
                    <a:moveTo>
                      <a:pt x="0" y="0"/>
                    </a:moveTo>
                    <a:cubicBezTo>
                      <a:pt x="300" y="734"/>
                      <a:pt x="167" y="1468"/>
                      <a:pt x="167" y="2302"/>
                    </a:cubicBezTo>
                    <a:cubicBezTo>
                      <a:pt x="167" y="3302"/>
                      <a:pt x="167" y="4337"/>
                      <a:pt x="167" y="5337"/>
                    </a:cubicBezTo>
                    <a:cubicBezTo>
                      <a:pt x="167" y="7472"/>
                      <a:pt x="200" y="9574"/>
                      <a:pt x="267" y="11675"/>
                    </a:cubicBezTo>
                    <a:cubicBezTo>
                      <a:pt x="267" y="11708"/>
                      <a:pt x="234" y="11708"/>
                      <a:pt x="234" y="11742"/>
                    </a:cubicBezTo>
                    <a:cubicBezTo>
                      <a:pt x="10441" y="11575"/>
                      <a:pt x="20648" y="11608"/>
                      <a:pt x="30856" y="11575"/>
                    </a:cubicBezTo>
                    <a:cubicBezTo>
                      <a:pt x="31089" y="11575"/>
                      <a:pt x="31189" y="11842"/>
                      <a:pt x="31089" y="12009"/>
                    </a:cubicBezTo>
                    <a:cubicBezTo>
                      <a:pt x="31122" y="12042"/>
                      <a:pt x="31122" y="12075"/>
                      <a:pt x="31122" y="12109"/>
                    </a:cubicBezTo>
                    <a:cubicBezTo>
                      <a:pt x="31389" y="13276"/>
                      <a:pt x="30989" y="14444"/>
                      <a:pt x="30288" y="15444"/>
                    </a:cubicBezTo>
                    <a:cubicBezTo>
                      <a:pt x="32623" y="15411"/>
                      <a:pt x="35392" y="14244"/>
                      <a:pt x="35759" y="11742"/>
                    </a:cubicBezTo>
                    <a:cubicBezTo>
                      <a:pt x="35759" y="11642"/>
                      <a:pt x="35826" y="11575"/>
                      <a:pt x="35926" y="11575"/>
                    </a:cubicBezTo>
                    <a:cubicBezTo>
                      <a:pt x="35959" y="11508"/>
                      <a:pt x="36026" y="11442"/>
                      <a:pt x="36093" y="11442"/>
                    </a:cubicBezTo>
                    <a:lnTo>
                      <a:pt x="36259" y="11442"/>
                    </a:lnTo>
                    <a:cubicBezTo>
                      <a:pt x="38848" y="11442"/>
                      <a:pt x="41415" y="11527"/>
                      <a:pt x="43995" y="11527"/>
                    </a:cubicBezTo>
                    <a:cubicBezTo>
                      <a:pt x="44640" y="11527"/>
                      <a:pt x="45286" y="11522"/>
                      <a:pt x="45933" y="11508"/>
                    </a:cubicBezTo>
                    <a:cubicBezTo>
                      <a:pt x="45633" y="9740"/>
                      <a:pt x="45733" y="7939"/>
                      <a:pt x="45700" y="6138"/>
                    </a:cubicBezTo>
                    <a:cubicBezTo>
                      <a:pt x="45700" y="4103"/>
                      <a:pt x="45533" y="2035"/>
                      <a:pt x="45599" y="0"/>
                    </a:cubicBezTo>
                    <a:lnTo>
                      <a:pt x="45599" y="0"/>
                    </a:lnTo>
                    <a:cubicBezTo>
                      <a:pt x="38061" y="33"/>
                      <a:pt x="30522" y="67"/>
                      <a:pt x="22983" y="100"/>
                    </a:cubicBezTo>
                    <a:lnTo>
                      <a:pt x="11575" y="167"/>
                    </a:lnTo>
                    <a:cubicBezTo>
                      <a:pt x="9176" y="167"/>
                      <a:pt x="6751" y="261"/>
                      <a:pt x="4332" y="261"/>
                    </a:cubicBezTo>
                    <a:cubicBezTo>
                      <a:pt x="2951" y="261"/>
                      <a:pt x="1571" y="231"/>
                      <a:pt x="200" y="134"/>
                    </a:cubicBezTo>
                    <a:cubicBezTo>
                      <a:pt x="100" y="134"/>
                      <a:pt x="34" y="67"/>
                      <a:pt x="34" y="0"/>
                    </a:cubicBezTo>
                    <a:close/>
                  </a:path>
                </a:pathLst>
              </a:custGeom>
              <a:solidFill>
                <a:schemeClr val="accent5">
                  <a:lumMod val="40000"/>
                  <a:lumOff val="60000"/>
                </a:schemeClr>
              </a:solidFill>
              <a:ln/>
            </p:spPr>
            <p:style>
              <a:lnRef idx="2">
                <a:schemeClr val="accent6">
                  <a:shade val="50000"/>
                </a:schemeClr>
              </a:lnRef>
              <a:fillRef idx="1">
                <a:schemeClr val="accent6"/>
              </a:fillRef>
              <a:effectRef idx="0">
                <a:schemeClr val="accent6"/>
              </a:effectRef>
              <a:fontRef idx="minor">
                <a:schemeClr val="lt1"/>
              </a:fontRef>
            </p:style>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0" name="Google Shape;3050;p71"/>
              <p:cNvSpPr/>
              <p:nvPr/>
            </p:nvSpPr>
            <p:spPr>
              <a:xfrm>
                <a:off x="5279200" y="1685004"/>
                <a:ext cx="134222" cy="85791"/>
              </a:xfrm>
              <a:custGeom>
                <a:avLst/>
                <a:gdLst/>
                <a:ahLst/>
                <a:cxnLst/>
                <a:rect l="l" t="t" r="r" b="b"/>
                <a:pathLst>
                  <a:path w="7225" h="4618" extrusionOk="0">
                    <a:moveTo>
                      <a:pt x="6806" y="1"/>
                    </a:moveTo>
                    <a:cubicBezTo>
                      <a:pt x="6739" y="1"/>
                      <a:pt x="6672" y="67"/>
                      <a:pt x="6639" y="134"/>
                    </a:cubicBezTo>
                    <a:cubicBezTo>
                      <a:pt x="6539" y="134"/>
                      <a:pt x="6472" y="201"/>
                      <a:pt x="6439" y="301"/>
                    </a:cubicBezTo>
                    <a:cubicBezTo>
                      <a:pt x="6105" y="2803"/>
                      <a:pt x="3336" y="3970"/>
                      <a:pt x="1001" y="4003"/>
                    </a:cubicBezTo>
                    <a:cubicBezTo>
                      <a:pt x="1669" y="3003"/>
                      <a:pt x="2102" y="1835"/>
                      <a:pt x="1835" y="668"/>
                    </a:cubicBezTo>
                    <a:lnTo>
                      <a:pt x="1835" y="668"/>
                    </a:lnTo>
                    <a:lnTo>
                      <a:pt x="1468" y="768"/>
                    </a:lnTo>
                    <a:cubicBezTo>
                      <a:pt x="1268" y="1969"/>
                      <a:pt x="1035" y="3069"/>
                      <a:pt x="201" y="4070"/>
                    </a:cubicBezTo>
                    <a:cubicBezTo>
                      <a:pt x="1" y="4270"/>
                      <a:pt x="134" y="4571"/>
                      <a:pt x="401" y="4604"/>
                    </a:cubicBezTo>
                    <a:cubicBezTo>
                      <a:pt x="525" y="4613"/>
                      <a:pt x="656" y="4618"/>
                      <a:pt x="793" y="4618"/>
                    </a:cubicBezTo>
                    <a:cubicBezTo>
                      <a:pt x="3131" y="4618"/>
                      <a:pt x="7224" y="3272"/>
                      <a:pt x="6972" y="468"/>
                    </a:cubicBezTo>
                    <a:lnTo>
                      <a:pt x="6972" y="1"/>
                    </a:lnTo>
                    <a:close/>
                  </a:path>
                </a:pathLst>
              </a:custGeom>
              <a:ln/>
            </p:spPr>
            <p:style>
              <a:lnRef idx="2">
                <a:schemeClr val="accent6">
                  <a:shade val="50000"/>
                </a:schemeClr>
              </a:lnRef>
              <a:fillRef idx="1">
                <a:schemeClr val="accent6"/>
              </a:fillRef>
              <a:effectRef idx="0">
                <a:schemeClr val="accent6"/>
              </a:effectRef>
              <a:fontRef idx="minor">
                <a:schemeClr val="lt1"/>
              </a:fontRef>
            </p:style>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 name="Google Shape;3051;p71"/>
              <p:cNvSpPr/>
              <p:nvPr/>
            </p:nvSpPr>
            <p:spPr>
              <a:xfrm>
                <a:off x="4726445" y="1471994"/>
                <a:ext cx="588108" cy="228931"/>
              </a:xfrm>
              <a:custGeom>
                <a:avLst/>
                <a:gdLst/>
                <a:ahLst/>
                <a:cxnLst/>
                <a:rect l="l" t="t" r="r" b="b"/>
                <a:pathLst>
                  <a:path w="31657" h="12323" extrusionOk="0">
                    <a:moveTo>
                      <a:pt x="396" y="0"/>
                    </a:moveTo>
                    <a:cubicBezTo>
                      <a:pt x="375" y="0"/>
                      <a:pt x="350" y="8"/>
                      <a:pt x="334" y="25"/>
                    </a:cubicBezTo>
                    <a:cubicBezTo>
                      <a:pt x="0" y="692"/>
                      <a:pt x="67" y="1326"/>
                      <a:pt x="67" y="2093"/>
                    </a:cubicBezTo>
                    <a:cubicBezTo>
                      <a:pt x="34" y="3194"/>
                      <a:pt x="34" y="4295"/>
                      <a:pt x="34" y="5396"/>
                    </a:cubicBezTo>
                    <a:cubicBezTo>
                      <a:pt x="34" y="7497"/>
                      <a:pt x="67" y="9599"/>
                      <a:pt x="134" y="11733"/>
                    </a:cubicBezTo>
                    <a:cubicBezTo>
                      <a:pt x="134" y="11900"/>
                      <a:pt x="267" y="12000"/>
                      <a:pt x="400" y="12000"/>
                    </a:cubicBezTo>
                    <a:cubicBezTo>
                      <a:pt x="400" y="12167"/>
                      <a:pt x="467" y="12301"/>
                      <a:pt x="667" y="12301"/>
                    </a:cubicBezTo>
                    <a:cubicBezTo>
                      <a:pt x="3114" y="12317"/>
                      <a:pt x="5561" y="12323"/>
                      <a:pt x="8008" y="12323"/>
                    </a:cubicBezTo>
                    <a:cubicBezTo>
                      <a:pt x="15737" y="12323"/>
                      <a:pt x="23470" y="12259"/>
                      <a:pt x="31222" y="12234"/>
                    </a:cubicBezTo>
                    <a:lnTo>
                      <a:pt x="31589" y="12134"/>
                    </a:lnTo>
                    <a:cubicBezTo>
                      <a:pt x="31589" y="12100"/>
                      <a:pt x="31556" y="12067"/>
                      <a:pt x="31556" y="12067"/>
                    </a:cubicBezTo>
                    <a:cubicBezTo>
                      <a:pt x="31656" y="11867"/>
                      <a:pt x="31556" y="11600"/>
                      <a:pt x="31289" y="11600"/>
                    </a:cubicBezTo>
                    <a:cubicBezTo>
                      <a:pt x="21115" y="11667"/>
                      <a:pt x="10908" y="11633"/>
                      <a:pt x="701" y="11767"/>
                    </a:cubicBezTo>
                    <a:cubicBezTo>
                      <a:pt x="701" y="11767"/>
                      <a:pt x="734" y="11733"/>
                      <a:pt x="734" y="11733"/>
                    </a:cubicBezTo>
                    <a:cubicBezTo>
                      <a:pt x="667" y="9632"/>
                      <a:pt x="634" y="7497"/>
                      <a:pt x="634" y="5396"/>
                    </a:cubicBezTo>
                    <a:cubicBezTo>
                      <a:pt x="634" y="4362"/>
                      <a:pt x="634" y="3361"/>
                      <a:pt x="634" y="2327"/>
                    </a:cubicBezTo>
                    <a:cubicBezTo>
                      <a:pt x="634" y="1526"/>
                      <a:pt x="767" y="792"/>
                      <a:pt x="467" y="58"/>
                    </a:cubicBezTo>
                    <a:cubicBezTo>
                      <a:pt x="467" y="58"/>
                      <a:pt x="434" y="25"/>
                      <a:pt x="434" y="25"/>
                    </a:cubicBezTo>
                    <a:cubicBezTo>
                      <a:pt x="434" y="8"/>
                      <a:pt x="417" y="0"/>
                      <a:pt x="396" y="0"/>
                    </a:cubicBezTo>
                    <a:close/>
                  </a:path>
                </a:pathLst>
              </a:custGeom>
              <a:ln/>
            </p:spPr>
            <p:style>
              <a:lnRef idx="2">
                <a:schemeClr val="accent6">
                  <a:shade val="50000"/>
                </a:schemeClr>
              </a:lnRef>
              <a:fillRef idx="1">
                <a:schemeClr val="accent6"/>
              </a:fillRef>
              <a:effectRef idx="0">
                <a:schemeClr val="accent6"/>
              </a:effectRef>
              <a:fontRef idx="minor">
                <a:schemeClr val="lt1"/>
              </a:fontRef>
            </p:style>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 name="TextBox 6"/>
            <p:cNvSpPr txBox="1"/>
            <p:nvPr/>
          </p:nvSpPr>
          <p:spPr>
            <a:xfrm>
              <a:off x="2216952" y="2380579"/>
              <a:ext cx="5331196" cy="1260752"/>
            </a:xfrm>
            <a:prstGeom prst="rect">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pPr>
                <a:lnSpc>
                  <a:spcPct val="130000"/>
                </a:lnSpc>
              </a:pPr>
              <a:r>
                <a:rPr lang="vi-VN" altLang="en-US" sz="2400" dirty="0">
                  <a:solidFill>
                    <a:srgbClr val="C00000"/>
                  </a:solidFill>
                  <a:latin typeface="Arial" panose="020B0604020202020204" pitchFamily="34" charset="0"/>
                  <a:cs typeface="Arial" panose="020B0604020202020204" pitchFamily="34" charset="0"/>
                </a:rPr>
                <a:t>Khuyên người ta phải vất vả mới có lúc thanh nhàn, có ngày thành đạt.</a:t>
              </a:r>
            </a:p>
          </p:txBody>
        </p:sp>
      </p:grpSp>
      <p:pic>
        <p:nvPicPr>
          <p:cNvPr id="12" name="Picture 19"/>
          <p:cNvPicPr>
            <a:picLocks noChangeAspect="1" noChangeArrowheads="1"/>
          </p:cNvPicPr>
          <p:nvPr/>
        </p:nvPicPr>
        <p:blipFill rotWithShape="1">
          <a:blip r:embed="rId2">
            <a:extLst>
              <a:ext uri="{28A0092B-C50C-407E-A947-70E740481C1C}">
                <a14:useLocalDpi xmlns:a14="http://schemas.microsoft.com/office/drawing/2010/main" val="0"/>
              </a:ext>
            </a:extLst>
          </a:blip>
          <a:srcRect l="6762" r="14474"/>
          <a:stretch/>
        </p:blipFill>
        <p:spPr bwMode="auto">
          <a:xfrm>
            <a:off x="3125478" y="1984417"/>
            <a:ext cx="3314700" cy="23496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Line 23"/>
          <p:cNvSpPr>
            <a:spLocks noChangeShapeType="1"/>
          </p:cNvSpPr>
          <p:nvPr/>
        </p:nvSpPr>
        <p:spPr bwMode="auto">
          <a:xfrm flipH="1">
            <a:off x="5409541" y="2127598"/>
            <a:ext cx="471714" cy="230012"/>
          </a:xfrm>
          <a:prstGeom prst="line">
            <a:avLst/>
          </a:prstGeom>
          <a:ln w="38100">
            <a:solidFill>
              <a:srgbClr val="FFFF00"/>
            </a:solidFill>
            <a:headEnd/>
            <a:tailEnd type="triangle" w="med" len="med"/>
          </a:ln>
        </p:spPr>
        <p:style>
          <a:lnRef idx="1">
            <a:schemeClr val="accent2"/>
          </a:lnRef>
          <a:fillRef idx="0">
            <a:schemeClr val="accent2"/>
          </a:fillRef>
          <a:effectRef idx="0">
            <a:schemeClr val="accent2"/>
          </a:effectRef>
          <a:fontRef idx="minor">
            <a:schemeClr val="tx1"/>
          </a:fontRef>
        </p:style>
        <p:txBody>
          <a:bodyPr/>
          <a:lstStyle/>
          <a:p>
            <a:endParaRPr lang="vi-VN"/>
          </a:p>
        </p:txBody>
      </p:sp>
      <p:sp>
        <p:nvSpPr>
          <p:cNvPr id="14" name="Rectangle 24"/>
          <p:cNvSpPr>
            <a:spLocks noChangeArrowheads="1"/>
          </p:cNvSpPr>
          <p:nvPr/>
        </p:nvSpPr>
        <p:spPr bwMode="auto">
          <a:xfrm>
            <a:off x="5962164" y="2027004"/>
            <a:ext cx="795977" cy="364793"/>
          </a:xfrm>
          <a:prstGeom prst="roundRect">
            <a:avLst/>
          </a:prstGeom>
          <a:ln>
            <a:headEnd/>
            <a:tailEnd/>
          </a:ln>
        </p:spPr>
        <p:style>
          <a:lnRef idx="2">
            <a:schemeClr val="accent3"/>
          </a:lnRef>
          <a:fillRef idx="1">
            <a:schemeClr val="lt1"/>
          </a:fillRef>
          <a:effectRef idx="0">
            <a:schemeClr val="accent3"/>
          </a:effectRef>
          <a:fontRef idx="minor">
            <a:schemeClr val="dk1"/>
          </a:fontRef>
        </p:style>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vi-VN" altLang="en-US" sz="2000" dirty="0">
                <a:solidFill>
                  <a:srgbClr val="0000FF"/>
                </a:solidFill>
                <a:cs typeface="Arial" panose="020B0604020202020204" pitchFamily="34" charset="0"/>
              </a:rPr>
              <a:t>tàn</a:t>
            </a:r>
            <a:endParaRPr lang="en-US" altLang="en-US" sz="2000" dirty="0">
              <a:solidFill>
                <a:srgbClr val="0000FF"/>
              </a:solidFill>
              <a:cs typeface="Arial" panose="020B0604020202020204" pitchFamily="34" charset="0"/>
            </a:endParaRPr>
          </a:p>
        </p:txBody>
      </p:sp>
      <p:sp>
        <p:nvSpPr>
          <p:cNvPr id="15" name="Google Shape;733;p57"/>
          <p:cNvSpPr/>
          <p:nvPr/>
        </p:nvSpPr>
        <p:spPr>
          <a:xfrm>
            <a:off x="6507076" y="121055"/>
            <a:ext cx="737765" cy="701931"/>
          </a:xfrm>
          <a:custGeom>
            <a:avLst/>
            <a:gdLst/>
            <a:ahLst/>
            <a:cxnLst/>
            <a:rect l="l" t="t" r="r" b="b"/>
            <a:pathLst>
              <a:path w="20975" h="20659" extrusionOk="0">
                <a:moveTo>
                  <a:pt x="10317" y="1704"/>
                </a:moveTo>
                <a:lnTo>
                  <a:pt x="10269" y="1728"/>
                </a:lnTo>
                <a:lnTo>
                  <a:pt x="10171" y="1825"/>
                </a:lnTo>
                <a:lnTo>
                  <a:pt x="10123" y="1947"/>
                </a:lnTo>
                <a:lnTo>
                  <a:pt x="10098" y="2069"/>
                </a:lnTo>
                <a:lnTo>
                  <a:pt x="10074" y="2190"/>
                </a:lnTo>
                <a:lnTo>
                  <a:pt x="10050" y="2336"/>
                </a:lnTo>
                <a:lnTo>
                  <a:pt x="10050" y="2482"/>
                </a:lnTo>
                <a:lnTo>
                  <a:pt x="10098" y="2653"/>
                </a:lnTo>
                <a:lnTo>
                  <a:pt x="10123" y="2701"/>
                </a:lnTo>
                <a:lnTo>
                  <a:pt x="10147" y="2774"/>
                </a:lnTo>
                <a:lnTo>
                  <a:pt x="10196" y="2799"/>
                </a:lnTo>
                <a:lnTo>
                  <a:pt x="10244" y="2823"/>
                </a:lnTo>
                <a:lnTo>
                  <a:pt x="10342" y="2823"/>
                </a:lnTo>
                <a:lnTo>
                  <a:pt x="10439" y="2774"/>
                </a:lnTo>
                <a:lnTo>
                  <a:pt x="10463" y="2726"/>
                </a:lnTo>
                <a:lnTo>
                  <a:pt x="10488" y="2677"/>
                </a:lnTo>
                <a:lnTo>
                  <a:pt x="10488" y="2580"/>
                </a:lnTo>
                <a:lnTo>
                  <a:pt x="10488" y="2482"/>
                </a:lnTo>
                <a:lnTo>
                  <a:pt x="10463" y="2263"/>
                </a:lnTo>
                <a:lnTo>
                  <a:pt x="10463" y="1850"/>
                </a:lnTo>
                <a:lnTo>
                  <a:pt x="10439" y="1777"/>
                </a:lnTo>
                <a:lnTo>
                  <a:pt x="10390" y="1728"/>
                </a:lnTo>
                <a:lnTo>
                  <a:pt x="10317" y="1704"/>
                </a:lnTo>
                <a:close/>
                <a:moveTo>
                  <a:pt x="8054" y="1"/>
                </a:moveTo>
                <a:lnTo>
                  <a:pt x="7981" y="25"/>
                </a:lnTo>
                <a:lnTo>
                  <a:pt x="7933" y="122"/>
                </a:lnTo>
                <a:lnTo>
                  <a:pt x="7908" y="220"/>
                </a:lnTo>
                <a:lnTo>
                  <a:pt x="7884" y="439"/>
                </a:lnTo>
                <a:lnTo>
                  <a:pt x="7908" y="852"/>
                </a:lnTo>
                <a:lnTo>
                  <a:pt x="7933" y="1071"/>
                </a:lnTo>
                <a:lnTo>
                  <a:pt x="7957" y="1290"/>
                </a:lnTo>
                <a:lnTo>
                  <a:pt x="8054" y="1704"/>
                </a:lnTo>
                <a:lnTo>
                  <a:pt x="8103" y="2044"/>
                </a:lnTo>
                <a:lnTo>
                  <a:pt x="8200" y="2458"/>
                </a:lnTo>
                <a:lnTo>
                  <a:pt x="8273" y="2653"/>
                </a:lnTo>
                <a:lnTo>
                  <a:pt x="8371" y="2823"/>
                </a:lnTo>
                <a:lnTo>
                  <a:pt x="8468" y="2969"/>
                </a:lnTo>
                <a:lnTo>
                  <a:pt x="8541" y="2993"/>
                </a:lnTo>
                <a:lnTo>
                  <a:pt x="8614" y="3042"/>
                </a:lnTo>
                <a:lnTo>
                  <a:pt x="8711" y="3042"/>
                </a:lnTo>
                <a:lnTo>
                  <a:pt x="8784" y="2993"/>
                </a:lnTo>
                <a:lnTo>
                  <a:pt x="8857" y="2920"/>
                </a:lnTo>
                <a:lnTo>
                  <a:pt x="8857" y="2847"/>
                </a:lnTo>
                <a:lnTo>
                  <a:pt x="8857" y="2726"/>
                </a:lnTo>
                <a:lnTo>
                  <a:pt x="8809" y="2604"/>
                </a:lnTo>
                <a:lnTo>
                  <a:pt x="8711" y="2385"/>
                </a:lnTo>
                <a:lnTo>
                  <a:pt x="8614" y="2044"/>
                </a:lnTo>
                <a:lnTo>
                  <a:pt x="8517" y="1704"/>
                </a:lnTo>
                <a:lnTo>
                  <a:pt x="8444" y="1290"/>
                </a:lnTo>
                <a:lnTo>
                  <a:pt x="8395" y="876"/>
                </a:lnTo>
                <a:lnTo>
                  <a:pt x="8322" y="487"/>
                </a:lnTo>
                <a:lnTo>
                  <a:pt x="8273" y="293"/>
                </a:lnTo>
                <a:lnTo>
                  <a:pt x="8225" y="98"/>
                </a:lnTo>
                <a:lnTo>
                  <a:pt x="8176" y="25"/>
                </a:lnTo>
                <a:lnTo>
                  <a:pt x="8103" y="1"/>
                </a:lnTo>
                <a:close/>
                <a:moveTo>
                  <a:pt x="12483" y="1"/>
                </a:moveTo>
                <a:lnTo>
                  <a:pt x="12337" y="122"/>
                </a:lnTo>
                <a:lnTo>
                  <a:pt x="12239" y="244"/>
                </a:lnTo>
                <a:lnTo>
                  <a:pt x="12142" y="414"/>
                </a:lnTo>
                <a:lnTo>
                  <a:pt x="12093" y="585"/>
                </a:lnTo>
                <a:lnTo>
                  <a:pt x="11996" y="949"/>
                </a:lnTo>
                <a:lnTo>
                  <a:pt x="11923" y="1290"/>
                </a:lnTo>
                <a:lnTo>
                  <a:pt x="11753" y="2166"/>
                </a:lnTo>
                <a:lnTo>
                  <a:pt x="11631" y="2531"/>
                </a:lnTo>
                <a:lnTo>
                  <a:pt x="11607" y="2701"/>
                </a:lnTo>
                <a:lnTo>
                  <a:pt x="11607" y="2799"/>
                </a:lnTo>
                <a:lnTo>
                  <a:pt x="11607" y="2872"/>
                </a:lnTo>
                <a:lnTo>
                  <a:pt x="11655" y="2969"/>
                </a:lnTo>
                <a:lnTo>
                  <a:pt x="11753" y="3018"/>
                </a:lnTo>
                <a:lnTo>
                  <a:pt x="11850" y="3042"/>
                </a:lnTo>
                <a:lnTo>
                  <a:pt x="11947" y="3018"/>
                </a:lnTo>
                <a:lnTo>
                  <a:pt x="12069" y="2920"/>
                </a:lnTo>
                <a:lnTo>
                  <a:pt x="12142" y="2774"/>
                </a:lnTo>
                <a:lnTo>
                  <a:pt x="12191" y="2604"/>
                </a:lnTo>
                <a:lnTo>
                  <a:pt x="12239" y="2434"/>
                </a:lnTo>
                <a:lnTo>
                  <a:pt x="12288" y="2069"/>
                </a:lnTo>
                <a:lnTo>
                  <a:pt x="12337" y="1752"/>
                </a:lnTo>
                <a:lnTo>
                  <a:pt x="12458" y="974"/>
                </a:lnTo>
                <a:lnTo>
                  <a:pt x="12556" y="585"/>
                </a:lnTo>
                <a:lnTo>
                  <a:pt x="12604" y="390"/>
                </a:lnTo>
                <a:lnTo>
                  <a:pt x="12677" y="220"/>
                </a:lnTo>
                <a:lnTo>
                  <a:pt x="12702" y="171"/>
                </a:lnTo>
                <a:lnTo>
                  <a:pt x="12702" y="122"/>
                </a:lnTo>
                <a:lnTo>
                  <a:pt x="12653" y="25"/>
                </a:lnTo>
                <a:lnTo>
                  <a:pt x="12629" y="1"/>
                </a:lnTo>
                <a:close/>
                <a:moveTo>
                  <a:pt x="14089" y="2507"/>
                </a:moveTo>
                <a:lnTo>
                  <a:pt x="13991" y="2555"/>
                </a:lnTo>
                <a:lnTo>
                  <a:pt x="13918" y="2628"/>
                </a:lnTo>
                <a:lnTo>
                  <a:pt x="13845" y="2726"/>
                </a:lnTo>
                <a:lnTo>
                  <a:pt x="13797" y="2847"/>
                </a:lnTo>
                <a:lnTo>
                  <a:pt x="13699" y="3066"/>
                </a:lnTo>
                <a:lnTo>
                  <a:pt x="13651" y="3212"/>
                </a:lnTo>
                <a:lnTo>
                  <a:pt x="13651" y="3334"/>
                </a:lnTo>
                <a:lnTo>
                  <a:pt x="13651" y="3383"/>
                </a:lnTo>
                <a:lnTo>
                  <a:pt x="13675" y="3431"/>
                </a:lnTo>
                <a:lnTo>
                  <a:pt x="13724" y="3456"/>
                </a:lnTo>
                <a:lnTo>
                  <a:pt x="13772" y="3480"/>
                </a:lnTo>
                <a:lnTo>
                  <a:pt x="13821" y="3504"/>
                </a:lnTo>
                <a:lnTo>
                  <a:pt x="13894" y="3480"/>
                </a:lnTo>
                <a:lnTo>
                  <a:pt x="13918" y="3456"/>
                </a:lnTo>
                <a:lnTo>
                  <a:pt x="13967" y="3407"/>
                </a:lnTo>
                <a:lnTo>
                  <a:pt x="14040" y="3212"/>
                </a:lnTo>
                <a:lnTo>
                  <a:pt x="14089" y="3018"/>
                </a:lnTo>
                <a:lnTo>
                  <a:pt x="14162" y="2799"/>
                </a:lnTo>
                <a:lnTo>
                  <a:pt x="14210" y="2701"/>
                </a:lnTo>
                <a:lnTo>
                  <a:pt x="14235" y="2604"/>
                </a:lnTo>
                <a:lnTo>
                  <a:pt x="14210" y="2555"/>
                </a:lnTo>
                <a:lnTo>
                  <a:pt x="14186" y="2531"/>
                </a:lnTo>
                <a:lnTo>
                  <a:pt x="14137" y="2507"/>
                </a:lnTo>
                <a:close/>
                <a:moveTo>
                  <a:pt x="6692" y="2385"/>
                </a:moveTo>
                <a:lnTo>
                  <a:pt x="6667" y="2409"/>
                </a:lnTo>
                <a:lnTo>
                  <a:pt x="6594" y="2507"/>
                </a:lnTo>
                <a:lnTo>
                  <a:pt x="6570" y="2628"/>
                </a:lnTo>
                <a:lnTo>
                  <a:pt x="6594" y="2774"/>
                </a:lnTo>
                <a:lnTo>
                  <a:pt x="6619" y="2920"/>
                </a:lnTo>
                <a:lnTo>
                  <a:pt x="6740" y="3188"/>
                </a:lnTo>
                <a:lnTo>
                  <a:pt x="6838" y="3431"/>
                </a:lnTo>
                <a:lnTo>
                  <a:pt x="6886" y="3504"/>
                </a:lnTo>
                <a:lnTo>
                  <a:pt x="6935" y="3553"/>
                </a:lnTo>
                <a:lnTo>
                  <a:pt x="7008" y="3553"/>
                </a:lnTo>
                <a:lnTo>
                  <a:pt x="7081" y="3529"/>
                </a:lnTo>
                <a:lnTo>
                  <a:pt x="7130" y="3504"/>
                </a:lnTo>
                <a:lnTo>
                  <a:pt x="7154" y="3456"/>
                </a:lnTo>
                <a:lnTo>
                  <a:pt x="7178" y="3383"/>
                </a:lnTo>
                <a:lnTo>
                  <a:pt x="7154" y="3310"/>
                </a:lnTo>
                <a:lnTo>
                  <a:pt x="6935" y="2823"/>
                </a:lnTo>
                <a:lnTo>
                  <a:pt x="6862" y="2604"/>
                </a:lnTo>
                <a:lnTo>
                  <a:pt x="6813" y="2507"/>
                </a:lnTo>
                <a:lnTo>
                  <a:pt x="6740" y="2409"/>
                </a:lnTo>
                <a:lnTo>
                  <a:pt x="6692" y="2385"/>
                </a:lnTo>
                <a:close/>
                <a:moveTo>
                  <a:pt x="16668" y="2020"/>
                </a:moveTo>
                <a:lnTo>
                  <a:pt x="16595" y="2044"/>
                </a:lnTo>
                <a:lnTo>
                  <a:pt x="16546" y="2093"/>
                </a:lnTo>
                <a:lnTo>
                  <a:pt x="16303" y="2409"/>
                </a:lnTo>
                <a:lnTo>
                  <a:pt x="16084" y="2726"/>
                </a:lnTo>
                <a:lnTo>
                  <a:pt x="15889" y="3042"/>
                </a:lnTo>
                <a:lnTo>
                  <a:pt x="15719" y="3383"/>
                </a:lnTo>
                <a:lnTo>
                  <a:pt x="15573" y="3626"/>
                </a:lnTo>
                <a:lnTo>
                  <a:pt x="15427" y="3894"/>
                </a:lnTo>
                <a:lnTo>
                  <a:pt x="15281" y="4137"/>
                </a:lnTo>
                <a:lnTo>
                  <a:pt x="15184" y="4380"/>
                </a:lnTo>
                <a:lnTo>
                  <a:pt x="15159" y="4453"/>
                </a:lnTo>
                <a:lnTo>
                  <a:pt x="15184" y="4502"/>
                </a:lnTo>
                <a:lnTo>
                  <a:pt x="15232" y="4575"/>
                </a:lnTo>
                <a:lnTo>
                  <a:pt x="15330" y="4624"/>
                </a:lnTo>
                <a:lnTo>
                  <a:pt x="15427" y="4624"/>
                </a:lnTo>
                <a:lnTo>
                  <a:pt x="15549" y="4575"/>
                </a:lnTo>
                <a:lnTo>
                  <a:pt x="15646" y="4502"/>
                </a:lnTo>
                <a:lnTo>
                  <a:pt x="15743" y="4380"/>
                </a:lnTo>
                <a:lnTo>
                  <a:pt x="15816" y="4259"/>
                </a:lnTo>
                <a:lnTo>
                  <a:pt x="15962" y="3991"/>
                </a:lnTo>
                <a:lnTo>
                  <a:pt x="16060" y="3723"/>
                </a:lnTo>
                <a:lnTo>
                  <a:pt x="16352" y="3091"/>
                </a:lnTo>
                <a:lnTo>
                  <a:pt x="16498" y="2872"/>
                </a:lnTo>
                <a:lnTo>
                  <a:pt x="16619" y="2677"/>
                </a:lnTo>
                <a:lnTo>
                  <a:pt x="16765" y="2458"/>
                </a:lnTo>
                <a:lnTo>
                  <a:pt x="16887" y="2239"/>
                </a:lnTo>
                <a:lnTo>
                  <a:pt x="16911" y="2166"/>
                </a:lnTo>
                <a:lnTo>
                  <a:pt x="16887" y="2117"/>
                </a:lnTo>
                <a:lnTo>
                  <a:pt x="16838" y="2069"/>
                </a:lnTo>
                <a:lnTo>
                  <a:pt x="16790" y="2044"/>
                </a:lnTo>
                <a:lnTo>
                  <a:pt x="16741" y="2020"/>
                </a:lnTo>
                <a:close/>
                <a:moveTo>
                  <a:pt x="3869" y="2020"/>
                </a:moveTo>
                <a:lnTo>
                  <a:pt x="3820" y="2044"/>
                </a:lnTo>
                <a:lnTo>
                  <a:pt x="3796" y="2044"/>
                </a:lnTo>
                <a:lnTo>
                  <a:pt x="3747" y="2093"/>
                </a:lnTo>
                <a:lnTo>
                  <a:pt x="3723" y="2190"/>
                </a:lnTo>
                <a:lnTo>
                  <a:pt x="3747" y="2263"/>
                </a:lnTo>
                <a:lnTo>
                  <a:pt x="3796" y="2312"/>
                </a:lnTo>
                <a:lnTo>
                  <a:pt x="3820" y="2385"/>
                </a:lnTo>
                <a:lnTo>
                  <a:pt x="3869" y="2531"/>
                </a:lnTo>
                <a:lnTo>
                  <a:pt x="3991" y="2799"/>
                </a:lnTo>
                <a:lnTo>
                  <a:pt x="4185" y="3188"/>
                </a:lnTo>
                <a:lnTo>
                  <a:pt x="4404" y="3577"/>
                </a:lnTo>
                <a:lnTo>
                  <a:pt x="4599" y="3869"/>
                </a:lnTo>
                <a:lnTo>
                  <a:pt x="4818" y="4161"/>
                </a:lnTo>
                <a:lnTo>
                  <a:pt x="5086" y="4405"/>
                </a:lnTo>
                <a:lnTo>
                  <a:pt x="5207" y="4526"/>
                </a:lnTo>
                <a:lnTo>
                  <a:pt x="5378" y="4624"/>
                </a:lnTo>
                <a:lnTo>
                  <a:pt x="5475" y="4648"/>
                </a:lnTo>
                <a:lnTo>
                  <a:pt x="5572" y="4648"/>
                </a:lnTo>
                <a:lnTo>
                  <a:pt x="5645" y="4599"/>
                </a:lnTo>
                <a:lnTo>
                  <a:pt x="5694" y="4526"/>
                </a:lnTo>
                <a:lnTo>
                  <a:pt x="5718" y="4453"/>
                </a:lnTo>
                <a:lnTo>
                  <a:pt x="5718" y="4356"/>
                </a:lnTo>
                <a:lnTo>
                  <a:pt x="5694" y="4283"/>
                </a:lnTo>
                <a:lnTo>
                  <a:pt x="5621" y="4210"/>
                </a:lnTo>
                <a:lnTo>
                  <a:pt x="5451" y="4088"/>
                </a:lnTo>
                <a:lnTo>
                  <a:pt x="5329" y="3991"/>
                </a:lnTo>
                <a:lnTo>
                  <a:pt x="5086" y="3723"/>
                </a:lnTo>
                <a:lnTo>
                  <a:pt x="4867" y="3431"/>
                </a:lnTo>
                <a:lnTo>
                  <a:pt x="4672" y="3139"/>
                </a:lnTo>
                <a:lnTo>
                  <a:pt x="4526" y="2847"/>
                </a:lnTo>
                <a:lnTo>
                  <a:pt x="4380" y="2580"/>
                </a:lnTo>
                <a:lnTo>
                  <a:pt x="4210" y="2288"/>
                </a:lnTo>
                <a:lnTo>
                  <a:pt x="4112" y="2166"/>
                </a:lnTo>
                <a:lnTo>
                  <a:pt x="4015" y="2069"/>
                </a:lnTo>
                <a:lnTo>
                  <a:pt x="3966" y="2044"/>
                </a:lnTo>
                <a:lnTo>
                  <a:pt x="3918" y="2020"/>
                </a:lnTo>
                <a:close/>
                <a:moveTo>
                  <a:pt x="3601" y="4843"/>
                </a:moveTo>
                <a:lnTo>
                  <a:pt x="3577" y="4891"/>
                </a:lnTo>
                <a:lnTo>
                  <a:pt x="3577" y="4916"/>
                </a:lnTo>
                <a:lnTo>
                  <a:pt x="3577" y="4964"/>
                </a:lnTo>
                <a:lnTo>
                  <a:pt x="3601" y="5062"/>
                </a:lnTo>
                <a:lnTo>
                  <a:pt x="3674" y="5135"/>
                </a:lnTo>
                <a:lnTo>
                  <a:pt x="3747" y="5183"/>
                </a:lnTo>
                <a:lnTo>
                  <a:pt x="3845" y="5281"/>
                </a:lnTo>
                <a:lnTo>
                  <a:pt x="3966" y="5354"/>
                </a:lnTo>
                <a:lnTo>
                  <a:pt x="4234" y="5500"/>
                </a:lnTo>
                <a:lnTo>
                  <a:pt x="4404" y="5500"/>
                </a:lnTo>
                <a:lnTo>
                  <a:pt x="4477" y="5451"/>
                </a:lnTo>
                <a:lnTo>
                  <a:pt x="4502" y="5402"/>
                </a:lnTo>
                <a:lnTo>
                  <a:pt x="4526" y="5329"/>
                </a:lnTo>
                <a:lnTo>
                  <a:pt x="4502" y="5256"/>
                </a:lnTo>
                <a:lnTo>
                  <a:pt x="4477" y="5183"/>
                </a:lnTo>
                <a:lnTo>
                  <a:pt x="4380" y="5135"/>
                </a:lnTo>
                <a:lnTo>
                  <a:pt x="4137" y="5013"/>
                </a:lnTo>
                <a:lnTo>
                  <a:pt x="3918" y="4891"/>
                </a:lnTo>
                <a:lnTo>
                  <a:pt x="3820" y="4867"/>
                </a:lnTo>
                <a:lnTo>
                  <a:pt x="3747" y="4843"/>
                </a:lnTo>
                <a:close/>
                <a:moveTo>
                  <a:pt x="17106" y="4891"/>
                </a:moveTo>
                <a:lnTo>
                  <a:pt x="16960" y="4940"/>
                </a:lnTo>
                <a:lnTo>
                  <a:pt x="16814" y="5037"/>
                </a:lnTo>
                <a:lnTo>
                  <a:pt x="16668" y="5159"/>
                </a:lnTo>
                <a:lnTo>
                  <a:pt x="16498" y="5305"/>
                </a:lnTo>
                <a:lnTo>
                  <a:pt x="16473" y="5354"/>
                </a:lnTo>
                <a:lnTo>
                  <a:pt x="16473" y="5402"/>
                </a:lnTo>
                <a:lnTo>
                  <a:pt x="16473" y="5451"/>
                </a:lnTo>
                <a:lnTo>
                  <a:pt x="16498" y="5500"/>
                </a:lnTo>
                <a:lnTo>
                  <a:pt x="16546" y="5524"/>
                </a:lnTo>
                <a:lnTo>
                  <a:pt x="16571" y="5548"/>
                </a:lnTo>
                <a:lnTo>
                  <a:pt x="16644" y="5548"/>
                </a:lnTo>
                <a:lnTo>
                  <a:pt x="16692" y="5524"/>
                </a:lnTo>
                <a:lnTo>
                  <a:pt x="16838" y="5402"/>
                </a:lnTo>
                <a:lnTo>
                  <a:pt x="17009" y="5256"/>
                </a:lnTo>
                <a:lnTo>
                  <a:pt x="17106" y="5135"/>
                </a:lnTo>
                <a:lnTo>
                  <a:pt x="17179" y="4964"/>
                </a:lnTo>
                <a:lnTo>
                  <a:pt x="17179" y="4940"/>
                </a:lnTo>
                <a:lnTo>
                  <a:pt x="17155" y="4916"/>
                </a:lnTo>
                <a:lnTo>
                  <a:pt x="17130" y="4891"/>
                </a:lnTo>
                <a:close/>
                <a:moveTo>
                  <a:pt x="19539" y="5500"/>
                </a:moveTo>
                <a:lnTo>
                  <a:pt x="19442" y="5524"/>
                </a:lnTo>
                <a:lnTo>
                  <a:pt x="19320" y="5548"/>
                </a:lnTo>
                <a:lnTo>
                  <a:pt x="19101" y="5646"/>
                </a:lnTo>
                <a:lnTo>
                  <a:pt x="18688" y="5865"/>
                </a:lnTo>
                <a:lnTo>
                  <a:pt x="18006" y="6157"/>
                </a:lnTo>
                <a:lnTo>
                  <a:pt x="17349" y="6497"/>
                </a:lnTo>
                <a:lnTo>
                  <a:pt x="17276" y="6546"/>
                </a:lnTo>
                <a:lnTo>
                  <a:pt x="17252" y="6619"/>
                </a:lnTo>
                <a:lnTo>
                  <a:pt x="17252" y="6692"/>
                </a:lnTo>
                <a:lnTo>
                  <a:pt x="17276" y="6765"/>
                </a:lnTo>
                <a:lnTo>
                  <a:pt x="17301" y="6814"/>
                </a:lnTo>
                <a:lnTo>
                  <a:pt x="17374" y="6862"/>
                </a:lnTo>
                <a:lnTo>
                  <a:pt x="17422" y="6887"/>
                </a:lnTo>
                <a:lnTo>
                  <a:pt x="17520" y="6887"/>
                </a:lnTo>
                <a:lnTo>
                  <a:pt x="18201" y="6595"/>
                </a:lnTo>
                <a:lnTo>
                  <a:pt x="18858" y="6303"/>
                </a:lnTo>
                <a:lnTo>
                  <a:pt x="19345" y="6132"/>
                </a:lnTo>
                <a:lnTo>
                  <a:pt x="19466" y="6084"/>
                </a:lnTo>
                <a:lnTo>
                  <a:pt x="19588" y="6011"/>
                </a:lnTo>
                <a:lnTo>
                  <a:pt x="19685" y="5938"/>
                </a:lnTo>
                <a:lnTo>
                  <a:pt x="19734" y="5865"/>
                </a:lnTo>
                <a:lnTo>
                  <a:pt x="19758" y="5792"/>
                </a:lnTo>
                <a:lnTo>
                  <a:pt x="19782" y="5743"/>
                </a:lnTo>
                <a:lnTo>
                  <a:pt x="19734" y="5621"/>
                </a:lnTo>
                <a:lnTo>
                  <a:pt x="19709" y="5573"/>
                </a:lnTo>
                <a:lnTo>
                  <a:pt x="19661" y="5548"/>
                </a:lnTo>
                <a:lnTo>
                  <a:pt x="19612" y="5524"/>
                </a:lnTo>
                <a:lnTo>
                  <a:pt x="19539" y="5500"/>
                </a:lnTo>
                <a:close/>
                <a:moveTo>
                  <a:pt x="998" y="5694"/>
                </a:moveTo>
                <a:lnTo>
                  <a:pt x="949" y="5719"/>
                </a:lnTo>
                <a:lnTo>
                  <a:pt x="925" y="5767"/>
                </a:lnTo>
                <a:lnTo>
                  <a:pt x="901" y="5865"/>
                </a:lnTo>
                <a:lnTo>
                  <a:pt x="925" y="5938"/>
                </a:lnTo>
                <a:lnTo>
                  <a:pt x="949" y="6011"/>
                </a:lnTo>
                <a:lnTo>
                  <a:pt x="1022" y="6084"/>
                </a:lnTo>
                <a:lnTo>
                  <a:pt x="1193" y="6230"/>
                </a:lnTo>
                <a:lnTo>
                  <a:pt x="1412" y="6327"/>
                </a:lnTo>
                <a:lnTo>
                  <a:pt x="1874" y="6522"/>
                </a:lnTo>
                <a:lnTo>
                  <a:pt x="2093" y="6595"/>
                </a:lnTo>
                <a:lnTo>
                  <a:pt x="2239" y="6643"/>
                </a:lnTo>
                <a:lnTo>
                  <a:pt x="2677" y="6887"/>
                </a:lnTo>
                <a:lnTo>
                  <a:pt x="3139" y="7130"/>
                </a:lnTo>
                <a:lnTo>
                  <a:pt x="3383" y="7276"/>
                </a:lnTo>
                <a:lnTo>
                  <a:pt x="3504" y="7325"/>
                </a:lnTo>
                <a:lnTo>
                  <a:pt x="3577" y="7325"/>
                </a:lnTo>
                <a:lnTo>
                  <a:pt x="3650" y="7300"/>
                </a:lnTo>
                <a:lnTo>
                  <a:pt x="3699" y="7252"/>
                </a:lnTo>
                <a:lnTo>
                  <a:pt x="3723" y="7203"/>
                </a:lnTo>
                <a:lnTo>
                  <a:pt x="3747" y="7130"/>
                </a:lnTo>
                <a:lnTo>
                  <a:pt x="3723" y="7057"/>
                </a:lnTo>
                <a:lnTo>
                  <a:pt x="3650" y="6935"/>
                </a:lnTo>
                <a:lnTo>
                  <a:pt x="3529" y="6814"/>
                </a:lnTo>
                <a:lnTo>
                  <a:pt x="3383" y="6692"/>
                </a:lnTo>
                <a:lnTo>
                  <a:pt x="3212" y="6595"/>
                </a:lnTo>
                <a:lnTo>
                  <a:pt x="2847" y="6424"/>
                </a:lnTo>
                <a:lnTo>
                  <a:pt x="2531" y="6278"/>
                </a:lnTo>
                <a:lnTo>
                  <a:pt x="2166" y="6108"/>
                </a:lnTo>
                <a:lnTo>
                  <a:pt x="1777" y="5962"/>
                </a:lnTo>
                <a:lnTo>
                  <a:pt x="1022" y="5694"/>
                </a:lnTo>
                <a:close/>
                <a:moveTo>
                  <a:pt x="18396" y="8274"/>
                </a:moveTo>
                <a:lnTo>
                  <a:pt x="18128" y="8298"/>
                </a:lnTo>
                <a:lnTo>
                  <a:pt x="17982" y="8322"/>
                </a:lnTo>
                <a:lnTo>
                  <a:pt x="17885" y="8371"/>
                </a:lnTo>
                <a:lnTo>
                  <a:pt x="17812" y="8420"/>
                </a:lnTo>
                <a:lnTo>
                  <a:pt x="17787" y="8468"/>
                </a:lnTo>
                <a:lnTo>
                  <a:pt x="17787" y="8541"/>
                </a:lnTo>
                <a:lnTo>
                  <a:pt x="17787" y="8590"/>
                </a:lnTo>
                <a:lnTo>
                  <a:pt x="17812" y="8663"/>
                </a:lnTo>
                <a:lnTo>
                  <a:pt x="17860" y="8712"/>
                </a:lnTo>
                <a:lnTo>
                  <a:pt x="17909" y="8736"/>
                </a:lnTo>
                <a:lnTo>
                  <a:pt x="17982" y="8736"/>
                </a:lnTo>
                <a:lnTo>
                  <a:pt x="18201" y="8712"/>
                </a:lnTo>
                <a:lnTo>
                  <a:pt x="18517" y="8663"/>
                </a:lnTo>
                <a:lnTo>
                  <a:pt x="18663" y="8590"/>
                </a:lnTo>
                <a:lnTo>
                  <a:pt x="18785" y="8541"/>
                </a:lnTo>
                <a:lnTo>
                  <a:pt x="18858" y="8468"/>
                </a:lnTo>
                <a:lnTo>
                  <a:pt x="18858" y="8420"/>
                </a:lnTo>
                <a:lnTo>
                  <a:pt x="18858" y="8395"/>
                </a:lnTo>
                <a:lnTo>
                  <a:pt x="18809" y="8347"/>
                </a:lnTo>
                <a:lnTo>
                  <a:pt x="18761" y="8322"/>
                </a:lnTo>
                <a:lnTo>
                  <a:pt x="18639" y="8274"/>
                </a:lnTo>
                <a:close/>
                <a:moveTo>
                  <a:pt x="2020" y="8201"/>
                </a:moveTo>
                <a:lnTo>
                  <a:pt x="1947" y="8225"/>
                </a:lnTo>
                <a:lnTo>
                  <a:pt x="1898" y="8249"/>
                </a:lnTo>
                <a:lnTo>
                  <a:pt x="1874" y="8274"/>
                </a:lnTo>
                <a:lnTo>
                  <a:pt x="1850" y="8322"/>
                </a:lnTo>
                <a:lnTo>
                  <a:pt x="1850" y="8395"/>
                </a:lnTo>
                <a:lnTo>
                  <a:pt x="1850" y="8444"/>
                </a:lnTo>
                <a:lnTo>
                  <a:pt x="1874" y="8493"/>
                </a:lnTo>
                <a:lnTo>
                  <a:pt x="1923" y="8517"/>
                </a:lnTo>
                <a:lnTo>
                  <a:pt x="2093" y="8614"/>
                </a:lnTo>
                <a:lnTo>
                  <a:pt x="2288" y="8687"/>
                </a:lnTo>
                <a:lnTo>
                  <a:pt x="2482" y="8736"/>
                </a:lnTo>
                <a:lnTo>
                  <a:pt x="2701" y="8760"/>
                </a:lnTo>
                <a:lnTo>
                  <a:pt x="2774" y="8760"/>
                </a:lnTo>
                <a:lnTo>
                  <a:pt x="2823" y="8712"/>
                </a:lnTo>
                <a:lnTo>
                  <a:pt x="2872" y="8663"/>
                </a:lnTo>
                <a:lnTo>
                  <a:pt x="2896" y="8590"/>
                </a:lnTo>
                <a:lnTo>
                  <a:pt x="2896" y="8517"/>
                </a:lnTo>
                <a:lnTo>
                  <a:pt x="2872" y="8444"/>
                </a:lnTo>
                <a:lnTo>
                  <a:pt x="2823" y="8395"/>
                </a:lnTo>
                <a:lnTo>
                  <a:pt x="2750" y="8347"/>
                </a:lnTo>
                <a:lnTo>
                  <a:pt x="2385" y="8274"/>
                </a:lnTo>
                <a:lnTo>
                  <a:pt x="2190" y="8225"/>
                </a:lnTo>
                <a:lnTo>
                  <a:pt x="2020" y="8201"/>
                </a:lnTo>
                <a:close/>
                <a:moveTo>
                  <a:pt x="18517" y="9904"/>
                </a:moveTo>
                <a:lnTo>
                  <a:pt x="18323" y="9928"/>
                </a:lnTo>
                <a:lnTo>
                  <a:pt x="18177" y="9952"/>
                </a:lnTo>
                <a:lnTo>
                  <a:pt x="18031" y="10050"/>
                </a:lnTo>
                <a:lnTo>
                  <a:pt x="18006" y="10074"/>
                </a:lnTo>
                <a:lnTo>
                  <a:pt x="18006" y="10123"/>
                </a:lnTo>
                <a:lnTo>
                  <a:pt x="18128" y="10220"/>
                </a:lnTo>
                <a:lnTo>
                  <a:pt x="18274" y="10293"/>
                </a:lnTo>
                <a:lnTo>
                  <a:pt x="18420" y="10317"/>
                </a:lnTo>
                <a:lnTo>
                  <a:pt x="18590" y="10342"/>
                </a:lnTo>
                <a:lnTo>
                  <a:pt x="18931" y="10366"/>
                </a:lnTo>
                <a:lnTo>
                  <a:pt x="19247" y="10366"/>
                </a:lnTo>
                <a:lnTo>
                  <a:pt x="19661" y="10390"/>
                </a:lnTo>
                <a:lnTo>
                  <a:pt x="20074" y="10415"/>
                </a:lnTo>
                <a:lnTo>
                  <a:pt x="20293" y="10415"/>
                </a:lnTo>
                <a:lnTo>
                  <a:pt x="20512" y="10390"/>
                </a:lnTo>
                <a:lnTo>
                  <a:pt x="20707" y="10366"/>
                </a:lnTo>
                <a:lnTo>
                  <a:pt x="20902" y="10293"/>
                </a:lnTo>
                <a:lnTo>
                  <a:pt x="20950" y="10269"/>
                </a:lnTo>
                <a:lnTo>
                  <a:pt x="20975" y="10220"/>
                </a:lnTo>
                <a:lnTo>
                  <a:pt x="20975" y="10123"/>
                </a:lnTo>
                <a:lnTo>
                  <a:pt x="20926" y="10050"/>
                </a:lnTo>
                <a:lnTo>
                  <a:pt x="20853" y="10001"/>
                </a:lnTo>
                <a:lnTo>
                  <a:pt x="20707" y="9952"/>
                </a:lnTo>
                <a:lnTo>
                  <a:pt x="20512" y="9904"/>
                </a:lnTo>
                <a:lnTo>
                  <a:pt x="20147" y="9904"/>
                </a:lnTo>
                <a:lnTo>
                  <a:pt x="19782" y="9928"/>
                </a:lnTo>
                <a:lnTo>
                  <a:pt x="19418" y="9952"/>
                </a:lnTo>
                <a:lnTo>
                  <a:pt x="19077" y="9928"/>
                </a:lnTo>
                <a:lnTo>
                  <a:pt x="18688" y="9904"/>
                </a:lnTo>
                <a:close/>
                <a:moveTo>
                  <a:pt x="365" y="10123"/>
                </a:moveTo>
                <a:lnTo>
                  <a:pt x="219" y="10147"/>
                </a:lnTo>
                <a:lnTo>
                  <a:pt x="98" y="10171"/>
                </a:lnTo>
                <a:lnTo>
                  <a:pt x="25" y="10220"/>
                </a:lnTo>
                <a:lnTo>
                  <a:pt x="0" y="10269"/>
                </a:lnTo>
                <a:lnTo>
                  <a:pt x="0" y="10317"/>
                </a:lnTo>
                <a:lnTo>
                  <a:pt x="25" y="10366"/>
                </a:lnTo>
                <a:lnTo>
                  <a:pt x="49" y="10415"/>
                </a:lnTo>
                <a:lnTo>
                  <a:pt x="146" y="10512"/>
                </a:lnTo>
                <a:lnTo>
                  <a:pt x="268" y="10561"/>
                </a:lnTo>
                <a:lnTo>
                  <a:pt x="414" y="10585"/>
                </a:lnTo>
                <a:lnTo>
                  <a:pt x="730" y="10609"/>
                </a:lnTo>
                <a:lnTo>
                  <a:pt x="974" y="10609"/>
                </a:lnTo>
                <a:lnTo>
                  <a:pt x="1923" y="10634"/>
                </a:lnTo>
                <a:lnTo>
                  <a:pt x="2847" y="10634"/>
                </a:lnTo>
                <a:lnTo>
                  <a:pt x="2945" y="10609"/>
                </a:lnTo>
                <a:lnTo>
                  <a:pt x="3018" y="10561"/>
                </a:lnTo>
                <a:lnTo>
                  <a:pt x="3066" y="10488"/>
                </a:lnTo>
                <a:lnTo>
                  <a:pt x="3066" y="10390"/>
                </a:lnTo>
                <a:lnTo>
                  <a:pt x="3066" y="10317"/>
                </a:lnTo>
                <a:lnTo>
                  <a:pt x="3018" y="10244"/>
                </a:lnTo>
                <a:lnTo>
                  <a:pt x="2945" y="10196"/>
                </a:lnTo>
                <a:lnTo>
                  <a:pt x="2847" y="10171"/>
                </a:lnTo>
                <a:lnTo>
                  <a:pt x="1850" y="10171"/>
                </a:lnTo>
                <a:lnTo>
                  <a:pt x="852" y="10147"/>
                </a:lnTo>
                <a:lnTo>
                  <a:pt x="657" y="10123"/>
                </a:lnTo>
                <a:close/>
                <a:moveTo>
                  <a:pt x="2677" y="11777"/>
                </a:moveTo>
                <a:lnTo>
                  <a:pt x="2409" y="11826"/>
                </a:lnTo>
                <a:lnTo>
                  <a:pt x="2288" y="11875"/>
                </a:lnTo>
                <a:lnTo>
                  <a:pt x="2166" y="11923"/>
                </a:lnTo>
                <a:lnTo>
                  <a:pt x="2069" y="11996"/>
                </a:lnTo>
                <a:lnTo>
                  <a:pt x="2020" y="12094"/>
                </a:lnTo>
                <a:lnTo>
                  <a:pt x="2020" y="12167"/>
                </a:lnTo>
                <a:lnTo>
                  <a:pt x="2069" y="12215"/>
                </a:lnTo>
                <a:lnTo>
                  <a:pt x="2190" y="12240"/>
                </a:lnTo>
                <a:lnTo>
                  <a:pt x="2312" y="12240"/>
                </a:lnTo>
                <a:lnTo>
                  <a:pt x="2580" y="12191"/>
                </a:lnTo>
                <a:lnTo>
                  <a:pt x="2872" y="12191"/>
                </a:lnTo>
                <a:lnTo>
                  <a:pt x="2993" y="12167"/>
                </a:lnTo>
                <a:lnTo>
                  <a:pt x="3066" y="12142"/>
                </a:lnTo>
                <a:lnTo>
                  <a:pt x="3115" y="12069"/>
                </a:lnTo>
                <a:lnTo>
                  <a:pt x="3139" y="12045"/>
                </a:lnTo>
                <a:lnTo>
                  <a:pt x="3139" y="11996"/>
                </a:lnTo>
                <a:lnTo>
                  <a:pt x="3115" y="11923"/>
                </a:lnTo>
                <a:lnTo>
                  <a:pt x="3091" y="11875"/>
                </a:lnTo>
                <a:lnTo>
                  <a:pt x="3066" y="11850"/>
                </a:lnTo>
                <a:lnTo>
                  <a:pt x="3018" y="11802"/>
                </a:lnTo>
                <a:lnTo>
                  <a:pt x="2920" y="11777"/>
                </a:lnTo>
                <a:close/>
                <a:moveTo>
                  <a:pt x="18006" y="11923"/>
                </a:moveTo>
                <a:lnTo>
                  <a:pt x="17860" y="11948"/>
                </a:lnTo>
                <a:lnTo>
                  <a:pt x="17812" y="11972"/>
                </a:lnTo>
                <a:lnTo>
                  <a:pt x="17763" y="11996"/>
                </a:lnTo>
                <a:lnTo>
                  <a:pt x="17763" y="12045"/>
                </a:lnTo>
                <a:lnTo>
                  <a:pt x="17763" y="12094"/>
                </a:lnTo>
                <a:lnTo>
                  <a:pt x="17787" y="12118"/>
                </a:lnTo>
                <a:lnTo>
                  <a:pt x="17860" y="12167"/>
                </a:lnTo>
                <a:lnTo>
                  <a:pt x="17933" y="12215"/>
                </a:lnTo>
                <a:lnTo>
                  <a:pt x="18006" y="12240"/>
                </a:lnTo>
                <a:lnTo>
                  <a:pt x="18152" y="12264"/>
                </a:lnTo>
                <a:lnTo>
                  <a:pt x="18444" y="12337"/>
                </a:lnTo>
                <a:lnTo>
                  <a:pt x="18761" y="12386"/>
                </a:lnTo>
                <a:lnTo>
                  <a:pt x="18834" y="12386"/>
                </a:lnTo>
                <a:lnTo>
                  <a:pt x="18882" y="12337"/>
                </a:lnTo>
                <a:lnTo>
                  <a:pt x="18931" y="12288"/>
                </a:lnTo>
                <a:lnTo>
                  <a:pt x="18955" y="12215"/>
                </a:lnTo>
                <a:lnTo>
                  <a:pt x="18931" y="12142"/>
                </a:lnTo>
                <a:lnTo>
                  <a:pt x="18931" y="12069"/>
                </a:lnTo>
                <a:lnTo>
                  <a:pt x="18882" y="12021"/>
                </a:lnTo>
                <a:lnTo>
                  <a:pt x="18809" y="11996"/>
                </a:lnTo>
                <a:lnTo>
                  <a:pt x="18566" y="11948"/>
                </a:lnTo>
                <a:lnTo>
                  <a:pt x="18201" y="11923"/>
                </a:lnTo>
                <a:close/>
                <a:moveTo>
                  <a:pt x="3358" y="13359"/>
                </a:moveTo>
                <a:lnTo>
                  <a:pt x="3261" y="13383"/>
                </a:lnTo>
                <a:lnTo>
                  <a:pt x="2434" y="13870"/>
                </a:lnTo>
                <a:lnTo>
                  <a:pt x="1582" y="14357"/>
                </a:lnTo>
                <a:lnTo>
                  <a:pt x="1241" y="14503"/>
                </a:lnTo>
                <a:lnTo>
                  <a:pt x="1095" y="14576"/>
                </a:lnTo>
                <a:lnTo>
                  <a:pt x="949" y="14697"/>
                </a:lnTo>
                <a:lnTo>
                  <a:pt x="925" y="14770"/>
                </a:lnTo>
                <a:lnTo>
                  <a:pt x="925" y="14843"/>
                </a:lnTo>
                <a:lnTo>
                  <a:pt x="949" y="14892"/>
                </a:lnTo>
                <a:lnTo>
                  <a:pt x="1022" y="14941"/>
                </a:lnTo>
                <a:lnTo>
                  <a:pt x="1120" y="14965"/>
                </a:lnTo>
                <a:lnTo>
                  <a:pt x="1217" y="14965"/>
                </a:lnTo>
                <a:lnTo>
                  <a:pt x="1412" y="14916"/>
                </a:lnTo>
                <a:lnTo>
                  <a:pt x="1606" y="14843"/>
                </a:lnTo>
                <a:lnTo>
                  <a:pt x="1801" y="14746"/>
                </a:lnTo>
                <a:lnTo>
                  <a:pt x="2239" y="14551"/>
                </a:lnTo>
                <a:lnTo>
                  <a:pt x="2677" y="14308"/>
                </a:lnTo>
                <a:lnTo>
                  <a:pt x="3504" y="13797"/>
                </a:lnTo>
                <a:lnTo>
                  <a:pt x="3577" y="13724"/>
                </a:lnTo>
                <a:lnTo>
                  <a:pt x="3626" y="13651"/>
                </a:lnTo>
                <a:lnTo>
                  <a:pt x="3626" y="13554"/>
                </a:lnTo>
                <a:lnTo>
                  <a:pt x="3577" y="13481"/>
                </a:lnTo>
                <a:lnTo>
                  <a:pt x="3529" y="13408"/>
                </a:lnTo>
                <a:lnTo>
                  <a:pt x="3456" y="13359"/>
                </a:lnTo>
                <a:close/>
                <a:moveTo>
                  <a:pt x="17325" y="13383"/>
                </a:moveTo>
                <a:lnTo>
                  <a:pt x="17179" y="13408"/>
                </a:lnTo>
                <a:lnTo>
                  <a:pt x="17130" y="13408"/>
                </a:lnTo>
                <a:lnTo>
                  <a:pt x="17130" y="13432"/>
                </a:lnTo>
                <a:lnTo>
                  <a:pt x="17130" y="13505"/>
                </a:lnTo>
                <a:lnTo>
                  <a:pt x="17252" y="13627"/>
                </a:lnTo>
                <a:lnTo>
                  <a:pt x="17398" y="13748"/>
                </a:lnTo>
                <a:lnTo>
                  <a:pt x="17690" y="13943"/>
                </a:lnTo>
                <a:lnTo>
                  <a:pt x="18006" y="14113"/>
                </a:lnTo>
                <a:lnTo>
                  <a:pt x="18323" y="14284"/>
                </a:lnTo>
                <a:lnTo>
                  <a:pt x="18907" y="14649"/>
                </a:lnTo>
                <a:lnTo>
                  <a:pt x="19199" y="14819"/>
                </a:lnTo>
                <a:lnTo>
                  <a:pt x="19515" y="14941"/>
                </a:lnTo>
                <a:lnTo>
                  <a:pt x="19612" y="14965"/>
                </a:lnTo>
                <a:lnTo>
                  <a:pt x="19709" y="14941"/>
                </a:lnTo>
                <a:lnTo>
                  <a:pt x="19758" y="14868"/>
                </a:lnTo>
                <a:lnTo>
                  <a:pt x="19807" y="14795"/>
                </a:lnTo>
                <a:lnTo>
                  <a:pt x="19807" y="14697"/>
                </a:lnTo>
                <a:lnTo>
                  <a:pt x="19782" y="14600"/>
                </a:lnTo>
                <a:lnTo>
                  <a:pt x="19734" y="14527"/>
                </a:lnTo>
                <a:lnTo>
                  <a:pt x="19636" y="14454"/>
                </a:lnTo>
                <a:lnTo>
                  <a:pt x="19272" y="14308"/>
                </a:lnTo>
                <a:lnTo>
                  <a:pt x="18931" y="14113"/>
                </a:lnTo>
                <a:lnTo>
                  <a:pt x="18590" y="13919"/>
                </a:lnTo>
                <a:lnTo>
                  <a:pt x="18250" y="13724"/>
                </a:lnTo>
                <a:lnTo>
                  <a:pt x="17982" y="13602"/>
                </a:lnTo>
                <a:lnTo>
                  <a:pt x="17739" y="13481"/>
                </a:lnTo>
                <a:lnTo>
                  <a:pt x="17593" y="13432"/>
                </a:lnTo>
                <a:lnTo>
                  <a:pt x="17447" y="13408"/>
                </a:lnTo>
                <a:lnTo>
                  <a:pt x="17325" y="13383"/>
                </a:lnTo>
                <a:close/>
                <a:moveTo>
                  <a:pt x="4234" y="14892"/>
                </a:moveTo>
                <a:lnTo>
                  <a:pt x="4161" y="14916"/>
                </a:lnTo>
                <a:lnTo>
                  <a:pt x="4088" y="14941"/>
                </a:lnTo>
                <a:lnTo>
                  <a:pt x="3942" y="15087"/>
                </a:lnTo>
                <a:lnTo>
                  <a:pt x="3820" y="15257"/>
                </a:lnTo>
                <a:lnTo>
                  <a:pt x="3723" y="15330"/>
                </a:lnTo>
                <a:lnTo>
                  <a:pt x="3650" y="15379"/>
                </a:lnTo>
                <a:lnTo>
                  <a:pt x="3650" y="15403"/>
                </a:lnTo>
                <a:lnTo>
                  <a:pt x="3601" y="15427"/>
                </a:lnTo>
                <a:lnTo>
                  <a:pt x="3577" y="15476"/>
                </a:lnTo>
                <a:lnTo>
                  <a:pt x="3553" y="15525"/>
                </a:lnTo>
                <a:lnTo>
                  <a:pt x="3553" y="15573"/>
                </a:lnTo>
                <a:lnTo>
                  <a:pt x="3577" y="15646"/>
                </a:lnTo>
                <a:lnTo>
                  <a:pt x="3626" y="15695"/>
                </a:lnTo>
                <a:lnTo>
                  <a:pt x="3699" y="15744"/>
                </a:lnTo>
                <a:lnTo>
                  <a:pt x="3772" y="15744"/>
                </a:lnTo>
                <a:lnTo>
                  <a:pt x="3845" y="15719"/>
                </a:lnTo>
                <a:lnTo>
                  <a:pt x="3991" y="15646"/>
                </a:lnTo>
                <a:lnTo>
                  <a:pt x="4088" y="15549"/>
                </a:lnTo>
                <a:lnTo>
                  <a:pt x="4258" y="15403"/>
                </a:lnTo>
                <a:lnTo>
                  <a:pt x="4429" y="15208"/>
                </a:lnTo>
                <a:lnTo>
                  <a:pt x="4453" y="15135"/>
                </a:lnTo>
                <a:lnTo>
                  <a:pt x="4453" y="15087"/>
                </a:lnTo>
                <a:lnTo>
                  <a:pt x="4429" y="15014"/>
                </a:lnTo>
                <a:lnTo>
                  <a:pt x="4380" y="14941"/>
                </a:lnTo>
                <a:lnTo>
                  <a:pt x="4307" y="14892"/>
                </a:lnTo>
                <a:close/>
                <a:moveTo>
                  <a:pt x="16376" y="14843"/>
                </a:moveTo>
                <a:lnTo>
                  <a:pt x="16303" y="14892"/>
                </a:lnTo>
                <a:lnTo>
                  <a:pt x="16279" y="14965"/>
                </a:lnTo>
                <a:lnTo>
                  <a:pt x="16303" y="15038"/>
                </a:lnTo>
                <a:lnTo>
                  <a:pt x="16400" y="15233"/>
                </a:lnTo>
                <a:lnTo>
                  <a:pt x="16522" y="15403"/>
                </a:lnTo>
                <a:lnTo>
                  <a:pt x="16668" y="15598"/>
                </a:lnTo>
                <a:lnTo>
                  <a:pt x="16765" y="15671"/>
                </a:lnTo>
                <a:lnTo>
                  <a:pt x="16863" y="15744"/>
                </a:lnTo>
                <a:lnTo>
                  <a:pt x="16936" y="15768"/>
                </a:lnTo>
                <a:lnTo>
                  <a:pt x="17009" y="15768"/>
                </a:lnTo>
                <a:lnTo>
                  <a:pt x="17082" y="15719"/>
                </a:lnTo>
                <a:lnTo>
                  <a:pt x="17130" y="15671"/>
                </a:lnTo>
                <a:lnTo>
                  <a:pt x="17155" y="15598"/>
                </a:lnTo>
                <a:lnTo>
                  <a:pt x="17155" y="15525"/>
                </a:lnTo>
                <a:lnTo>
                  <a:pt x="17130" y="15476"/>
                </a:lnTo>
                <a:lnTo>
                  <a:pt x="17057" y="15403"/>
                </a:lnTo>
                <a:lnTo>
                  <a:pt x="16911" y="15281"/>
                </a:lnTo>
                <a:lnTo>
                  <a:pt x="16790" y="15135"/>
                </a:lnTo>
                <a:lnTo>
                  <a:pt x="16644" y="14965"/>
                </a:lnTo>
                <a:lnTo>
                  <a:pt x="16546" y="14892"/>
                </a:lnTo>
                <a:lnTo>
                  <a:pt x="16449" y="14843"/>
                </a:lnTo>
                <a:close/>
                <a:moveTo>
                  <a:pt x="11169" y="3577"/>
                </a:moveTo>
                <a:lnTo>
                  <a:pt x="11582" y="3650"/>
                </a:lnTo>
                <a:lnTo>
                  <a:pt x="11996" y="3748"/>
                </a:lnTo>
                <a:lnTo>
                  <a:pt x="12410" y="3894"/>
                </a:lnTo>
                <a:lnTo>
                  <a:pt x="12799" y="4064"/>
                </a:lnTo>
                <a:lnTo>
                  <a:pt x="13188" y="4259"/>
                </a:lnTo>
                <a:lnTo>
                  <a:pt x="13578" y="4453"/>
                </a:lnTo>
                <a:lnTo>
                  <a:pt x="13943" y="4672"/>
                </a:lnTo>
                <a:lnTo>
                  <a:pt x="14235" y="4891"/>
                </a:lnTo>
                <a:lnTo>
                  <a:pt x="14502" y="5110"/>
                </a:lnTo>
                <a:lnTo>
                  <a:pt x="14770" y="5329"/>
                </a:lnTo>
                <a:lnTo>
                  <a:pt x="15038" y="5573"/>
                </a:lnTo>
                <a:lnTo>
                  <a:pt x="14989" y="5621"/>
                </a:lnTo>
                <a:lnTo>
                  <a:pt x="14916" y="5694"/>
                </a:lnTo>
                <a:lnTo>
                  <a:pt x="14916" y="5767"/>
                </a:lnTo>
                <a:lnTo>
                  <a:pt x="14892" y="5792"/>
                </a:lnTo>
                <a:lnTo>
                  <a:pt x="14892" y="5840"/>
                </a:lnTo>
                <a:lnTo>
                  <a:pt x="14940" y="5840"/>
                </a:lnTo>
                <a:lnTo>
                  <a:pt x="14989" y="5865"/>
                </a:lnTo>
                <a:lnTo>
                  <a:pt x="15086" y="5865"/>
                </a:lnTo>
                <a:lnTo>
                  <a:pt x="15159" y="5816"/>
                </a:lnTo>
                <a:lnTo>
                  <a:pt x="15232" y="5767"/>
                </a:lnTo>
                <a:lnTo>
                  <a:pt x="15354" y="5913"/>
                </a:lnTo>
                <a:lnTo>
                  <a:pt x="15257" y="5986"/>
                </a:lnTo>
                <a:lnTo>
                  <a:pt x="15208" y="6059"/>
                </a:lnTo>
                <a:lnTo>
                  <a:pt x="15159" y="6132"/>
                </a:lnTo>
                <a:lnTo>
                  <a:pt x="15184" y="6205"/>
                </a:lnTo>
                <a:lnTo>
                  <a:pt x="15208" y="6254"/>
                </a:lnTo>
                <a:lnTo>
                  <a:pt x="15330" y="6254"/>
                </a:lnTo>
                <a:lnTo>
                  <a:pt x="15427" y="6181"/>
                </a:lnTo>
                <a:lnTo>
                  <a:pt x="15524" y="6132"/>
                </a:lnTo>
                <a:lnTo>
                  <a:pt x="15719" y="6376"/>
                </a:lnTo>
                <a:lnTo>
                  <a:pt x="15695" y="6424"/>
                </a:lnTo>
                <a:lnTo>
                  <a:pt x="15573" y="6546"/>
                </a:lnTo>
                <a:lnTo>
                  <a:pt x="15549" y="6619"/>
                </a:lnTo>
                <a:lnTo>
                  <a:pt x="15524" y="6716"/>
                </a:lnTo>
                <a:lnTo>
                  <a:pt x="15549" y="6765"/>
                </a:lnTo>
                <a:lnTo>
                  <a:pt x="15597" y="6789"/>
                </a:lnTo>
                <a:lnTo>
                  <a:pt x="15768" y="6789"/>
                </a:lnTo>
                <a:lnTo>
                  <a:pt x="15865" y="6741"/>
                </a:lnTo>
                <a:lnTo>
                  <a:pt x="15914" y="6692"/>
                </a:lnTo>
                <a:lnTo>
                  <a:pt x="16060" y="6911"/>
                </a:lnTo>
                <a:lnTo>
                  <a:pt x="15962" y="7008"/>
                </a:lnTo>
                <a:lnTo>
                  <a:pt x="15889" y="7081"/>
                </a:lnTo>
                <a:lnTo>
                  <a:pt x="15841" y="7130"/>
                </a:lnTo>
                <a:lnTo>
                  <a:pt x="15841" y="7203"/>
                </a:lnTo>
                <a:lnTo>
                  <a:pt x="15865" y="7300"/>
                </a:lnTo>
                <a:lnTo>
                  <a:pt x="15914" y="7325"/>
                </a:lnTo>
                <a:lnTo>
                  <a:pt x="15962" y="7349"/>
                </a:lnTo>
                <a:lnTo>
                  <a:pt x="16060" y="7325"/>
                </a:lnTo>
                <a:lnTo>
                  <a:pt x="16157" y="7300"/>
                </a:lnTo>
                <a:lnTo>
                  <a:pt x="16254" y="7227"/>
                </a:lnTo>
                <a:lnTo>
                  <a:pt x="16400" y="7495"/>
                </a:lnTo>
                <a:lnTo>
                  <a:pt x="16327" y="7519"/>
                </a:lnTo>
                <a:lnTo>
                  <a:pt x="16254" y="7544"/>
                </a:lnTo>
                <a:lnTo>
                  <a:pt x="16157" y="7617"/>
                </a:lnTo>
                <a:lnTo>
                  <a:pt x="16060" y="7714"/>
                </a:lnTo>
                <a:lnTo>
                  <a:pt x="15987" y="7811"/>
                </a:lnTo>
                <a:lnTo>
                  <a:pt x="15938" y="7909"/>
                </a:lnTo>
                <a:lnTo>
                  <a:pt x="15938" y="7982"/>
                </a:lnTo>
                <a:lnTo>
                  <a:pt x="15962" y="8030"/>
                </a:lnTo>
                <a:lnTo>
                  <a:pt x="15987" y="8079"/>
                </a:lnTo>
                <a:lnTo>
                  <a:pt x="16060" y="8103"/>
                </a:lnTo>
                <a:lnTo>
                  <a:pt x="16108" y="8079"/>
                </a:lnTo>
                <a:lnTo>
                  <a:pt x="16181" y="8030"/>
                </a:lnTo>
                <a:lnTo>
                  <a:pt x="16303" y="7933"/>
                </a:lnTo>
                <a:lnTo>
                  <a:pt x="16449" y="7836"/>
                </a:lnTo>
                <a:lnTo>
                  <a:pt x="16522" y="7763"/>
                </a:lnTo>
                <a:lnTo>
                  <a:pt x="16692" y="8176"/>
                </a:lnTo>
                <a:lnTo>
                  <a:pt x="16619" y="8201"/>
                </a:lnTo>
                <a:lnTo>
                  <a:pt x="16571" y="8225"/>
                </a:lnTo>
                <a:lnTo>
                  <a:pt x="16473" y="8347"/>
                </a:lnTo>
                <a:lnTo>
                  <a:pt x="16254" y="8541"/>
                </a:lnTo>
                <a:lnTo>
                  <a:pt x="16181" y="8614"/>
                </a:lnTo>
                <a:lnTo>
                  <a:pt x="16108" y="8712"/>
                </a:lnTo>
                <a:lnTo>
                  <a:pt x="16084" y="8760"/>
                </a:lnTo>
                <a:lnTo>
                  <a:pt x="16060" y="8809"/>
                </a:lnTo>
                <a:lnTo>
                  <a:pt x="16060" y="8858"/>
                </a:lnTo>
                <a:lnTo>
                  <a:pt x="16108" y="8906"/>
                </a:lnTo>
                <a:lnTo>
                  <a:pt x="16157" y="8930"/>
                </a:lnTo>
                <a:lnTo>
                  <a:pt x="16206" y="8930"/>
                </a:lnTo>
                <a:lnTo>
                  <a:pt x="16327" y="8882"/>
                </a:lnTo>
                <a:lnTo>
                  <a:pt x="16425" y="8809"/>
                </a:lnTo>
                <a:lnTo>
                  <a:pt x="16522" y="8736"/>
                </a:lnTo>
                <a:lnTo>
                  <a:pt x="16668" y="8614"/>
                </a:lnTo>
                <a:lnTo>
                  <a:pt x="16790" y="8468"/>
                </a:lnTo>
                <a:lnTo>
                  <a:pt x="16887" y="8882"/>
                </a:lnTo>
                <a:lnTo>
                  <a:pt x="16790" y="8930"/>
                </a:lnTo>
                <a:lnTo>
                  <a:pt x="16692" y="8979"/>
                </a:lnTo>
                <a:lnTo>
                  <a:pt x="16498" y="9125"/>
                </a:lnTo>
                <a:lnTo>
                  <a:pt x="16230" y="9271"/>
                </a:lnTo>
                <a:lnTo>
                  <a:pt x="16108" y="9368"/>
                </a:lnTo>
                <a:lnTo>
                  <a:pt x="16011" y="9441"/>
                </a:lnTo>
                <a:lnTo>
                  <a:pt x="16011" y="9490"/>
                </a:lnTo>
                <a:lnTo>
                  <a:pt x="16035" y="9514"/>
                </a:lnTo>
                <a:lnTo>
                  <a:pt x="16181" y="9539"/>
                </a:lnTo>
                <a:lnTo>
                  <a:pt x="16327" y="9514"/>
                </a:lnTo>
                <a:lnTo>
                  <a:pt x="16619" y="9441"/>
                </a:lnTo>
                <a:lnTo>
                  <a:pt x="16790" y="9368"/>
                </a:lnTo>
                <a:lnTo>
                  <a:pt x="16960" y="9271"/>
                </a:lnTo>
                <a:lnTo>
                  <a:pt x="17009" y="9660"/>
                </a:lnTo>
                <a:lnTo>
                  <a:pt x="16522" y="9855"/>
                </a:lnTo>
                <a:lnTo>
                  <a:pt x="16254" y="9977"/>
                </a:lnTo>
                <a:lnTo>
                  <a:pt x="16108" y="10050"/>
                </a:lnTo>
                <a:lnTo>
                  <a:pt x="15987" y="10123"/>
                </a:lnTo>
                <a:lnTo>
                  <a:pt x="15962" y="10171"/>
                </a:lnTo>
                <a:lnTo>
                  <a:pt x="15962" y="10196"/>
                </a:lnTo>
                <a:lnTo>
                  <a:pt x="15987" y="10220"/>
                </a:lnTo>
                <a:lnTo>
                  <a:pt x="16011" y="10244"/>
                </a:lnTo>
                <a:lnTo>
                  <a:pt x="16279" y="10269"/>
                </a:lnTo>
                <a:lnTo>
                  <a:pt x="16522" y="10220"/>
                </a:lnTo>
                <a:lnTo>
                  <a:pt x="16765" y="10147"/>
                </a:lnTo>
                <a:lnTo>
                  <a:pt x="17033" y="10074"/>
                </a:lnTo>
                <a:lnTo>
                  <a:pt x="17009" y="10585"/>
                </a:lnTo>
                <a:lnTo>
                  <a:pt x="16765" y="10585"/>
                </a:lnTo>
                <a:lnTo>
                  <a:pt x="16546" y="10634"/>
                </a:lnTo>
                <a:lnTo>
                  <a:pt x="16108" y="10707"/>
                </a:lnTo>
                <a:lnTo>
                  <a:pt x="15914" y="10780"/>
                </a:lnTo>
                <a:lnTo>
                  <a:pt x="15719" y="10853"/>
                </a:lnTo>
                <a:lnTo>
                  <a:pt x="15695" y="10877"/>
                </a:lnTo>
                <a:lnTo>
                  <a:pt x="15719" y="10901"/>
                </a:lnTo>
                <a:lnTo>
                  <a:pt x="15889" y="10950"/>
                </a:lnTo>
                <a:lnTo>
                  <a:pt x="16060" y="10974"/>
                </a:lnTo>
                <a:lnTo>
                  <a:pt x="16425" y="10950"/>
                </a:lnTo>
                <a:lnTo>
                  <a:pt x="16814" y="10926"/>
                </a:lnTo>
                <a:lnTo>
                  <a:pt x="16984" y="10926"/>
                </a:lnTo>
                <a:lnTo>
                  <a:pt x="16887" y="11412"/>
                </a:lnTo>
                <a:lnTo>
                  <a:pt x="16765" y="11412"/>
                </a:lnTo>
                <a:lnTo>
                  <a:pt x="16619" y="11437"/>
                </a:lnTo>
                <a:lnTo>
                  <a:pt x="16352" y="11485"/>
                </a:lnTo>
                <a:lnTo>
                  <a:pt x="16035" y="11558"/>
                </a:lnTo>
                <a:lnTo>
                  <a:pt x="15889" y="11583"/>
                </a:lnTo>
                <a:lnTo>
                  <a:pt x="15719" y="11607"/>
                </a:lnTo>
                <a:lnTo>
                  <a:pt x="15695" y="11607"/>
                </a:lnTo>
                <a:lnTo>
                  <a:pt x="15670" y="11631"/>
                </a:lnTo>
                <a:lnTo>
                  <a:pt x="15670" y="11656"/>
                </a:lnTo>
                <a:lnTo>
                  <a:pt x="15695" y="11680"/>
                </a:lnTo>
                <a:lnTo>
                  <a:pt x="15962" y="11777"/>
                </a:lnTo>
                <a:lnTo>
                  <a:pt x="16108" y="11826"/>
                </a:lnTo>
                <a:lnTo>
                  <a:pt x="16254" y="11850"/>
                </a:lnTo>
                <a:lnTo>
                  <a:pt x="16522" y="11826"/>
                </a:lnTo>
                <a:lnTo>
                  <a:pt x="16814" y="11802"/>
                </a:lnTo>
                <a:lnTo>
                  <a:pt x="16668" y="12264"/>
                </a:lnTo>
                <a:lnTo>
                  <a:pt x="16498" y="12215"/>
                </a:lnTo>
                <a:lnTo>
                  <a:pt x="16303" y="12191"/>
                </a:lnTo>
                <a:lnTo>
                  <a:pt x="16108" y="12142"/>
                </a:lnTo>
                <a:lnTo>
                  <a:pt x="15914" y="12094"/>
                </a:lnTo>
                <a:lnTo>
                  <a:pt x="15695" y="12094"/>
                </a:lnTo>
                <a:lnTo>
                  <a:pt x="15476" y="12118"/>
                </a:lnTo>
                <a:lnTo>
                  <a:pt x="15451" y="12142"/>
                </a:lnTo>
                <a:lnTo>
                  <a:pt x="15451" y="12167"/>
                </a:lnTo>
                <a:lnTo>
                  <a:pt x="15476" y="12191"/>
                </a:lnTo>
                <a:lnTo>
                  <a:pt x="15646" y="12288"/>
                </a:lnTo>
                <a:lnTo>
                  <a:pt x="15816" y="12386"/>
                </a:lnTo>
                <a:lnTo>
                  <a:pt x="16230" y="12532"/>
                </a:lnTo>
                <a:lnTo>
                  <a:pt x="16546" y="12629"/>
                </a:lnTo>
                <a:lnTo>
                  <a:pt x="16376" y="13018"/>
                </a:lnTo>
                <a:lnTo>
                  <a:pt x="16060" y="12970"/>
                </a:lnTo>
                <a:lnTo>
                  <a:pt x="15743" y="12872"/>
                </a:lnTo>
                <a:lnTo>
                  <a:pt x="15573" y="12824"/>
                </a:lnTo>
                <a:lnTo>
                  <a:pt x="15476" y="12824"/>
                </a:lnTo>
                <a:lnTo>
                  <a:pt x="15451" y="12848"/>
                </a:lnTo>
                <a:lnTo>
                  <a:pt x="15427" y="12897"/>
                </a:lnTo>
                <a:lnTo>
                  <a:pt x="15427" y="12945"/>
                </a:lnTo>
                <a:lnTo>
                  <a:pt x="15451" y="12994"/>
                </a:lnTo>
                <a:lnTo>
                  <a:pt x="15524" y="13091"/>
                </a:lnTo>
                <a:lnTo>
                  <a:pt x="15743" y="13237"/>
                </a:lnTo>
                <a:lnTo>
                  <a:pt x="15938" y="13335"/>
                </a:lnTo>
                <a:lnTo>
                  <a:pt x="16181" y="13408"/>
                </a:lnTo>
                <a:lnTo>
                  <a:pt x="15914" y="13821"/>
                </a:lnTo>
                <a:lnTo>
                  <a:pt x="15865" y="13894"/>
                </a:lnTo>
                <a:lnTo>
                  <a:pt x="15841" y="13870"/>
                </a:lnTo>
                <a:lnTo>
                  <a:pt x="15719" y="13797"/>
                </a:lnTo>
                <a:lnTo>
                  <a:pt x="15597" y="13700"/>
                </a:lnTo>
                <a:lnTo>
                  <a:pt x="15330" y="13578"/>
                </a:lnTo>
                <a:lnTo>
                  <a:pt x="15013" y="13505"/>
                </a:lnTo>
                <a:lnTo>
                  <a:pt x="14721" y="13505"/>
                </a:lnTo>
                <a:lnTo>
                  <a:pt x="14697" y="13529"/>
                </a:lnTo>
                <a:lnTo>
                  <a:pt x="14673" y="13578"/>
                </a:lnTo>
                <a:lnTo>
                  <a:pt x="14697" y="13602"/>
                </a:lnTo>
                <a:lnTo>
                  <a:pt x="14794" y="13651"/>
                </a:lnTo>
                <a:lnTo>
                  <a:pt x="14892" y="13724"/>
                </a:lnTo>
                <a:lnTo>
                  <a:pt x="15111" y="13821"/>
                </a:lnTo>
                <a:lnTo>
                  <a:pt x="15378" y="13967"/>
                </a:lnTo>
                <a:lnTo>
                  <a:pt x="15622" y="14138"/>
                </a:lnTo>
                <a:lnTo>
                  <a:pt x="15670" y="14162"/>
                </a:lnTo>
                <a:lnTo>
                  <a:pt x="15451" y="14405"/>
                </a:lnTo>
                <a:lnTo>
                  <a:pt x="15330" y="14357"/>
                </a:lnTo>
                <a:lnTo>
                  <a:pt x="15208" y="14332"/>
                </a:lnTo>
                <a:lnTo>
                  <a:pt x="15086" y="14332"/>
                </a:lnTo>
                <a:lnTo>
                  <a:pt x="14989" y="14308"/>
                </a:lnTo>
                <a:lnTo>
                  <a:pt x="14794" y="14259"/>
                </a:lnTo>
                <a:lnTo>
                  <a:pt x="14624" y="14186"/>
                </a:lnTo>
                <a:lnTo>
                  <a:pt x="14454" y="14089"/>
                </a:lnTo>
                <a:lnTo>
                  <a:pt x="14308" y="14016"/>
                </a:lnTo>
                <a:lnTo>
                  <a:pt x="14137" y="14016"/>
                </a:lnTo>
                <a:lnTo>
                  <a:pt x="14089" y="14040"/>
                </a:lnTo>
                <a:lnTo>
                  <a:pt x="14064" y="14089"/>
                </a:lnTo>
                <a:lnTo>
                  <a:pt x="14089" y="14162"/>
                </a:lnTo>
                <a:lnTo>
                  <a:pt x="14162" y="14259"/>
                </a:lnTo>
                <a:lnTo>
                  <a:pt x="14308" y="14405"/>
                </a:lnTo>
                <a:lnTo>
                  <a:pt x="14478" y="14527"/>
                </a:lnTo>
                <a:lnTo>
                  <a:pt x="14648" y="14600"/>
                </a:lnTo>
                <a:lnTo>
                  <a:pt x="14843" y="14697"/>
                </a:lnTo>
                <a:lnTo>
                  <a:pt x="14965" y="14746"/>
                </a:lnTo>
                <a:lnTo>
                  <a:pt x="15086" y="14770"/>
                </a:lnTo>
                <a:lnTo>
                  <a:pt x="14819" y="14989"/>
                </a:lnTo>
                <a:lnTo>
                  <a:pt x="14527" y="15208"/>
                </a:lnTo>
                <a:lnTo>
                  <a:pt x="14454" y="15208"/>
                </a:lnTo>
                <a:lnTo>
                  <a:pt x="14332" y="15184"/>
                </a:lnTo>
                <a:lnTo>
                  <a:pt x="14235" y="15111"/>
                </a:lnTo>
                <a:lnTo>
                  <a:pt x="14064" y="14965"/>
                </a:lnTo>
                <a:lnTo>
                  <a:pt x="13918" y="14843"/>
                </a:lnTo>
                <a:lnTo>
                  <a:pt x="13748" y="14722"/>
                </a:lnTo>
                <a:lnTo>
                  <a:pt x="13651" y="14673"/>
                </a:lnTo>
                <a:lnTo>
                  <a:pt x="13578" y="14624"/>
                </a:lnTo>
                <a:lnTo>
                  <a:pt x="13383" y="14624"/>
                </a:lnTo>
                <a:lnTo>
                  <a:pt x="13359" y="14649"/>
                </a:lnTo>
                <a:lnTo>
                  <a:pt x="13359" y="14697"/>
                </a:lnTo>
                <a:lnTo>
                  <a:pt x="13456" y="14868"/>
                </a:lnTo>
                <a:lnTo>
                  <a:pt x="13602" y="15014"/>
                </a:lnTo>
                <a:lnTo>
                  <a:pt x="13894" y="15306"/>
                </a:lnTo>
                <a:lnTo>
                  <a:pt x="13991" y="15403"/>
                </a:lnTo>
                <a:lnTo>
                  <a:pt x="14113" y="15476"/>
                </a:lnTo>
                <a:lnTo>
                  <a:pt x="13748" y="15671"/>
                </a:lnTo>
                <a:lnTo>
                  <a:pt x="13553" y="15598"/>
                </a:lnTo>
                <a:lnTo>
                  <a:pt x="13456" y="15549"/>
                </a:lnTo>
                <a:lnTo>
                  <a:pt x="13359" y="15476"/>
                </a:lnTo>
                <a:lnTo>
                  <a:pt x="13164" y="15306"/>
                </a:lnTo>
                <a:lnTo>
                  <a:pt x="12872" y="15062"/>
                </a:lnTo>
                <a:lnTo>
                  <a:pt x="12726" y="14941"/>
                </a:lnTo>
                <a:lnTo>
                  <a:pt x="12556" y="14843"/>
                </a:lnTo>
                <a:lnTo>
                  <a:pt x="12507" y="14868"/>
                </a:lnTo>
                <a:lnTo>
                  <a:pt x="12483" y="14916"/>
                </a:lnTo>
                <a:lnTo>
                  <a:pt x="12580" y="15135"/>
                </a:lnTo>
                <a:lnTo>
                  <a:pt x="12726" y="15330"/>
                </a:lnTo>
                <a:lnTo>
                  <a:pt x="12896" y="15525"/>
                </a:lnTo>
                <a:lnTo>
                  <a:pt x="13067" y="15695"/>
                </a:lnTo>
                <a:lnTo>
                  <a:pt x="13310" y="15865"/>
                </a:lnTo>
                <a:lnTo>
                  <a:pt x="12702" y="16084"/>
                </a:lnTo>
                <a:lnTo>
                  <a:pt x="12239" y="15719"/>
                </a:lnTo>
                <a:lnTo>
                  <a:pt x="11972" y="15476"/>
                </a:lnTo>
                <a:lnTo>
                  <a:pt x="11826" y="15354"/>
                </a:lnTo>
                <a:lnTo>
                  <a:pt x="11655" y="15257"/>
                </a:lnTo>
                <a:lnTo>
                  <a:pt x="11631" y="15257"/>
                </a:lnTo>
                <a:lnTo>
                  <a:pt x="11607" y="15281"/>
                </a:lnTo>
                <a:lnTo>
                  <a:pt x="11607" y="15354"/>
                </a:lnTo>
                <a:lnTo>
                  <a:pt x="11631" y="15427"/>
                </a:lnTo>
                <a:lnTo>
                  <a:pt x="11704" y="15573"/>
                </a:lnTo>
                <a:lnTo>
                  <a:pt x="11801" y="15719"/>
                </a:lnTo>
                <a:lnTo>
                  <a:pt x="11899" y="15841"/>
                </a:lnTo>
                <a:lnTo>
                  <a:pt x="12093" y="16036"/>
                </a:lnTo>
                <a:lnTo>
                  <a:pt x="12312" y="16206"/>
                </a:lnTo>
                <a:lnTo>
                  <a:pt x="11826" y="16303"/>
                </a:lnTo>
                <a:lnTo>
                  <a:pt x="11801" y="16303"/>
                </a:lnTo>
                <a:lnTo>
                  <a:pt x="11558" y="16036"/>
                </a:lnTo>
                <a:lnTo>
                  <a:pt x="11291" y="15768"/>
                </a:lnTo>
                <a:lnTo>
                  <a:pt x="11169" y="15671"/>
                </a:lnTo>
                <a:lnTo>
                  <a:pt x="11047" y="15573"/>
                </a:lnTo>
                <a:lnTo>
                  <a:pt x="10901" y="15500"/>
                </a:lnTo>
                <a:lnTo>
                  <a:pt x="10828" y="15476"/>
                </a:lnTo>
                <a:lnTo>
                  <a:pt x="10731" y="15476"/>
                </a:lnTo>
                <a:lnTo>
                  <a:pt x="10731" y="15500"/>
                </a:lnTo>
                <a:lnTo>
                  <a:pt x="10780" y="15646"/>
                </a:lnTo>
                <a:lnTo>
                  <a:pt x="10853" y="15768"/>
                </a:lnTo>
                <a:lnTo>
                  <a:pt x="11072" y="15987"/>
                </a:lnTo>
                <a:lnTo>
                  <a:pt x="11437" y="16376"/>
                </a:lnTo>
                <a:lnTo>
                  <a:pt x="11072" y="16425"/>
                </a:lnTo>
                <a:lnTo>
                  <a:pt x="10682" y="16474"/>
                </a:lnTo>
                <a:lnTo>
                  <a:pt x="10682" y="16401"/>
                </a:lnTo>
                <a:lnTo>
                  <a:pt x="10634" y="16328"/>
                </a:lnTo>
                <a:lnTo>
                  <a:pt x="10463" y="16133"/>
                </a:lnTo>
                <a:lnTo>
                  <a:pt x="10269" y="15938"/>
                </a:lnTo>
                <a:lnTo>
                  <a:pt x="10050" y="15768"/>
                </a:lnTo>
                <a:lnTo>
                  <a:pt x="9831" y="15598"/>
                </a:lnTo>
                <a:lnTo>
                  <a:pt x="9806" y="15598"/>
                </a:lnTo>
                <a:lnTo>
                  <a:pt x="9782" y="15622"/>
                </a:lnTo>
                <a:lnTo>
                  <a:pt x="9806" y="15744"/>
                </a:lnTo>
                <a:lnTo>
                  <a:pt x="9855" y="15865"/>
                </a:lnTo>
                <a:lnTo>
                  <a:pt x="9904" y="15987"/>
                </a:lnTo>
                <a:lnTo>
                  <a:pt x="9977" y="16084"/>
                </a:lnTo>
                <a:lnTo>
                  <a:pt x="10123" y="16303"/>
                </a:lnTo>
                <a:lnTo>
                  <a:pt x="10317" y="16474"/>
                </a:lnTo>
                <a:lnTo>
                  <a:pt x="9685" y="16474"/>
                </a:lnTo>
                <a:lnTo>
                  <a:pt x="9612" y="16352"/>
                </a:lnTo>
                <a:lnTo>
                  <a:pt x="9563" y="16255"/>
                </a:lnTo>
                <a:lnTo>
                  <a:pt x="9393" y="16060"/>
                </a:lnTo>
                <a:lnTo>
                  <a:pt x="9222" y="15817"/>
                </a:lnTo>
                <a:lnTo>
                  <a:pt x="9125" y="15695"/>
                </a:lnTo>
                <a:lnTo>
                  <a:pt x="9028" y="15598"/>
                </a:lnTo>
                <a:lnTo>
                  <a:pt x="8979" y="15598"/>
                </a:lnTo>
                <a:lnTo>
                  <a:pt x="8955" y="15622"/>
                </a:lnTo>
                <a:lnTo>
                  <a:pt x="8955" y="15744"/>
                </a:lnTo>
                <a:lnTo>
                  <a:pt x="8979" y="15865"/>
                </a:lnTo>
                <a:lnTo>
                  <a:pt x="9003" y="15987"/>
                </a:lnTo>
                <a:lnTo>
                  <a:pt x="9052" y="16109"/>
                </a:lnTo>
                <a:lnTo>
                  <a:pt x="9247" y="16449"/>
                </a:lnTo>
                <a:lnTo>
                  <a:pt x="9247" y="16449"/>
                </a:lnTo>
                <a:lnTo>
                  <a:pt x="8687" y="16376"/>
                </a:lnTo>
                <a:lnTo>
                  <a:pt x="8614" y="16376"/>
                </a:lnTo>
                <a:lnTo>
                  <a:pt x="8590" y="16328"/>
                </a:lnTo>
                <a:lnTo>
                  <a:pt x="8492" y="16230"/>
                </a:lnTo>
                <a:lnTo>
                  <a:pt x="8419" y="16109"/>
                </a:lnTo>
                <a:lnTo>
                  <a:pt x="8346" y="15841"/>
                </a:lnTo>
                <a:lnTo>
                  <a:pt x="8273" y="15646"/>
                </a:lnTo>
                <a:lnTo>
                  <a:pt x="8200" y="15573"/>
                </a:lnTo>
                <a:lnTo>
                  <a:pt x="8152" y="15549"/>
                </a:lnTo>
                <a:lnTo>
                  <a:pt x="8103" y="15549"/>
                </a:lnTo>
                <a:lnTo>
                  <a:pt x="8079" y="15598"/>
                </a:lnTo>
                <a:lnTo>
                  <a:pt x="8054" y="15646"/>
                </a:lnTo>
                <a:lnTo>
                  <a:pt x="8054" y="15792"/>
                </a:lnTo>
                <a:lnTo>
                  <a:pt x="8079" y="15938"/>
                </a:lnTo>
                <a:lnTo>
                  <a:pt x="8103" y="16060"/>
                </a:lnTo>
                <a:lnTo>
                  <a:pt x="8176" y="16279"/>
                </a:lnTo>
                <a:lnTo>
                  <a:pt x="7762" y="16157"/>
                </a:lnTo>
                <a:lnTo>
                  <a:pt x="7714" y="16084"/>
                </a:lnTo>
                <a:lnTo>
                  <a:pt x="7665" y="15963"/>
                </a:lnTo>
                <a:lnTo>
                  <a:pt x="7592" y="15817"/>
                </a:lnTo>
                <a:lnTo>
                  <a:pt x="7543" y="15695"/>
                </a:lnTo>
                <a:lnTo>
                  <a:pt x="7519" y="15549"/>
                </a:lnTo>
                <a:lnTo>
                  <a:pt x="7495" y="15549"/>
                </a:lnTo>
                <a:lnTo>
                  <a:pt x="7470" y="15671"/>
                </a:lnTo>
                <a:lnTo>
                  <a:pt x="7446" y="15792"/>
                </a:lnTo>
                <a:lnTo>
                  <a:pt x="7446" y="15938"/>
                </a:lnTo>
                <a:lnTo>
                  <a:pt x="7470" y="16060"/>
                </a:lnTo>
                <a:lnTo>
                  <a:pt x="6984" y="15841"/>
                </a:lnTo>
                <a:lnTo>
                  <a:pt x="6984" y="15792"/>
                </a:lnTo>
                <a:lnTo>
                  <a:pt x="6911" y="15646"/>
                </a:lnTo>
                <a:lnTo>
                  <a:pt x="6813" y="15549"/>
                </a:lnTo>
                <a:lnTo>
                  <a:pt x="6789" y="15549"/>
                </a:lnTo>
                <a:lnTo>
                  <a:pt x="6740" y="15622"/>
                </a:lnTo>
                <a:lnTo>
                  <a:pt x="6716" y="15695"/>
                </a:lnTo>
                <a:lnTo>
                  <a:pt x="6375" y="15476"/>
                </a:lnTo>
                <a:lnTo>
                  <a:pt x="6035" y="15233"/>
                </a:lnTo>
                <a:lnTo>
                  <a:pt x="5718" y="14965"/>
                </a:lnTo>
                <a:lnTo>
                  <a:pt x="5451" y="14649"/>
                </a:lnTo>
                <a:lnTo>
                  <a:pt x="5159" y="14284"/>
                </a:lnTo>
                <a:lnTo>
                  <a:pt x="4915" y="13894"/>
                </a:lnTo>
                <a:lnTo>
                  <a:pt x="4696" y="13505"/>
                </a:lnTo>
                <a:lnTo>
                  <a:pt x="4502" y="13091"/>
                </a:lnTo>
                <a:lnTo>
                  <a:pt x="4356" y="12653"/>
                </a:lnTo>
                <a:lnTo>
                  <a:pt x="4234" y="12215"/>
                </a:lnTo>
                <a:lnTo>
                  <a:pt x="4112" y="11777"/>
                </a:lnTo>
                <a:lnTo>
                  <a:pt x="4064" y="11315"/>
                </a:lnTo>
                <a:lnTo>
                  <a:pt x="4015" y="10926"/>
                </a:lnTo>
                <a:lnTo>
                  <a:pt x="3991" y="10561"/>
                </a:lnTo>
                <a:lnTo>
                  <a:pt x="4015" y="10171"/>
                </a:lnTo>
                <a:lnTo>
                  <a:pt x="4039" y="9782"/>
                </a:lnTo>
                <a:lnTo>
                  <a:pt x="4088" y="9393"/>
                </a:lnTo>
                <a:lnTo>
                  <a:pt x="4137" y="9028"/>
                </a:lnTo>
                <a:lnTo>
                  <a:pt x="4234" y="8663"/>
                </a:lnTo>
                <a:lnTo>
                  <a:pt x="4331" y="8274"/>
                </a:lnTo>
                <a:lnTo>
                  <a:pt x="4453" y="7909"/>
                </a:lnTo>
                <a:lnTo>
                  <a:pt x="4599" y="7568"/>
                </a:lnTo>
                <a:lnTo>
                  <a:pt x="4769" y="7227"/>
                </a:lnTo>
                <a:lnTo>
                  <a:pt x="4940" y="6887"/>
                </a:lnTo>
                <a:lnTo>
                  <a:pt x="5134" y="6546"/>
                </a:lnTo>
                <a:lnTo>
                  <a:pt x="5353" y="6230"/>
                </a:lnTo>
                <a:lnTo>
                  <a:pt x="5597" y="5913"/>
                </a:lnTo>
                <a:lnTo>
                  <a:pt x="5840" y="5621"/>
                </a:lnTo>
                <a:lnTo>
                  <a:pt x="6083" y="5354"/>
                </a:lnTo>
                <a:lnTo>
                  <a:pt x="6351" y="5110"/>
                </a:lnTo>
                <a:lnTo>
                  <a:pt x="6643" y="4891"/>
                </a:lnTo>
                <a:lnTo>
                  <a:pt x="6935" y="4721"/>
                </a:lnTo>
                <a:lnTo>
                  <a:pt x="7227" y="4526"/>
                </a:lnTo>
                <a:lnTo>
                  <a:pt x="7543" y="4380"/>
                </a:lnTo>
                <a:lnTo>
                  <a:pt x="8225" y="4088"/>
                </a:lnTo>
                <a:lnTo>
                  <a:pt x="8784" y="3845"/>
                </a:lnTo>
                <a:lnTo>
                  <a:pt x="9368" y="3675"/>
                </a:lnTo>
                <a:lnTo>
                  <a:pt x="9636" y="3602"/>
                </a:lnTo>
                <a:lnTo>
                  <a:pt x="9660" y="3650"/>
                </a:lnTo>
                <a:lnTo>
                  <a:pt x="9685" y="3699"/>
                </a:lnTo>
                <a:lnTo>
                  <a:pt x="9733" y="3723"/>
                </a:lnTo>
                <a:lnTo>
                  <a:pt x="9806" y="3723"/>
                </a:lnTo>
                <a:lnTo>
                  <a:pt x="10171" y="3626"/>
                </a:lnTo>
                <a:lnTo>
                  <a:pt x="10536" y="3577"/>
                </a:lnTo>
                <a:lnTo>
                  <a:pt x="10585" y="3626"/>
                </a:lnTo>
                <a:lnTo>
                  <a:pt x="10634" y="3650"/>
                </a:lnTo>
                <a:lnTo>
                  <a:pt x="10682" y="3626"/>
                </a:lnTo>
                <a:lnTo>
                  <a:pt x="10707" y="3602"/>
                </a:lnTo>
                <a:lnTo>
                  <a:pt x="10731" y="3577"/>
                </a:lnTo>
                <a:close/>
                <a:moveTo>
                  <a:pt x="9977" y="3237"/>
                </a:moveTo>
                <a:lnTo>
                  <a:pt x="9733" y="3261"/>
                </a:lnTo>
                <a:lnTo>
                  <a:pt x="9490" y="3310"/>
                </a:lnTo>
                <a:lnTo>
                  <a:pt x="9028" y="3431"/>
                </a:lnTo>
                <a:lnTo>
                  <a:pt x="8638" y="3577"/>
                </a:lnTo>
                <a:lnTo>
                  <a:pt x="7957" y="3821"/>
                </a:lnTo>
                <a:lnTo>
                  <a:pt x="7324" y="4113"/>
                </a:lnTo>
                <a:lnTo>
                  <a:pt x="7008" y="4283"/>
                </a:lnTo>
                <a:lnTo>
                  <a:pt x="6692" y="4453"/>
                </a:lnTo>
                <a:lnTo>
                  <a:pt x="6400" y="4648"/>
                </a:lnTo>
                <a:lnTo>
                  <a:pt x="6108" y="4867"/>
                </a:lnTo>
                <a:lnTo>
                  <a:pt x="5791" y="5159"/>
                </a:lnTo>
                <a:lnTo>
                  <a:pt x="5499" y="5451"/>
                </a:lnTo>
                <a:lnTo>
                  <a:pt x="5232" y="5767"/>
                </a:lnTo>
                <a:lnTo>
                  <a:pt x="4988" y="6108"/>
                </a:lnTo>
                <a:lnTo>
                  <a:pt x="4745" y="6473"/>
                </a:lnTo>
                <a:lnTo>
                  <a:pt x="4526" y="6838"/>
                </a:lnTo>
                <a:lnTo>
                  <a:pt x="4356" y="7203"/>
                </a:lnTo>
                <a:lnTo>
                  <a:pt x="4185" y="7592"/>
                </a:lnTo>
                <a:lnTo>
                  <a:pt x="4039" y="8006"/>
                </a:lnTo>
                <a:lnTo>
                  <a:pt x="3918" y="8420"/>
                </a:lnTo>
                <a:lnTo>
                  <a:pt x="3796" y="8833"/>
                </a:lnTo>
                <a:lnTo>
                  <a:pt x="3723" y="9247"/>
                </a:lnTo>
                <a:lnTo>
                  <a:pt x="3674" y="9660"/>
                </a:lnTo>
                <a:lnTo>
                  <a:pt x="3626" y="10074"/>
                </a:lnTo>
                <a:lnTo>
                  <a:pt x="3626" y="10488"/>
                </a:lnTo>
                <a:lnTo>
                  <a:pt x="3626" y="10901"/>
                </a:lnTo>
                <a:lnTo>
                  <a:pt x="3650" y="11315"/>
                </a:lnTo>
                <a:lnTo>
                  <a:pt x="3699" y="11704"/>
                </a:lnTo>
                <a:lnTo>
                  <a:pt x="3772" y="12094"/>
                </a:lnTo>
                <a:lnTo>
                  <a:pt x="3869" y="12483"/>
                </a:lnTo>
                <a:lnTo>
                  <a:pt x="3991" y="12872"/>
                </a:lnTo>
                <a:lnTo>
                  <a:pt x="4137" y="13262"/>
                </a:lnTo>
                <a:lnTo>
                  <a:pt x="4307" y="13627"/>
                </a:lnTo>
                <a:lnTo>
                  <a:pt x="4477" y="13967"/>
                </a:lnTo>
                <a:lnTo>
                  <a:pt x="4696" y="14332"/>
                </a:lnTo>
                <a:lnTo>
                  <a:pt x="4915" y="14649"/>
                </a:lnTo>
                <a:lnTo>
                  <a:pt x="5183" y="14965"/>
                </a:lnTo>
                <a:lnTo>
                  <a:pt x="5451" y="15257"/>
                </a:lnTo>
                <a:lnTo>
                  <a:pt x="5743" y="15525"/>
                </a:lnTo>
                <a:lnTo>
                  <a:pt x="6035" y="15768"/>
                </a:lnTo>
                <a:lnTo>
                  <a:pt x="6375" y="15987"/>
                </a:lnTo>
                <a:lnTo>
                  <a:pt x="6716" y="16182"/>
                </a:lnTo>
                <a:lnTo>
                  <a:pt x="6765" y="16230"/>
                </a:lnTo>
                <a:lnTo>
                  <a:pt x="6838" y="16230"/>
                </a:lnTo>
                <a:lnTo>
                  <a:pt x="6862" y="16255"/>
                </a:lnTo>
                <a:lnTo>
                  <a:pt x="7276" y="16425"/>
                </a:lnTo>
                <a:lnTo>
                  <a:pt x="7738" y="16595"/>
                </a:lnTo>
                <a:lnTo>
                  <a:pt x="8176" y="16717"/>
                </a:lnTo>
                <a:lnTo>
                  <a:pt x="8638" y="16814"/>
                </a:lnTo>
                <a:lnTo>
                  <a:pt x="9101" y="16887"/>
                </a:lnTo>
                <a:lnTo>
                  <a:pt x="9563" y="16936"/>
                </a:lnTo>
                <a:lnTo>
                  <a:pt x="10025" y="16960"/>
                </a:lnTo>
                <a:lnTo>
                  <a:pt x="10488" y="16936"/>
                </a:lnTo>
                <a:lnTo>
                  <a:pt x="10974" y="16912"/>
                </a:lnTo>
                <a:lnTo>
                  <a:pt x="11437" y="16839"/>
                </a:lnTo>
                <a:lnTo>
                  <a:pt x="11899" y="16766"/>
                </a:lnTo>
                <a:lnTo>
                  <a:pt x="12337" y="16644"/>
                </a:lnTo>
                <a:lnTo>
                  <a:pt x="12799" y="16522"/>
                </a:lnTo>
                <a:lnTo>
                  <a:pt x="13237" y="16352"/>
                </a:lnTo>
                <a:lnTo>
                  <a:pt x="13675" y="16182"/>
                </a:lnTo>
                <a:lnTo>
                  <a:pt x="14089" y="15963"/>
                </a:lnTo>
                <a:lnTo>
                  <a:pt x="14575" y="15671"/>
                </a:lnTo>
                <a:lnTo>
                  <a:pt x="15038" y="15354"/>
                </a:lnTo>
                <a:lnTo>
                  <a:pt x="15451" y="15014"/>
                </a:lnTo>
                <a:lnTo>
                  <a:pt x="15816" y="14624"/>
                </a:lnTo>
                <a:lnTo>
                  <a:pt x="16157" y="14186"/>
                </a:lnTo>
                <a:lnTo>
                  <a:pt x="16473" y="13748"/>
                </a:lnTo>
                <a:lnTo>
                  <a:pt x="16741" y="13286"/>
                </a:lnTo>
                <a:lnTo>
                  <a:pt x="16960" y="12799"/>
                </a:lnTo>
                <a:lnTo>
                  <a:pt x="17155" y="12288"/>
                </a:lnTo>
                <a:lnTo>
                  <a:pt x="17301" y="11777"/>
                </a:lnTo>
                <a:lnTo>
                  <a:pt x="17398" y="11242"/>
                </a:lnTo>
                <a:lnTo>
                  <a:pt x="17447" y="10707"/>
                </a:lnTo>
                <a:lnTo>
                  <a:pt x="17471" y="10147"/>
                </a:lnTo>
                <a:lnTo>
                  <a:pt x="17447" y="9587"/>
                </a:lnTo>
                <a:lnTo>
                  <a:pt x="17374" y="9052"/>
                </a:lnTo>
                <a:lnTo>
                  <a:pt x="17276" y="8493"/>
                </a:lnTo>
                <a:lnTo>
                  <a:pt x="17106" y="7957"/>
                </a:lnTo>
                <a:lnTo>
                  <a:pt x="16887" y="7422"/>
                </a:lnTo>
                <a:lnTo>
                  <a:pt x="16619" y="6911"/>
                </a:lnTo>
                <a:lnTo>
                  <a:pt x="16327" y="6400"/>
                </a:lnTo>
                <a:lnTo>
                  <a:pt x="15987" y="5938"/>
                </a:lnTo>
                <a:lnTo>
                  <a:pt x="15597" y="5500"/>
                </a:lnTo>
                <a:lnTo>
                  <a:pt x="15184" y="5110"/>
                </a:lnTo>
                <a:lnTo>
                  <a:pt x="14746" y="4745"/>
                </a:lnTo>
                <a:lnTo>
                  <a:pt x="14502" y="4551"/>
                </a:lnTo>
                <a:lnTo>
                  <a:pt x="14235" y="4380"/>
                </a:lnTo>
                <a:lnTo>
                  <a:pt x="13651" y="4088"/>
                </a:lnTo>
                <a:lnTo>
                  <a:pt x="13067" y="3796"/>
                </a:lnTo>
                <a:lnTo>
                  <a:pt x="12483" y="3577"/>
                </a:lnTo>
                <a:lnTo>
                  <a:pt x="11996" y="3431"/>
                </a:lnTo>
                <a:lnTo>
                  <a:pt x="11461" y="3334"/>
                </a:lnTo>
                <a:lnTo>
                  <a:pt x="11218" y="3285"/>
                </a:lnTo>
                <a:lnTo>
                  <a:pt x="10415" y="3285"/>
                </a:lnTo>
                <a:lnTo>
                  <a:pt x="10196" y="3237"/>
                </a:lnTo>
                <a:close/>
                <a:moveTo>
                  <a:pt x="13675" y="16912"/>
                </a:moveTo>
                <a:lnTo>
                  <a:pt x="13626" y="16936"/>
                </a:lnTo>
                <a:lnTo>
                  <a:pt x="13578" y="16984"/>
                </a:lnTo>
                <a:lnTo>
                  <a:pt x="13553" y="17057"/>
                </a:lnTo>
                <a:lnTo>
                  <a:pt x="13553" y="17106"/>
                </a:lnTo>
                <a:lnTo>
                  <a:pt x="13578" y="17252"/>
                </a:lnTo>
                <a:lnTo>
                  <a:pt x="13724" y="17495"/>
                </a:lnTo>
                <a:lnTo>
                  <a:pt x="13772" y="17666"/>
                </a:lnTo>
                <a:lnTo>
                  <a:pt x="13870" y="17812"/>
                </a:lnTo>
                <a:lnTo>
                  <a:pt x="13943" y="17885"/>
                </a:lnTo>
                <a:lnTo>
                  <a:pt x="13991" y="17958"/>
                </a:lnTo>
                <a:lnTo>
                  <a:pt x="14089" y="17982"/>
                </a:lnTo>
                <a:lnTo>
                  <a:pt x="14162" y="18006"/>
                </a:lnTo>
                <a:lnTo>
                  <a:pt x="14210" y="17982"/>
                </a:lnTo>
                <a:lnTo>
                  <a:pt x="14259" y="17958"/>
                </a:lnTo>
                <a:lnTo>
                  <a:pt x="14332" y="17885"/>
                </a:lnTo>
                <a:lnTo>
                  <a:pt x="14356" y="17787"/>
                </a:lnTo>
                <a:lnTo>
                  <a:pt x="14356" y="17739"/>
                </a:lnTo>
                <a:lnTo>
                  <a:pt x="14332" y="17690"/>
                </a:lnTo>
                <a:lnTo>
                  <a:pt x="14259" y="17593"/>
                </a:lnTo>
                <a:lnTo>
                  <a:pt x="14162" y="17495"/>
                </a:lnTo>
                <a:lnTo>
                  <a:pt x="13991" y="17228"/>
                </a:lnTo>
                <a:lnTo>
                  <a:pt x="13918" y="17082"/>
                </a:lnTo>
                <a:lnTo>
                  <a:pt x="13870" y="17033"/>
                </a:lnTo>
                <a:lnTo>
                  <a:pt x="13821" y="16960"/>
                </a:lnTo>
                <a:lnTo>
                  <a:pt x="13748" y="16936"/>
                </a:lnTo>
                <a:lnTo>
                  <a:pt x="13675" y="16912"/>
                </a:lnTo>
                <a:close/>
                <a:moveTo>
                  <a:pt x="7008" y="17009"/>
                </a:moveTo>
                <a:lnTo>
                  <a:pt x="6911" y="17057"/>
                </a:lnTo>
                <a:lnTo>
                  <a:pt x="6813" y="17155"/>
                </a:lnTo>
                <a:lnTo>
                  <a:pt x="6716" y="17374"/>
                </a:lnTo>
                <a:lnTo>
                  <a:pt x="6570" y="17666"/>
                </a:lnTo>
                <a:lnTo>
                  <a:pt x="6521" y="17812"/>
                </a:lnTo>
                <a:lnTo>
                  <a:pt x="6497" y="17885"/>
                </a:lnTo>
                <a:lnTo>
                  <a:pt x="6521" y="17958"/>
                </a:lnTo>
                <a:lnTo>
                  <a:pt x="6546" y="18006"/>
                </a:lnTo>
                <a:lnTo>
                  <a:pt x="6594" y="18055"/>
                </a:lnTo>
                <a:lnTo>
                  <a:pt x="6667" y="18079"/>
                </a:lnTo>
                <a:lnTo>
                  <a:pt x="6740" y="18079"/>
                </a:lnTo>
                <a:lnTo>
                  <a:pt x="6789" y="18055"/>
                </a:lnTo>
                <a:lnTo>
                  <a:pt x="6862" y="18006"/>
                </a:lnTo>
                <a:lnTo>
                  <a:pt x="6935" y="17885"/>
                </a:lnTo>
                <a:lnTo>
                  <a:pt x="7008" y="17739"/>
                </a:lnTo>
                <a:lnTo>
                  <a:pt x="7057" y="17593"/>
                </a:lnTo>
                <a:lnTo>
                  <a:pt x="7154" y="17349"/>
                </a:lnTo>
                <a:lnTo>
                  <a:pt x="7178" y="17228"/>
                </a:lnTo>
                <a:lnTo>
                  <a:pt x="7178" y="17106"/>
                </a:lnTo>
                <a:lnTo>
                  <a:pt x="7154" y="17057"/>
                </a:lnTo>
                <a:lnTo>
                  <a:pt x="7105" y="17033"/>
                </a:lnTo>
                <a:lnTo>
                  <a:pt x="7057" y="17009"/>
                </a:lnTo>
                <a:close/>
                <a:moveTo>
                  <a:pt x="5694" y="16328"/>
                </a:moveTo>
                <a:lnTo>
                  <a:pt x="5597" y="16352"/>
                </a:lnTo>
                <a:lnTo>
                  <a:pt x="5524" y="16425"/>
                </a:lnTo>
                <a:lnTo>
                  <a:pt x="5159" y="16887"/>
                </a:lnTo>
                <a:lnTo>
                  <a:pt x="4745" y="17349"/>
                </a:lnTo>
                <a:lnTo>
                  <a:pt x="4307" y="17787"/>
                </a:lnTo>
                <a:lnTo>
                  <a:pt x="3869" y="18225"/>
                </a:lnTo>
                <a:lnTo>
                  <a:pt x="3820" y="18250"/>
                </a:lnTo>
                <a:lnTo>
                  <a:pt x="3820" y="18298"/>
                </a:lnTo>
                <a:lnTo>
                  <a:pt x="3820" y="18347"/>
                </a:lnTo>
                <a:lnTo>
                  <a:pt x="3845" y="18396"/>
                </a:lnTo>
                <a:lnTo>
                  <a:pt x="3893" y="18444"/>
                </a:lnTo>
                <a:lnTo>
                  <a:pt x="3942" y="18469"/>
                </a:lnTo>
                <a:lnTo>
                  <a:pt x="3991" y="18469"/>
                </a:lnTo>
                <a:lnTo>
                  <a:pt x="4161" y="18420"/>
                </a:lnTo>
                <a:lnTo>
                  <a:pt x="4283" y="18347"/>
                </a:lnTo>
                <a:lnTo>
                  <a:pt x="4429" y="18250"/>
                </a:lnTo>
                <a:lnTo>
                  <a:pt x="4550" y="18152"/>
                </a:lnTo>
                <a:lnTo>
                  <a:pt x="4794" y="17909"/>
                </a:lnTo>
                <a:lnTo>
                  <a:pt x="5013" y="17690"/>
                </a:lnTo>
                <a:lnTo>
                  <a:pt x="5499" y="17203"/>
                </a:lnTo>
                <a:lnTo>
                  <a:pt x="5718" y="16936"/>
                </a:lnTo>
                <a:lnTo>
                  <a:pt x="5937" y="16668"/>
                </a:lnTo>
                <a:lnTo>
                  <a:pt x="5986" y="16571"/>
                </a:lnTo>
                <a:lnTo>
                  <a:pt x="5962" y="16498"/>
                </a:lnTo>
                <a:lnTo>
                  <a:pt x="5937" y="16425"/>
                </a:lnTo>
                <a:lnTo>
                  <a:pt x="5864" y="16376"/>
                </a:lnTo>
                <a:lnTo>
                  <a:pt x="5791" y="16328"/>
                </a:lnTo>
                <a:close/>
                <a:moveTo>
                  <a:pt x="15013" y="15987"/>
                </a:moveTo>
                <a:lnTo>
                  <a:pt x="14965" y="16011"/>
                </a:lnTo>
                <a:lnTo>
                  <a:pt x="14940" y="16084"/>
                </a:lnTo>
                <a:lnTo>
                  <a:pt x="14940" y="16133"/>
                </a:lnTo>
                <a:lnTo>
                  <a:pt x="14989" y="16303"/>
                </a:lnTo>
                <a:lnTo>
                  <a:pt x="15038" y="16449"/>
                </a:lnTo>
                <a:lnTo>
                  <a:pt x="15208" y="16717"/>
                </a:lnTo>
                <a:lnTo>
                  <a:pt x="15427" y="17082"/>
                </a:lnTo>
                <a:lnTo>
                  <a:pt x="15524" y="17252"/>
                </a:lnTo>
                <a:lnTo>
                  <a:pt x="15646" y="17422"/>
                </a:lnTo>
                <a:lnTo>
                  <a:pt x="16108" y="17933"/>
                </a:lnTo>
                <a:lnTo>
                  <a:pt x="16327" y="18225"/>
                </a:lnTo>
                <a:lnTo>
                  <a:pt x="16400" y="18371"/>
                </a:lnTo>
                <a:lnTo>
                  <a:pt x="16473" y="18517"/>
                </a:lnTo>
                <a:lnTo>
                  <a:pt x="16522" y="18590"/>
                </a:lnTo>
                <a:lnTo>
                  <a:pt x="16595" y="18639"/>
                </a:lnTo>
                <a:lnTo>
                  <a:pt x="16668" y="18688"/>
                </a:lnTo>
                <a:lnTo>
                  <a:pt x="16765" y="18688"/>
                </a:lnTo>
                <a:lnTo>
                  <a:pt x="16838" y="18663"/>
                </a:lnTo>
                <a:lnTo>
                  <a:pt x="16887" y="18615"/>
                </a:lnTo>
                <a:lnTo>
                  <a:pt x="16936" y="18566"/>
                </a:lnTo>
                <a:lnTo>
                  <a:pt x="16936" y="18469"/>
                </a:lnTo>
                <a:lnTo>
                  <a:pt x="16911" y="18298"/>
                </a:lnTo>
                <a:lnTo>
                  <a:pt x="16838" y="18128"/>
                </a:lnTo>
                <a:lnTo>
                  <a:pt x="16765" y="17982"/>
                </a:lnTo>
                <a:lnTo>
                  <a:pt x="16668" y="17836"/>
                </a:lnTo>
                <a:lnTo>
                  <a:pt x="16449" y="17568"/>
                </a:lnTo>
                <a:lnTo>
                  <a:pt x="16206" y="17325"/>
                </a:lnTo>
                <a:lnTo>
                  <a:pt x="16060" y="17155"/>
                </a:lnTo>
                <a:lnTo>
                  <a:pt x="15938" y="16984"/>
                </a:lnTo>
                <a:lnTo>
                  <a:pt x="15695" y="16595"/>
                </a:lnTo>
                <a:lnTo>
                  <a:pt x="15573" y="16401"/>
                </a:lnTo>
                <a:lnTo>
                  <a:pt x="15427" y="16230"/>
                </a:lnTo>
                <a:lnTo>
                  <a:pt x="15281" y="16109"/>
                </a:lnTo>
                <a:lnTo>
                  <a:pt x="15086" y="15987"/>
                </a:lnTo>
                <a:close/>
                <a:moveTo>
                  <a:pt x="10439" y="17666"/>
                </a:moveTo>
                <a:lnTo>
                  <a:pt x="10342" y="17787"/>
                </a:lnTo>
                <a:lnTo>
                  <a:pt x="10293" y="17909"/>
                </a:lnTo>
                <a:lnTo>
                  <a:pt x="10244" y="18055"/>
                </a:lnTo>
                <a:lnTo>
                  <a:pt x="10244" y="18201"/>
                </a:lnTo>
                <a:lnTo>
                  <a:pt x="10196" y="18517"/>
                </a:lnTo>
                <a:lnTo>
                  <a:pt x="10196" y="18688"/>
                </a:lnTo>
                <a:lnTo>
                  <a:pt x="10244" y="18834"/>
                </a:lnTo>
                <a:lnTo>
                  <a:pt x="10293" y="18882"/>
                </a:lnTo>
                <a:lnTo>
                  <a:pt x="10342" y="18907"/>
                </a:lnTo>
                <a:lnTo>
                  <a:pt x="10415" y="18882"/>
                </a:lnTo>
                <a:lnTo>
                  <a:pt x="10463" y="18858"/>
                </a:lnTo>
                <a:lnTo>
                  <a:pt x="10512" y="18809"/>
                </a:lnTo>
                <a:lnTo>
                  <a:pt x="10561" y="18736"/>
                </a:lnTo>
                <a:lnTo>
                  <a:pt x="10585" y="18615"/>
                </a:lnTo>
                <a:lnTo>
                  <a:pt x="10585" y="18323"/>
                </a:lnTo>
                <a:lnTo>
                  <a:pt x="10609" y="18031"/>
                </a:lnTo>
                <a:lnTo>
                  <a:pt x="10609" y="17885"/>
                </a:lnTo>
                <a:lnTo>
                  <a:pt x="10585" y="17739"/>
                </a:lnTo>
                <a:lnTo>
                  <a:pt x="10561" y="17690"/>
                </a:lnTo>
                <a:lnTo>
                  <a:pt x="10536" y="17666"/>
                </a:lnTo>
                <a:close/>
                <a:moveTo>
                  <a:pt x="8638" y="17349"/>
                </a:moveTo>
                <a:lnTo>
                  <a:pt x="8492" y="17471"/>
                </a:lnTo>
                <a:lnTo>
                  <a:pt x="8395" y="17593"/>
                </a:lnTo>
                <a:lnTo>
                  <a:pt x="8322" y="17739"/>
                </a:lnTo>
                <a:lnTo>
                  <a:pt x="8249" y="17909"/>
                </a:lnTo>
                <a:lnTo>
                  <a:pt x="8176" y="18250"/>
                </a:lnTo>
                <a:lnTo>
                  <a:pt x="8103" y="18590"/>
                </a:lnTo>
                <a:lnTo>
                  <a:pt x="7908" y="19369"/>
                </a:lnTo>
                <a:lnTo>
                  <a:pt x="7860" y="19758"/>
                </a:lnTo>
                <a:lnTo>
                  <a:pt x="7835" y="19953"/>
                </a:lnTo>
                <a:lnTo>
                  <a:pt x="7835" y="20148"/>
                </a:lnTo>
                <a:lnTo>
                  <a:pt x="7860" y="20221"/>
                </a:lnTo>
                <a:lnTo>
                  <a:pt x="7908" y="20269"/>
                </a:lnTo>
                <a:lnTo>
                  <a:pt x="7933" y="20318"/>
                </a:lnTo>
                <a:lnTo>
                  <a:pt x="8006" y="20342"/>
                </a:lnTo>
                <a:lnTo>
                  <a:pt x="8103" y="20342"/>
                </a:lnTo>
                <a:lnTo>
                  <a:pt x="8176" y="20318"/>
                </a:lnTo>
                <a:lnTo>
                  <a:pt x="8200" y="20245"/>
                </a:lnTo>
                <a:lnTo>
                  <a:pt x="8273" y="20099"/>
                </a:lnTo>
                <a:lnTo>
                  <a:pt x="8346" y="19929"/>
                </a:lnTo>
                <a:lnTo>
                  <a:pt x="8419" y="19588"/>
                </a:lnTo>
                <a:lnTo>
                  <a:pt x="8517" y="18882"/>
                </a:lnTo>
                <a:lnTo>
                  <a:pt x="8614" y="18517"/>
                </a:lnTo>
                <a:lnTo>
                  <a:pt x="8711" y="18152"/>
                </a:lnTo>
                <a:lnTo>
                  <a:pt x="8760" y="17958"/>
                </a:lnTo>
                <a:lnTo>
                  <a:pt x="8784" y="17763"/>
                </a:lnTo>
                <a:lnTo>
                  <a:pt x="8784" y="17593"/>
                </a:lnTo>
                <a:lnTo>
                  <a:pt x="8784" y="17422"/>
                </a:lnTo>
                <a:lnTo>
                  <a:pt x="8760" y="17374"/>
                </a:lnTo>
                <a:lnTo>
                  <a:pt x="8711" y="17349"/>
                </a:lnTo>
                <a:close/>
                <a:moveTo>
                  <a:pt x="12093" y="17374"/>
                </a:moveTo>
                <a:lnTo>
                  <a:pt x="12045" y="17398"/>
                </a:lnTo>
                <a:lnTo>
                  <a:pt x="11996" y="17398"/>
                </a:lnTo>
                <a:lnTo>
                  <a:pt x="11947" y="17447"/>
                </a:lnTo>
                <a:lnTo>
                  <a:pt x="11923" y="17495"/>
                </a:lnTo>
                <a:lnTo>
                  <a:pt x="11923" y="17544"/>
                </a:lnTo>
                <a:lnTo>
                  <a:pt x="11947" y="17836"/>
                </a:lnTo>
                <a:lnTo>
                  <a:pt x="11972" y="18152"/>
                </a:lnTo>
                <a:lnTo>
                  <a:pt x="12093" y="18761"/>
                </a:lnTo>
                <a:lnTo>
                  <a:pt x="12166" y="19199"/>
                </a:lnTo>
                <a:lnTo>
                  <a:pt x="12215" y="19661"/>
                </a:lnTo>
                <a:lnTo>
                  <a:pt x="12239" y="19904"/>
                </a:lnTo>
                <a:lnTo>
                  <a:pt x="12288" y="20123"/>
                </a:lnTo>
                <a:lnTo>
                  <a:pt x="12337" y="20342"/>
                </a:lnTo>
                <a:lnTo>
                  <a:pt x="12434" y="20561"/>
                </a:lnTo>
                <a:lnTo>
                  <a:pt x="12483" y="20610"/>
                </a:lnTo>
                <a:lnTo>
                  <a:pt x="12556" y="20659"/>
                </a:lnTo>
                <a:lnTo>
                  <a:pt x="12629" y="20659"/>
                </a:lnTo>
                <a:lnTo>
                  <a:pt x="12702" y="20634"/>
                </a:lnTo>
                <a:lnTo>
                  <a:pt x="12775" y="20610"/>
                </a:lnTo>
                <a:lnTo>
                  <a:pt x="12823" y="20537"/>
                </a:lnTo>
                <a:lnTo>
                  <a:pt x="12848" y="20464"/>
                </a:lnTo>
                <a:lnTo>
                  <a:pt x="12848" y="20391"/>
                </a:lnTo>
                <a:lnTo>
                  <a:pt x="12750" y="19953"/>
                </a:lnTo>
                <a:lnTo>
                  <a:pt x="12702" y="19491"/>
                </a:lnTo>
                <a:lnTo>
                  <a:pt x="12629" y="19053"/>
                </a:lnTo>
                <a:lnTo>
                  <a:pt x="12556" y="18639"/>
                </a:lnTo>
                <a:lnTo>
                  <a:pt x="12483" y="18323"/>
                </a:lnTo>
                <a:lnTo>
                  <a:pt x="12434" y="18031"/>
                </a:lnTo>
                <a:lnTo>
                  <a:pt x="12361" y="17739"/>
                </a:lnTo>
                <a:lnTo>
                  <a:pt x="12288" y="17593"/>
                </a:lnTo>
                <a:lnTo>
                  <a:pt x="12239" y="17471"/>
                </a:lnTo>
                <a:lnTo>
                  <a:pt x="12191" y="17422"/>
                </a:lnTo>
                <a:lnTo>
                  <a:pt x="12142" y="17398"/>
                </a:lnTo>
                <a:lnTo>
                  <a:pt x="12093" y="17374"/>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735;p57"/>
          <p:cNvSpPr/>
          <p:nvPr/>
        </p:nvSpPr>
        <p:spPr>
          <a:xfrm>
            <a:off x="6934859" y="471386"/>
            <a:ext cx="702697" cy="415063"/>
          </a:xfrm>
          <a:custGeom>
            <a:avLst/>
            <a:gdLst/>
            <a:ahLst/>
            <a:cxnLst/>
            <a:rect l="l" t="t" r="r" b="b"/>
            <a:pathLst>
              <a:path w="19978" h="12216" extrusionOk="0">
                <a:moveTo>
                  <a:pt x="8128" y="560"/>
                </a:moveTo>
                <a:lnTo>
                  <a:pt x="8517" y="609"/>
                </a:lnTo>
                <a:lnTo>
                  <a:pt x="8055" y="925"/>
                </a:lnTo>
                <a:lnTo>
                  <a:pt x="7617" y="1193"/>
                </a:lnTo>
                <a:lnTo>
                  <a:pt x="7422" y="1339"/>
                </a:lnTo>
                <a:lnTo>
                  <a:pt x="7325" y="1436"/>
                </a:lnTo>
                <a:lnTo>
                  <a:pt x="7252" y="1534"/>
                </a:lnTo>
                <a:lnTo>
                  <a:pt x="7252" y="1582"/>
                </a:lnTo>
                <a:lnTo>
                  <a:pt x="7252" y="1655"/>
                </a:lnTo>
                <a:lnTo>
                  <a:pt x="7300" y="1680"/>
                </a:lnTo>
                <a:lnTo>
                  <a:pt x="7349" y="1704"/>
                </a:lnTo>
                <a:lnTo>
                  <a:pt x="7471" y="1704"/>
                </a:lnTo>
                <a:lnTo>
                  <a:pt x="7592" y="1680"/>
                </a:lnTo>
                <a:lnTo>
                  <a:pt x="7836" y="1582"/>
                </a:lnTo>
                <a:lnTo>
                  <a:pt x="8055" y="1436"/>
                </a:lnTo>
                <a:lnTo>
                  <a:pt x="8274" y="1315"/>
                </a:lnTo>
                <a:lnTo>
                  <a:pt x="8711" y="1023"/>
                </a:lnTo>
                <a:lnTo>
                  <a:pt x="9149" y="731"/>
                </a:lnTo>
                <a:lnTo>
                  <a:pt x="9393" y="828"/>
                </a:lnTo>
                <a:lnTo>
                  <a:pt x="9660" y="925"/>
                </a:lnTo>
                <a:lnTo>
                  <a:pt x="9320" y="1071"/>
                </a:lnTo>
                <a:lnTo>
                  <a:pt x="9003" y="1217"/>
                </a:lnTo>
                <a:lnTo>
                  <a:pt x="8736" y="1339"/>
                </a:lnTo>
                <a:lnTo>
                  <a:pt x="8492" y="1509"/>
                </a:lnTo>
                <a:lnTo>
                  <a:pt x="8371" y="1607"/>
                </a:lnTo>
                <a:lnTo>
                  <a:pt x="8274" y="1728"/>
                </a:lnTo>
                <a:lnTo>
                  <a:pt x="8201" y="1850"/>
                </a:lnTo>
                <a:lnTo>
                  <a:pt x="8152" y="1996"/>
                </a:lnTo>
                <a:lnTo>
                  <a:pt x="8152" y="2045"/>
                </a:lnTo>
                <a:lnTo>
                  <a:pt x="8176" y="2045"/>
                </a:lnTo>
                <a:lnTo>
                  <a:pt x="8201" y="2069"/>
                </a:lnTo>
                <a:lnTo>
                  <a:pt x="8225" y="2069"/>
                </a:lnTo>
                <a:lnTo>
                  <a:pt x="8492" y="1947"/>
                </a:lnTo>
                <a:lnTo>
                  <a:pt x="8711" y="1801"/>
                </a:lnTo>
                <a:lnTo>
                  <a:pt x="8955" y="1680"/>
                </a:lnTo>
                <a:lnTo>
                  <a:pt x="9198" y="1558"/>
                </a:lnTo>
                <a:lnTo>
                  <a:pt x="9417" y="1485"/>
                </a:lnTo>
                <a:lnTo>
                  <a:pt x="9660" y="1412"/>
                </a:lnTo>
                <a:lnTo>
                  <a:pt x="9904" y="1339"/>
                </a:lnTo>
                <a:lnTo>
                  <a:pt x="10123" y="1266"/>
                </a:lnTo>
                <a:lnTo>
                  <a:pt x="10463" y="1558"/>
                </a:lnTo>
                <a:lnTo>
                  <a:pt x="10269" y="1582"/>
                </a:lnTo>
                <a:lnTo>
                  <a:pt x="10050" y="1631"/>
                </a:lnTo>
                <a:lnTo>
                  <a:pt x="9660" y="1777"/>
                </a:lnTo>
                <a:lnTo>
                  <a:pt x="9490" y="1874"/>
                </a:lnTo>
                <a:lnTo>
                  <a:pt x="9295" y="1947"/>
                </a:lnTo>
                <a:lnTo>
                  <a:pt x="9101" y="2045"/>
                </a:lnTo>
                <a:lnTo>
                  <a:pt x="8955" y="2191"/>
                </a:lnTo>
                <a:lnTo>
                  <a:pt x="8930" y="2239"/>
                </a:lnTo>
                <a:lnTo>
                  <a:pt x="8930" y="2264"/>
                </a:lnTo>
                <a:lnTo>
                  <a:pt x="8930" y="2337"/>
                </a:lnTo>
                <a:lnTo>
                  <a:pt x="9003" y="2410"/>
                </a:lnTo>
                <a:lnTo>
                  <a:pt x="9076" y="2410"/>
                </a:lnTo>
                <a:lnTo>
                  <a:pt x="9320" y="2361"/>
                </a:lnTo>
                <a:lnTo>
                  <a:pt x="9539" y="2288"/>
                </a:lnTo>
                <a:lnTo>
                  <a:pt x="9977" y="2093"/>
                </a:lnTo>
                <a:lnTo>
                  <a:pt x="10147" y="2045"/>
                </a:lnTo>
                <a:lnTo>
                  <a:pt x="10317" y="1947"/>
                </a:lnTo>
                <a:lnTo>
                  <a:pt x="10463" y="1850"/>
                </a:lnTo>
                <a:lnTo>
                  <a:pt x="10585" y="1704"/>
                </a:lnTo>
                <a:lnTo>
                  <a:pt x="10804" y="1972"/>
                </a:lnTo>
                <a:lnTo>
                  <a:pt x="10390" y="2191"/>
                </a:lnTo>
                <a:lnTo>
                  <a:pt x="10196" y="2288"/>
                </a:lnTo>
                <a:lnTo>
                  <a:pt x="10001" y="2385"/>
                </a:lnTo>
                <a:lnTo>
                  <a:pt x="9904" y="2434"/>
                </a:lnTo>
                <a:lnTo>
                  <a:pt x="9831" y="2507"/>
                </a:lnTo>
                <a:lnTo>
                  <a:pt x="9758" y="2604"/>
                </a:lnTo>
                <a:lnTo>
                  <a:pt x="9709" y="2702"/>
                </a:lnTo>
                <a:lnTo>
                  <a:pt x="9709" y="2726"/>
                </a:lnTo>
                <a:lnTo>
                  <a:pt x="9733" y="2750"/>
                </a:lnTo>
                <a:lnTo>
                  <a:pt x="9782" y="2775"/>
                </a:lnTo>
                <a:lnTo>
                  <a:pt x="10001" y="2775"/>
                </a:lnTo>
                <a:lnTo>
                  <a:pt x="10220" y="2702"/>
                </a:lnTo>
                <a:lnTo>
                  <a:pt x="10634" y="2507"/>
                </a:lnTo>
                <a:lnTo>
                  <a:pt x="10853" y="2434"/>
                </a:lnTo>
                <a:lnTo>
                  <a:pt x="11072" y="2361"/>
                </a:lnTo>
                <a:lnTo>
                  <a:pt x="11096" y="2361"/>
                </a:lnTo>
                <a:lnTo>
                  <a:pt x="11145" y="2458"/>
                </a:lnTo>
                <a:lnTo>
                  <a:pt x="10926" y="2556"/>
                </a:lnTo>
                <a:lnTo>
                  <a:pt x="10707" y="2677"/>
                </a:lnTo>
                <a:lnTo>
                  <a:pt x="10269" y="2945"/>
                </a:lnTo>
                <a:lnTo>
                  <a:pt x="10244" y="2994"/>
                </a:lnTo>
                <a:lnTo>
                  <a:pt x="10244" y="3042"/>
                </a:lnTo>
                <a:lnTo>
                  <a:pt x="10269" y="3067"/>
                </a:lnTo>
                <a:lnTo>
                  <a:pt x="10317" y="3091"/>
                </a:lnTo>
                <a:lnTo>
                  <a:pt x="10561" y="3067"/>
                </a:lnTo>
                <a:lnTo>
                  <a:pt x="10804" y="2994"/>
                </a:lnTo>
                <a:lnTo>
                  <a:pt x="11047" y="2896"/>
                </a:lnTo>
                <a:lnTo>
                  <a:pt x="11291" y="2775"/>
                </a:lnTo>
                <a:lnTo>
                  <a:pt x="11388" y="3091"/>
                </a:lnTo>
                <a:lnTo>
                  <a:pt x="11291" y="3091"/>
                </a:lnTo>
                <a:lnTo>
                  <a:pt x="11218" y="3115"/>
                </a:lnTo>
                <a:lnTo>
                  <a:pt x="11047" y="3164"/>
                </a:lnTo>
                <a:lnTo>
                  <a:pt x="10853" y="3286"/>
                </a:lnTo>
                <a:lnTo>
                  <a:pt x="10780" y="3334"/>
                </a:lnTo>
                <a:lnTo>
                  <a:pt x="10707" y="3432"/>
                </a:lnTo>
                <a:lnTo>
                  <a:pt x="10707" y="3505"/>
                </a:lnTo>
                <a:lnTo>
                  <a:pt x="10731" y="3553"/>
                </a:lnTo>
                <a:lnTo>
                  <a:pt x="10780" y="3602"/>
                </a:lnTo>
                <a:lnTo>
                  <a:pt x="10828" y="3602"/>
                </a:lnTo>
                <a:lnTo>
                  <a:pt x="10999" y="3553"/>
                </a:lnTo>
                <a:lnTo>
                  <a:pt x="11169" y="3505"/>
                </a:lnTo>
                <a:lnTo>
                  <a:pt x="11339" y="3456"/>
                </a:lnTo>
                <a:lnTo>
                  <a:pt x="11412" y="3432"/>
                </a:lnTo>
                <a:lnTo>
                  <a:pt x="11461" y="3383"/>
                </a:lnTo>
                <a:lnTo>
                  <a:pt x="11534" y="3602"/>
                </a:lnTo>
                <a:lnTo>
                  <a:pt x="11461" y="3626"/>
                </a:lnTo>
                <a:lnTo>
                  <a:pt x="11388" y="3675"/>
                </a:lnTo>
                <a:lnTo>
                  <a:pt x="11291" y="3724"/>
                </a:lnTo>
                <a:lnTo>
                  <a:pt x="11193" y="3772"/>
                </a:lnTo>
                <a:lnTo>
                  <a:pt x="11193" y="3821"/>
                </a:lnTo>
                <a:lnTo>
                  <a:pt x="11193" y="3845"/>
                </a:lnTo>
                <a:lnTo>
                  <a:pt x="11291" y="3894"/>
                </a:lnTo>
                <a:lnTo>
                  <a:pt x="11412" y="3943"/>
                </a:lnTo>
                <a:lnTo>
                  <a:pt x="11534" y="3943"/>
                </a:lnTo>
                <a:lnTo>
                  <a:pt x="11631" y="3894"/>
                </a:lnTo>
                <a:lnTo>
                  <a:pt x="11680" y="3967"/>
                </a:lnTo>
                <a:lnTo>
                  <a:pt x="11777" y="4016"/>
                </a:lnTo>
                <a:lnTo>
                  <a:pt x="11850" y="4040"/>
                </a:lnTo>
                <a:lnTo>
                  <a:pt x="11948" y="4040"/>
                </a:lnTo>
                <a:lnTo>
                  <a:pt x="12021" y="4016"/>
                </a:lnTo>
                <a:lnTo>
                  <a:pt x="12094" y="3967"/>
                </a:lnTo>
                <a:lnTo>
                  <a:pt x="12142" y="3894"/>
                </a:lnTo>
                <a:lnTo>
                  <a:pt x="12142" y="3797"/>
                </a:lnTo>
                <a:lnTo>
                  <a:pt x="12069" y="3359"/>
                </a:lnTo>
                <a:lnTo>
                  <a:pt x="11972" y="2945"/>
                </a:lnTo>
                <a:lnTo>
                  <a:pt x="12240" y="2726"/>
                </a:lnTo>
                <a:lnTo>
                  <a:pt x="12507" y="2531"/>
                </a:lnTo>
                <a:lnTo>
                  <a:pt x="12653" y="2458"/>
                </a:lnTo>
                <a:lnTo>
                  <a:pt x="12824" y="2410"/>
                </a:lnTo>
                <a:lnTo>
                  <a:pt x="12994" y="2361"/>
                </a:lnTo>
                <a:lnTo>
                  <a:pt x="13164" y="2337"/>
                </a:lnTo>
                <a:lnTo>
                  <a:pt x="13383" y="2337"/>
                </a:lnTo>
                <a:lnTo>
                  <a:pt x="13627" y="2385"/>
                </a:lnTo>
                <a:lnTo>
                  <a:pt x="13481" y="2458"/>
                </a:lnTo>
                <a:lnTo>
                  <a:pt x="13359" y="2556"/>
                </a:lnTo>
                <a:lnTo>
                  <a:pt x="13262" y="2702"/>
                </a:lnTo>
                <a:lnTo>
                  <a:pt x="13237" y="2775"/>
                </a:lnTo>
                <a:lnTo>
                  <a:pt x="13213" y="2848"/>
                </a:lnTo>
                <a:lnTo>
                  <a:pt x="13213" y="2896"/>
                </a:lnTo>
                <a:lnTo>
                  <a:pt x="13237" y="2921"/>
                </a:lnTo>
                <a:lnTo>
                  <a:pt x="13286" y="2945"/>
                </a:lnTo>
                <a:lnTo>
                  <a:pt x="13310" y="2921"/>
                </a:lnTo>
                <a:lnTo>
                  <a:pt x="13602" y="2750"/>
                </a:lnTo>
                <a:lnTo>
                  <a:pt x="13870" y="2604"/>
                </a:lnTo>
                <a:lnTo>
                  <a:pt x="14065" y="2507"/>
                </a:lnTo>
                <a:lnTo>
                  <a:pt x="14308" y="2629"/>
                </a:lnTo>
                <a:lnTo>
                  <a:pt x="14551" y="2750"/>
                </a:lnTo>
                <a:lnTo>
                  <a:pt x="14405" y="2775"/>
                </a:lnTo>
                <a:lnTo>
                  <a:pt x="14259" y="2823"/>
                </a:lnTo>
                <a:lnTo>
                  <a:pt x="14113" y="2872"/>
                </a:lnTo>
                <a:lnTo>
                  <a:pt x="13967" y="2945"/>
                </a:lnTo>
                <a:lnTo>
                  <a:pt x="13846" y="3018"/>
                </a:lnTo>
                <a:lnTo>
                  <a:pt x="13724" y="3115"/>
                </a:lnTo>
                <a:lnTo>
                  <a:pt x="13627" y="3213"/>
                </a:lnTo>
                <a:lnTo>
                  <a:pt x="13554" y="3310"/>
                </a:lnTo>
                <a:lnTo>
                  <a:pt x="13554" y="3359"/>
                </a:lnTo>
                <a:lnTo>
                  <a:pt x="13554" y="3407"/>
                </a:lnTo>
                <a:lnTo>
                  <a:pt x="13602" y="3456"/>
                </a:lnTo>
                <a:lnTo>
                  <a:pt x="13651" y="3480"/>
                </a:lnTo>
                <a:lnTo>
                  <a:pt x="13797" y="3456"/>
                </a:lnTo>
                <a:lnTo>
                  <a:pt x="13943" y="3407"/>
                </a:lnTo>
                <a:lnTo>
                  <a:pt x="14211" y="3286"/>
                </a:lnTo>
                <a:lnTo>
                  <a:pt x="14381" y="3237"/>
                </a:lnTo>
                <a:lnTo>
                  <a:pt x="14527" y="3188"/>
                </a:lnTo>
                <a:lnTo>
                  <a:pt x="14697" y="3140"/>
                </a:lnTo>
                <a:lnTo>
                  <a:pt x="14843" y="3091"/>
                </a:lnTo>
                <a:lnTo>
                  <a:pt x="14892" y="3067"/>
                </a:lnTo>
                <a:lnTo>
                  <a:pt x="14916" y="3018"/>
                </a:lnTo>
                <a:lnTo>
                  <a:pt x="15038" y="3140"/>
                </a:lnTo>
                <a:lnTo>
                  <a:pt x="14770" y="3213"/>
                </a:lnTo>
                <a:lnTo>
                  <a:pt x="14551" y="3261"/>
                </a:lnTo>
                <a:lnTo>
                  <a:pt x="14332" y="3359"/>
                </a:lnTo>
                <a:lnTo>
                  <a:pt x="14211" y="3432"/>
                </a:lnTo>
                <a:lnTo>
                  <a:pt x="14113" y="3505"/>
                </a:lnTo>
                <a:lnTo>
                  <a:pt x="14040" y="3578"/>
                </a:lnTo>
                <a:lnTo>
                  <a:pt x="13992" y="3675"/>
                </a:lnTo>
                <a:lnTo>
                  <a:pt x="13967" y="3748"/>
                </a:lnTo>
                <a:lnTo>
                  <a:pt x="13992" y="3821"/>
                </a:lnTo>
                <a:lnTo>
                  <a:pt x="14040" y="3845"/>
                </a:lnTo>
                <a:lnTo>
                  <a:pt x="14113" y="3845"/>
                </a:lnTo>
                <a:lnTo>
                  <a:pt x="14551" y="3724"/>
                </a:lnTo>
                <a:lnTo>
                  <a:pt x="14989" y="3602"/>
                </a:lnTo>
                <a:lnTo>
                  <a:pt x="15184" y="3578"/>
                </a:lnTo>
                <a:lnTo>
                  <a:pt x="15379" y="3505"/>
                </a:lnTo>
                <a:lnTo>
                  <a:pt x="15452" y="3602"/>
                </a:lnTo>
                <a:lnTo>
                  <a:pt x="15208" y="3675"/>
                </a:lnTo>
                <a:lnTo>
                  <a:pt x="15014" y="3748"/>
                </a:lnTo>
                <a:lnTo>
                  <a:pt x="14843" y="3845"/>
                </a:lnTo>
                <a:lnTo>
                  <a:pt x="14673" y="3967"/>
                </a:lnTo>
                <a:lnTo>
                  <a:pt x="14503" y="4089"/>
                </a:lnTo>
                <a:lnTo>
                  <a:pt x="14478" y="4113"/>
                </a:lnTo>
                <a:lnTo>
                  <a:pt x="14478" y="4162"/>
                </a:lnTo>
                <a:lnTo>
                  <a:pt x="14503" y="4210"/>
                </a:lnTo>
                <a:lnTo>
                  <a:pt x="14551" y="4259"/>
                </a:lnTo>
                <a:lnTo>
                  <a:pt x="14600" y="4259"/>
                </a:lnTo>
                <a:lnTo>
                  <a:pt x="15452" y="4016"/>
                </a:lnTo>
                <a:lnTo>
                  <a:pt x="15671" y="3967"/>
                </a:lnTo>
                <a:lnTo>
                  <a:pt x="15768" y="4186"/>
                </a:lnTo>
                <a:lnTo>
                  <a:pt x="15549" y="4259"/>
                </a:lnTo>
                <a:lnTo>
                  <a:pt x="15330" y="4332"/>
                </a:lnTo>
                <a:lnTo>
                  <a:pt x="15111" y="4429"/>
                </a:lnTo>
                <a:lnTo>
                  <a:pt x="14916" y="4551"/>
                </a:lnTo>
                <a:lnTo>
                  <a:pt x="14892" y="4600"/>
                </a:lnTo>
                <a:lnTo>
                  <a:pt x="14916" y="4648"/>
                </a:lnTo>
                <a:lnTo>
                  <a:pt x="14941" y="4697"/>
                </a:lnTo>
                <a:lnTo>
                  <a:pt x="15014" y="4697"/>
                </a:lnTo>
                <a:lnTo>
                  <a:pt x="15354" y="4624"/>
                </a:lnTo>
                <a:lnTo>
                  <a:pt x="15719" y="4551"/>
                </a:lnTo>
                <a:lnTo>
                  <a:pt x="15500" y="4648"/>
                </a:lnTo>
                <a:lnTo>
                  <a:pt x="15281" y="4746"/>
                </a:lnTo>
                <a:lnTo>
                  <a:pt x="15257" y="4770"/>
                </a:lnTo>
                <a:lnTo>
                  <a:pt x="15233" y="4819"/>
                </a:lnTo>
                <a:lnTo>
                  <a:pt x="15233" y="4867"/>
                </a:lnTo>
                <a:lnTo>
                  <a:pt x="15281" y="4940"/>
                </a:lnTo>
                <a:lnTo>
                  <a:pt x="15354" y="4940"/>
                </a:lnTo>
                <a:lnTo>
                  <a:pt x="15841" y="4867"/>
                </a:lnTo>
                <a:lnTo>
                  <a:pt x="15841" y="4989"/>
                </a:lnTo>
                <a:lnTo>
                  <a:pt x="15695" y="5013"/>
                </a:lnTo>
                <a:lnTo>
                  <a:pt x="15598" y="5038"/>
                </a:lnTo>
                <a:lnTo>
                  <a:pt x="15525" y="5086"/>
                </a:lnTo>
                <a:lnTo>
                  <a:pt x="15379" y="5208"/>
                </a:lnTo>
                <a:lnTo>
                  <a:pt x="15354" y="5281"/>
                </a:lnTo>
                <a:lnTo>
                  <a:pt x="15379" y="5330"/>
                </a:lnTo>
                <a:lnTo>
                  <a:pt x="15427" y="5378"/>
                </a:lnTo>
                <a:lnTo>
                  <a:pt x="15476" y="5378"/>
                </a:lnTo>
                <a:lnTo>
                  <a:pt x="15622" y="5354"/>
                </a:lnTo>
                <a:lnTo>
                  <a:pt x="15768" y="5378"/>
                </a:lnTo>
                <a:lnTo>
                  <a:pt x="15768" y="5427"/>
                </a:lnTo>
                <a:lnTo>
                  <a:pt x="15768" y="5524"/>
                </a:lnTo>
                <a:lnTo>
                  <a:pt x="15792" y="5622"/>
                </a:lnTo>
                <a:lnTo>
                  <a:pt x="15865" y="5695"/>
                </a:lnTo>
                <a:lnTo>
                  <a:pt x="15938" y="5768"/>
                </a:lnTo>
                <a:lnTo>
                  <a:pt x="16036" y="5792"/>
                </a:lnTo>
                <a:lnTo>
                  <a:pt x="16133" y="5792"/>
                </a:lnTo>
                <a:lnTo>
                  <a:pt x="16206" y="5768"/>
                </a:lnTo>
                <a:lnTo>
                  <a:pt x="16279" y="5695"/>
                </a:lnTo>
                <a:lnTo>
                  <a:pt x="16328" y="5695"/>
                </a:lnTo>
                <a:lnTo>
                  <a:pt x="16619" y="5622"/>
                </a:lnTo>
                <a:lnTo>
                  <a:pt x="16911" y="5597"/>
                </a:lnTo>
                <a:lnTo>
                  <a:pt x="17179" y="5597"/>
                </a:lnTo>
                <a:lnTo>
                  <a:pt x="17422" y="5646"/>
                </a:lnTo>
                <a:lnTo>
                  <a:pt x="17276" y="5695"/>
                </a:lnTo>
                <a:lnTo>
                  <a:pt x="17106" y="5768"/>
                </a:lnTo>
                <a:lnTo>
                  <a:pt x="16936" y="5865"/>
                </a:lnTo>
                <a:lnTo>
                  <a:pt x="16814" y="5987"/>
                </a:lnTo>
                <a:lnTo>
                  <a:pt x="16765" y="6060"/>
                </a:lnTo>
                <a:lnTo>
                  <a:pt x="16717" y="6133"/>
                </a:lnTo>
                <a:lnTo>
                  <a:pt x="16717" y="6206"/>
                </a:lnTo>
                <a:lnTo>
                  <a:pt x="16765" y="6279"/>
                </a:lnTo>
                <a:lnTo>
                  <a:pt x="16838" y="6303"/>
                </a:lnTo>
                <a:lnTo>
                  <a:pt x="16911" y="6279"/>
                </a:lnTo>
                <a:lnTo>
                  <a:pt x="17179" y="6157"/>
                </a:lnTo>
                <a:lnTo>
                  <a:pt x="17447" y="6060"/>
                </a:lnTo>
                <a:lnTo>
                  <a:pt x="17739" y="6011"/>
                </a:lnTo>
                <a:lnTo>
                  <a:pt x="17909" y="5962"/>
                </a:lnTo>
                <a:lnTo>
                  <a:pt x="18031" y="5914"/>
                </a:lnTo>
                <a:lnTo>
                  <a:pt x="18298" y="6133"/>
                </a:lnTo>
                <a:lnTo>
                  <a:pt x="18152" y="6181"/>
                </a:lnTo>
                <a:lnTo>
                  <a:pt x="17933" y="6254"/>
                </a:lnTo>
                <a:lnTo>
                  <a:pt x="17739" y="6352"/>
                </a:lnTo>
                <a:lnTo>
                  <a:pt x="17544" y="6473"/>
                </a:lnTo>
                <a:lnTo>
                  <a:pt x="17349" y="6595"/>
                </a:lnTo>
                <a:lnTo>
                  <a:pt x="17325" y="6668"/>
                </a:lnTo>
                <a:lnTo>
                  <a:pt x="17325" y="6741"/>
                </a:lnTo>
                <a:lnTo>
                  <a:pt x="17374" y="6790"/>
                </a:lnTo>
                <a:lnTo>
                  <a:pt x="17422" y="6814"/>
                </a:lnTo>
                <a:lnTo>
                  <a:pt x="17641" y="6765"/>
                </a:lnTo>
                <a:lnTo>
                  <a:pt x="17860" y="6717"/>
                </a:lnTo>
                <a:lnTo>
                  <a:pt x="18274" y="6595"/>
                </a:lnTo>
                <a:lnTo>
                  <a:pt x="18639" y="6473"/>
                </a:lnTo>
                <a:lnTo>
                  <a:pt x="18761" y="6644"/>
                </a:lnTo>
                <a:lnTo>
                  <a:pt x="18493" y="6717"/>
                </a:lnTo>
                <a:lnTo>
                  <a:pt x="18250" y="6814"/>
                </a:lnTo>
                <a:lnTo>
                  <a:pt x="18006" y="6960"/>
                </a:lnTo>
                <a:lnTo>
                  <a:pt x="17812" y="7130"/>
                </a:lnTo>
                <a:lnTo>
                  <a:pt x="17787" y="7155"/>
                </a:lnTo>
                <a:lnTo>
                  <a:pt x="17787" y="7179"/>
                </a:lnTo>
                <a:lnTo>
                  <a:pt x="17812" y="7252"/>
                </a:lnTo>
                <a:lnTo>
                  <a:pt x="17860" y="7276"/>
                </a:lnTo>
                <a:lnTo>
                  <a:pt x="17933" y="7276"/>
                </a:lnTo>
                <a:lnTo>
                  <a:pt x="18177" y="7179"/>
                </a:lnTo>
                <a:lnTo>
                  <a:pt x="18444" y="7130"/>
                </a:lnTo>
                <a:lnTo>
                  <a:pt x="18955" y="7033"/>
                </a:lnTo>
                <a:lnTo>
                  <a:pt x="19004" y="7106"/>
                </a:lnTo>
                <a:lnTo>
                  <a:pt x="18785" y="7155"/>
                </a:lnTo>
                <a:lnTo>
                  <a:pt x="18566" y="7203"/>
                </a:lnTo>
                <a:lnTo>
                  <a:pt x="18371" y="7301"/>
                </a:lnTo>
                <a:lnTo>
                  <a:pt x="18177" y="7398"/>
                </a:lnTo>
                <a:lnTo>
                  <a:pt x="18177" y="7447"/>
                </a:lnTo>
                <a:lnTo>
                  <a:pt x="18177" y="7471"/>
                </a:lnTo>
                <a:lnTo>
                  <a:pt x="18201" y="7471"/>
                </a:lnTo>
                <a:lnTo>
                  <a:pt x="18396" y="7495"/>
                </a:lnTo>
                <a:lnTo>
                  <a:pt x="18590" y="7495"/>
                </a:lnTo>
                <a:lnTo>
                  <a:pt x="18955" y="7447"/>
                </a:lnTo>
                <a:lnTo>
                  <a:pt x="19126" y="7422"/>
                </a:lnTo>
                <a:lnTo>
                  <a:pt x="19174" y="7544"/>
                </a:lnTo>
                <a:lnTo>
                  <a:pt x="18980" y="7568"/>
                </a:lnTo>
                <a:lnTo>
                  <a:pt x="18761" y="7617"/>
                </a:lnTo>
                <a:lnTo>
                  <a:pt x="18444" y="7714"/>
                </a:lnTo>
                <a:lnTo>
                  <a:pt x="18396" y="7763"/>
                </a:lnTo>
                <a:lnTo>
                  <a:pt x="18371" y="7836"/>
                </a:lnTo>
                <a:lnTo>
                  <a:pt x="18371" y="7909"/>
                </a:lnTo>
                <a:lnTo>
                  <a:pt x="18396" y="7933"/>
                </a:lnTo>
                <a:lnTo>
                  <a:pt x="18444" y="7957"/>
                </a:lnTo>
                <a:lnTo>
                  <a:pt x="18809" y="7982"/>
                </a:lnTo>
                <a:lnTo>
                  <a:pt x="19296" y="7982"/>
                </a:lnTo>
                <a:lnTo>
                  <a:pt x="19320" y="8201"/>
                </a:lnTo>
                <a:lnTo>
                  <a:pt x="19272" y="8201"/>
                </a:lnTo>
                <a:lnTo>
                  <a:pt x="19101" y="8176"/>
                </a:lnTo>
                <a:lnTo>
                  <a:pt x="18907" y="8201"/>
                </a:lnTo>
                <a:lnTo>
                  <a:pt x="18736" y="8225"/>
                </a:lnTo>
                <a:lnTo>
                  <a:pt x="18566" y="8274"/>
                </a:lnTo>
                <a:lnTo>
                  <a:pt x="18542" y="8298"/>
                </a:lnTo>
                <a:lnTo>
                  <a:pt x="18517" y="8322"/>
                </a:lnTo>
                <a:lnTo>
                  <a:pt x="18493" y="8420"/>
                </a:lnTo>
                <a:lnTo>
                  <a:pt x="18542" y="8468"/>
                </a:lnTo>
                <a:lnTo>
                  <a:pt x="18566" y="8493"/>
                </a:lnTo>
                <a:lnTo>
                  <a:pt x="18907" y="8493"/>
                </a:lnTo>
                <a:lnTo>
                  <a:pt x="19223" y="8517"/>
                </a:lnTo>
                <a:lnTo>
                  <a:pt x="19345" y="8541"/>
                </a:lnTo>
                <a:lnTo>
                  <a:pt x="19345" y="8833"/>
                </a:lnTo>
                <a:lnTo>
                  <a:pt x="19199" y="8785"/>
                </a:lnTo>
                <a:lnTo>
                  <a:pt x="18882" y="8785"/>
                </a:lnTo>
                <a:lnTo>
                  <a:pt x="18736" y="8809"/>
                </a:lnTo>
                <a:lnTo>
                  <a:pt x="18688" y="8833"/>
                </a:lnTo>
                <a:lnTo>
                  <a:pt x="18663" y="8858"/>
                </a:lnTo>
                <a:lnTo>
                  <a:pt x="18663" y="8931"/>
                </a:lnTo>
                <a:lnTo>
                  <a:pt x="18688" y="9004"/>
                </a:lnTo>
                <a:lnTo>
                  <a:pt x="18712" y="9004"/>
                </a:lnTo>
                <a:lnTo>
                  <a:pt x="18761" y="9028"/>
                </a:lnTo>
                <a:lnTo>
                  <a:pt x="18882" y="9028"/>
                </a:lnTo>
                <a:lnTo>
                  <a:pt x="19028" y="9077"/>
                </a:lnTo>
                <a:lnTo>
                  <a:pt x="19150" y="9125"/>
                </a:lnTo>
                <a:lnTo>
                  <a:pt x="19296" y="9174"/>
                </a:lnTo>
                <a:lnTo>
                  <a:pt x="19199" y="9466"/>
                </a:lnTo>
                <a:lnTo>
                  <a:pt x="18980" y="9417"/>
                </a:lnTo>
                <a:lnTo>
                  <a:pt x="18736" y="9417"/>
                </a:lnTo>
                <a:lnTo>
                  <a:pt x="18688" y="9442"/>
                </a:lnTo>
                <a:lnTo>
                  <a:pt x="18663" y="9466"/>
                </a:lnTo>
                <a:lnTo>
                  <a:pt x="18663" y="9515"/>
                </a:lnTo>
                <a:lnTo>
                  <a:pt x="18663" y="9563"/>
                </a:lnTo>
                <a:lnTo>
                  <a:pt x="18663" y="9612"/>
                </a:lnTo>
                <a:lnTo>
                  <a:pt x="18712" y="9636"/>
                </a:lnTo>
                <a:lnTo>
                  <a:pt x="18736" y="9661"/>
                </a:lnTo>
                <a:lnTo>
                  <a:pt x="18907" y="9709"/>
                </a:lnTo>
                <a:lnTo>
                  <a:pt x="19053" y="9758"/>
                </a:lnTo>
                <a:lnTo>
                  <a:pt x="18955" y="9928"/>
                </a:lnTo>
                <a:lnTo>
                  <a:pt x="18834" y="10099"/>
                </a:lnTo>
                <a:lnTo>
                  <a:pt x="18663" y="10074"/>
                </a:lnTo>
                <a:lnTo>
                  <a:pt x="18444" y="10074"/>
                </a:lnTo>
                <a:lnTo>
                  <a:pt x="18420" y="10099"/>
                </a:lnTo>
                <a:lnTo>
                  <a:pt x="18396" y="10172"/>
                </a:lnTo>
                <a:lnTo>
                  <a:pt x="18420" y="10220"/>
                </a:lnTo>
                <a:lnTo>
                  <a:pt x="18444" y="10245"/>
                </a:lnTo>
                <a:lnTo>
                  <a:pt x="18493" y="10245"/>
                </a:lnTo>
                <a:lnTo>
                  <a:pt x="18663" y="10269"/>
                </a:lnTo>
                <a:lnTo>
                  <a:pt x="18542" y="10391"/>
                </a:lnTo>
                <a:lnTo>
                  <a:pt x="18371" y="10512"/>
                </a:lnTo>
                <a:lnTo>
                  <a:pt x="18274" y="10464"/>
                </a:lnTo>
                <a:lnTo>
                  <a:pt x="18225" y="10439"/>
                </a:lnTo>
                <a:lnTo>
                  <a:pt x="18152" y="10439"/>
                </a:lnTo>
                <a:lnTo>
                  <a:pt x="18104" y="10488"/>
                </a:lnTo>
                <a:lnTo>
                  <a:pt x="18079" y="10537"/>
                </a:lnTo>
                <a:lnTo>
                  <a:pt x="18079" y="10610"/>
                </a:lnTo>
                <a:lnTo>
                  <a:pt x="18104" y="10658"/>
                </a:lnTo>
                <a:lnTo>
                  <a:pt x="17739" y="10829"/>
                </a:lnTo>
                <a:lnTo>
                  <a:pt x="17349" y="10950"/>
                </a:lnTo>
                <a:lnTo>
                  <a:pt x="16960" y="11023"/>
                </a:lnTo>
                <a:lnTo>
                  <a:pt x="16546" y="11096"/>
                </a:lnTo>
                <a:lnTo>
                  <a:pt x="16133" y="11121"/>
                </a:lnTo>
                <a:lnTo>
                  <a:pt x="15719" y="11145"/>
                </a:lnTo>
                <a:lnTo>
                  <a:pt x="14916" y="11169"/>
                </a:lnTo>
                <a:lnTo>
                  <a:pt x="13140" y="11194"/>
                </a:lnTo>
                <a:lnTo>
                  <a:pt x="12264" y="11242"/>
                </a:lnTo>
                <a:lnTo>
                  <a:pt x="11364" y="11340"/>
                </a:lnTo>
                <a:lnTo>
                  <a:pt x="10244" y="11461"/>
                </a:lnTo>
                <a:lnTo>
                  <a:pt x="9125" y="11559"/>
                </a:lnTo>
                <a:lnTo>
                  <a:pt x="8565" y="11583"/>
                </a:lnTo>
                <a:lnTo>
                  <a:pt x="8006" y="11583"/>
                </a:lnTo>
                <a:lnTo>
                  <a:pt x="7446" y="11559"/>
                </a:lnTo>
                <a:lnTo>
                  <a:pt x="6862" y="11510"/>
                </a:lnTo>
                <a:lnTo>
                  <a:pt x="5086" y="11364"/>
                </a:lnTo>
                <a:lnTo>
                  <a:pt x="4210" y="11242"/>
                </a:lnTo>
                <a:lnTo>
                  <a:pt x="3772" y="11169"/>
                </a:lnTo>
                <a:lnTo>
                  <a:pt x="3334" y="11072"/>
                </a:lnTo>
                <a:lnTo>
                  <a:pt x="2993" y="10999"/>
                </a:lnTo>
                <a:lnTo>
                  <a:pt x="2653" y="10877"/>
                </a:lnTo>
                <a:lnTo>
                  <a:pt x="2336" y="10756"/>
                </a:lnTo>
                <a:lnTo>
                  <a:pt x="2020" y="10610"/>
                </a:lnTo>
                <a:lnTo>
                  <a:pt x="1704" y="10439"/>
                </a:lnTo>
                <a:lnTo>
                  <a:pt x="1436" y="10245"/>
                </a:lnTo>
                <a:lnTo>
                  <a:pt x="1168" y="10001"/>
                </a:lnTo>
                <a:lnTo>
                  <a:pt x="949" y="9734"/>
                </a:lnTo>
                <a:lnTo>
                  <a:pt x="852" y="9588"/>
                </a:lnTo>
                <a:lnTo>
                  <a:pt x="779" y="9417"/>
                </a:lnTo>
                <a:lnTo>
                  <a:pt x="706" y="9271"/>
                </a:lnTo>
                <a:lnTo>
                  <a:pt x="657" y="9101"/>
                </a:lnTo>
                <a:lnTo>
                  <a:pt x="633" y="8931"/>
                </a:lnTo>
                <a:lnTo>
                  <a:pt x="609" y="8760"/>
                </a:lnTo>
                <a:lnTo>
                  <a:pt x="633" y="8420"/>
                </a:lnTo>
                <a:lnTo>
                  <a:pt x="682" y="8103"/>
                </a:lnTo>
                <a:lnTo>
                  <a:pt x="803" y="7763"/>
                </a:lnTo>
                <a:lnTo>
                  <a:pt x="949" y="7447"/>
                </a:lnTo>
                <a:lnTo>
                  <a:pt x="1120" y="7155"/>
                </a:lnTo>
                <a:lnTo>
                  <a:pt x="1387" y="6814"/>
                </a:lnTo>
                <a:lnTo>
                  <a:pt x="1679" y="6498"/>
                </a:lnTo>
                <a:lnTo>
                  <a:pt x="1996" y="6230"/>
                </a:lnTo>
                <a:lnTo>
                  <a:pt x="2336" y="5962"/>
                </a:lnTo>
                <a:lnTo>
                  <a:pt x="2336" y="5962"/>
                </a:lnTo>
                <a:lnTo>
                  <a:pt x="2117" y="6279"/>
                </a:lnTo>
                <a:lnTo>
                  <a:pt x="1898" y="6571"/>
                </a:lnTo>
                <a:lnTo>
                  <a:pt x="1874" y="6644"/>
                </a:lnTo>
                <a:lnTo>
                  <a:pt x="1898" y="6717"/>
                </a:lnTo>
                <a:lnTo>
                  <a:pt x="1947" y="6765"/>
                </a:lnTo>
                <a:lnTo>
                  <a:pt x="2044" y="6765"/>
                </a:lnTo>
                <a:lnTo>
                  <a:pt x="2117" y="6741"/>
                </a:lnTo>
                <a:lnTo>
                  <a:pt x="2190" y="6692"/>
                </a:lnTo>
                <a:lnTo>
                  <a:pt x="2336" y="6595"/>
                </a:lnTo>
                <a:lnTo>
                  <a:pt x="2458" y="6449"/>
                </a:lnTo>
                <a:lnTo>
                  <a:pt x="2555" y="6303"/>
                </a:lnTo>
                <a:lnTo>
                  <a:pt x="2847" y="5987"/>
                </a:lnTo>
                <a:lnTo>
                  <a:pt x="3164" y="5695"/>
                </a:lnTo>
                <a:lnTo>
                  <a:pt x="3188" y="5646"/>
                </a:lnTo>
                <a:lnTo>
                  <a:pt x="3212" y="5646"/>
                </a:lnTo>
                <a:lnTo>
                  <a:pt x="3091" y="5792"/>
                </a:lnTo>
                <a:lnTo>
                  <a:pt x="2847" y="6133"/>
                </a:lnTo>
                <a:lnTo>
                  <a:pt x="2774" y="6303"/>
                </a:lnTo>
                <a:lnTo>
                  <a:pt x="2677" y="6498"/>
                </a:lnTo>
                <a:lnTo>
                  <a:pt x="2677" y="6546"/>
                </a:lnTo>
                <a:lnTo>
                  <a:pt x="2726" y="6546"/>
                </a:lnTo>
                <a:lnTo>
                  <a:pt x="2896" y="6449"/>
                </a:lnTo>
                <a:lnTo>
                  <a:pt x="3066" y="6327"/>
                </a:lnTo>
                <a:lnTo>
                  <a:pt x="3212" y="6206"/>
                </a:lnTo>
                <a:lnTo>
                  <a:pt x="3334" y="6035"/>
                </a:lnTo>
                <a:lnTo>
                  <a:pt x="3480" y="5889"/>
                </a:lnTo>
                <a:lnTo>
                  <a:pt x="3626" y="5695"/>
                </a:lnTo>
                <a:lnTo>
                  <a:pt x="3650" y="5719"/>
                </a:lnTo>
                <a:lnTo>
                  <a:pt x="3699" y="5816"/>
                </a:lnTo>
                <a:lnTo>
                  <a:pt x="3577" y="5938"/>
                </a:lnTo>
                <a:lnTo>
                  <a:pt x="3456" y="6108"/>
                </a:lnTo>
                <a:lnTo>
                  <a:pt x="3407" y="6230"/>
                </a:lnTo>
                <a:lnTo>
                  <a:pt x="3407" y="6327"/>
                </a:lnTo>
                <a:lnTo>
                  <a:pt x="3407" y="6352"/>
                </a:lnTo>
                <a:lnTo>
                  <a:pt x="3456" y="6376"/>
                </a:lnTo>
                <a:lnTo>
                  <a:pt x="3529" y="6376"/>
                </a:lnTo>
                <a:lnTo>
                  <a:pt x="3626" y="6327"/>
                </a:lnTo>
                <a:lnTo>
                  <a:pt x="3772" y="6206"/>
                </a:lnTo>
                <a:lnTo>
                  <a:pt x="3869" y="6108"/>
                </a:lnTo>
                <a:lnTo>
                  <a:pt x="3967" y="6157"/>
                </a:lnTo>
                <a:lnTo>
                  <a:pt x="4064" y="6181"/>
                </a:lnTo>
                <a:lnTo>
                  <a:pt x="4186" y="6157"/>
                </a:lnTo>
                <a:lnTo>
                  <a:pt x="4283" y="6084"/>
                </a:lnTo>
                <a:lnTo>
                  <a:pt x="4307" y="6035"/>
                </a:lnTo>
                <a:lnTo>
                  <a:pt x="4307" y="5987"/>
                </a:lnTo>
                <a:lnTo>
                  <a:pt x="4137" y="5719"/>
                </a:lnTo>
                <a:lnTo>
                  <a:pt x="4015" y="5403"/>
                </a:lnTo>
                <a:lnTo>
                  <a:pt x="3918" y="5062"/>
                </a:lnTo>
                <a:lnTo>
                  <a:pt x="3845" y="4697"/>
                </a:lnTo>
                <a:lnTo>
                  <a:pt x="3821" y="4356"/>
                </a:lnTo>
                <a:lnTo>
                  <a:pt x="3821" y="3991"/>
                </a:lnTo>
                <a:lnTo>
                  <a:pt x="3845" y="3651"/>
                </a:lnTo>
                <a:lnTo>
                  <a:pt x="3894" y="3334"/>
                </a:lnTo>
                <a:lnTo>
                  <a:pt x="3942" y="3115"/>
                </a:lnTo>
                <a:lnTo>
                  <a:pt x="4015" y="2896"/>
                </a:lnTo>
                <a:lnTo>
                  <a:pt x="4113" y="2677"/>
                </a:lnTo>
                <a:lnTo>
                  <a:pt x="4210" y="2483"/>
                </a:lnTo>
                <a:lnTo>
                  <a:pt x="4332" y="2288"/>
                </a:lnTo>
                <a:lnTo>
                  <a:pt x="4478" y="2093"/>
                </a:lnTo>
                <a:lnTo>
                  <a:pt x="4599" y="1923"/>
                </a:lnTo>
                <a:lnTo>
                  <a:pt x="4770" y="1753"/>
                </a:lnTo>
                <a:lnTo>
                  <a:pt x="5110" y="1461"/>
                </a:lnTo>
                <a:lnTo>
                  <a:pt x="5475" y="1193"/>
                </a:lnTo>
                <a:lnTo>
                  <a:pt x="5865" y="974"/>
                </a:lnTo>
                <a:lnTo>
                  <a:pt x="6303" y="828"/>
                </a:lnTo>
                <a:lnTo>
                  <a:pt x="6716" y="706"/>
                </a:lnTo>
                <a:lnTo>
                  <a:pt x="7179" y="633"/>
                </a:lnTo>
                <a:lnTo>
                  <a:pt x="7008" y="731"/>
                </a:lnTo>
                <a:lnTo>
                  <a:pt x="6789" y="852"/>
                </a:lnTo>
                <a:lnTo>
                  <a:pt x="6546" y="998"/>
                </a:lnTo>
                <a:lnTo>
                  <a:pt x="6424" y="1071"/>
                </a:lnTo>
                <a:lnTo>
                  <a:pt x="6327" y="1169"/>
                </a:lnTo>
                <a:lnTo>
                  <a:pt x="6278" y="1266"/>
                </a:lnTo>
                <a:lnTo>
                  <a:pt x="6230" y="1363"/>
                </a:lnTo>
                <a:lnTo>
                  <a:pt x="6254" y="1412"/>
                </a:lnTo>
                <a:lnTo>
                  <a:pt x="6303" y="1461"/>
                </a:lnTo>
                <a:lnTo>
                  <a:pt x="6400" y="1485"/>
                </a:lnTo>
                <a:lnTo>
                  <a:pt x="6522" y="1461"/>
                </a:lnTo>
                <a:lnTo>
                  <a:pt x="6643" y="1436"/>
                </a:lnTo>
                <a:lnTo>
                  <a:pt x="6765" y="1363"/>
                </a:lnTo>
                <a:lnTo>
                  <a:pt x="7033" y="1217"/>
                </a:lnTo>
                <a:lnTo>
                  <a:pt x="7203" y="1096"/>
                </a:lnTo>
                <a:lnTo>
                  <a:pt x="7811" y="779"/>
                </a:lnTo>
                <a:lnTo>
                  <a:pt x="7982" y="682"/>
                </a:lnTo>
                <a:lnTo>
                  <a:pt x="8055" y="633"/>
                </a:lnTo>
                <a:lnTo>
                  <a:pt x="8128" y="560"/>
                </a:lnTo>
                <a:close/>
                <a:moveTo>
                  <a:pt x="7933" y="1"/>
                </a:moveTo>
                <a:lnTo>
                  <a:pt x="7349" y="49"/>
                </a:lnTo>
                <a:lnTo>
                  <a:pt x="6789" y="147"/>
                </a:lnTo>
                <a:lnTo>
                  <a:pt x="6254" y="268"/>
                </a:lnTo>
                <a:lnTo>
                  <a:pt x="5767" y="439"/>
                </a:lnTo>
                <a:lnTo>
                  <a:pt x="5524" y="536"/>
                </a:lnTo>
                <a:lnTo>
                  <a:pt x="5281" y="658"/>
                </a:lnTo>
                <a:lnTo>
                  <a:pt x="5062" y="804"/>
                </a:lnTo>
                <a:lnTo>
                  <a:pt x="4843" y="950"/>
                </a:lnTo>
                <a:lnTo>
                  <a:pt x="4624" y="1120"/>
                </a:lnTo>
                <a:lnTo>
                  <a:pt x="4429" y="1315"/>
                </a:lnTo>
                <a:lnTo>
                  <a:pt x="4259" y="1509"/>
                </a:lnTo>
                <a:lnTo>
                  <a:pt x="4088" y="1728"/>
                </a:lnTo>
                <a:lnTo>
                  <a:pt x="3942" y="1947"/>
                </a:lnTo>
                <a:lnTo>
                  <a:pt x="3796" y="2166"/>
                </a:lnTo>
                <a:lnTo>
                  <a:pt x="3675" y="2410"/>
                </a:lnTo>
                <a:lnTo>
                  <a:pt x="3577" y="2653"/>
                </a:lnTo>
                <a:lnTo>
                  <a:pt x="3480" y="2896"/>
                </a:lnTo>
                <a:lnTo>
                  <a:pt x="3407" y="3164"/>
                </a:lnTo>
                <a:lnTo>
                  <a:pt x="3358" y="3407"/>
                </a:lnTo>
                <a:lnTo>
                  <a:pt x="3310" y="3675"/>
                </a:lnTo>
                <a:lnTo>
                  <a:pt x="3310" y="3870"/>
                </a:lnTo>
                <a:lnTo>
                  <a:pt x="3334" y="4210"/>
                </a:lnTo>
                <a:lnTo>
                  <a:pt x="3383" y="4624"/>
                </a:lnTo>
                <a:lnTo>
                  <a:pt x="3480" y="5086"/>
                </a:lnTo>
                <a:lnTo>
                  <a:pt x="3285" y="5086"/>
                </a:lnTo>
                <a:lnTo>
                  <a:pt x="3115" y="5111"/>
                </a:lnTo>
                <a:lnTo>
                  <a:pt x="2726" y="5184"/>
                </a:lnTo>
                <a:lnTo>
                  <a:pt x="2409" y="5305"/>
                </a:lnTo>
                <a:lnTo>
                  <a:pt x="2166" y="5427"/>
                </a:lnTo>
                <a:lnTo>
                  <a:pt x="1825" y="5622"/>
                </a:lnTo>
                <a:lnTo>
                  <a:pt x="1485" y="5889"/>
                </a:lnTo>
                <a:lnTo>
                  <a:pt x="1193" y="6157"/>
                </a:lnTo>
                <a:lnTo>
                  <a:pt x="901" y="6473"/>
                </a:lnTo>
                <a:lnTo>
                  <a:pt x="657" y="6814"/>
                </a:lnTo>
                <a:lnTo>
                  <a:pt x="439" y="7179"/>
                </a:lnTo>
                <a:lnTo>
                  <a:pt x="268" y="7544"/>
                </a:lnTo>
                <a:lnTo>
                  <a:pt x="122" y="7909"/>
                </a:lnTo>
                <a:lnTo>
                  <a:pt x="25" y="8274"/>
                </a:lnTo>
                <a:lnTo>
                  <a:pt x="1" y="8614"/>
                </a:lnTo>
                <a:lnTo>
                  <a:pt x="1" y="8931"/>
                </a:lnTo>
                <a:lnTo>
                  <a:pt x="74" y="9247"/>
                </a:lnTo>
                <a:lnTo>
                  <a:pt x="171" y="9539"/>
                </a:lnTo>
                <a:lnTo>
                  <a:pt x="293" y="9807"/>
                </a:lnTo>
                <a:lnTo>
                  <a:pt x="487" y="10074"/>
                </a:lnTo>
                <a:lnTo>
                  <a:pt x="682" y="10318"/>
                </a:lnTo>
                <a:lnTo>
                  <a:pt x="925" y="10561"/>
                </a:lnTo>
                <a:lnTo>
                  <a:pt x="1168" y="10756"/>
                </a:lnTo>
                <a:lnTo>
                  <a:pt x="1436" y="10950"/>
                </a:lnTo>
                <a:lnTo>
                  <a:pt x="1728" y="11121"/>
                </a:lnTo>
                <a:lnTo>
                  <a:pt x="2020" y="11267"/>
                </a:lnTo>
                <a:lnTo>
                  <a:pt x="2336" y="11413"/>
                </a:lnTo>
                <a:lnTo>
                  <a:pt x="2628" y="11534"/>
                </a:lnTo>
                <a:lnTo>
                  <a:pt x="2945" y="11632"/>
                </a:lnTo>
                <a:lnTo>
                  <a:pt x="3334" y="11729"/>
                </a:lnTo>
                <a:lnTo>
                  <a:pt x="3723" y="11802"/>
                </a:lnTo>
                <a:lnTo>
                  <a:pt x="4526" y="11924"/>
                </a:lnTo>
                <a:lnTo>
                  <a:pt x="6132" y="12070"/>
                </a:lnTo>
                <a:lnTo>
                  <a:pt x="7276" y="12167"/>
                </a:lnTo>
                <a:lnTo>
                  <a:pt x="7836" y="12191"/>
                </a:lnTo>
                <a:lnTo>
                  <a:pt x="8395" y="12216"/>
                </a:lnTo>
                <a:lnTo>
                  <a:pt x="8955" y="12191"/>
                </a:lnTo>
                <a:lnTo>
                  <a:pt x="9514" y="12167"/>
                </a:lnTo>
                <a:lnTo>
                  <a:pt x="10098" y="12118"/>
                </a:lnTo>
                <a:lnTo>
                  <a:pt x="10658" y="12070"/>
                </a:lnTo>
                <a:lnTo>
                  <a:pt x="11583" y="11948"/>
                </a:lnTo>
                <a:lnTo>
                  <a:pt x="12507" y="11875"/>
                </a:lnTo>
                <a:lnTo>
                  <a:pt x="13432" y="11826"/>
                </a:lnTo>
                <a:lnTo>
                  <a:pt x="14357" y="11802"/>
                </a:lnTo>
                <a:lnTo>
                  <a:pt x="15208" y="11802"/>
                </a:lnTo>
                <a:lnTo>
                  <a:pt x="16060" y="11753"/>
                </a:lnTo>
                <a:lnTo>
                  <a:pt x="16498" y="11729"/>
                </a:lnTo>
                <a:lnTo>
                  <a:pt x="16911" y="11656"/>
                </a:lnTo>
                <a:lnTo>
                  <a:pt x="17325" y="11583"/>
                </a:lnTo>
                <a:lnTo>
                  <a:pt x="17739" y="11486"/>
                </a:lnTo>
                <a:lnTo>
                  <a:pt x="18079" y="11364"/>
                </a:lnTo>
                <a:lnTo>
                  <a:pt x="18396" y="11218"/>
                </a:lnTo>
                <a:lnTo>
                  <a:pt x="18688" y="11048"/>
                </a:lnTo>
                <a:lnTo>
                  <a:pt x="18931" y="10853"/>
                </a:lnTo>
                <a:lnTo>
                  <a:pt x="19174" y="10634"/>
                </a:lnTo>
                <a:lnTo>
                  <a:pt x="19369" y="10415"/>
                </a:lnTo>
                <a:lnTo>
                  <a:pt x="19539" y="10147"/>
                </a:lnTo>
                <a:lnTo>
                  <a:pt x="19685" y="9880"/>
                </a:lnTo>
                <a:lnTo>
                  <a:pt x="19807" y="9588"/>
                </a:lnTo>
                <a:lnTo>
                  <a:pt x="19904" y="9296"/>
                </a:lnTo>
                <a:lnTo>
                  <a:pt x="19953" y="8979"/>
                </a:lnTo>
                <a:lnTo>
                  <a:pt x="19977" y="8663"/>
                </a:lnTo>
                <a:lnTo>
                  <a:pt x="19977" y="8322"/>
                </a:lnTo>
                <a:lnTo>
                  <a:pt x="19953" y="8006"/>
                </a:lnTo>
                <a:lnTo>
                  <a:pt x="19880" y="7665"/>
                </a:lnTo>
                <a:lnTo>
                  <a:pt x="19783" y="7325"/>
                </a:lnTo>
                <a:lnTo>
                  <a:pt x="19710" y="7057"/>
                </a:lnTo>
                <a:lnTo>
                  <a:pt x="19588" y="6790"/>
                </a:lnTo>
                <a:lnTo>
                  <a:pt x="19442" y="6546"/>
                </a:lnTo>
                <a:lnTo>
                  <a:pt x="19296" y="6303"/>
                </a:lnTo>
                <a:lnTo>
                  <a:pt x="19126" y="6060"/>
                </a:lnTo>
                <a:lnTo>
                  <a:pt x="18955" y="5865"/>
                </a:lnTo>
                <a:lnTo>
                  <a:pt x="18761" y="5670"/>
                </a:lnTo>
                <a:lnTo>
                  <a:pt x="18542" y="5476"/>
                </a:lnTo>
                <a:lnTo>
                  <a:pt x="18323" y="5330"/>
                </a:lnTo>
                <a:lnTo>
                  <a:pt x="18104" y="5208"/>
                </a:lnTo>
                <a:lnTo>
                  <a:pt x="17860" y="5086"/>
                </a:lnTo>
                <a:lnTo>
                  <a:pt x="17593" y="5013"/>
                </a:lnTo>
                <a:lnTo>
                  <a:pt x="17325" y="4965"/>
                </a:lnTo>
                <a:lnTo>
                  <a:pt x="17057" y="4940"/>
                </a:lnTo>
                <a:lnTo>
                  <a:pt x="16790" y="4965"/>
                </a:lnTo>
                <a:lnTo>
                  <a:pt x="16522" y="5013"/>
                </a:lnTo>
                <a:lnTo>
                  <a:pt x="16522" y="4794"/>
                </a:lnTo>
                <a:lnTo>
                  <a:pt x="16522" y="4600"/>
                </a:lnTo>
                <a:lnTo>
                  <a:pt x="16473" y="4381"/>
                </a:lnTo>
                <a:lnTo>
                  <a:pt x="16425" y="4186"/>
                </a:lnTo>
                <a:lnTo>
                  <a:pt x="16352" y="3991"/>
                </a:lnTo>
                <a:lnTo>
                  <a:pt x="16279" y="3797"/>
                </a:lnTo>
                <a:lnTo>
                  <a:pt x="16182" y="3602"/>
                </a:lnTo>
                <a:lnTo>
                  <a:pt x="16060" y="3407"/>
                </a:lnTo>
                <a:lnTo>
                  <a:pt x="15792" y="3067"/>
                </a:lnTo>
                <a:lnTo>
                  <a:pt x="15500" y="2750"/>
                </a:lnTo>
                <a:lnTo>
                  <a:pt x="15184" y="2483"/>
                </a:lnTo>
                <a:lnTo>
                  <a:pt x="14843" y="2239"/>
                </a:lnTo>
                <a:lnTo>
                  <a:pt x="14673" y="2142"/>
                </a:lnTo>
                <a:lnTo>
                  <a:pt x="14478" y="2045"/>
                </a:lnTo>
                <a:lnTo>
                  <a:pt x="14284" y="1972"/>
                </a:lnTo>
                <a:lnTo>
                  <a:pt x="14089" y="1899"/>
                </a:lnTo>
                <a:lnTo>
                  <a:pt x="13870" y="1850"/>
                </a:lnTo>
                <a:lnTo>
                  <a:pt x="13651" y="1801"/>
                </a:lnTo>
                <a:lnTo>
                  <a:pt x="13432" y="1777"/>
                </a:lnTo>
                <a:lnTo>
                  <a:pt x="13213" y="1777"/>
                </a:lnTo>
                <a:lnTo>
                  <a:pt x="12994" y="1801"/>
                </a:lnTo>
                <a:lnTo>
                  <a:pt x="12775" y="1826"/>
                </a:lnTo>
                <a:lnTo>
                  <a:pt x="12580" y="1899"/>
                </a:lnTo>
                <a:lnTo>
                  <a:pt x="12386" y="1972"/>
                </a:lnTo>
                <a:lnTo>
                  <a:pt x="12215" y="2069"/>
                </a:lnTo>
                <a:lnTo>
                  <a:pt x="12069" y="2191"/>
                </a:lnTo>
                <a:lnTo>
                  <a:pt x="11923" y="2361"/>
                </a:lnTo>
                <a:lnTo>
                  <a:pt x="11802" y="2531"/>
                </a:lnTo>
                <a:lnTo>
                  <a:pt x="11656" y="2239"/>
                </a:lnTo>
                <a:lnTo>
                  <a:pt x="11485" y="1947"/>
                </a:lnTo>
                <a:lnTo>
                  <a:pt x="11291" y="1680"/>
                </a:lnTo>
                <a:lnTo>
                  <a:pt x="11072" y="1412"/>
                </a:lnTo>
                <a:lnTo>
                  <a:pt x="10828" y="1169"/>
                </a:lnTo>
                <a:lnTo>
                  <a:pt x="10585" y="925"/>
                </a:lnTo>
                <a:lnTo>
                  <a:pt x="10317" y="731"/>
                </a:lnTo>
                <a:lnTo>
                  <a:pt x="10050" y="536"/>
                </a:lnTo>
                <a:lnTo>
                  <a:pt x="9806" y="390"/>
                </a:lnTo>
                <a:lnTo>
                  <a:pt x="9563" y="268"/>
                </a:lnTo>
                <a:lnTo>
                  <a:pt x="9320" y="195"/>
                </a:lnTo>
                <a:lnTo>
                  <a:pt x="9052" y="122"/>
                </a:lnTo>
                <a:lnTo>
                  <a:pt x="8784" y="74"/>
                </a:lnTo>
                <a:lnTo>
                  <a:pt x="8492" y="25"/>
                </a:lnTo>
                <a:lnTo>
                  <a:pt x="822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036949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par>
                          <p:cTn id="8" fill="hold">
                            <p:stCondLst>
                              <p:cond delay="2000"/>
                            </p:stCondLst>
                            <p:childTnLst>
                              <p:par>
                                <p:cTn id="9" presetID="53" presetClass="entr" presetSubtype="16"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p:cTn id="11" dur="500" fill="hold"/>
                                        <p:tgtEl>
                                          <p:spTgt spid="12"/>
                                        </p:tgtEl>
                                        <p:attrNameLst>
                                          <p:attrName>ppt_w</p:attrName>
                                        </p:attrNameLst>
                                      </p:cBhvr>
                                      <p:tavLst>
                                        <p:tav tm="0">
                                          <p:val>
                                            <p:fltVal val="0"/>
                                          </p:val>
                                        </p:tav>
                                        <p:tav tm="100000">
                                          <p:val>
                                            <p:strVal val="#ppt_w"/>
                                          </p:val>
                                        </p:tav>
                                      </p:tavLst>
                                    </p:anim>
                                    <p:anim calcmode="lin" valueType="num">
                                      <p:cBhvr>
                                        <p:cTn id="12" dur="500" fill="hold"/>
                                        <p:tgtEl>
                                          <p:spTgt spid="12"/>
                                        </p:tgtEl>
                                        <p:attrNameLst>
                                          <p:attrName>ppt_h</p:attrName>
                                        </p:attrNameLst>
                                      </p:cBhvr>
                                      <p:tavLst>
                                        <p:tav tm="0">
                                          <p:val>
                                            <p:fltVal val="0"/>
                                          </p:val>
                                        </p:tav>
                                        <p:tav tm="100000">
                                          <p:val>
                                            <p:strVal val="#ppt_h"/>
                                          </p:val>
                                        </p:tav>
                                      </p:tavLst>
                                    </p:anim>
                                    <p:animEffect transition="in" filter="fade">
                                      <p:cBhvr>
                                        <p:cTn id="13" dur="5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14"/>
                                        </p:tgtEl>
                                        <p:attrNameLst>
                                          <p:attrName>style.visibility</p:attrName>
                                        </p:attrNameLst>
                                      </p:cBhvr>
                                      <p:to>
                                        <p:strVal val="visible"/>
                                      </p:to>
                                    </p:set>
                                    <p:anim calcmode="lin" valueType="num">
                                      <p:cBhvr additive="base">
                                        <p:cTn id="18" dur="500" fill="hold"/>
                                        <p:tgtEl>
                                          <p:spTgt spid="14"/>
                                        </p:tgtEl>
                                        <p:attrNameLst>
                                          <p:attrName>ppt_x</p:attrName>
                                        </p:attrNameLst>
                                      </p:cBhvr>
                                      <p:tavLst>
                                        <p:tav tm="0">
                                          <p:val>
                                            <p:strVal val="#ppt_x"/>
                                          </p:val>
                                        </p:tav>
                                        <p:tav tm="100000">
                                          <p:val>
                                            <p:strVal val="#ppt_x"/>
                                          </p:val>
                                        </p:tav>
                                      </p:tavLst>
                                    </p:anim>
                                    <p:anim calcmode="lin" valueType="num">
                                      <p:cBhvr additive="base">
                                        <p:cTn id="19" dur="500" fill="hold"/>
                                        <p:tgtEl>
                                          <p:spTgt spid="14"/>
                                        </p:tgtEl>
                                        <p:attrNameLst>
                                          <p:attrName>ppt_y</p:attrName>
                                        </p:attrNameLst>
                                      </p:cBhvr>
                                      <p:tavLst>
                                        <p:tav tm="0">
                                          <p:val>
                                            <p:strVal val="1+#ppt_h/2"/>
                                          </p:val>
                                        </p:tav>
                                        <p:tav tm="100000">
                                          <p:val>
                                            <p:strVal val="#ppt_y"/>
                                          </p:val>
                                        </p:tav>
                                      </p:tavLst>
                                    </p:anim>
                                  </p:childTnLst>
                                </p:cTn>
                              </p:par>
                            </p:childTnLst>
                          </p:cTn>
                        </p:par>
                        <p:par>
                          <p:cTn id="20" fill="hold">
                            <p:stCondLst>
                              <p:cond delay="500"/>
                            </p:stCondLst>
                            <p:childTnLst>
                              <p:par>
                                <p:cTn id="21" presetID="4" presetClass="entr" presetSubtype="16" fill="hold" nodeType="after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box(in)">
                                      <p:cBhvr>
                                        <p:cTn id="23" dur="500"/>
                                        <p:tgtEl>
                                          <p:spTgt spid="13"/>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xit" presetSubtype="10" fill="hold" nodeType="clickEffect">
                                  <p:stCondLst>
                                    <p:cond delay="0"/>
                                  </p:stCondLst>
                                  <p:childTnLst>
                                    <p:animEffect transition="out" filter="randombar(horizontal)">
                                      <p:cBhvr>
                                        <p:cTn id="27" dur="500"/>
                                        <p:tgtEl>
                                          <p:spTgt spid="12"/>
                                        </p:tgtEl>
                                      </p:cBhvr>
                                    </p:animEffect>
                                    <p:set>
                                      <p:cBhvr>
                                        <p:cTn id="28" dur="1" fill="hold">
                                          <p:stCondLst>
                                            <p:cond delay="499"/>
                                          </p:stCondLst>
                                        </p:cTn>
                                        <p:tgtEl>
                                          <p:spTgt spid="12"/>
                                        </p:tgtEl>
                                        <p:attrNameLst>
                                          <p:attrName>style.visibility</p:attrName>
                                        </p:attrNameLst>
                                      </p:cBhvr>
                                      <p:to>
                                        <p:strVal val="hidden"/>
                                      </p:to>
                                    </p:set>
                                  </p:childTnLst>
                                </p:cTn>
                              </p:par>
                              <p:par>
                                <p:cTn id="29" presetID="14" presetClass="exit" presetSubtype="10" fill="hold" grpId="1" nodeType="withEffect">
                                  <p:stCondLst>
                                    <p:cond delay="0"/>
                                  </p:stCondLst>
                                  <p:childTnLst>
                                    <p:animEffect transition="out" filter="randombar(horizontal)">
                                      <p:cBhvr>
                                        <p:cTn id="30" dur="500"/>
                                        <p:tgtEl>
                                          <p:spTgt spid="14"/>
                                        </p:tgtEl>
                                      </p:cBhvr>
                                    </p:animEffect>
                                    <p:set>
                                      <p:cBhvr>
                                        <p:cTn id="31" dur="1" fill="hold">
                                          <p:stCondLst>
                                            <p:cond delay="499"/>
                                          </p:stCondLst>
                                        </p:cTn>
                                        <p:tgtEl>
                                          <p:spTgt spid="14"/>
                                        </p:tgtEl>
                                        <p:attrNameLst>
                                          <p:attrName>style.visibility</p:attrName>
                                        </p:attrNameLst>
                                      </p:cBhvr>
                                      <p:to>
                                        <p:strVal val="hidden"/>
                                      </p:to>
                                    </p:set>
                                  </p:childTnLst>
                                </p:cTn>
                              </p:par>
                              <p:par>
                                <p:cTn id="32" presetID="14" presetClass="exit" presetSubtype="10" fill="hold" grpId="0" nodeType="withEffect">
                                  <p:stCondLst>
                                    <p:cond delay="0"/>
                                  </p:stCondLst>
                                  <p:childTnLst>
                                    <p:animEffect transition="out" filter="randombar(horizontal)">
                                      <p:cBhvr>
                                        <p:cTn id="33" dur="500"/>
                                        <p:tgtEl>
                                          <p:spTgt spid="13"/>
                                        </p:tgtEl>
                                      </p:cBhvr>
                                    </p:animEffect>
                                    <p:set>
                                      <p:cBhvr>
                                        <p:cTn id="34" dur="1" fill="hold">
                                          <p:stCondLst>
                                            <p:cond delay="499"/>
                                          </p:stCondLst>
                                        </p:cTn>
                                        <p:tgtEl>
                                          <p:spTgt spid="13"/>
                                        </p:tgtEl>
                                        <p:attrNameLst>
                                          <p:attrName>style.visibility</p:attrName>
                                        </p:attrNameLst>
                                      </p:cBhvr>
                                      <p:to>
                                        <p:strVal val="hidden"/>
                                      </p:to>
                                    </p:set>
                                  </p:childTnLst>
                                </p:cTn>
                              </p:par>
                            </p:childTnLst>
                          </p:cTn>
                        </p:par>
                        <p:par>
                          <p:cTn id="35" fill="hold">
                            <p:stCondLst>
                              <p:cond delay="500"/>
                            </p:stCondLst>
                            <p:childTnLst>
                              <p:par>
                                <p:cTn id="36" presetID="5" presetClass="entr" presetSubtype="10" fill="hold" nodeType="afterEffect">
                                  <p:stCondLst>
                                    <p:cond delay="0"/>
                                  </p:stCondLst>
                                  <p:childTnLst>
                                    <p:set>
                                      <p:cBhvr>
                                        <p:cTn id="37" dur="1" fill="hold">
                                          <p:stCondLst>
                                            <p:cond delay="0"/>
                                          </p:stCondLst>
                                        </p:cTn>
                                        <p:tgtEl>
                                          <p:spTgt spid="5"/>
                                        </p:tgtEl>
                                        <p:attrNameLst>
                                          <p:attrName>style.visibility</p:attrName>
                                        </p:attrNameLst>
                                      </p:cBhvr>
                                      <p:to>
                                        <p:strVal val="visible"/>
                                      </p:to>
                                    </p:set>
                                    <p:animEffect transition="in" filter="checkerboard(across)">
                                      <p:cBhvr>
                                        <p:cTn id="3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3" grpId="0" animBg="1"/>
      <p:bldP spid="14" grpId="0" animBg="1"/>
      <p:bldP spid="14" grpId="1"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任意多边形 52">
            <a:extLst>
              <a:ext uri="{FF2B5EF4-FFF2-40B4-BE49-F238E27FC236}">
                <a16:creationId xmlns:a16="http://schemas.microsoft.com/office/drawing/2014/main" id="{AC6F8DA8-BC36-47C8-A5A6-238D1B6DFEAF}"/>
              </a:ext>
            </a:extLst>
          </p:cNvPr>
          <p:cNvSpPr/>
          <p:nvPr/>
        </p:nvSpPr>
        <p:spPr>
          <a:xfrm>
            <a:off x="5188" y="3972525"/>
            <a:ext cx="9143999" cy="1254788"/>
          </a:xfrm>
          <a:custGeom>
            <a:avLst/>
            <a:gdLst>
              <a:gd name="connsiteX0" fmla="*/ 12191999 w 12191999"/>
              <a:gd name="connsiteY0" fmla="*/ 0 h 2311729"/>
              <a:gd name="connsiteX1" fmla="*/ 12191999 w 12191999"/>
              <a:gd name="connsiteY1" fmla="*/ 2311729 h 2311729"/>
              <a:gd name="connsiteX2" fmla="*/ 0 w 12191999"/>
              <a:gd name="connsiteY2" fmla="*/ 2311729 h 2311729"/>
              <a:gd name="connsiteX3" fmla="*/ 0 w 12191999"/>
              <a:gd name="connsiteY3" fmla="*/ 2020458 h 2311729"/>
              <a:gd name="connsiteX4" fmla="*/ 0 w 12191999"/>
              <a:gd name="connsiteY4" fmla="*/ 237172 h 2311729"/>
              <a:gd name="connsiteX5" fmla="*/ 63480 w 12191999"/>
              <a:gd name="connsiteY5" fmla="*/ 213939 h 2311729"/>
              <a:gd name="connsiteX6" fmla="*/ 348343 w 12191999"/>
              <a:gd name="connsiteY6" fmla="*/ 170871 h 2311729"/>
              <a:gd name="connsiteX7" fmla="*/ 1306287 w 12191999"/>
              <a:gd name="connsiteY7" fmla="*/ 1128815 h 2311729"/>
              <a:gd name="connsiteX8" fmla="*/ 1286825 w 12191999"/>
              <a:gd name="connsiteY8" fmla="*/ 1321874 h 2311729"/>
              <a:gd name="connsiteX9" fmla="*/ 1256605 w 12191999"/>
              <a:gd name="connsiteY9" fmla="*/ 1419229 h 2311729"/>
              <a:gd name="connsiteX10" fmla="*/ 1344679 w 12191999"/>
              <a:gd name="connsiteY10" fmla="*/ 1371424 h 2311729"/>
              <a:gd name="connsiteX11" fmla="*/ 1683656 w 12191999"/>
              <a:gd name="connsiteY11" fmla="*/ 1302987 h 2311729"/>
              <a:gd name="connsiteX12" fmla="*/ 2299446 w 12191999"/>
              <a:gd name="connsiteY12" fmla="*/ 1558056 h 2311729"/>
              <a:gd name="connsiteX13" fmla="*/ 2381189 w 12191999"/>
              <a:gd name="connsiteY13" fmla="*/ 1657129 h 2311729"/>
              <a:gd name="connsiteX14" fmla="*/ 2427737 w 12191999"/>
              <a:gd name="connsiteY14" fmla="*/ 1596410 h 2311729"/>
              <a:gd name="connsiteX15" fmla="*/ 3069771 w 12191999"/>
              <a:gd name="connsiteY15" fmla="*/ 1302987 h 2311729"/>
              <a:gd name="connsiteX16" fmla="*/ 3544503 w 12191999"/>
              <a:gd name="connsiteY16" fmla="*/ 1447998 h 2311729"/>
              <a:gd name="connsiteX17" fmla="*/ 3657745 w 12191999"/>
              <a:gd name="connsiteY17" fmla="*/ 1541431 h 2311729"/>
              <a:gd name="connsiteX18" fmla="*/ 3713651 w 12191999"/>
              <a:gd name="connsiteY18" fmla="*/ 1519404 h 2311729"/>
              <a:gd name="connsiteX19" fmla="*/ 3897086 w 12191999"/>
              <a:gd name="connsiteY19" fmla="*/ 1491671 h 2311729"/>
              <a:gd name="connsiteX20" fmla="*/ 4241977 w 12191999"/>
              <a:gd name="connsiteY20" fmla="*/ 1597020 h 2311729"/>
              <a:gd name="connsiteX21" fmla="*/ 4317999 w 12191999"/>
              <a:gd name="connsiteY21" fmla="*/ 1659743 h 2311729"/>
              <a:gd name="connsiteX22" fmla="*/ 4359994 w 12191999"/>
              <a:gd name="connsiteY22" fmla="*/ 1582372 h 2311729"/>
              <a:gd name="connsiteX23" fmla="*/ 5021945 w 12191999"/>
              <a:gd name="connsiteY23" fmla="*/ 1230415 h 2311729"/>
              <a:gd name="connsiteX24" fmla="*/ 5757498 w 12191999"/>
              <a:gd name="connsiteY24" fmla="*/ 1717972 h 2311729"/>
              <a:gd name="connsiteX25" fmla="*/ 5775109 w 12191999"/>
              <a:gd name="connsiteY25" fmla="*/ 1774705 h 2311729"/>
              <a:gd name="connsiteX26" fmla="*/ 5877396 w 12191999"/>
              <a:gd name="connsiteY26" fmla="*/ 1742952 h 2311729"/>
              <a:gd name="connsiteX27" fmla="*/ 5994403 w 12191999"/>
              <a:gd name="connsiteY27" fmla="*/ 1731157 h 2311729"/>
              <a:gd name="connsiteX28" fmla="*/ 6319003 w 12191999"/>
              <a:gd name="connsiteY28" fmla="*/ 1830310 h 2311729"/>
              <a:gd name="connsiteX29" fmla="*/ 6349718 w 12191999"/>
              <a:gd name="connsiteY29" fmla="*/ 1855653 h 2311729"/>
              <a:gd name="connsiteX30" fmla="*/ 6372196 w 12191999"/>
              <a:gd name="connsiteY30" fmla="*/ 1783240 h 2311729"/>
              <a:gd name="connsiteX31" fmla="*/ 7228113 w 12191999"/>
              <a:gd name="connsiteY31" fmla="*/ 1215901 h 2311729"/>
              <a:gd name="connsiteX32" fmla="*/ 7884955 w 12191999"/>
              <a:gd name="connsiteY32" fmla="*/ 1487974 h 2311729"/>
              <a:gd name="connsiteX33" fmla="*/ 7933395 w 12191999"/>
              <a:gd name="connsiteY33" fmla="*/ 1546684 h 2311729"/>
              <a:gd name="connsiteX34" fmla="*/ 8036368 w 12191999"/>
              <a:gd name="connsiteY34" fmla="*/ 1487498 h 2311729"/>
              <a:gd name="connsiteX35" fmla="*/ 8432799 w 12191999"/>
              <a:gd name="connsiteY35" fmla="*/ 1397328 h 2311729"/>
              <a:gd name="connsiteX36" fmla="*/ 9191035 w 12191999"/>
              <a:gd name="connsiteY36" fmla="*/ 1800479 h 2311729"/>
              <a:gd name="connsiteX37" fmla="*/ 9210518 w 12191999"/>
              <a:gd name="connsiteY37" fmla="*/ 1836373 h 2311729"/>
              <a:gd name="connsiteX38" fmla="*/ 9258709 w 12191999"/>
              <a:gd name="connsiteY38" fmla="*/ 1810216 h 2311729"/>
              <a:gd name="connsiteX39" fmla="*/ 9470570 w 12191999"/>
              <a:gd name="connsiteY39" fmla="*/ 1767443 h 2311729"/>
              <a:gd name="connsiteX40" fmla="*/ 9682431 w 12191999"/>
              <a:gd name="connsiteY40" fmla="*/ 1810216 h 2311729"/>
              <a:gd name="connsiteX41" fmla="*/ 9768141 w 12191999"/>
              <a:gd name="connsiteY41" fmla="*/ 1856738 h 2311729"/>
              <a:gd name="connsiteX42" fmla="*/ 9791010 w 12191999"/>
              <a:gd name="connsiteY42" fmla="*/ 1783067 h 2311729"/>
              <a:gd name="connsiteX43" fmla="*/ 10570028 w 12191999"/>
              <a:gd name="connsiteY43" fmla="*/ 1266699 h 2311729"/>
              <a:gd name="connsiteX44" fmla="*/ 10821441 w 12191999"/>
              <a:gd name="connsiteY44" fmla="*/ 1304709 h 2311729"/>
              <a:gd name="connsiteX45" fmla="*/ 10893902 w 12191999"/>
              <a:gd name="connsiteY45" fmla="*/ 1333259 h 2311729"/>
              <a:gd name="connsiteX46" fmla="*/ 10916253 w 12191999"/>
              <a:gd name="connsiteY46" fmla="*/ 1261255 h 2311729"/>
              <a:gd name="connsiteX47" fmla="*/ 11444514 w 12191999"/>
              <a:gd name="connsiteY47" fmla="*/ 911100 h 2311729"/>
              <a:gd name="connsiteX48" fmla="*/ 11446790 w 12191999"/>
              <a:gd name="connsiteY48" fmla="*/ 911330 h 2311729"/>
              <a:gd name="connsiteX49" fmla="*/ 11437256 w 12191999"/>
              <a:gd name="connsiteY49" fmla="*/ 816759 h 2311729"/>
              <a:gd name="connsiteX50" fmla="*/ 12173467 w 12191999"/>
              <a:gd name="connsiteY50" fmla="*/ 936 h 2311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2191999" h="2311729">
                <a:moveTo>
                  <a:pt x="12191999" y="0"/>
                </a:moveTo>
                <a:lnTo>
                  <a:pt x="12191999" y="2311729"/>
                </a:lnTo>
                <a:lnTo>
                  <a:pt x="0" y="2311729"/>
                </a:lnTo>
                <a:lnTo>
                  <a:pt x="0" y="2020458"/>
                </a:lnTo>
                <a:lnTo>
                  <a:pt x="0" y="237172"/>
                </a:lnTo>
                <a:lnTo>
                  <a:pt x="63480" y="213939"/>
                </a:lnTo>
                <a:cubicBezTo>
                  <a:pt x="153468" y="185949"/>
                  <a:pt x="249145" y="170871"/>
                  <a:pt x="348343" y="170871"/>
                </a:cubicBezTo>
                <a:cubicBezTo>
                  <a:pt x="877401" y="170871"/>
                  <a:pt x="1306287" y="599757"/>
                  <a:pt x="1306287" y="1128815"/>
                </a:cubicBezTo>
                <a:cubicBezTo>
                  <a:pt x="1306287" y="1194948"/>
                  <a:pt x="1299586" y="1259515"/>
                  <a:pt x="1286825" y="1321874"/>
                </a:cubicBezTo>
                <a:lnTo>
                  <a:pt x="1256605" y="1419229"/>
                </a:lnTo>
                <a:lnTo>
                  <a:pt x="1344679" y="1371424"/>
                </a:lnTo>
                <a:cubicBezTo>
                  <a:pt x="1448867" y="1327356"/>
                  <a:pt x="1563416" y="1302987"/>
                  <a:pt x="1683656" y="1302987"/>
                </a:cubicBezTo>
                <a:cubicBezTo>
                  <a:pt x="1924137" y="1302987"/>
                  <a:pt x="2141852" y="1400461"/>
                  <a:pt x="2299446" y="1558056"/>
                </a:cubicBezTo>
                <a:lnTo>
                  <a:pt x="2381189" y="1657129"/>
                </a:lnTo>
                <a:lnTo>
                  <a:pt x="2427737" y="1596410"/>
                </a:lnTo>
                <a:cubicBezTo>
                  <a:pt x="2583425" y="1416679"/>
                  <a:pt x="2813321" y="1302987"/>
                  <a:pt x="3069771" y="1302987"/>
                </a:cubicBezTo>
                <a:cubicBezTo>
                  <a:pt x="3245622" y="1302987"/>
                  <a:pt x="3408987" y="1356446"/>
                  <a:pt x="3544503" y="1447998"/>
                </a:cubicBezTo>
                <a:lnTo>
                  <a:pt x="3657745" y="1541431"/>
                </a:lnTo>
                <a:lnTo>
                  <a:pt x="3713651" y="1519404"/>
                </a:lnTo>
                <a:cubicBezTo>
                  <a:pt x="3771598" y="1501381"/>
                  <a:pt x="3833208" y="1491671"/>
                  <a:pt x="3897086" y="1491671"/>
                </a:cubicBezTo>
                <a:cubicBezTo>
                  <a:pt x="4024841" y="1491671"/>
                  <a:pt x="4143526" y="1530508"/>
                  <a:pt x="4241977" y="1597020"/>
                </a:cubicBezTo>
                <a:lnTo>
                  <a:pt x="4317999" y="1659743"/>
                </a:lnTo>
                <a:lnTo>
                  <a:pt x="4359994" y="1582372"/>
                </a:lnTo>
                <a:cubicBezTo>
                  <a:pt x="4503453" y="1370026"/>
                  <a:pt x="4746395" y="1230415"/>
                  <a:pt x="5021945" y="1230415"/>
                </a:cubicBezTo>
                <a:cubicBezTo>
                  <a:pt x="5352605" y="1230415"/>
                  <a:pt x="5636309" y="1431455"/>
                  <a:pt x="5757498" y="1717972"/>
                </a:cubicBezTo>
                <a:lnTo>
                  <a:pt x="5775109" y="1774705"/>
                </a:lnTo>
                <a:lnTo>
                  <a:pt x="5877396" y="1742952"/>
                </a:lnTo>
                <a:cubicBezTo>
                  <a:pt x="5915189" y="1735219"/>
                  <a:pt x="5954321" y="1731157"/>
                  <a:pt x="5994403" y="1731157"/>
                </a:cubicBezTo>
                <a:cubicBezTo>
                  <a:pt x="6114640" y="1731157"/>
                  <a:pt x="6226343" y="1767710"/>
                  <a:pt x="6319003" y="1830310"/>
                </a:cubicBezTo>
                <a:lnTo>
                  <a:pt x="6349718" y="1855653"/>
                </a:lnTo>
                <a:lnTo>
                  <a:pt x="6372196" y="1783240"/>
                </a:lnTo>
                <a:cubicBezTo>
                  <a:pt x="6513213" y="1449839"/>
                  <a:pt x="6843343" y="1215901"/>
                  <a:pt x="7228113" y="1215901"/>
                </a:cubicBezTo>
                <a:cubicBezTo>
                  <a:pt x="7484626" y="1215901"/>
                  <a:pt x="7716855" y="1319874"/>
                  <a:pt x="7884955" y="1487974"/>
                </a:cubicBezTo>
                <a:lnTo>
                  <a:pt x="7933395" y="1546684"/>
                </a:lnTo>
                <a:lnTo>
                  <a:pt x="8036368" y="1487498"/>
                </a:lnTo>
                <a:cubicBezTo>
                  <a:pt x="8156294" y="1429711"/>
                  <a:pt x="8290765" y="1397328"/>
                  <a:pt x="8432799" y="1397328"/>
                </a:cubicBezTo>
                <a:cubicBezTo>
                  <a:pt x="8748430" y="1397328"/>
                  <a:pt x="9026710" y="1557246"/>
                  <a:pt x="9191035" y="1800479"/>
                </a:cubicBezTo>
                <a:lnTo>
                  <a:pt x="9210518" y="1836373"/>
                </a:lnTo>
                <a:lnTo>
                  <a:pt x="9258709" y="1810216"/>
                </a:lnTo>
                <a:cubicBezTo>
                  <a:pt x="9323827" y="1782674"/>
                  <a:pt x="9395420" y="1767443"/>
                  <a:pt x="9470570" y="1767443"/>
                </a:cubicBezTo>
                <a:cubicBezTo>
                  <a:pt x="9545720" y="1767443"/>
                  <a:pt x="9617313" y="1782674"/>
                  <a:pt x="9682431" y="1810216"/>
                </a:cubicBezTo>
                <a:lnTo>
                  <a:pt x="9768141" y="1856738"/>
                </a:lnTo>
                <a:lnTo>
                  <a:pt x="9791010" y="1783067"/>
                </a:lnTo>
                <a:cubicBezTo>
                  <a:pt x="9919358" y="1479619"/>
                  <a:pt x="10219827" y="1266699"/>
                  <a:pt x="10570028" y="1266699"/>
                </a:cubicBezTo>
                <a:cubicBezTo>
                  <a:pt x="10657578" y="1266699"/>
                  <a:pt x="10742020" y="1280007"/>
                  <a:pt x="10821441" y="1304709"/>
                </a:cubicBezTo>
                <a:lnTo>
                  <a:pt x="10893902" y="1333259"/>
                </a:lnTo>
                <a:lnTo>
                  <a:pt x="10916253" y="1261255"/>
                </a:lnTo>
                <a:cubicBezTo>
                  <a:pt x="11003287" y="1055484"/>
                  <a:pt x="11207039" y="911100"/>
                  <a:pt x="11444514" y="911100"/>
                </a:cubicBezTo>
                <a:lnTo>
                  <a:pt x="11446790" y="911330"/>
                </a:lnTo>
                <a:lnTo>
                  <a:pt x="11437256" y="816759"/>
                </a:lnTo>
                <a:cubicBezTo>
                  <a:pt x="11437256" y="392161"/>
                  <a:pt x="11759948" y="42931"/>
                  <a:pt x="12173467" y="936"/>
                </a:cubicBezTo>
                <a:close/>
              </a:path>
            </a:pathLst>
          </a:custGeom>
          <a:solidFill>
            <a:schemeClr val="bg1"/>
          </a:solidFill>
          <a:ln>
            <a:noFill/>
          </a:ln>
          <a:effectLst>
            <a:outerShdw blurRad="190500" dir="16200000"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buClrTx/>
            </a:pPr>
            <a:endParaRPr lang="zh-CN" altLang="en-US" sz="1350" kern="1200">
              <a:solidFill>
                <a:prstClr val="white"/>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10" name="任意多边形 53">
            <a:extLst>
              <a:ext uri="{FF2B5EF4-FFF2-40B4-BE49-F238E27FC236}">
                <a16:creationId xmlns:a16="http://schemas.microsoft.com/office/drawing/2014/main" id="{9D1EE4FB-6F4F-4BAC-8099-0A22AE587725}"/>
              </a:ext>
            </a:extLst>
          </p:cNvPr>
          <p:cNvSpPr/>
          <p:nvPr/>
        </p:nvSpPr>
        <p:spPr>
          <a:xfrm>
            <a:off x="5188" y="4056375"/>
            <a:ext cx="9143999" cy="1355679"/>
          </a:xfrm>
          <a:custGeom>
            <a:avLst/>
            <a:gdLst>
              <a:gd name="connsiteX0" fmla="*/ 12191999 w 12191999"/>
              <a:gd name="connsiteY0" fmla="*/ 0 h 2311729"/>
              <a:gd name="connsiteX1" fmla="*/ 12191999 w 12191999"/>
              <a:gd name="connsiteY1" fmla="*/ 2311729 h 2311729"/>
              <a:gd name="connsiteX2" fmla="*/ 0 w 12191999"/>
              <a:gd name="connsiteY2" fmla="*/ 2311729 h 2311729"/>
              <a:gd name="connsiteX3" fmla="*/ 0 w 12191999"/>
              <a:gd name="connsiteY3" fmla="*/ 2020458 h 2311729"/>
              <a:gd name="connsiteX4" fmla="*/ 0 w 12191999"/>
              <a:gd name="connsiteY4" fmla="*/ 237172 h 2311729"/>
              <a:gd name="connsiteX5" fmla="*/ 63480 w 12191999"/>
              <a:gd name="connsiteY5" fmla="*/ 213939 h 2311729"/>
              <a:gd name="connsiteX6" fmla="*/ 348343 w 12191999"/>
              <a:gd name="connsiteY6" fmla="*/ 170871 h 2311729"/>
              <a:gd name="connsiteX7" fmla="*/ 1306287 w 12191999"/>
              <a:gd name="connsiteY7" fmla="*/ 1128815 h 2311729"/>
              <a:gd name="connsiteX8" fmla="*/ 1286825 w 12191999"/>
              <a:gd name="connsiteY8" fmla="*/ 1321874 h 2311729"/>
              <a:gd name="connsiteX9" fmla="*/ 1256605 w 12191999"/>
              <a:gd name="connsiteY9" fmla="*/ 1419229 h 2311729"/>
              <a:gd name="connsiteX10" fmla="*/ 1344679 w 12191999"/>
              <a:gd name="connsiteY10" fmla="*/ 1371424 h 2311729"/>
              <a:gd name="connsiteX11" fmla="*/ 1683656 w 12191999"/>
              <a:gd name="connsiteY11" fmla="*/ 1302987 h 2311729"/>
              <a:gd name="connsiteX12" fmla="*/ 2299446 w 12191999"/>
              <a:gd name="connsiteY12" fmla="*/ 1558056 h 2311729"/>
              <a:gd name="connsiteX13" fmla="*/ 2381189 w 12191999"/>
              <a:gd name="connsiteY13" fmla="*/ 1657129 h 2311729"/>
              <a:gd name="connsiteX14" fmla="*/ 2427737 w 12191999"/>
              <a:gd name="connsiteY14" fmla="*/ 1596410 h 2311729"/>
              <a:gd name="connsiteX15" fmla="*/ 3069771 w 12191999"/>
              <a:gd name="connsiteY15" fmla="*/ 1302987 h 2311729"/>
              <a:gd name="connsiteX16" fmla="*/ 3544503 w 12191999"/>
              <a:gd name="connsiteY16" fmla="*/ 1447998 h 2311729"/>
              <a:gd name="connsiteX17" fmla="*/ 3657745 w 12191999"/>
              <a:gd name="connsiteY17" fmla="*/ 1541431 h 2311729"/>
              <a:gd name="connsiteX18" fmla="*/ 3713651 w 12191999"/>
              <a:gd name="connsiteY18" fmla="*/ 1519404 h 2311729"/>
              <a:gd name="connsiteX19" fmla="*/ 3897086 w 12191999"/>
              <a:gd name="connsiteY19" fmla="*/ 1491671 h 2311729"/>
              <a:gd name="connsiteX20" fmla="*/ 4241977 w 12191999"/>
              <a:gd name="connsiteY20" fmla="*/ 1597020 h 2311729"/>
              <a:gd name="connsiteX21" fmla="*/ 4317999 w 12191999"/>
              <a:gd name="connsiteY21" fmla="*/ 1659743 h 2311729"/>
              <a:gd name="connsiteX22" fmla="*/ 4359994 w 12191999"/>
              <a:gd name="connsiteY22" fmla="*/ 1582372 h 2311729"/>
              <a:gd name="connsiteX23" fmla="*/ 5021945 w 12191999"/>
              <a:gd name="connsiteY23" fmla="*/ 1230415 h 2311729"/>
              <a:gd name="connsiteX24" fmla="*/ 5757498 w 12191999"/>
              <a:gd name="connsiteY24" fmla="*/ 1717972 h 2311729"/>
              <a:gd name="connsiteX25" fmla="*/ 5775109 w 12191999"/>
              <a:gd name="connsiteY25" fmla="*/ 1774705 h 2311729"/>
              <a:gd name="connsiteX26" fmla="*/ 5877396 w 12191999"/>
              <a:gd name="connsiteY26" fmla="*/ 1742952 h 2311729"/>
              <a:gd name="connsiteX27" fmla="*/ 5994403 w 12191999"/>
              <a:gd name="connsiteY27" fmla="*/ 1731157 h 2311729"/>
              <a:gd name="connsiteX28" fmla="*/ 6319003 w 12191999"/>
              <a:gd name="connsiteY28" fmla="*/ 1830310 h 2311729"/>
              <a:gd name="connsiteX29" fmla="*/ 6349718 w 12191999"/>
              <a:gd name="connsiteY29" fmla="*/ 1855653 h 2311729"/>
              <a:gd name="connsiteX30" fmla="*/ 6372196 w 12191999"/>
              <a:gd name="connsiteY30" fmla="*/ 1783240 h 2311729"/>
              <a:gd name="connsiteX31" fmla="*/ 7228113 w 12191999"/>
              <a:gd name="connsiteY31" fmla="*/ 1215901 h 2311729"/>
              <a:gd name="connsiteX32" fmla="*/ 7884955 w 12191999"/>
              <a:gd name="connsiteY32" fmla="*/ 1487974 h 2311729"/>
              <a:gd name="connsiteX33" fmla="*/ 7933395 w 12191999"/>
              <a:gd name="connsiteY33" fmla="*/ 1546684 h 2311729"/>
              <a:gd name="connsiteX34" fmla="*/ 8036368 w 12191999"/>
              <a:gd name="connsiteY34" fmla="*/ 1487498 h 2311729"/>
              <a:gd name="connsiteX35" fmla="*/ 8432799 w 12191999"/>
              <a:gd name="connsiteY35" fmla="*/ 1397328 h 2311729"/>
              <a:gd name="connsiteX36" fmla="*/ 9191035 w 12191999"/>
              <a:gd name="connsiteY36" fmla="*/ 1800479 h 2311729"/>
              <a:gd name="connsiteX37" fmla="*/ 9210518 w 12191999"/>
              <a:gd name="connsiteY37" fmla="*/ 1836373 h 2311729"/>
              <a:gd name="connsiteX38" fmla="*/ 9258709 w 12191999"/>
              <a:gd name="connsiteY38" fmla="*/ 1810216 h 2311729"/>
              <a:gd name="connsiteX39" fmla="*/ 9470570 w 12191999"/>
              <a:gd name="connsiteY39" fmla="*/ 1767443 h 2311729"/>
              <a:gd name="connsiteX40" fmla="*/ 9682431 w 12191999"/>
              <a:gd name="connsiteY40" fmla="*/ 1810216 h 2311729"/>
              <a:gd name="connsiteX41" fmla="*/ 9768141 w 12191999"/>
              <a:gd name="connsiteY41" fmla="*/ 1856738 h 2311729"/>
              <a:gd name="connsiteX42" fmla="*/ 9791010 w 12191999"/>
              <a:gd name="connsiteY42" fmla="*/ 1783067 h 2311729"/>
              <a:gd name="connsiteX43" fmla="*/ 10570028 w 12191999"/>
              <a:gd name="connsiteY43" fmla="*/ 1266699 h 2311729"/>
              <a:gd name="connsiteX44" fmla="*/ 10821441 w 12191999"/>
              <a:gd name="connsiteY44" fmla="*/ 1304709 h 2311729"/>
              <a:gd name="connsiteX45" fmla="*/ 10893902 w 12191999"/>
              <a:gd name="connsiteY45" fmla="*/ 1333259 h 2311729"/>
              <a:gd name="connsiteX46" fmla="*/ 10916253 w 12191999"/>
              <a:gd name="connsiteY46" fmla="*/ 1261255 h 2311729"/>
              <a:gd name="connsiteX47" fmla="*/ 11444514 w 12191999"/>
              <a:gd name="connsiteY47" fmla="*/ 911100 h 2311729"/>
              <a:gd name="connsiteX48" fmla="*/ 11446790 w 12191999"/>
              <a:gd name="connsiteY48" fmla="*/ 911330 h 2311729"/>
              <a:gd name="connsiteX49" fmla="*/ 11437256 w 12191999"/>
              <a:gd name="connsiteY49" fmla="*/ 816759 h 2311729"/>
              <a:gd name="connsiteX50" fmla="*/ 12173467 w 12191999"/>
              <a:gd name="connsiteY50" fmla="*/ 936 h 2311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2191999" h="2311729">
                <a:moveTo>
                  <a:pt x="12191999" y="0"/>
                </a:moveTo>
                <a:lnTo>
                  <a:pt x="12191999" y="2311729"/>
                </a:lnTo>
                <a:lnTo>
                  <a:pt x="0" y="2311729"/>
                </a:lnTo>
                <a:lnTo>
                  <a:pt x="0" y="2020458"/>
                </a:lnTo>
                <a:lnTo>
                  <a:pt x="0" y="237172"/>
                </a:lnTo>
                <a:lnTo>
                  <a:pt x="63480" y="213939"/>
                </a:lnTo>
                <a:cubicBezTo>
                  <a:pt x="153468" y="185949"/>
                  <a:pt x="249145" y="170871"/>
                  <a:pt x="348343" y="170871"/>
                </a:cubicBezTo>
                <a:cubicBezTo>
                  <a:pt x="877401" y="170871"/>
                  <a:pt x="1306287" y="599757"/>
                  <a:pt x="1306287" y="1128815"/>
                </a:cubicBezTo>
                <a:cubicBezTo>
                  <a:pt x="1306287" y="1194948"/>
                  <a:pt x="1299586" y="1259515"/>
                  <a:pt x="1286825" y="1321874"/>
                </a:cubicBezTo>
                <a:lnTo>
                  <a:pt x="1256605" y="1419229"/>
                </a:lnTo>
                <a:lnTo>
                  <a:pt x="1344679" y="1371424"/>
                </a:lnTo>
                <a:cubicBezTo>
                  <a:pt x="1448867" y="1327356"/>
                  <a:pt x="1563416" y="1302987"/>
                  <a:pt x="1683656" y="1302987"/>
                </a:cubicBezTo>
                <a:cubicBezTo>
                  <a:pt x="1924137" y="1302987"/>
                  <a:pt x="2141852" y="1400461"/>
                  <a:pt x="2299446" y="1558056"/>
                </a:cubicBezTo>
                <a:lnTo>
                  <a:pt x="2381189" y="1657129"/>
                </a:lnTo>
                <a:lnTo>
                  <a:pt x="2427737" y="1596410"/>
                </a:lnTo>
                <a:cubicBezTo>
                  <a:pt x="2583425" y="1416679"/>
                  <a:pt x="2813321" y="1302987"/>
                  <a:pt x="3069771" y="1302987"/>
                </a:cubicBezTo>
                <a:cubicBezTo>
                  <a:pt x="3245622" y="1302987"/>
                  <a:pt x="3408987" y="1356446"/>
                  <a:pt x="3544503" y="1447998"/>
                </a:cubicBezTo>
                <a:lnTo>
                  <a:pt x="3657745" y="1541431"/>
                </a:lnTo>
                <a:lnTo>
                  <a:pt x="3713651" y="1519404"/>
                </a:lnTo>
                <a:cubicBezTo>
                  <a:pt x="3771598" y="1501381"/>
                  <a:pt x="3833208" y="1491671"/>
                  <a:pt x="3897086" y="1491671"/>
                </a:cubicBezTo>
                <a:cubicBezTo>
                  <a:pt x="4024841" y="1491671"/>
                  <a:pt x="4143526" y="1530508"/>
                  <a:pt x="4241977" y="1597020"/>
                </a:cubicBezTo>
                <a:lnTo>
                  <a:pt x="4317999" y="1659743"/>
                </a:lnTo>
                <a:lnTo>
                  <a:pt x="4359994" y="1582372"/>
                </a:lnTo>
                <a:cubicBezTo>
                  <a:pt x="4503453" y="1370026"/>
                  <a:pt x="4746395" y="1230415"/>
                  <a:pt x="5021945" y="1230415"/>
                </a:cubicBezTo>
                <a:cubicBezTo>
                  <a:pt x="5352605" y="1230415"/>
                  <a:pt x="5636309" y="1431455"/>
                  <a:pt x="5757498" y="1717972"/>
                </a:cubicBezTo>
                <a:lnTo>
                  <a:pt x="5775109" y="1774705"/>
                </a:lnTo>
                <a:lnTo>
                  <a:pt x="5877396" y="1742952"/>
                </a:lnTo>
                <a:cubicBezTo>
                  <a:pt x="5915189" y="1735219"/>
                  <a:pt x="5954321" y="1731157"/>
                  <a:pt x="5994403" y="1731157"/>
                </a:cubicBezTo>
                <a:cubicBezTo>
                  <a:pt x="6114640" y="1731157"/>
                  <a:pt x="6226343" y="1767710"/>
                  <a:pt x="6319003" y="1830310"/>
                </a:cubicBezTo>
                <a:lnTo>
                  <a:pt x="6349718" y="1855653"/>
                </a:lnTo>
                <a:lnTo>
                  <a:pt x="6372196" y="1783240"/>
                </a:lnTo>
                <a:cubicBezTo>
                  <a:pt x="6513213" y="1449839"/>
                  <a:pt x="6843343" y="1215901"/>
                  <a:pt x="7228113" y="1215901"/>
                </a:cubicBezTo>
                <a:cubicBezTo>
                  <a:pt x="7484626" y="1215901"/>
                  <a:pt x="7716855" y="1319874"/>
                  <a:pt x="7884955" y="1487974"/>
                </a:cubicBezTo>
                <a:lnTo>
                  <a:pt x="7933395" y="1546684"/>
                </a:lnTo>
                <a:lnTo>
                  <a:pt x="8036368" y="1487498"/>
                </a:lnTo>
                <a:cubicBezTo>
                  <a:pt x="8156294" y="1429711"/>
                  <a:pt x="8290765" y="1397328"/>
                  <a:pt x="8432799" y="1397328"/>
                </a:cubicBezTo>
                <a:cubicBezTo>
                  <a:pt x="8748430" y="1397328"/>
                  <a:pt x="9026710" y="1557246"/>
                  <a:pt x="9191035" y="1800479"/>
                </a:cubicBezTo>
                <a:lnTo>
                  <a:pt x="9210518" y="1836373"/>
                </a:lnTo>
                <a:lnTo>
                  <a:pt x="9258709" y="1810216"/>
                </a:lnTo>
                <a:cubicBezTo>
                  <a:pt x="9323827" y="1782674"/>
                  <a:pt x="9395420" y="1767443"/>
                  <a:pt x="9470570" y="1767443"/>
                </a:cubicBezTo>
                <a:cubicBezTo>
                  <a:pt x="9545720" y="1767443"/>
                  <a:pt x="9617313" y="1782674"/>
                  <a:pt x="9682431" y="1810216"/>
                </a:cubicBezTo>
                <a:lnTo>
                  <a:pt x="9768141" y="1856738"/>
                </a:lnTo>
                <a:lnTo>
                  <a:pt x="9791010" y="1783067"/>
                </a:lnTo>
                <a:cubicBezTo>
                  <a:pt x="9919358" y="1479619"/>
                  <a:pt x="10219827" y="1266699"/>
                  <a:pt x="10570028" y="1266699"/>
                </a:cubicBezTo>
                <a:cubicBezTo>
                  <a:pt x="10657578" y="1266699"/>
                  <a:pt x="10742020" y="1280007"/>
                  <a:pt x="10821441" y="1304709"/>
                </a:cubicBezTo>
                <a:lnTo>
                  <a:pt x="10893902" y="1333259"/>
                </a:lnTo>
                <a:lnTo>
                  <a:pt x="10916253" y="1261255"/>
                </a:lnTo>
                <a:cubicBezTo>
                  <a:pt x="11003287" y="1055484"/>
                  <a:pt x="11207039" y="911100"/>
                  <a:pt x="11444514" y="911100"/>
                </a:cubicBezTo>
                <a:lnTo>
                  <a:pt x="11446790" y="911330"/>
                </a:lnTo>
                <a:lnTo>
                  <a:pt x="11437256" y="816759"/>
                </a:lnTo>
                <a:cubicBezTo>
                  <a:pt x="11437256" y="392161"/>
                  <a:pt x="11759948" y="42931"/>
                  <a:pt x="12173467" y="936"/>
                </a:cubicBezTo>
                <a:close/>
              </a:path>
            </a:pathLst>
          </a:custGeom>
          <a:solidFill>
            <a:schemeClr val="bg1"/>
          </a:solidFill>
          <a:ln w="28575">
            <a:noFill/>
          </a:ln>
          <a:effectLst>
            <a:innerShdw blurRad="266700" dist="139700" dir="16200000">
              <a:srgbClr val="18ACCA">
                <a:alpha val="3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buClrTx/>
            </a:pPr>
            <a:endParaRPr lang="zh-CN" altLang="en-US" sz="1350" kern="1200">
              <a:solidFill>
                <a:prstClr val="white"/>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5" name="TextBox 4">
            <a:extLst>
              <a:ext uri="{FF2B5EF4-FFF2-40B4-BE49-F238E27FC236}">
                <a16:creationId xmlns:a16="http://schemas.microsoft.com/office/drawing/2014/main" id="{14C16D34-A34C-4488-8567-D6FB0DE65643}"/>
              </a:ext>
            </a:extLst>
          </p:cNvPr>
          <p:cNvSpPr txBox="1"/>
          <p:nvPr/>
        </p:nvSpPr>
        <p:spPr>
          <a:xfrm>
            <a:off x="338393" y="680703"/>
            <a:ext cx="4233607" cy="2997167"/>
          </a:xfrm>
          <a:prstGeom prst="rect">
            <a:avLst/>
          </a:prstGeom>
          <a:noFill/>
        </p:spPr>
        <p:txBody>
          <a:bodyPr wrap="square" rtlCol="0">
            <a:spAutoFit/>
            <a:scene3d>
              <a:camera prst="orthographicFront"/>
              <a:lightRig rig="threePt" dir="t"/>
            </a:scene3d>
            <a:sp3d extrusionH="57150">
              <a:bevelT w="38100" h="38100"/>
            </a:sp3d>
          </a:bodyPr>
          <a:lstStyle/>
          <a:p>
            <a:pPr algn="ctr" defTabSz="342900">
              <a:lnSpc>
                <a:spcPct val="110000"/>
              </a:lnSpc>
              <a:buClrTx/>
            </a:pPr>
            <a:r>
              <a:rPr lang="en-US" sz="8800" b="1" kern="1200">
                <a:ln w="19050">
                  <a:solidFill>
                    <a:srgbClr val="F63866"/>
                  </a:solidFill>
                </a:ln>
                <a:gradFill>
                  <a:gsLst>
                    <a:gs pos="2000">
                      <a:srgbClr val="4472C4">
                        <a:lumMod val="5000"/>
                        <a:lumOff val="95000"/>
                      </a:srgbClr>
                    </a:gs>
                    <a:gs pos="52000">
                      <a:srgbClr val="FF8FBF"/>
                    </a:gs>
                    <a:gs pos="67000">
                      <a:srgbClr val="FF5AA2"/>
                    </a:gs>
                    <a:gs pos="84000">
                      <a:srgbClr val="F63866"/>
                    </a:gs>
                  </a:gsLst>
                  <a:lin ang="5400000" scaled="1"/>
                </a:gradFill>
                <a:effectLst>
                  <a:outerShdw blurRad="38100" dist="38100" dir="2700000" algn="tl">
                    <a:srgbClr val="000000">
                      <a:alpha val="43137"/>
                    </a:srgbClr>
                  </a:outerShdw>
                </a:effectLst>
                <a:latin typeface="UTM Showcard" panose="02040603050506020204" pitchFamily="18" charset="0"/>
                <a:ea typeface="微软雅黑" panose="020B0503020204020204" charset="-122"/>
                <a:cs typeface="Times New Roman" pitchFamily="18" charset="0"/>
              </a:rPr>
              <a:t>Vận dụng</a:t>
            </a:r>
            <a:endParaRPr lang="en-US" sz="8800" b="1" kern="1200" dirty="0">
              <a:ln w="19050">
                <a:solidFill>
                  <a:srgbClr val="F63866"/>
                </a:solidFill>
              </a:ln>
              <a:gradFill>
                <a:gsLst>
                  <a:gs pos="2000">
                    <a:srgbClr val="4472C4">
                      <a:lumMod val="5000"/>
                      <a:lumOff val="95000"/>
                    </a:srgbClr>
                  </a:gs>
                  <a:gs pos="52000">
                    <a:srgbClr val="FF8FBF"/>
                  </a:gs>
                  <a:gs pos="67000">
                    <a:srgbClr val="FF5AA2"/>
                  </a:gs>
                  <a:gs pos="84000">
                    <a:srgbClr val="F63866"/>
                  </a:gs>
                </a:gsLst>
                <a:lin ang="5400000" scaled="1"/>
              </a:gradFill>
              <a:effectLst>
                <a:outerShdw blurRad="38100" dist="38100" dir="2700000" algn="tl">
                  <a:srgbClr val="000000">
                    <a:alpha val="43137"/>
                  </a:srgbClr>
                </a:outerShdw>
              </a:effectLst>
              <a:latin typeface="UTM Showcard" panose="02040603050506020204" pitchFamily="18" charset="0"/>
              <a:ea typeface="微软雅黑" panose="020B0503020204020204" charset="-122"/>
              <a:cs typeface="Times New Roman" pitchFamily="18" charset="0"/>
            </a:endParaRPr>
          </a:p>
        </p:txBody>
      </p:sp>
      <p:grpSp>
        <p:nvGrpSpPr>
          <p:cNvPr id="11" name="组合 77">
            <a:extLst>
              <a:ext uri="{FF2B5EF4-FFF2-40B4-BE49-F238E27FC236}">
                <a16:creationId xmlns:a16="http://schemas.microsoft.com/office/drawing/2014/main" id="{DCD71ACE-A085-4090-82E0-5832683725FC}"/>
              </a:ext>
            </a:extLst>
          </p:cNvPr>
          <p:cNvGrpSpPr/>
          <p:nvPr/>
        </p:nvGrpSpPr>
        <p:grpSpPr>
          <a:xfrm>
            <a:off x="7830681" y="59206"/>
            <a:ext cx="1241935" cy="778937"/>
            <a:chOff x="594424" y="1153191"/>
            <a:chExt cx="2605976" cy="1634460"/>
          </a:xfrm>
        </p:grpSpPr>
        <p:sp>
          <p:nvSpPr>
            <p:cNvPr id="12" name="任意多边形 78">
              <a:extLst>
                <a:ext uri="{FF2B5EF4-FFF2-40B4-BE49-F238E27FC236}">
                  <a16:creationId xmlns:a16="http://schemas.microsoft.com/office/drawing/2014/main" id="{E2BD6D98-07AB-4F13-B975-999DF6E19776}"/>
                </a:ext>
              </a:extLst>
            </p:cNvPr>
            <p:cNvSpPr/>
            <p:nvPr/>
          </p:nvSpPr>
          <p:spPr>
            <a:xfrm>
              <a:off x="616196" y="1175175"/>
              <a:ext cx="2584204" cy="1612476"/>
            </a:xfrm>
            <a:custGeom>
              <a:avLst/>
              <a:gdLst>
                <a:gd name="connsiteX0" fmla="*/ 1389184 w 3610707"/>
                <a:gd name="connsiteY0" fmla="*/ 0 h 2450125"/>
                <a:gd name="connsiteX1" fmla="*/ 2191163 w 3610707"/>
                <a:gd name="connsiteY1" fmla="*/ 426409 h 2450125"/>
                <a:gd name="connsiteX2" fmla="*/ 2262626 w 3610707"/>
                <a:gd name="connsiteY2" fmla="*/ 558069 h 2450125"/>
                <a:gd name="connsiteX3" fmla="*/ 2332890 w 3610707"/>
                <a:gd name="connsiteY3" fmla="*/ 550986 h 2450125"/>
                <a:gd name="connsiteX4" fmla="*/ 2894584 w 3610707"/>
                <a:gd name="connsiteY4" fmla="*/ 923302 h 2450125"/>
                <a:gd name="connsiteX5" fmla="*/ 2915413 w 3610707"/>
                <a:gd name="connsiteY5" fmla="*/ 990402 h 2450125"/>
                <a:gd name="connsiteX6" fmla="*/ 2934595 w 3610707"/>
                <a:gd name="connsiteY6" fmla="*/ 984447 h 2450125"/>
                <a:gd name="connsiteX7" fmla="*/ 3048000 w 3610707"/>
                <a:gd name="connsiteY7" fmla="*/ 973015 h 2450125"/>
                <a:gd name="connsiteX8" fmla="*/ 3610707 w 3610707"/>
                <a:gd name="connsiteY8" fmla="*/ 1535722 h 2450125"/>
                <a:gd name="connsiteX9" fmla="*/ 3048000 w 3610707"/>
                <a:gd name="connsiteY9" fmla="*/ 2098429 h 2450125"/>
                <a:gd name="connsiteX10" fmla="*/ 2934595 w 3610707"/>
                <a:gd name="connsiteY10" fmla="*/ 2086997 h 2450125"/>
                <a:gd name="connsiteX11" fmla="*/ 2841470 w 3610707"/>
                <a:gd name="connsiteY11" fmla="*/ 2058089 h 2450125"/>
                <a:gd name="connsiteX12" fmla="*/ 2778805 w 3610707"/>
                <a:gd name="connsiteY12" fmla="*/ 2134039 h 2450125"/>
                <a:gd name="connsiteX13" fmla="*/ 2327029 w 3610707"/>
                <a:gd name="connsiteY13" fmla="*/ 2321171 h 2450125"/>
                <a:gd name="connsiteX14" fmla="*/ 1897442 w 3610707"/>
                <a:gd name="connsiteY14" fmla="*/ 2155195 h 2450125"/>
                <a:gd name="connsiteX15" fmla="*/ 1878393 w 3610707"/>
                <a:gd name="connsiteY15" fmla="*/ 2135215 h 2450125"/>
                <a:gd name="connsiteX16" fmla="*/ 1860361 w 3610707"/>
                <a:gd name="connsiteY16" fmla="*/ 2168437 h 2450125"/>
                <a:gd name="connsiteX17" fmla="*/ 1330568 w 3610707"/>
                <a:gd name="connsiteY17" fmla="*/ 2450125 h 2450125"/>
                <a:gd name="connsiteX18" fmla="*/ 800775 w 3610707"/>
                <a:gd name="connsiteY18" fmla="*/ 2168437 h 2450125"/>
                <a:gd name="connsiteX19" fmla="*/ 771869 w 3610707"/>
                <a:gd name="connsiteY19" fmla="*/ 2115180 h 2450125"/>
                <a:gd name="connsiteX20" fmla="*/ 753583 w 3610707"/>
                <a:gd name="connsiteY20" fmla="*/ 2120856 h 2450125"/>
                <a:gd name="connsiteX21" fmla="*/ 627184 w 3610707"/>
                <a:gd name="connsiteY21" fmla="*/ 2133598 h 2450125"/>
                <a:gd name="connsiteX22" fmla="*/ 0 w 3610707"/>
                <a:gd name="connsiteY22" fmla="*/ 1506414 h 2450125"/>
                <a:gd name="connsiteX23" fmla="*/ 383056 w 3610707"/>
                <a:gd name="connsiteY23" fmla="*/ 928517 h 2450125"/>
                <a:gd name="connsiteX24" fmla="*/ 424632 w 3610707"/>
                <a:gd name="connsiteY24" fmla="*/ 915611 h 2450125"/>
                <a:gd name="connsiteX25" fmla="*/ 427023 w 3610707"/>
                <a:gd name="connsiteY25" fmla="*/ 868268 h 2450125"/>
                <a:gd name="connsiteX26" fmla="*/ 1389184 w 3610707"/>
                <a:gd name="connsiteY26" fmla="*/ 0 h 2450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610707" h="2450125">
                  <a:moveTo>
                    <a:pt x="1389184" y="0"/>
                  </a:moveTo>
                  <a:cubicBezTo>
                    <a:pt x="1723024" y="0"/>
                    <a:pt x="2017359" y="169144"/>
                    <a:pt x="2191163" y="426409"/>
                  </a:cubicBezTo>
                  <a:lnTo>
                    <a:pt x="2262626" y="558069"/>
                  </a:lnTo>
                  <a:lnTo>
                    <a:pt x="2332890" y="550986"/>
                  </a:lnTo>
                  <a:cubicBezTo>
                    <a:pt x="2585394" y="550986"/>
                    <a:pt x="2802042" y="704507"/>
                    <a:pt x="2894584" y="923302"/>
                  </a:cubicBezTo>
                  <a:lnTo>
                    <a:pt x="2915413" y="990402"/>
                  </a:lnTo>
                  <a:lnTo>
                    <a:pt x="2934595" y="984447"/>
                  </a:lnTo>
                  <a:cubicBezTo>
                    <a:pt x="2971226" y="976951"/>
                    <a:pt x="3009154" y="973015"/>
                    <a:pt x="3048000" y="973015"/>
                  </a:cubicBezTo>
                  <a:cubicBezTo>
                    <a:pt x="3358774" y="973015"/>
                    <a:pt x="3610707" y="1224948"/>
                    <a:pt x="3610707" y="1535722"/>
                  </a:cubicBezTo>
                  <a:cubicBezTo>
                    <a:pt x="3610707" y="1846496"/>
                    <a:pt x="3358774" y="2098429"/>
                    <a:pt x="3048000" y="2098429"/>
                  </a:cubicBezTo>
                  <a:cubicBezTo>
                    <a:pt x="3009154" y="2098429"/>
                    <a:pt x="2971226" y="2094493"/>
                    <a:pt x="2934595" y="2086997"/>
                  </a:cubicBezTo>
                  <a:lnTo>
                    <a:pt x="2841470" y="2058089"/>
                  </a:lnTo>
                  <a:lnTo>
                    <a:pt x="2778805" y="2134039"/>
                  </a:lnTo>
                  <a:cubicBezTo>
                    <a:pt x="2663186" y="2249659"/>
                    <a:pt x="2503459" y="2321171"/>
                    <a:pt x="2327029" y="2321171"/>
                  </a:cubicBezTo>
                  <a:cubicBezTo>
                    <a:pt x="2161626" y="2321171"/>
                    <a:pt x="2010904" y="2258319"/>
                    <a:pt x="1897442" y="2155195"/>
                  </a:cubicBezTo>
                  <a:lnTo>
                    <a:pt x="1878393" y="2135215"/>
                  </a:lnTo>
                  <a:lnTo>
                    <a:pt x="1860361" y="2168437"/>
                  </a:lnTo>
                  <a:cubicBezTo>
                    <a:pt x="1745544" y="2338387"/>
                    <a:pt x="1551105" y="2450125"/>
                    <a:pt x="1330568" y="2450125"/>
                  </a:cubicBezTo>
                  <a:cubicBezTo>
                    <a:pt x="1110031" y="2450125"/>
                    <a:pt x="915592" y="2338387"/>
                    <a:pt x="800775" y="2168437"/>
                  </a:cubicBezTo>
                  <a:lnTo>
                    <a:pt x="771869" y="2115180"/>
                  </a:lnTo>
                  <a:lnTo>
                    <a:pt x="753583" y="2120856"/>
                  </a:lnTo>
                  <a:cubicBezTo>
                    <a:pt x="712755" y="2129211"/>
                    <a:pt x="670482" y="2133598"/>
                    <a:pt x="627184" y="2133598"/>
                  </a:cubicBezTo>
                  <a:cubicBezTo>
                    <a:pt x="280800" y="2133598"/>
                    <a:pt x="0" y="1852798"/>
                    <a:pt x="0" y="1506414"/>
                  </a:cubicBezTo>
                  <a:cubicBezTo>
                    <a:pt x="0" y="1246626"/>
                    <a:pt x="157950" y="1023729"/>
                    <a:pt x="383056" y="928517"/>
                  </a:cubicBezTo>
                  <a:lnTo>
                    <a:pt x="424632" y="915611"/>
                  </a:lnTo>
                  <a:lnTo>
                    <a:pt x="427023" y="868268"/>
                  </a:lnTo>
                  <a:cubicBezTo>
                    <a:pt x="476551" y="380575"/>
                    <a:pt x="888424" y="0"/>
                    <a:pt x="1389184" y="0"/>
                  </a:cubicBezTo>
                  <a:close/>
                </a:path>
              </a:pathLst>
            </a:custGeom>
            <a:solidFill>
              <a:schemeClr val="bg1"/>
            </a:solidFill>
            <a:ln w="19050">
              <a:noFill/>
            </a:ln>
            <a:effectLst>
              <a:outerShdw blurRad="152400" dist="889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buClrTx/>
              </a:pPr>
              <a:endParaRPr lang="zh-CN" altLang="en-US" sz="1350" kern="1200">
                <a:solidFill>
                  <a:prstClr val="white"/>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13" name="任意多边形 79">
              <a:extLst>
                <a:ext uri="{FF2B5EF4-FFF2-40B4-BE49-F238E27FC236}">
                  <a16:creationId xmlns:a16="http://schemas.microsoft.com/office/drawing/2014/main" id="{49B61AC0-6A0D-4421-AD62-C59B0A08FC4E}"/>
                </a:ext>
              </a:extLst>
            </p:cNvPr>
            <p:cNvSpPr/>
            <p:nvPr/>
          </p:nvSpPr>
          <p:spPr>
            <a:xfrm>
              <a:off x="594424" y="1153191"/>
              <a:ext cx="2584204" cy="1612476"/>
            </a:xfrm>
            <a:custGeom>
              <a:avLst/>
              <a:gdLst>
                <a:gd name="connsiteX0" fmla="*/ 1389184 w 3610707"/>
                <a:gd name="connsiteY0" fmla="*/ 0 h 2450125"/>
                <a:gd name="connsiteX1" fmla="*/ 2191163 w 3610707"/>
                <a:gd name="connsiteY1" fmla="*/ 426409 h 2450125"/>
                <a:gd name="connsiteX2" fmla="*/ 2262626 w 3610707"/>
                <a:gd name="connsiteY2" fmla="*/ 558069 h 2450125"/>
                <a:gd name="connsiteX3" fmla="*/ 2332890 w 3610707"/>
                <a:gd name="connsiteY3" fmla="*/ 550986 h 2450125"/>
                <a:gd name="connsiteX4" fmla="*/ 2894584 w 3610707"/>
                <a:gd name="connsiteY4" fmla="*/ 923302 h 2450125"/>
                <a:gd name="connsiteX5" fmla="*/ 2915413 w 3610707"/>
                <a:gd name="connsiteY5" fmla="*/ 990402 h 2450125"/>
                <a:gd name="connsiteX6" fmla="*/ 2934595 w 3610707"/>
                <a:gd name="connsiteY6" fmla="*/ 984447 h 2450125"/>
                <a:gd name="connsiteX7" fmla="*/ 3048000 w 3610707"/>
                <a:gd name="connsiteY7" fmla="*/ 973015 h 2450125"/>
                <a:gd name="connsiteX8" fmla="*/ 3610707 w 3610707"/>
                <a:gd name="connsiteY8" fmla="*/ 1535722 h 2450125"/>
                <a:gd name="connsiteX9" fmla="*/ 3048000 w 3610707"/>
                <a:gd name="connsiteY9" fmla="*/ 2098429 h 2450125"/>
                <a:gd name="connsiteX10" fmla="*/ 2934595 w 3610707"/>
                <a:gd name="connsiteY10" fmla="*/ 2086997 h 2450125"/>
                <a:gd name="connsiteX11" fmla="*/ 2841470 w 3610707"/>
                <a:gd name="connsiteY11" fmla="*/ 2058089 h 2450125"/>
                <a:gd name="connsiteX12" fmla="*/ 2778805 w 3610707"/>
                <a:gd name="connsiteY12" fmla="*/ 2134039 h 2450125"/>
                <a:gd name="connsiteX13" fmla="*/ 2327029 w 3610707"/>
                <a:gd name="connsiteY13" fmla="*/ 2321171 h 2450125"/>
                <a:gd name="connsiteX14" fmla="*/ 1897442 w 3610707"/>
                <a:gd name="connsiteY14" fmla="*/ 2155195 h 2450125"/>
                <a:gd name="connsiteX15" fmla="*/ 1878393 w 3610707"/>
                <a:gd name="connsiteY15" fmla="*/ 2135215 h 2450125"/>
                <a:gd name="connsiteX16" fmla="*/ 1860361 w 3610707"/>
                <a:gd name="connsiteY16" fmla="*/ 2168437 h 2450125"/>
                <a:gd name="connsiteX17" fmla="*/ 1330568 w 3610707"/>
                <a:gd name="connsiteY17" fmla="*/ 2450125 h 2450125"/>
                <a:gd name="connsiteX18" fmla="*/ 800775 w 3610707"/>
                <a:gd name="connsiteY18" fmla="*/ 2168437 h 2450125"/>
                <a:gd name="connsiteX19" fmla="*/ 771869 w 3610707"/>
                <a:gd name="connsiteY19" fmla="*/ 2115180 h 2450125"/>
                <a:gd name="connsiteX20" fmla="*/ 753583 w 3610707"/>
                <a:gd name="connsiteY20" fmla="*/ 2120856 h 2450125"/>
                <a:gd name="connsiteX21" fmla="*/ 627184 w 3610707"/>
                <a:gd name="connsiteY21" fmla="*/ 2133598 h 2450125"/>
                <a:gd name="connsiteX22" fmla="*/ 0 w 3610707"/>
                <a:gd name="connsiteY22" fmla="*/ 1506414 h 2450125"/>
                <a:gd name="connsiteX23" fmla="*/ 383056 w 3610707"/>
                <a:gd name="connsiteY23" fmla="*/ 928517 h 2450125"/>
                <a:gd name="connsiteX24" fmla="*/ 424632 w 3610707"/>
                <a:gd name="connsiteY24" fmla="*/ 915611 h 2450125"/>
                <a:gd name="connsiteX25" fmla="*/ 427023 w 3610707"/>
                <a:gd name="connsiteY25" fmla="*/ 868268 h 2450125"/>
                <a:gd name="connsiteX26" fmla="*/ 1389184 w 3610707"/>
                <a:gd name="connsiteY26" fmla="*/ 0 h 2450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610707" h="2450125">
                  <a:moveTo>
                    <a:pt x="1389184" y="0"/>
                  </a:moveTo>
                  <a:cubicBezTo>
                    <a:pt x="1723024" y="0"/>
                    <a:pt x="2017359" y="169144"/>
                    <a:pt x="2191163" y="426409"/>
                  </a:cubicBezTo>
                  <a:lnTo>
                    <a:pt x="2262626" y="558069"/>
                  </a:lnTo>
                  <a:lnTo>
                    <a:pt x="2332890" y="550986"/>
                  </a:lnTo>
                  <a:cubicBezTo>
                    <a:pt x="2585394" y="550986"/>
                    <a:pt x="2802042" y="704507"/>
                    <a:pt x="2894584" y="923302"/>
                  </a:cubicBezTo>
                  <a:lnTo>
                    <a:pt x="2915413" y="990402"/>
                  </a:lnTo>
                  <a:lnTo>
                    <a:pt x="2934595" y="984447"/>
                  </a:lnTo>
                  <a:cubicBezTo>
                    <a:pt x="2971226" y="976951"/>
                    <a:pt x="3009154" y="973015"/>
                    <a:pt x="3048000" y="973015"/>
                  </a:cubicBezTo>
                  <a:cubicBezTo>
                    <a:pt x="3358774" y="973015"/>
                    <a:pt x="3610707" y="1224948"/>
                    <a:pt x="3610707" y="1535722"/>
                  </a:cubicBezTo>
                  <a:cubicBezTo>
                    <a:pt x="3610707" y="1846496"/>
                    <a:pt x="3358774" y="2098429"/>
                    <a:pt x="3048000" y="2098429"/>
                  </a:cubicBezTo>
                  <a:cubicBezTo>
                    <a:pt x="3009154" y="2098429"/>
                    <a:pt x="2971226" y="2094493"/>
                    <a:pt x="2934595" y="2086997"/>
                  </a:cubicBezTo>
                  <a:lnTo>
                    <a:pt x="2841470" y="2058089"/>
                  </a:lnTo>
                  <a:lnTo>
                    <a:pt x="2778805" y="2134039"/>
                  </a:lnTo>
                  <a:cubicBezTo>
                    <a:pt x="2663186" y="2249659"/>
                    <a:pt x="2503459" y="2321171"/>
                    <a:pt x="2327029" y="2321171"/>
                  </a:cubicBezTo>
                  <a:cubicBezTo>
                    <a:pt x="2161626" y="2321171"/>
                    <a:pt x="2010904" y="2258319"/>
                    <a:pt x="1897442" y="2155195"/>
                  </a:cubicBezTo>
                  <a:lnTo>
                    <a:pt x="1878393" y="2135215"/>
                  </a:lnTo>
                  <a:lnTo>
                    <a:pt x="1860361" y="2168437"/>
                  </a:lnTo>
                  <a:cubicBezTo>
                    <a:pt x="1745544" y="2338387"/>
                    <a:pt x="1551105" y="2450125"/>
                    <a:pt x="1330568" y="2450125"/>
                  </a:cubicBezTo>
                  <a:cubicBezTo>
                    <a:pt x="1110031" y="2450125"/>
                    <a:pt x="915592" y="2338387"/>
                    <a:pt x="800775" y="2168437"/>
                  </a:cubicBezTo>
                  <a:lnTo>
                    <a:pt x="771869" y="2115180"/>
                  </a:lnTo>
                  <a:lnTo>
                    <a:pt x="753583" y="2120856"/>
                  </a:lnTo>
                  <a:cubicBezTo>
                    <a:pt x="712755" y="2129211"/>
                    <a:pt x="670482" y="2133598"/>
                    <a:pt x="627184" y="2133598"/>
                  </a:cubicBezTo>
                  <a:cubicBezTo>
                    <a:pt x="280800" y="2133598"/>
                    <a:pt x="0" y="1852798"/>
                    <a:pt x="0" y="1506414"/>
                  </a:cubicBezTo>
                  <a:cubicBezTo>
                    <a:pt x="0" y="1246626"/>
                    <a:pt x="157950" y="1023729"/>
                    <a:pt x="383056" y="928517"/>
                  </a:cubicBezTo>
                  <a:lnTo>
                    <a:pt x="424632" y="915611"/>
                  </a:lnTo>
                  <a:lnTo>
                    <a:pt x="427023" y="868268"/>
                  </a:lnTo>
                  <a:cubicBezTo>
                    <a:pt x="476551" y="380575"/>
                    <a:pt x="888424" y="0"/>
                    <a:pt x="1389184" y="0"/>
                  </a:cubicBezTo>
                  <a:close/>
                </a:path>
              </a:pathLst>
            </a:custGeom>
            <a:solidFill>
              <a:schemeClr val="bg1"/>
            </a:solidFill>
            <a:ln w="19050">
              <a:solidFill>
                <a:srgbClr val="91F0FD"/>
              </a:solidFill>
            </a:ln>
            <a:effectLst>
              <a:innerShdw blurRad="355600" dist="114300" dir="3600000">
                <a:srgbClr val="19B4C9">
                  <a:alpha val="71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buClrTx/>
              </a:pPr>
              <a:endParaRPr lang="zh-CN" altLang="en-US" sz="1350" kern="1200">
                <a:solidFill>
                  <a:prstClr val="white"/>
                </a:solidFill>
                <a:latin typeface="inpin heiti" panose="00000500000000000000" pitchFamily="2" charset="-122"/>
                <a:ea typeface="inpin heiti" panose="00000500000000000000" pitchFamily="2" charset="-122"/>
                <a:sym typeface="inpin heiti" panose="00000500000000000000" pitchFamily="2" charset="-122"/>
              </a:endParaRPr>
            </a:p>
          </p:txBody>
        </p:sp>
      </p:grpSp>
      <p:grpSp>
        <p:nvGrpSpPr>
          <p:cNvPr id="14" name="组合 77">
            <a:extLst>
              <a:ext uri="{FF2B5EF4-FFF2-40B4-BE49-F238E27FC236}">
                <a16:creationId xmlns:a16="http://schemas.microsoft.com/office/drawing/2014/main" id="{E1B52C9F-7079-4061-B44E-F48038299E50}"/>
              </a:ext>
            </a:extLst>
          </p:cNvPr>
          <p:cNvGrpSpPr/>
          <p:nvPr/>
        </p:nvGrpSpPr>
        <p:grpSpPr>
          <a:xfrm flipH="1">
            <a:off x="-620968" y="931270"/>
            <a:ext cx="1241935" cy="778937"/>
            <a:chOff x="594424" y="1153191"/>
            <a:chExt cx="2605976" cy="1634460"/>
          </a:xfrm>
        </p:grpSpPr>
        <p:sp>
          <p:nvSpPr>
            <p:cNvPr id="15" name="任意多边形 78">
              <a:extLst>
                <a:ext uri="{FF2B5EF4-FFF2-40B4-BE49-F238E27FC236}">
                  <a16:creationId xmlns:a16="http://schemas.microsoft.com/office/drawing/2014/main" id="{46328648-7C21-4302-BEF6-69BD9475CECA}"/>
                </a:ext>
              </a:extLst>
            </p:cNvPr>
            <p:cNvSpPr/>
            <p:nvPr/>
          </p:nvSpPr>
          <p:spPr>
            <a:xfrm>
              <a:off x="616196" y="1175175"/>
              <a:ext cx="2584204" cy="1612476"/>
            </a:xfrm>
            <a:custGeom>
              <a:avLst/>
              <a:gdLst>
                <a:gd name="connsiteX0" fmla="*/ 1389184 w 3610707"/>
                <a:gd name="connsiteY0" fmla="*/ 0 h 2450125"/>
                <a:gd name="connsiteX1" fmla="*/ 2191163 w 3610707"/>
                <a:gd name="connsiteY1" fmla="*/ 426409 h 2450125"/>
                <a:gd name="connsiteX2" fmla="*/ 2262626 w 3610707"/>
                <a:gd name="connsiteY2" fmla="*/ 558069 h 2450125"/>
                <a:gd name="connsiteX3" fmla="*/ 2332890 w 3610707"/>
                <a:gd name="connsiteY3" fmla="*/ 550986 h 2450125"/>
                <a:gd name="connsiteX4" fmla="*/ 2894584 w 3610707"/>
                <a:gd name="connsiteY4" fmla="*/ 923302 h 2450125"/>
                <a:gd name="connsiteX5" fmla="*/ 2915413 w 3610707"/>
                <a:gd name="connsiteY5" fmla="*/ 990402 h 2450125"/>
                <a:gd name="connsiteX6" fmla="*/ 2934595 w 3610707"/>
                <a:gd name="connsiteY6" fmla="*/ 984447 h 2450125"/>
                <a:gd name="connsiteX7" fmla="*/ 3048000 w 3610707"/>
                <a:gd name="connsiteY7" fmla="*/ 973015 h 2450125"/>
                <a:gd name="connsiteX8" fmla="*/ 3610707 w 3610707"/>
                <a:gd name="connsiteY8" fmla="*/ 1535722 h 2450125"/>
                <a:gd name="connsiteX9" fmla="*/ 3048000 w 3610707"/>
                <a:gd name="connsiteY9" fmla="*/ 2098429 h 2450125"/>
                <a:gd name="connsiteX10" fmla="*/ 2934595 w 3610707"/>
                <a:gd name="connsiteY10" fmla="*/ 2086997 h 2450125"/>
                <a:gd name="connsiteX11" fmla="*/ 2841470 w 3610707"/>
                <a:gd name="connsiteY11" fmla="*/ 2058089 h 2450125"/>
                <a:gd name="connsiteX12" fmla="*/ 2778805 w 3610707"/>
                <a:gd name="connsiteY12" fmla="*/ 2134039 h 2450125"/>
                <a:gd name="connsiteX13" fmla="*/ 2327029 w 3610707"/>
                <a:gd name="connsiteY13" fmla="*/ 2321171 h 2450125"/>
                <a:gd name="connsiteX14" fmla="*/ 1897442 w 3610707"/>
                <a:gd name="connsiteY14" fmla="*/ 2155195 h 2450125"/>
                <a:gd name="connsiteX15" fmla="*/ 1878393 w 3610707"/>
                <a:gd name="connsiteY15" fmla="*/ 2135215 h 2450125"/>
                <a:gd name="connsiteX16" fmla="*/ 1860361 w 3610707"/>
                <a:gd name="connsiteY16" fmla="*/ 2168437 h 2450125"/>
                <a:gd name="connsiteX17" fmla="*/ 1330568 w 3610707"/>
                <a:gd name="connsiteY17" fmla="*/ 2450125 h 2450125"/>
                <a:gd name="connsiteX18" fmla="*/ 800775 w 3610707"/>
                <a:gd name="connsiteY18" fmla="*/ 2168437 h 2450125"/>
                <a:gd name="connsiteX19" fmla="*/ 771869 w 3610707"/>
                <a:gd name="connsiteY19" fmla="*/ 2115180 h 2450125"/>
                <a:gd name="connsiteX20" fmla="*/ 753583 w 3610707"/>
                <a:gd name="connsiteY20" fmla="*/ 2120856 h 2450125"/>
                <a:gd name="connsiteX21" fmla="*/ 627184 w 3610707"/>
                <a:gd name="connsiteY21" fmla="*/ 2133598 h 2450125"/>
                <a:gd name="connsiteX22" fmla="*/ 0 w 3610707"/>
                <a:gd name="connsiteY22" fmla="*/ 1506414 h 2450125"/>
                <a:gd name="connsiteX23" fmla="*/ 383056 w 3610707"/>
                <a:gd name="connsiteY23" fmla="*/ 928517 h 2450125"/>
                <a:gd name="connsiteX24" fmla="*/ 424632 w 3610707"/>
                <a:gd name="connsiteY24" fmla="*/ 915611 h 2450125"/>
                <a:gd name="connsiteX25" fmla="*/ 427023 w 3610707"/>
                <a:gd name="connsiteY25" fmla="*/ 868268 h 2450125"/>
                <a:gd name="connsiteX26" fmla="*/ 1389184 w 3610707"/>
                <a:gd name="connsiteY26" fmla="*/ 0 h 2450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610707" h="2450125">
                  <a:moveTo>
                    <a:pt x="1389184" y="0"/>
                  </a:moveTo>
                  <a:cubicBezTo>
                    <a:pt x="1723024" y="0"/>
                    <a:pt x="2017359" y="169144"/>
                    <a:pt x="2191163" y="426409"/>
                  </a:cubicBezTo>
                  <a:lnTo>
                    <a:pt x="2262626" y="558069"/>
                  </a:lnTo>
                  <a:lnTo>
                    <a:pt x="2332890" y="550986"/>
                  </a:lnTo>
                  <a:cubicBezTo>
                    <a:pt x="2585394" y="550986"/>
                    <a:pt x="2802042" y="704507"/>
                    <a:pt x="2894584" y="923302"/>
                  </a:cubicBezTo>
                  <a:lnTo>
                    <a:pt x="2915413" y="990402"/>
                  </a:lnTo>
                  <a:lnTo>
                    <a:pt x="2934595" y="984447"/>
                  </a:lnTo>
                  <a:cubicBezTo>
                    <a:pt x="2971226" y="976951"/>
                    <a:pt x="3009154" y="973015"/>
                    <a:pt x="3048000" y="973015"/>
                  </a:cubicBezTo>
                  <a:cubicBezTo>
                    <a:pt x="3358774" y="973015"/>
                    <a:pt x="3610707" y="1224948"/>
                    <a:pt x="3610707" y="1535722"/>
                  </a:cubicBezTo>
                  <a:cubicBezTo>
                    <a:pt x="3610707" y="1846496"/>
                    <a:pt x="3358774" y="2098429"/>
                    <a:pt x="3048000" y="2098429"/>
                  </a:cubicBezTo>
                  <a:cubicBezTo>
                    <a:pt x="3009154" y="2098429"/>
                    <a:pt x="2971226" y="2094493"/>
                    <a:pt x="2934595" y="2086997"/>
                  </a:cubicBezTo>
                  <a:lnTo>
                    <a:pt x="2841470" y="2058089"/>
                  </a:lnTo>
                  <a:lnTo>
                    <a:pt x="2778805" y="2134039"/>
                  </a:lnTo>
                  <a:cubicBezTo>
                    <a:pt x="2663186" y="2249659"/>
                    <a:pt x="2503459" y="2321171"/>
                    <a:pt x="2327029" y="2321171"/>
                  </a:cubicBezTo>
                  <a:cubicBezTo>
                    <a:pt x="2161626" y="2321171"/>
                    <a:pt x="2010904" y="2258319"/>
                    <a:pt x="1897442" y="2155195"/>
                  </a:cubicBezTo>
                  <a:lnTo>
                    <a:pt x="1878393" y="2135215"/>
                  </a:lnTo>
                  <a:lnTo>
                    <a:pt x="1860361" y="2168437"/>
                  </a:lnTo>
                  <a:cubicBezTo>
                    <a:pt x="1745544" y="2338387"/>
                    <a:pt x="1551105" y="2450125"/>
                    <a:pt x="1330568" y="2450125"/>
                  </a:cubicBezTo>
                  <a:cubicBezTo>
                    <a:pt x="1110031" y="2450125"/>
                    <a:pt x="915592" y="2338387"/>
                    <a:pt x="800775" y="2168437"/>
                  </a:cubicBezTo>
                  <a:lnTo>
                    <a:pt x="771869" y="2115180"/>
                  </a:lnTo>
                  <a:lnTo>
                    <a:pt x="753583" y="2120856"/>
                  </a:lnTo>
                  <a:cubicBezTo>
                    <a:pt x="712755" y="2129211"/>
                    <a:pt x="670482" y="2133598"/>
                    <a:pt x="627184" y="2133598"/>
                  </a:cubicBezTo>
                  <a:cubicBezTo>
                    <a:pt x="280800" y="2133598"/>
                    <a:pt x="0" y="1852798"/>
                    <a:pt x="0" y="1506414"/>
                  </a:cubicBezTo>
                  <a:cubicBezTo>
                    <a:pt x="0" y="1246626"/>
                    <a:pt x="157950" y="1023729"/>
                    <a:pt x="383056" y="928517"/>
                  </a:cubicBezTo>
                  <a:lnTo>
                    <a:pt x="424632" y="915611"/>
                  </a:lnTo>
                  <a:lnTo>
                    <a:pt x="427023" y="868268"/>
                  </a:lnTo>
                  <a:cubicBezTo>
                    <a:pt x="476551" y="380575"/>
                    <a:pt x="888424" y="0"/>
                    <a:pt x="1389184" y="0"/>
                  </a:cubicBezTo>
                  <a:close/>
                </a:path>
              </a:pathLst>
            </a:custGeom>
            <a:solidFill>
              <a:schemeClr val="bg1"/>
            </a:solidFill>
            <a:ln w="19050">
              <a:noFill/>
            </a:ln>
            <a:effectLst>
              <a:outerShdw blurRad="152400" dist="889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buClrTx/>
              </a:pPr>
              <a:endParaRPr lang="zh-CN" altLang="en-US" sz="1350" kern="1200">
                <a:solidFill>
                  <a:prstClr val="white"/>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16" name="任意多边形 79">
              <a:extLst>
                <a:ext uri="{FF2B5EF4-FFF2-40B4-BE49-F238E27FC236}">
                  <a16:creationId xmlns:a16="http://schemas.microsoft.com/office/drawing/2014/main" id="{2BC46B0A-9E2B-47A5-A3B6-2D680F336FCE}"/>
                </a:ext>
              </a:extLst>
            </p:cNvPr>
            <p:cNvSpPr/>
            <p:nvPr/>
          </p:nvSpPr>
          <p:spPr>
            <a:xfrm>
              <a:off x="594424" y="1153191"/>
              <a:ext cx="2584204" cy="1612476"/>
            </a:xfrm>
            <a:custGeom>
              <a:avLst/>
              <a:gdLst>
                <a:gd name="connsiteX0" fmla="*/ 1389184 w 3610707"/>
                <a:gd name="connsiteY0" fmla="*/ 0 h 2450125"/>
                <a:gd name="connsiteX1" fmla="*/ 2191163 w 3610707"/>
                <a:gd name="connsiteY1" fmla="*/ 426409 h 2450125"/>
                <a:gd name="connsiteX2" fmla="*/ 2262626 w 3610707"/>
                <a:gd name="connsiteY2" fmla="*/ 558069 h 2450125"/>
                <a:gd name="connsiteX3" fmla="*/ 2332890 w 3610707"/>
                <a:gd name="connsiteY3" fmla="*/ 550986 h 2450125"/>
                <a:gd name="connsiteX4" fmla="*/ 2894584 w 3610707"/>
                <a:gd name="connsiteY4" fmla="*/ 923302 h 2450125"/>
                <a:gd name="connsiteX5" fmla="*/ 2915413 w 3610707"/>
                <a:gd name="connsiteY5" fmla="*/ 990402 h 2450125"/>
                <a:gd name="connsiteX6" fmla="*/ 2934595 w 3610707"/>
                <a:gd name="connsiteY6" fmla="*/ 984447 h 2450125"/>
                <a:gd name="connsiteX7" fmla="*/ 3048000 w 3610707"/>
                <a:gd name="connsiteY7" fmla="*/ 973015 h 2450125"/>
                <a:gd name="connsiteX8" fmla="*/ 3610707 w 3610707"/>
                <a:gd name="connsiteY8" fmla="*/ 1535722 h 2450125"/>
                <a:gd name="connsiteX9" fmla="*/ 3048000 w 3610707"/>
                <a:gd name="connsiteY9" fmla="*/ 2098429 h 2450125"/>
                <a:gd name="connsiteX10" fmla="*/ 2934595 w 3610707"/>
                <a:gd name="connsiteY10" fmla="*/ 2086997 h 2450125"/>
                <a:gd name="connsiteX11" fmla="*/ 2841470 w 3610707"/>
                <a:gd name="connsiteY11" fmla="*/ 2058089 h 2450125"/>
                <a:gd name="connsiteX12" fmla="*/ 2778805 w 3610707"/>
                <a:gd name="connsiteY12" fmla="*/ 2134039 h 2450125"/>
                <a:gd name="connsiteX13" fmla="*/ 2327029 w 3610707"/>
                <a:gd name="connsiteY13" fmla="*/ 2321171 h 2450125"/>
                <a:gd name="connsiteX14" fmla="*/ 1897442 w 3610707"/>
                <a:gd name="connsiteY14" fmla="*/ 2155195 h 2450125"/>
                <a:gd name="connsiteX15" fmla="*/ 1878393 w 3610707"/>
                <a:gd name="connsiteY15" fmla="*/ 2135215 h 2450125"/>
                <a:gd name="connsiteX16" fmla="*/ 1860361 w 3610707"/>
                <a:gd name="connsiteY16" fmla="*/ 2168437 h 2450125"/>
                <a:gd name="connsiteX17" fmla="*/ 1330568 w 3610707"/>
                <a:gd name="connsiteY17" fmla="*/ 2450125 h 2450125"/>
                <a:gd name="connsiteX18" fmla="*/ 800775 w 3610707"/>
                <a:gd name="connsiteY18" fmla="*/ 2168437 h 2450125"/>
                <a:gd name="connsiteX19" fmla="*/ 771869 w 3610707"/>
                <a:gd name="connsiteY19" fmla="*/ 2115180 h 2450125"/>
                <a:gd name="connsiteX20" fmla="*/ 753583 w 3610707"/>
                <a:gd name="connsiteY20" fmla="*/ 2120856 h 2450125"/>
                <a:gd name="connsiteX21" fmla="*/ 627184 w 3610707"/>
                <a:gd name="connsiteY21" fmla="*/ 2133598 h 2450125"/>
                <a:gd name="connsiteX22" fmla="*/ 0 w 3610707"/>
                <a:gd name="connsiteY22" fmla="*/ 1506414 h 2450125"/>
                <a:gd name="connsiteX23" fmla="*/ 383056 w 3610707"/>
                <a:gd name="connsiteY23" fmla="*/ 928517 h 2450125"/>
                <a:gd name="connsiteX24" fmla="*/ 424632 w 3610707"/>
                <a:gd name="connsiteY24" fmla="*/ 915611 h 2450125"/>
                <a:gd name="connsiteX25" fmla="*/ 427023 w 3610707"/>
                <a:gd name="connsiteY25" fmla="*/ 868268 h 2450125"/>
                <a:gd name="connsiteX26" fmla="*/ 1389184 w 3610707"/>
                <a:gd name="connsiteY26" fmla="*/ 0 h 2450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610707" h="2450125">
                  <a:moveTo>
                    <a:pt x="1389184" y="0"/>
                  </a:moveTo>
                  <a:cubicBezTo>
                    <a:pt x="1723024" y="0"/>
                    <a:pt x="2017359" y="169144"/>
                    <a:pt x="2191163" y="426409"/>
                  </a:cubicBezTo>
                  <a:lnTo>
                    <a:pt x="2262626" y="558069"/>
                  </a:lnTo>
                  <a:lnTo>
                    <a:pt x="2332890" y="550986"/>
                  </a:lnTo>
                  <a:cubicBezTo>
                    <a:pt x="2585394" y="550986"/>
                    <a:pt x="2802042" y="704507"/>
                    <a:pt x="2894584" y="923302"/>
                  </a:cubicBezTo>
                  <a:lnTo>
                    <a:pt x="2915413" y="990402"/>
                  </a:lnTo>
                  <a:lnTo>
                    <a:pt x="2934595" y="984447"/>
                  </a:lnTo>
                  <a:cubicBezTo>
                    <a:pt x="2971226" y="976951"/>
                    <a:pt x="3009154" y="973015"/>
                    <a:pt x="3048000" y="973015"/>
                  </a:cubicBezTo>
                  <a:cubicBezTo>
                    <a:pt x="3358774" y="973015"/>
                    <a:pt x="3610707" y="1224948"/>
                    <a:pt x="3610707" y="1535722"/>
                  </a:cubicBezTo>
                  <a:cubicBezTo>
                    <a:pt x="3610707" y="1846496"/>
                    <a:pt x="3358774" y="2098429"/>
                    <a:pt x="3048000" y="2098429"/>
                  </a:cubicBezTo>
                  <a:cubicBezTo>
                    <a:pt x="3009154" y="2098429"/>
                    <a:pt x="2971226" y="2094493"/>
                    <a:pt x="2934595" y="2086997"/>
                  </a:cubicBezTo>
                  <a:lnTo>
                    <a:pt x="2841470" y="2058089"/>
                  </a:lnTo>
                  <a:lnTo>
                    <a:pt x="2778805" y="2134039"/>
                  </a:lnTo>
                  <a:cubicBezTo>
                    <a:pt x="2663186" y="2249659"/>
                    <a:pt x="2503459" y="2321171"/>
                    <a:pt x="2327029" y="2321171"/>
                  </a:cubicBezTo>
                  <a:cubicBezTo>
                    <a:pt x="2161626" y="2321171"/>
                    <a:pt x="2010904" y="2258319"/>
                    <a:pt x="1897442" y="2155195"/>
                  </a:cubicBezTo>
                  <a:lnTo>
                    <a:pt x="1878393" y="2135215"/>
                  </a:lnTo>
                  <a:lnTo>
                    <a:pt x="1860361" y="2168437"/>
                  </a:lnTo>
                  <a:cubicBezTo>
                    <a:pt x="1745544" y="2338387"/>
                    <a:pt x="1551105" y="2450125"/>
                    <a:pt x="1330568" y="2450125"/>
                  </a:cubicBezTo>
                  <a:cubicBezTo>
                    <a:pt x="1110031" y="2450125"/>
                    <a:pt x="915592" y="2338387"/>
                    <a:pt x="800775" y="2168437"/>
                  </a:cubicBezTo>
                  <a:lnTo>
                    <a:pt x="771869" y="2115180"/>
                  </a:lnTo>
                  <a:lnTo>
                    <a:pt x="753583" y="2120856"/>
                  </a:lnTo>
                  <a:cubicBezTo>
                    <a:pt x="712755" y="2129211"/>
                    <a:pt x="670482" y="2133598"/>
                    <a:pt x="627184" y="2133598"/>
                  </a:cubicBezTo>
                  <a:cubicBezTo>
                    <a:pt x="280800" y="2133598"/>
                    <a:pt x="0" y="1852798"/>
                    <a:pt x="0" y="1506414"/>
                  </a:cubicBezTo>
                  <a:cubicBezTo>
                    <a:pt x="0" y="1246626"/>
                    <a:pt x="157950" y="1023729"/>
                    <a:pt x="383056" y="928517"/>
                  </a:cubicBezTo>
                  <a:lnTo>
                    <a:pt x="424632" y="915611"/>
                  </a:lnTo>
                  <a:lnTo>
                    <a:pt x="427023" y="868268"/>
                  </a:lnTo>
                  <a:cubicBezTo>
                    <a:pt x="476551" y="380575"/>
                    <a:pt x="888424" y="0"/>
                    <a:pt x="1389184" y="0"/>
                  </a:cubicBezTo>
                  <a:close/>
                </a:path>
              </a:pathLst>
            </a:custGeom>
            <a:solidFill>
              <a:schemeClr val="bg1"/>
            </a:solidFill>
            <a:ln w="19050">
              <a:solidFill>
                <a:srgbClr val="91F0FD"/>
              </a:solidFill>
            </a:ln>
            <a:effectLst>
              <a:innerShdw blurRad="355600" dist="114300" dir="3600000">
                <a:srgbClr val="19B4C9">
                  <a:alpha val="71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buClrTx/>
              </a:pPr>
              <a:endParaRPr lang="zh-CN" altLang="en-US" sz="1350" kern="1200">
                <a:solidFill>
                  <a:prstClr val="white"/>
                </a:solidFill>
                <a:latin typeface="inpin heiti" panose="00000500000000000000" pitchFamily="2" charset="-122"/>
                <a:ea typeface="inpin heiti" panose="00000500000000000000" pitchFamily="2" charset="-122"/>
                <a:sym typeface="inpin heiti" panose="00000500000000000000" pitchFamily="2" charset="-122"/>
              </a:endParaRPr>
            </a:p>
          </p:txBody>
        </p:sp>
      </p:grpSp>
      <p:sp>
        <p:nvSpPr>
          <p:cNvPr id="17" name="任意多边形 79">
            <a:extLst>
              <a:ext uri="{FF2B5EF4-FFF2-40B4-BE49-F238E27FC236}">
                <a16:creationId xmlns:a16="http://schemas.microsoft.com/office/drawing/2014/main" id="{CAD8A043-B6B9-49DE-A338-1320974A500E}"/>
              </a:ext>
            </a:extLst>
          </p:cNvPr>
          <p:cNvSpPr/>
          <p:nvPr/>
        </p:nvSpPr>
        <p:spPr>
          <a:xfrm>
            <a:off x="6032972" y="553503"/>
            <a:ext cx="908556" cy="569282"/>
          </a:xfrm>
          <a:custGeom>
            <a:avLst/>
            <a:gdLst>
              <a:gd name="connsiteX0" fmla="*/ 1389184 w 3610707"/>
              <a:gd name="connsiteY0" fmla="*/ 0 h 2450125"/>
              <a:gd name="connsiteX1" fmla="*/ 2191163 w 3610707"/>
              <a:gd name="connsiteY1" fmla="*/ 426409 h 2450125"/>
              <a:gd name="connsiteX2" fmla="*/ 2262626 w 3610707"/>
              <a:gd name="connsiteY2" fmla="*/ 558069 h 2450125"/>
              <a:gd name="connsiteX3" fmla="*/ 2332890 w 3610707"/>
              <a:gd name="connsiteY3" fmla="*/ 550986 h 2450125"/>
              <a:gd name="connsiteX4" fmla="*/ 2894584 w 3610707"/>
              <a:gd name="connsiteY4" fmla="*/ 923302 h 2450125"/>
              <a:gd name="connsiteX5" fmla="*/ 2915413 w 3610707"/>
              <a:gd name="connsiteY5" fmla="*/ 990402 h 2450125"/>
              <a:gd name="connsiteX6" fmla="*/ 2934595 w 3610707"/>
              <a:gd name="connsiteY6" fmla="*/ 984447 h 2450125"/>
              <a:gd name="connsiteX7" fmla="*/ 3048000 w 3610707"/>
              <a:gd name="connsiteY7" fmla="*/ 973015 h 2450125"/>
              <a:gd name="connsiteX8" fmla="*/ 3610707 w 3610707"/>
              <a:gd name="connsiteY8" fmla="*/ 1535722 h 2450125"/>
              <a:gd name="connsiteX9" fmla="*/ 3048000 w 3610707"/>
              <a:gd name="connsiteY9" fmla="*/ 2098429 h 2450125"/>
              <a:gd name="connsiteX10" fmla="*/ 2934595 w 3610707"/>
              <a:gd name="connsiteY10" fmla="*/ 2086997 h 2450125"/>
              <a:gd name="connsiteX11" fmla="*/ 2841470 w 3610707"/>
              <a:gd name="connsiteY11" fmla="*/ 2058089 h 2450125"/>
              <a:gd name="connsiteX12" fmla="*/ 2778805 w 3610707"/>
              <a:gd name="connsiteY12" fmla="*/ 2134039 h 2450125"/>
              <a:gd name="connsiteX13" fmla="*/ 2327029 w 3610707"/>
              <a:gd name="connsiteY13" fmla="*/ 2321171 h 2450125"/>
              <a:gd name="connsiteX14" fmla="*/ 1897442 w 3610707"/>
              <a:gd name="connsiteY14" fmla="*/ 2155195 h 2450125"/>
              <a:gd name="connsiteX15" fmla="*/ 1878393 w 3610707"/>
              <a:gd name="connsiteY15" fmla="*/ 2135215 h 2450125"/>
              <a:gd name="connsiteX16" fmla="*/ 1860361 w 3610707"/>
              <a:gd name="connsiteY16" fmla="*/ 2168437 h 2450125"/>
              <a:gd name="connsiteX17" fmla="*/ 1330568 w 3610707"/>
              <a:gd name="connsiteY17" fmla="*/ 2450125 h 2450125"/>
              <a:gd name="connsiteX18" fmla="*/ 800775 w 3610707"/>
              <a:gd name="connsiteY18" fmla="*/ 2168437 h 2450125"/>
              <a:gd name="connsiteX19" fmla="*/ 771869 w 3610707"/>
              <a:gd name="connsiteY19" fmla="*/ 2115180 h 2450125"/>
              <a:gd name="connsiteX20" fmla="*/ 753583 w 3610707"/>
              <a:gd name="connsiteY20" fmla="*/ 2120856 h 2450125"/>
              <a:gd name="connsiteX21" fmla="*/ 627184 w 3610707"/>
              <a:gd name="connsiteY21" fmla="*/ 2133598 h 2450125"/>
              <a:gd name="connsiteX22" fmla="*/ 0 w 3610707"/>
              <a:gd name="connsiteY22" fmla="*/ 1506414 h 2450125"/>
              <a:gd name="connsiteX23" fmla="*/ 383056 w 3610707"/>
              <a:gd name="connsiteY23" fmla="*/ 928517 h 2450125"/>
              <a:gd name="connsiteX24" fmla="*/ 424632 w 3610707"/>
              <a:gd name="connsiteY24" fmla="*/ 915611 h 2450125"/>
              <a:gd name="connsiteX25" fmla="*/ 427023 w 3610707"/>
              <a:gd name="connsiteY25" fmla="*/ 868268 h 2450125"/>
              <a:gd name="connsiteX26" fmla="*/ 1389184 w 3610707"/>
              <a:gd name="connsiteY26" fmla="*/ 0 h 2450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610707" h="2450125">
                <a:moveTo>
                  <a:pt x="1389184" y="0"/>
                </a:moveTo>
                <a:cubicBezTo>
                  <a:pt x="1723024" y="0"/>
                  <a:pt x="2017359" y="169144"/>
                  <a:pt x="2191163" y="426409"/>
                </a:cubicBezTo>
                <a:lnTo>
                  <a:pt x="2262626" y="558069"/>
                </a:lnTo>
                <a:lnTo>
                  <a:pt x="2332890" y="550986"/>
                </a:lnTo>
                <a:cubicBezTo>
                  <a:pt x="2585394" y="550986"/>
                  <a:pt x="2802042" y="704507"/>
                  <a:pt x="2894584" y="923302"/>
                </a:cubicBezTo>
                <a:lnTo>
                  <a:pt x="2915413" y="990402"/>
                </a:lnTo>
                <a:lnTo>
                  <a:pt x="2934595" y="984447"/>
                </a:lnTo>
                <a:cubicBezTo>
                  <a:pt x="2971226" y="976951"/>
                  <a:pt x="3009154" y="973015"/>
                  <a:pt x="3048000" y="973015"/>
                </a:cubicBezTo>
                <a:cubicBezTo>
                  <a:pt x="3358774" y="973015"/>
                  <a:pt x="3610707" y="1224948"/>
                  <a:pt x="3610707" y="1535722"/>
                </a:cubicBezTo>
                <a:cubicBezTo>
                  <a:pt x="3610707" y="1846496"/>
                  <a:pt x="3358774" y="2098429"/>
                  <a:pt x="3048000" y="2098429"/>
                </a:cubicBezTo>
                <a:cubicBezTo>
                  <a:pt x="3009154" y="2098429"/>
                  <a:pt x="2971226" y="2094493"/>
                  <a:pt x="2934595" y="2086997"/>
                </a:cubicBezTo>
                <a:lnTo>
                  <a:pt x="2841470" y="2058089"/>
                </a:lnTo>
                <a:lnTo>
                  <a:pt x="2778805" y="2134039"/>
                </a:lnTo>
                <a:cubicBezTo>
                  <a:pt x="2663186" y="2249659"/>
                  <a:pt x="2503459" y="2321171"/>
                  <a:pt x="2327029" y="2321171"/>
                </a:cubicBezTo>
                <a:cubicBezTo>
                  <a:pt x="2161626" y="2321171"/>
                  <a:pt x="2010904" y="2258319"/>
                  <a:pt x="1897442" y="2155195"/>
                </a:cubicBezTo>
                <a:lnTo>
                  <a:pt x="1878393" y="2135215"/>
                </a:lnTo>
                <a:lnTo>
                  <a:pt x="1860361" y="2168437"/>
                </a:lnTo>
                <a:cubicBezTo>
                  <a:pt x="1745544" y="2338387"/>
                  <a:pt x="1551105" y="2450125"/>
                  <a:pt x="1330568" y="2450125"/>
                </a:cubicBezTo>
                <a:cubicBezTo>
                  <a:pt x="1110031" y="2450125"/>
                  <a:pt x="915592" y="2338387"/>
                  <a:pt x="800775" y="2168437"/>
                </a:cubicBezTo>
                <a:lnTo>
                  <a:pt x="771869" y="2115180"/>
                </a:lnTo>
                <a:lnTo>
                  <a:pt x="753583" y="2120856"/>
                </a:lnTo>
                <a:cubicBezTo>
                  <a:pt x="712755" y="2129211"/>
                  <a:pt x="670482" y="2133598"/>
                  <a:pt x="627184" y="2133598"/>
                </a:cubicBezTo>
                <a:cubicBezTo>
                  <a:pt x="280800" y="2133598"/>
                  <a:pt x="0" y="1852798"/>
                  <a:pt x="0" y="1506414"/>
                </a:cubicBezTo>
                <a:cubicBezTo>
                  <a:pt x="0" y="1246626"/>
                  <a:pt x="157950" y="1023729"/>
                  <a:pt x="383056" y="928517"/>
                </a:cubicBezTo>
                <a:lnTo>
                  <a:pt x="424632" y="915611"/>
                </a:lnTo>
                <a:lnTo>
                  <a:pt x="427023" y="868268"/>
                </a:lnTo>
                <a:cubicBezTo>
                  <a:pt x="476551" y="380575"/>
                  <a:pt x="888424" y="0"/>
                  <a:pt x="1389184" y="0"/>
                </a:cubicBezTo>
                <a:close/>
              </a:path>
            </a:pathLst>
          </a:custGeom>
          <a:solidFill>
            <a:schemeClr val="bg1"/>
          </a:solidFill>
          <a:ln w="19050">
            <a:solidFill>
              <a:srgbClr val="91F0FD"/>
            </a:solidFill>
          </a:ln>
          <a:effectLst>
            <a:innerShdw blurRad="355600" dist="114300" dir="3600000">
              <a:srgbClr val="19B4C9">
                <a:alpha val="71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buClrTx/>
            </a:pPr>
            <a:endParaRPr lang="zh-CN" altLang="en-US" sz="1350" kern="1200">
              <a:solidFill>
                <a:prstClr val="white"/>
              </a:solidFill>
              <a:latin typeface="inpin heiti" panose="00000500000000000000" pitchFamily="2" charset="-122"/>
              <a:ea typeface="inpin heiti" panose="00000500000000000000" pitchFamily="2" charset="-122"/>
              <a:sym typeface="inpin heiti" panose="00000500000000000000" pitchFamily="2" charset="-122"/>
            </a:endParaRPr>
          </a:p>
        </p:txBody>
      </p:sp>
      <p:pic>
        <p:nvPicPr>
          <p:cNvPr id="18" name="Picture 17">
            <a:extLst>
              <a:ext uri="{FF2B5EF4-FFF2-40B4-BE49-F238E27FC236}">
                <a16:creationId xmlns:a16="http://schemas.microsoft.com/office/drawing/2014/main" id="{FC3D84C5-C5A1-4BFB-868E-E63E8580D572}"/>
              </a:ext>
            </a:extLst>
          </p:cNvPr>
          <p:cNvPicPr>
            <a:picLocks noChangeAspect="1"/>
          </p:cNvPicPr>
          <p:nvPr/>
        </p:nvPicPr>
        <p:blipFill>
          <a:blip r:embed="rId2"/>
          <a:srcRect/>
          <a:stretch>
            <a:fillRect/>
          </a:stretch>
        </p:blipFill>
        <p:spPr>
          <a:xfrm>
            <a:off x="4572000" y="2728913"/>
            <a:ext cx="5002436" cy="3222217"/>
          </a:xfrm>
          <a:prstGeom prst="rect">
            <a:avLst/>
          </a:prstGeom>
        </p:spPr>
      </p:pic>
      <p:pic>
        <p:nvPicPr>
          <p:cNvPr id="8" name="Picture 7">
            <a:extLst>
              <a:ext uri="{FF2B5EF4-FFF2-40B4-BE49-F238E27FC236}">
                <a16:creationId xmlns:a16="http://schemas.microsoft.com/office/drawing/2014/main" id="{3266EC74-F3F8-411B-9867-47C2154AF31A}"/>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369" b="89817" l="9752" r="92553">
                        <a14:foregroundMark x1="56028" y1="27902" x2="83333" y2="30957"/>
                        <a14:foregroundMark x1="57979" y1="23218" x2="76064" y2="31365"/>
                        <a14:foregroundMark x1="65426" y1="14053" x2="73582" y2="26884"/>
                        <a14:foregroundMark x1="73582" y1="26884" x2="78723" y2="28717"/>
                        <a14:foregroundMark x1="54078" y1="31365" x2="57624" y2="81263"/>
                        <a14:foregroundMark x1="63298" y1="44807" x2="60993" y2="89613"/>
                        <a14:foregroundMark x1="66312" y1="12627" x2="66312" y2="12627"/>
                        <a14:foregroundMark x1="66312" y1="12627" x2="90248" y2="32383"/>
                        <a14:foregroundMark x1="30496" y1="22200" x2="30674" y2="63136"/>
                        <a14:foregroundMark x1="35284" y1="17515" x2="35284" y2="50509"/>
                        <a14:foregroundMark x1="35816" y1="25255" x2="41844" y2="27495"/>
                        <a14:foregroundMark x1="25000" y1="14257" x2="35816" y2="12831"/>
                        <a14:foregroundMark x1="35816" y1="12831" x2="35816" y2="12831"/>
                        <a14:foregroundMark x1="26418" y1="9776" x2="32624" y2="9980"/>
                        <a14:foregroundMark x1="29610" y1="9980" x2="37589" y2="9572"/>
                        <a14:foregroundMark x1="37589" y1="9572" x2="37589" y2="9572"/>
                        <a14:foregroundMark x1="11170" y1="15682" x2="11170" y2="15682"/>
                        <a14:foregroundMark x1="11702" y1="18330" x2="11702" y2="18330"/>
                        <a14:foregroundMark x1="13830" y1="17515" x2="13830" y2="17515"/>
                        <a14:foregroundMark x1="28723" y1="24644" x2="28723" y2="24644"/>
                        <a14:foregroundMark x1="22518" y1="81466" x2="22518" y2="81466"/>
                        <a14:foregroundMark x1="22163" y1="83096" x2="22163" y2="83096"/>
                        <a14:foregroundMark x1="22163" y1="83096" x2="22163" y2="83096"/>
                        <a14:foregroundMark x1="21454" y1="82892" x2="21454" y2="82892"/>
                        <a14:foregroundMark x1="21099" y1="82892" x2="21099" y2="82892"/>
                        <a14:foregroundMark x1="92553" y1="35234" x2="92553" y2="35234"/>
                        <a14:foregroundMark x1="53723" y1="26884" x2="53723" y2="26884"/>
                        <a14:foregroundMark x1="53901" y1="22607" x2="53901" y2="22607"/>
                        <a14:foregroundMark x1="55496" y1="21589" x2="55496" y2="21589"/>
                        <a14:foregroundMark x1="52482" y1="30346" x2="49468" y2="41344"/>
                        <a14:foregroundMark x1="54965" y1="22607" x2="54965" y2="22607"/>
                        <a14:foregroundMark x1="43393" y1="83503" x2="43262" y2="84318"/>
                        <a14:foregroundMark x1="43491" y1="82892" x2="43393" y2="83503"/>
                        <a14:foregroundMark x1="43950" y1="80041" x2="43491" y2="82892"/>
                        <a14:foregroundMark x1="44737" y1="75153" x2="43950" y2="80041"/>
                        <a14:foregroundMark x1="51950" y1="30346" x2="44737" y2="75153"/>
                        <a14:foregroundMark x1="38298" y1="83503" x2="39716" y2="83707"/>
                        <a14:backgroundMark x1="42376" y1="75153" x2="42376" y2="75153"/>
                        <a14:backgroundMark x1="42376" y1="82892" x2="42376" y2="82892"/>
                        <a14:backgroundMark x1="43440" y1="83503" x2="43440" y2="83503"/>
                      </a14:backgroundRemoval>
                    </a14:imgEffect>
                    <a14:imgEffect>
                      <a14:saturation sat="200000"/>
                    </a14:imgEffect>
                  </a14:imgLayer>
                </a14:imgProps>
              </a:ext>
              <a:ext uri="{28A0092B-C50C-407E-A947-70E740481C1C}">
                <a14:useLocalDpi xmlns:a14="http://schemas.microsoft.com/office/drawing/2010/main" val="0"/>
              </a:ext>
            </a:extLst>
          </a:blip>
          <a:srcRect/>
          <a:stretch/>
        </p:blipFill>
        <p:spPr>
          <a:xfrm>
            <a:off x="4807744" y="1087125"/>
            <a:ext cx="4457701" cy="3880729"/>
          </a:xfrm>
          <a:prstGeom prst="rect">
            <a:avLst/>
          </a:prstGeom>
        </p:spPr>
      </p:pic>
      <p:pic>
        <p:nvPicPr>
          <p:cNvPr id="19" name="图片 2">
            <a:extLst>
              <a:ext uri="{FF2B5EF4-FFF2-40B4-BE49-F238E27FC236}">
                <a16:creationId xmlns:a16="http://schemas.microsoft.com/office/drawing/2014/main" id="{A40C9EA5-130A-4201-9BC8-0B06EA920E2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26978" b="31203"/>
          <a:stretch>
            <a:fillRect/>
          </a:stretch>
        </p:blipFill>
        <p:spPr>
          <a:xfrm>
            <a:off x="1006964" y="3414211"/>
            <a:ext cx="3194613" cy="667982"/>
          </a:xfrm>
          <a:prstGeom prst="rect">
            <a:avLst/>
          </a:prstGeom>
        </p:spPr>
      </p:pic>
    </p:spTree>
    <p:extLst>
      <p:ext uri="{BB962C8B-B14F-4D97-AF65-F5344CB8AC3E}">
        <p14:creationId xmlns:p14="http://schemas.microsoft.com/office/powerpoint/2010/main" val="1926338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750" fill="hold"/>
                                        <p:tgtEl>
                                          <p:spTgt spid="9"/>
                                        </p:tgtEl>
                                        <p:attrNameLst>
                                          <p:attrName>ppt_x</p:attrName>
                                        </p:attrNameLst>
                                      </p:cBhvr>
                                      <p:tavLst>
                                        <p:tav tm="0">
                                          <p:val>
                                            <p:strVal val="#ppt_x"/>
                                          </p:val>
                                        </p:tav>
                                        <p:tav tm="100000">
                                          <p:val>
                                            <p:strVal val="#ppt_x"/>
                                          </p:val>
                                        </p:tav>
                                      </p:tavLst>
                                    </p:anim>
                                    <p:anim calcmode="lin" valueType="num">
                                      <p:cBhvr additive="base">
                                        <p:cTn id="8" dur="75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750" fill="hold"/>
                                        <p:tgtEl>
                                          <p:spTgt spid="10"/>
                                        </p:tgtEl>
                                        <p:attrNameLst>
                                          <p:attrName>ppt_x</p:attrName>
                                        </p:attrNameLst>
                                      </p:cBhvr>
                                      <p:tavLst>
                                        <p:tav tm="0">
                                          <p:val>
                                            <p:strVal val="#ppt_x"/>
                                          </p:val>
                                        </p:tav>
                                        <p:tav tm="100000">
                                          <p:val>
                                            <p:strVal val="#ppt_x"/>
                                          </p:val>
                                        </p:tav>
                                      </p:tavLst>
                                    </p:anim>
                                    <p:anim calcmode="lin" valueType="num">
                                      <p:cBhvr additive="base">
                                        <p:cTn id="12" dur="750" fill="hold"/>
                                        <p:tgtEl>
                                          <p:spTgt spid="10"/>
                                        </p:tgtEl>
                                        <p:attrNameLst>
                                          <p:attrName>ppt_y</p:attrName>
                                        </p:attrNameLst>
                                      </p:cBhvr>
                                      <p:tavLst>
                                        <p:tav tm="0">
                                          <p:val>
                                            <p:strVal val="1+#ppt_h/2"/>
                                          </p:val>
                                        </p:tav>
                                        <p:tav tm="100000">
                                          <p:val>
                                            <p:strVal val="#ppt_y"/>
                                          </p:val>
                                        </p:tav>
                                      </p:tavLst>
                                    </p:anim>
                                  </p:childTnLst>
                                </p:cTn>
                              </p:par>
                            </p:childTnLst>
                          </p:cTn>
                        </p:par>
                        <p:par>
                          <p:cTn id="13" fill="hold">
                            <p:stCondLst>
                              <p:cond delay="750"/>
                            </p:stCondLst>
                            <p:childTnLst>
                              <p:par>
                                <p:cTn id="14" presetID="25"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500" decel="50000" fill="hold">
                                          <p:stCondLst>
                                            <p:cond delay="0"/>
                                          </p:stCondLst>
                                        </p:cTn>
                                        <p:tgtEl>
                                          <p:spTgt spid="5"/>
                                        </p:tgtEl>
                                        <p:attrNameLst>
                                          <p:attrName>style.rotation</p:attrName>
                                        </p:attrNameLst>
                                      </p:cBhvr>
                                      <p:tavLst>
                                        <p:tav tm="0">
                                          <p:val>
                                            <p:fltVal val="-90"/>
                                          </p:val>
                                        </p:tav>
                                        <p:tav tm="100000">
                                          <p:val>
                                            <p:fltVal val="0"/>
                                          </p:val>
                                        </p:tav>
                                      </p:tavLst>
                                    </p:anim>
                                    <p:anim calcmode="lin" valueType="num">
                                      <p:cBhvr>
                                        <p:cTn id="17" dur="500" decel="50000" fill="hold">
                                          <p:stCondLst>
                                            <p:cond delay="0"/>
                                          </p:stCondLst>
                                        </p:cTn>
                                        <p:tgtEl>
                                          <p:spTgt spid="5"/>
                                        </p:tgtEl>
                                        <p:attrNameLst>
                                          <p:attrName>ppt_w</p:attrName>
                                        </p:attrNameLst>
                                      </p:cBhvr>
                                      <p:tavLst>
                                        <p:tav tm="0">
                                          <p:val>
                                            <p:strVal val="#ppt_w"/>
                                          </p:val>
                                        </p:tav>
                                        <p:tav tm="100000">
                                          <p:val>
                                            <p:strVal val="#ppt_w*.05"/>
                                          </p:val>
                                        </p:tav>
                                      </p:tavLst>
                                    </p:anim>
                                    <p:anim calcmode="lin" valueType="num">
                                      <p:cBhvr>
                                        <p:cTn id="18" dur="500" accel="50000" fill="hold">
                                          <p:stCondLst>
                                            <p:cond delay="500"/>
                                          </p:stCondLst>
                                        </p:cTn>
                                        <p:tgtEl>
                                          <p:spTgt spid="5"/>
                                        </p:tgtEl>
                                        <p:attrNameLst>
                                          <p:attrName>ppt_w</p:attrName>
                                        </p:attrNameLst>
                                      </p:cBhvr>
                                      <p:tavLst>
                                        <p:tav tm="0">
                                          <p:val>
                                            <p:strVal val="#ppt_w*.05"/>
                                          </p:val>
                                        </p:tav>
                                        <p:tav tm="100000">
                                          <p:val>
                                            <p:strVal val="#ppt_w"/>
                                          </p:val>
                                        </p:tav>
                                      </p:tavLst>
                                    </p:anim>
                                    <p:anim calcmode="lin" valueType="num">
                                      <p:cBhvr>
                                        <p:cTn id="19" dur="1000" fill="hold"/>
                                        <p:tgtEl>
                                          <p:spTgt spid="5"/>
                                        </p:tgtEl>
                                        <p:attrNameLst>
                                          <p:attrName>ppt_h</p:attrName>
                                        </p:attrNameLst>
                                      </p:cBhvr>
                                      <p:tavLst>
                                        <p:tav tm="0">
                                          <p:val>
                                            <p:strVal val="#ppt_h"/>
                                          </p:val>
                                        </p:tav>
                                        <p:tav tm="100000">
                                          <p:val>
                                            <p:strVal val="#ppt_h"/>
                                          </p:val>
                                        </p:tav>
                                      </p:tavLst>
                                    </p:anim>
                                    <p:anim calcmode="lin" valueType="num">
                                      <p:cBhvr>
                                        <p:cTn id="20" dur="500" decel="50000" fill="hold">
                                          <p:stCondLst>
                                            <p:cond delay="0"/>
                                          </p:stCondLst>
                                        </p:cTn>
                                        <p:tgtEl>
                                          <p:spTgt spid="5"/>
                                        </p:tgtEl>
                                        <p:attrNameLst>
                                          <p:attrName>ppt_x</p:attrName>
                                        </p:attrNameLst>
                                      </p:cBhvr>
                                      <p:tavLst>
                                        <p:tav tm="0">
                                          <p:val>
                                            <p:strVal val="#ppt_x+.4"/>
                                          </p:val>
                                        </p:tav>
                                        <p:tav tm="100000">
                                          <p:val>
                                            <p:strVal val="#ppt_x"/>
                                          </p:val>
                                        </p:tav>
                                      </p:tavLst>
                                    </p:anim>
                                    <p:anim calcmode="lin" valueType="num">
                                      <p:cBhvr>
                                        <p:cTn id="21" dur="500" decel="50000" fill="hold">
                                          <p:stCondLst>
                                            <p:cond delay="0"/>
                                          </p:stCondLst>
                                        </p:cTn>
                                        <p:tgtEl>
                                          <p:spTgt spid="5"/>
                                        </p:tgtEl>
                                        <p:attrNameLst>
                                          <p:attrName>ppt_y</p:attrName>
                                        </p:attrNameLst>
                                      </p:cBhvr>
                                      <p:tavLst>
                                        <p:tav tm="0">
                                          <p:val>
                                            <p:strVal val="#ppt_y-.2"/>
                                          </p:val>
                                        </p:tav>
                                        <p:tav tm="100000">
                                          <p:val>
                                            <p:strVal val="#ppt_y+.1"/>
                                          </p:val>
                                        </p:tav>
                                      </p:tavLst>
                                    </p:anim>
                                    <p:anim calcmode="lin" valueType="num">
                                      <p:cBhvr>
                                        <p:cTn id="22" dur="500" accel="50000" fill="hold">
                                          <p:stCondLst>
                                            <p:cond delay="500"/>
                                          </p:stCondLst>
                                        </p:cTn>
                                        <p:tgtEl>
                                          <p:spTgt spid="5"/>
                                        </p:tgtEl>
                                        <p:attrNameLst>
                                          <p:attrName>ppt_y</p:attrName>
                                        </p:attrNameLst>
                                      </p:cBhvr>
                                      <p:tavLst>
                                        <p:tav tm="0">
                                          <p:val>
                                            <p:strVal val="#ppt_y+.1"/>
                                          </p:val>
                                        </p:tav>
                                        <p:tav tm="100000">
                                          <p:val>
                                            <p:strVal val="#ppt_y"/>
                                          </p:val>
                                        </p:tav>
                                      </p:tavLst>
                                    </p:anim>
                                    <p:animEffect transition="in" filter="fade">
                                      <p:cBhvr>
                                        <p:cTn id="23" dur="1000" decel="50000">
                                          <p:stCondLst>
                                            <p:cond delay="0"/>
                                          </p:stCondLst>
                                        </p:cTn>
                                        <p:tgtEl>
                                          <p:spTgt spid="5"/>
                                        </p:tgtEl>
                                      </p:cBhvr>
                                    </p:animEffect>
                                  </p:childTnLst>
                                </p:cTn>
                              </p:par>
                            </p:childTnLst>
                          </p:cTn>
                        </p:par>
                        <p:par>
                          <p:cTn id="24" fill="hold">
                            <p:stCondLst>
                              <p:cond delay="1750"/>
                            </p:stCondLst>
                            <p:childTnLst>
                              <p:par>
                                <p:cTn id="25" presetID="22" presetClass="entr" presetSubtype="8" fill="hold" nodeType="after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wipe(left)">
                                      <p:cBhvr>
                                        <p:cTn id="27" dur="1500"/>
                                        <p:tgtEl>
                                          <p:spTgt spid="19"/>
                                        </p:tgtEl>
                                      </p:cBhvr>
                                    </p:animEffect>
                                  </p:childTnLst>
                                </p:cTn>
                              </p:par>
                            </p:childTnLst>
                          </p:cTn>
                        </p:par>
                        <p:par>
                          <p:cTn id="28" fill="hold">
                            <p:stCondLst>
                              <p:cond delay="3250"/>
                            </p:stCondLst>
                            <p:childTnLst>
                              <p:par>
                                <p:cTn id="29" presetID="53" presetClass="entr" presetSubtype="16" fill="hold" nodeType="after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p:cTn id="31" dur="750" fill="hold"/>
                                        <p:tgtEl>
                                          <p:spTgt spid="11"/>
                                        </p:tgtEl>
                                        <p:attrNameLst>
                                          <p:attrName>ppt_w</p:attrName>
                                        </p:attrNameLst>
                                      </p:cBhvr>
                                      <p:tavLst>
                                        <p:tav tm="0">
                                          <p:val>
                                            <p:fltVal val="0"/>
                                          </p:val>
                                        </p:tav>
                                        <p:tav tm="100000">
                                          <p:val>
                                            <p:strVal val="#ppt_w"/>
                                          </p:val>
                                        </p:tav>
                                      </p:tavLst>
                                    </p:anim>
                                    <p:anim calcmode="lin" valueType="num">
                                      <p:cBhvr>
                                        <p:cTn id="32" dur="750" fill="hold"/>
                                        <p:tgtEl>
                                          <p:spTgt spid="11"/>
                                        </p:tgtEl>
                                        <p:attrNameLst>
                                          <p:attrName>ppt_h</p:attrName>
                                        </p:attrNameLst>
                                      </p:cBhvr>
                                      <p:tavLst>
                                        <p:tav tm="0">
                                          <p:val>
                                            <p:fltVal val="0"/>
                                          </p:val>
                                        </p:tav>
                                        <p:tav tm="100000">
                                          <p:val>
                                            <p:strVal val="#ppt_h"/>
                                          </p:val>
                                        </p:tav>
                                      </p:tavLst>
                                    </p:anim>
                                    <p:animEffect transition="in" filter="fade">
                                      <p:cBhvr>
                                        <p:cTn id="33" dur="750"/>
                                        <p:tgtEl>
                                          <p:spTgt spid="11"/>
                                        </p:tgtEl>
                                      </p:cBhvr>
                                    </p:animEffect>
                                  </p:childTnLst>
                                </p:cTn>
                              </p:par>
                            </p:childTnLst>
                          </p:cTn>
                        </p:par>
                        <p:par>
                          <p:cTn id="34" fill="hold">
                            <p:stCondLst>
                              <p:cond delay="4000"/>
                            </p:stCondLst>
                            <p:childTnLst>
                              <p:par>
                                <p:cTn id="35" presetID="53" presetClass="entr" presetSubtype="16" fill="hold" nodeType="afterEffect">
                                  <p:stCondLst>
                                    <p:cond delay="0"/>
                                  </p:stCondLst>
                                  <p:childTnLst>
                                    <p:set>
                                      <p:cBhvr>
                                        <p:cTn id="36" dur="1" fill="hold">
                                          <p:stCondLst>
                                            <p:cond delay="0"/>
                                          </p:stCondLst>
                                        </p:cTn>
                                        <p:tgtEl>
                                          <p:spTgt spid="14"/>
                                        </p:tgtEl>
                                        <p:attrNameLst>
                                          <p:attrName>style.visibility</p:attrName>
                                        </p:attrNameLst>
                                      </p:cBhvr>
                                      <p:to>
                                        <p:strVal val="visible"/>
                                      </p:to>
                                    </p:set>
                                    <p:anim calcmode="lin" valueType="num">
                                      <p:cBhvr>
                                        <p:cTn id="37" dur="750" fill="hold"/>
                                        <p:tgtEl>
                                          <p:spTgt spid="14"/>
                                        </p:tgtEl>
                                        <p:attrNameLst>
                                          <p:attrName>ppt_w</p:attrName>
                                        </p:attrNameLst>
                                      </p:cBhvr>
                                      <p:tavLst>
                                        <p:tav tm="0">
                                          <p:val>
                                            <p:fltVal val="0"/>
                                          </p:val>
                                        </p:tav>
                                        <p:tav tm="100000">
                                          <p:val>
                                            <p:strVal val="#ppt_w"/>
                                          </p:val>
                                        </p:tav>
                                      </p:tavLst>
                                    </p:anim>
                                    <p:anim calcmode="lin" valueType="num">
                                      <p:cBhvr>
                                        <p:cTn id="38" dur="750" fill="hold"/>
                                        <p:tgtEl>
                                          <p:spTgt spid="14"/>
                                        </p:tgtEl>
                                        <p:attrNameLst>
                                          <p:attrName>ppt_h</p:attrName>
                                        </p:attrNameLst>
                                      </p:cBhvr>
                                      <p:tavLst>
                                        <p:tav tm="0">
                                          <p:val>
                                            <p:fltVal val="0"/>
                                          </p:val>
                                        </p:tav>
                                        <p:tav tm="100000">
                                          <p:val>
                                            <p:strVal val="#ppt_h"/>
                                          </p:val>
                                        </p:tav>
                                      </p:tavLst>
                                    </p:anim>
                                    <p:animEffect transition="in" filter="fade">
                                      <p:cBhvr>
                                        <p:cTn id="39" dur="750"/>
                                        <p:tgtEl>
                                          <p:spTgt spid="14"/>
                                        </p:tgtEl>
                                      </p:cBhvr>
                                    </p:animEffect>
                                  </p:childTnLst>
                                </p:cTn>
                              </p:par>
                              <p:par>
                                <p:cTn id="40" presetID="53" presetClass="entr" presetSubtype="16" fill="hold" grpId="0" nodeType="withEffect">
                                  <p:stCondLst>
                                    <p:cond delay="0"/>
                                  </p:stCondLst>
                                  <p:childTnLst>
                                    <p:set>
                                      <p:cBhvr>
                                        <p:cTn id="41" dur="1" fill="hold">
                                          <p:stCondLst>
                                            <p:cond delay="0"/>
                                          </p:stCondLst>
                                        </p:cTn>
                                        <p:tgtEl>
                                          <p:spTgt spid="17"/>
                                        </p:tgtEl>
                                        <p:attrNameLst>
                                          <p:attrName>style.visibility</p:attrName>
                                        </p:attrNameLst>
                                      </p:cBhvr>
                                      <p:to>
                                        <p:strVal val="visible"/>
                                      </p:to>
                                    </p:set>
                                    <p:anim calcmode="lin" valueType="num">
                                      <p:cBhvr>
                                        <p:cTn id="42" dur="500" fill="hold"/>
                                        <p:tgtEl>
                                          <p:spTgt spid="17"/>
                                        </p:tgtEl>
                                        <p:attrNameLst>
                                          <p:attrName>ppt_w</p:attrName>
                                        </p:attrNameLst>
                                      </p:cBhvr>
                                      <p:tavLst>
                                        <p:tav tm="0">
                                          <p:val>
                                            <p:fltVal val="0"/>
                                          </p:val>
                                        </p:tav>
                                        <p:tav tm="100000">
                                          <p:val>
                                            <p:strVal val="#ppt_w"/>
                                          </p:val>
                                        </p:tav>
                                      </p:tavLst>
                                    </p:anim>
                                    <p:anim calcmode="lin" valueType="num">
                                      <p:cBhvr>
                                        <p:cTn id="43" dur="500" fill="hold"/>
                                        <p:tgtEl>
                                          <p:spTgt spid="17"/>
                                        </p:tgtEl>
                                        <p:attrNameLst>
                                          <p:attrName>ppt_h</p:attrName>
                                        </p:attrNameLst>
                                      </p:cBhvr>
                                      <p:tavLst>
                                        <p:tav tm="0">
                                          <p:val>
                                            <p:fltVal val="0"/>
                                          </p:val>
                                        </p:tav>
                                        <p:tav tm="100000">
                                          <p:val>
                                            <p:strVal val="#ppt_h"/>
                                          </p:val>
                                        </p:tav>
                                      </p:tavLst>
                                    </p:anim>
                                    <p:animEffect transition="in" filter="fade">
                                      <p:cBhvr>
                                        <p:cTn id="44" dur="500"/>
                                        <p:tgtEl>
                                          <p:spTgt spid="17"/>
                                        </p:tgtEl>
                                      </p:cBhvr>
                                    </p:animEffect>
                                  </p:childTnLst>
                                </p:cTn>
                              </p:par>
                              <p:par>
                                <p:cTn id="45" presetID="31" presetClass="entr" presetSubtype="0" fill="hold" nodeType="withEffect">
                                  <p:stCondLst>
                                    <p:cond delay="0"/>
                                  </p:stCondLst>
                                  <p:childTnLst>
                                    <p:set>
                                      <p:cBhvr>
                                        <p:cTn id="46" dur="1" fill="hold">
                                          <p:stCondLst>
                                            <p:cond delay="0"/>
                                          </p:stCondLst>
                                        </p:cTn>
                                        <p:tgtEl>
                                          <p:spTgt spid="18"/>
                                        </p:tgtEl>
                                        <p:attrNameLst>
                                          <p:attrName>style.visibility</p:attrName>
                                        </p:attrNameLst>
                                      </p:cBhvr>
                                      <p:to>
                                        <p:strVal val="visible"/>
                                      </p:to>
                                    </p:set>
                                    <p:anim calcmode="lin" valueType="num">
                                      <p:cBhvr>
                                        <p:cTn id="47" dur="1000" fill="hold"/>
                                        <p:tgtEl>
                                          <p:spTgt spid="18"/>
                                        </p:tgtEl>
                                        <p:attrNameLst>
                                          <p:attrName>ppt_w</p:attrName>
                                        </p:attrNameLst>
                                      </p:cBhvr>
                                      <p:tavLst>
                                        <p:tav tm="0">
                                          <p:val>
                                            <p:fltVal val="0"/>
                                          </p:val>
                                        </p:tav>
                                        <p:tav tm="100000">
                                          <p:val>
                                            <p:strVal val="#ppt_w"/>
                                          </p:val>
                                        </p:tav>
                                      </p:tavLst>
                                    </p:anim>
                                    <p:anim calcmode="lin" valueType="num">
                                      <p:cBhvr>
                                        <p:cTn id="48" dur="1000" fill="hold"/>
                                        <p:tgtEl>
                                          <p:spTgt spid="18"/>
                                        </p:tgtEl>
                                        <p:attrNameLst>
                                          <p:attrName>ppt_h</p:attrName>
                                        </p:attrNameLst>
                                      </p:cBhvr>
                                      <p:tavLst>
                                        <p:tav tm="0">
                                          <p:val>
                                            <p:fltVal val="0"/>
                                          </p:val>
                                        </p:tav>
                                        <p:tav tm="100000">
                                          <p:val>
                                            <p:strVal val="#ppt_h"/>
                                          </p:val>
                                        </p:tav>
                                      </p:tavLst>
                                    </p:anim>
                                    <p:anim calcmode="lin" valueType="num">
                                      <p:cBhvr>
                                        <p:cTn id="49" dur="1000" fill="hold"/>
                                        <p:tgtEl>
                                          <p:spTgt spid="18"/>
                                        </p:tgtEl>
                                        <p:attrNameLst>
                                          <p:attrName>style.rotation</p:attrName>
                                        </p:attrNameLst>
                                      </p:cBhvr>
                                      <p:tavLst>
                                        <p:tav tm="0">
                                          <p:val>
                                            <p:fltVal val="90"/>
                                          </p:val>
                                        </p:tav>
                                        <p:tav tm="100000">
                                          <p:val>
                                            <p:fltVal val="0"/>
                                          </p:val>
                                        </p:tav>
                                      </p:tavLst>
                                    </p:anim>
                                    <p:animEffect transition="in" filter="fade">
                                      <p:cBhvr>
                                        <p:cTn id="50" dur="1000"/>
                                        <p:tgtEl>
                                          <p:spTgt spid="18"/>
                                        </p:tgtEl>
                                      </p:cBhvr>
                                    </p:animEffect>
                                  </p:childTnLst>
                                </p:cTn>
                              </p:par>
                            </p:childTnLst>
                          </p:cTn>
                        </p:par>
                        <p:par>
                          <p:cTn id="51" fill="hold">
                            <p:stCondLst>
                              <p:cond delay="5000"/>
                            </p:stCondLst>
                            <p:childTnLst>
                              <p:par>
                                <p:cTn id="52" presetID="42" presetClass="entr" presetSubtype="0" fill="hold" nodeType="afterEffect">
                                  <p:stCondLst>
                                    <p:cond delay="0"/>
                                  </p:stCondLst>
                                  <p:childTnLst>
                                    <p:set>
                                      <p:cBhvr>
                                        <p:cTn id="53" dur="1" fill="hold">
                                          <p:stCondLst>
                                            <p:cond delay="0"/>
                                          </p:stCondLst>
                                        </p:cTn>
                                        <p:tgtEl>
                                          <p:spTgt spid="8"/>
                                        </p:tgtEl>
                                        <p:attrNameLst>
                                          <p:attrName>style.visibility</p:attrName>
                                        </p:attrNameLst>
                                      </p:cBhvr>
                                      <p:to>
                                        <p:strVal val="visible"/>
                                      </p:to>
                                    </p:set>
                                    <p:animEffect transition="in" filter="fade">
                                      <p:cBhvr>
                                        <p:cTn id="54" dur="1000"/>
                                        <p:tgtEl>
                                          <p:spTgt spid="8"/>
                                        </p:tgtEl>
                                      </p:cBhvr>
                                    </p:animEffect>
                                    <p:anim calcmode="lin" valueType="num">
                                      <p:cBhvr>
                                        <p:cTn id="55" dur="1000" fill="hold"/>
                                        <p:tgtEl>
                                          <p:spTgt spid="8"/>
                                        </p:tgtEl>
                                        <p:attrNameLst>
                                          <p:attrName>ppt_x</p:attrName>
                                        </p:attrNameLst>
                                      </p:cBhvr>
                                      <p:tavLst>
                                        <p:tav tm="0">
                                          <p:val>
                                            <p:strVal val="#ppt_x"/>
                                          </p:val>
                                        </p:tav>
                                        <p:tav tm="100000">
                                          <p:val>
                                            <p:strVal val="#ppt_x"/>
                                          </p:val>
                                        </p:tav>
                                      </p:tavLst>
                                    </p:anim>
                                    <p:anim calcmode="lin" valueType="num">
                                      <p:cBhvr>
                                        <p:cTn id="5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5" grpId="0"/>
      <p:bldP spid="1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sp>
        <p:nvSpPr>
          <p:cNvPr id="112" name="Google Shape;112;p22"/>
          <p:cNvSpPr txBox="1">
            <a:spLocks noGrp="1"/>
          </p:cNvSpPr>
          <p:nvPr>
            <p:ph type="ctrTitle"/>
          </p:nvPr>
        </p:nvSpPr>
        <p:spPr>
          <a:xfrm>
            <a:off x="1828800" y="1493525"/>
            <a:ext cx="5486400" cy="21564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r>
              <a:rPr lang="en" sz="8800" b="1" dirty="0">
                <a:ln w="28575">
                  <a:solidFill>
                    <a:schemeClr val="accent1">
                      <a:lumMod val="75000"/>
                    </a:schemeClr>
                  </a:solidFill>
                  <a:prstDash val="solid"/>
                </a:ln>
                <a:solidFill>
                  <a:schemeClr val="accent1">
                    <a:lumMod val="60000"/>
                    <a:lumOff val="40000"/>
                  </a:schemeClr>
                </a:solidFill>
                <a:effectLst>
                  <a:outerShdw blurRad="60007" dist="200025" dir="15000000" sy="30000" kx="-1800000" algn="bl" rotWithShape="0">
                    <a:prstClr val="black">
                      <a:alpha val="32000"/>
                    </a:prstClr>
                  </a:outerShdw>
                </a:effectLst>
                <a:latin typeface="UTM Flamenco" panose="02040603050506020204" pitchFamily="18" charset="0"/>
              </a:rPr>
              <a:t>KHỞI ĐỘNG</a:t>
            </a:r>
            <a:endParaRPr sz="8800" b="1" dirty="0">
              <a:ln w="28575">
                <a:solidFill>
                  <a:schemeClr val="accent1">
                    <a:lumMod val="75000"/>
                  </a:schemeClr>
                </a:solidFill>
                <a:prstDash val="solid"/>
              </a:ln>
              <a:solidFill>
                <a:schemeClr val="accent1">
                  <a:lumMod val="60000"/>
                  <a:lumOff val="40000"/>
                </a:schemeClr>
              </a:solidFill>
              <a:effectLst>
                <a:outerShdw blurRad="60007" dist="200025" dir="15000000" sy="30000" kx="-1800000" algn="bl" rotWithShape="0">
                  <a:prstClr val="black">
                    <a:alpha val="32000"/>
                  </a:prstClr>
                </a:outerShdw>
              </a:effectLst>
              <a:latin typeface="UTM Flamenco" panose="020406030505060202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afterEffect">
                                  <p:stCondLst>
                                    <p:cond delay="0"/>
                                  </p:stCondLst>
                                  <p:childTnLst>
                                    <p:set>
                                      <p:cBhvr>
                                        <p:cTn id="6" dur="1" fill="hold">
                                          <p:stCondLst>
                                            <p:cond delay="0"/>
                                          </p:stCondLst>
                                        </p:cTn>
                                        <p:tgtEl>
                                          <p:spTgt spid="112"/>
                                        </p:tgtEl>
                                        <p:attrNameLst>
                                          <p:attrName>style.visibility</p:attrName>
                                        </p:attrNameLst>
                                      </p:cBhvr>
                                      <p:to>
                                        <p:strVal val="visible"/>
                                      </p:to>
                                    </p:set>
                                    <p:animEffect transition="in" filter="circle(in)">
                                      <p:cBhvr>
                                        <p:cTn id="7" dur="2000"/>
                                        <p:tgtEl>
                                          <p:spTgt spid="1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a:lnSpc>
                <a:spcPct val="120000"/>
              </a:lnSpc>
            </a:pPr>
            <a:r>
              <a:rPr lang="en-US" sz="3200" dirty="0">
                <a:solidFill>
                  <a:srgbClr val="000099"/>
                </a:solidFill>
              </a:rPr>
              <a:t>Kể tên một số người có ý chí nghị lực đạt được thành công trong cuộc sống mà em biết.</a:t>
            </a:r>
            <a:endParaRPr lang="vi-VN" sz="3200" dirty="0">
              <a:solidFill>
                <a:srgbClr val="000099"/>
              </a:solidFill>
            </a:endParaRPr>
          </a:p>
        </p:txBody>
      </p:sp>
      <p:sp>
        <p:nvSpPr>
          <p:cNvPr id="3" name="圆角矩形 15"/>
          <p:cNvSpPr/>
          <p:nvPr/>
        </p:nvSpPr>
        <p:spPr>
          <a:xfrm>
            <a:off x="1828800" y="1493525"/>
            <a:ext cx="5486400" cy="2156400"/>
          </a:xfrm>
          <a:prstGeom prst="roundRect">
            <a:avLst>
              <a:gd name="adj" fmla="val 7310"/>
            </a:avLst>
          </a:prstGeom>
          <a:noFill/>
          <a:ln w="38100">
            <a:solidFill>
              <a:srgbClr val="00B05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nSpc>
                <a:spcPct val="120000"/>
              </a:lnSpc>
            </a:pPr>
            <a:endParaRPr lang="en-US" altLang="vi-VN" sz="2200" dirty="0">
              <a:solidFill>
                <a:srgbClr val="FF0000"/>
              </a:solidFill>
              <a:cs typeface="Arial" panose="020B0604020202020204" pitchFamily="34" charset="0"/>
            </a:endParaRPr>
          </a:p>
        </p:txBody>
      </p:sp>
    </p:spTree>
    <p:extLst>
      <p:ext uri="{BB962C8B-B14F-4D97-AF65-F5344CB8AC3E}">
        <p14:creationId xmlns:p14="http://schemas.microsoft.com/office/powerpoint/2010/main" val="32649936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childTnLst>
                          </p:cTn>
                        </p:par>
                        <p:par>
                          <p:cTn id="8" fill="hold">
                            <p:stCondLst>
                              <p:cond delay="2000"/>
                            </p:stCondLst>
                            <p:childTnLst>
                              <p:par>
                                <p:cTn id="9" presetID="53" presetClass="entr" presetSubtype="16"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p:cTn id="11" dur="500" fill="hold"/>
                                        <p:tgtEl>
                                          <p:spTgt spid="2"/>
                                        </p:tgtEl>
                                        <p:attrNameLst>
                                          <p:attrName>ppt_w</p:attrName>
                                        </p:attrNameLst>
                                      </p:cBhvr>
                                      <p:tavLst>
                                        <p:tav tm="0">
                                          <p:val>
                                            <p:fltVal val="0"/>
                                          </p:val>
                                        </p:tav>
                                        <p:tav tm="100000">
                                          <p:val>
                                            <p:strVal val="#ppt_w"/>
                                          </p:val>
                                        </p:tav>
                                      </p:tavLst>
                                    </p:anim>
                                    <p:anim calcmode="lin" valueType="num">
                                      <p:cBhvr>
                                        <p:cTn id="12" dur="500" fill="hold"/>
                                        <p:tgtEl>
                                          <p:spTgt spid="2"/>
                                        </p:tgtEl>
                                        <p:attrNameLst>
                                          <p:attrName>ppt_h</p:attrName>
                                        </p:attrNameLst>
                                      </p:cBhvr>
                                      <p:tavLst>
                                        <p:tav tm="0">
                                          <p:val>
                                            <p:fltVal val="0"/>
                                          </p:val>
                                        </p:tav>
                                        <p:tav tm="100000">
                                          <p:val>
                                            <p:strVal val="#ppt_h"/>
                                          </p:val>
                                        </p:tav>
                                      </p:tavLst>
                                    </p:anim>
                                    <p:animEffect transition="in" filter="fade">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41851" y="477304"/>
            <a:ext cx="4460298" cy="33452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Rectangle 11"/>
          <p:cNvSpPr/>
          <p:nvPr/>
        </p:nvSpPr>
        <p:spPr>
          <a:xfrm>
            <a:off x="975727" y="3843310"/>
            <a:ext cx="7192546" cy="867930"/>
          </a:xfrm>
          <a:prstGeom prst="rect">
            <a:avLst/>
          </a:prstGeom>
        </p:spPr>
        <p:txBody>
          <a:bodyPr wrap="square">
            <a:spAutoFit/>
          </a:bodyPr>
          <a:lstStyle/>
          <a:p>
            <a:pPr algn="ctr">
              <a:lnSpc>
                <a:spcPct val="120000"/>
              </a:lnSpc>
            </a:pPr>
            <a:r>
              <a:rPr lang="vi-VN" sz="2100" dirty="0">
                <a:solidFill>
                  <a:srgbClr val="000099"/>
                </a:solidFill>
              </a:rPr>
              <a:t>Hiệp sĩ công nghệ thông tin </a:t>
            </a:r>
            <a:r>
              <a:rPr lang="vi-VN" sz="2100" b="1" dirty="0">
                <a:solidFill>
                  <a:srgbClr val="000099"/>
                </a:solidFill>
              </a:rPr>
              <a:t>Nguyễn Công Hùng</a:t>
            </a:r>
            <a:r>
              <a:rPr lang="vi-VN" sz="2100" dirty="0">
                <a:solidFill>
                  <a:srgbClr val="000099"/>
                </a:solidFill>
              </a:rPr>
              <a:t> mắc phải một căn bệnh khiến anh bị bại liệt toàn thân</a:t>
            </a:r>
            <a:endParaRPr lang="en-SG" sz="2100" dirty="0">
              <a:solidFill>
                <a:srgbClr val="000099"/>
              </a:solidFill>
            </a:endParaRPr>
          </a:p>
        </p:txBody>
      </p:sp>
      <p:pic>
        <p:nvPicPr>
          <p:cNvPr id="1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87671" y="509475"/>
            <a:ext cx="4558794" cy="30486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Rectangle 13"/>
          <p:cNvSpPr/>
          <p:nvPr/>
        </p:nvSpPr>
        <p:spPr>
          <a:xfrm>
            <a:off x="664167" y="3728211"/>
            <a:ext cx="7335981" cy="1015663"/>
          </a:xfrm>
          <a:prstGeom prst="rect">
            <a:avLst/>
          </a:prstGeom>
        </p:spPr>
        <p:txBody>
          <a:bodyPr wrap="square">
            <a:spAutoFit/>
          </a:bodyPr>
          <a:lstStyle/>
          <a:p>
            <a:pPr algn="ctr"/>
            <a:r>
              <a:rPr lang="vi-VN" sz="2000" dirty="0">
                <a:solidFill>
                  <a:srgbClr val="000099"/>
                </a:solidFill>
              </a:rPr>
              <a:t>Thương cha mẹ vất vả, bằng nghị lực cùng sự thông minh, năm 2003, anh đã</a:t>
            </a:r>
            <a:r>
              <a:rPr lang="vi-VN" sz="2000" b="1" dirty="0">
                <a:solidFill>
                  <a:srgbClr val="000099"/>
                </a:solidFill>
              </a:rPr>
              <a:t> thành lập Trung tâm Nghị lực sống </a:t>
            </a:r>
            <a:r>
              <a:rPr lang="vi-VN" sz="2000" dirty="0">
                <a:solidFill>
                  <a:srgbClr val="000099"/>
                </a:solidFill>
              </a:rPr>
              <a:t>nhằm dạy nghề và giới thiệu việc làm cho người khuyết tật.</a:t>
            </a:r>
            <a:endParaRPr lang="en-SG" sz="2000" dirty="0">
              <a:solidFill>
                <a:srgbClr val="000099"/>
              </a:solidFill>
            </a:endParaRPr>
          </a:p>
        </p:txBody>
      </p:sp>
    </p:spTree>
    <p:extLst>
      <p:ext uri="{BB962C8B-B14F-4D97-AF65-F5344CB8AC3E}">
        <p14:creationId xmlns:p14="http://schemas.microsoft.com/office/powerpoint/2010/main" val="41080543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down)">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xit" presetSubtype="21" fill="hold" nodeType="clickEffect">
                                  <p:stCondLst>
                                    <p:cond delay="0"/>
                                  </p:stCondLst>
                                  <p:childTnLst>
                                    <p:animEffect transition="out" filter="barn(inVertical)">
                                      <p:cBhvr>
                                        <p:cTn id="14" dur="500"/>
                                        <p:tgtEl>
                                          <p:spTgt spid="11"/>
                                        </p:tgtEl>
                                      </p:cBhvr>
                                    </p:animEffect>
                                    <p:set>
                                      <p:cBhvr>
                                        <p:cTn id="15" dur="1" fill="hold">
                                          <p:stCondLst>
                                            <p:cond delay="499"/>
                                          </p:stCondLst>
                                        </p:cTn>
                                        <p:tgtEl>
                                          <p:spTgt spid="11"/>
                                        </p:tgtEl>
                                        <p:attrNameLst>
                                          <p:attrName>style.visibility</p:attrName>
                                        </p:attrNameLst>
                                      </p:cBhvr>
                                      <p:to>
                                        <p:strVal val="hidden"/>
                                      </p:to>
                                    </p:set>
                                  </p:childTnLst>
                                </p:cTn>
                              </p:par>
                              <p:par>
                                <p:cTn id="16" presetID="16" presetClass="exit" presetSubtype="21" fill="hold" grpId="1" nodeType="withEffect">
                                  <p:stCondLst>
                                    <p:cond delay="0"/>
                                  </p:stCondLst>
                                  <p:childTnLst>
                                    <p:animEffect transition="out" filter="barn(inVertical)">
                                      <p:cBhvr>
                                        <p:cTn id="17" dur="500"/>
                                        <p:tgtEl>
                                          <p:spTgt spid="12"/>
                                        </p:tgtEl>
                                      </p:cBhvr>
                                    </p:animEffect>
                                    <p:set>
                                      <p:cBhvr>
                                        <p:cTn id="18" dur="1" fill="hold">
                                          <p:stCondLst>
                                            <p:cond delay="499"/>
                                          </p:stCondLst>
                                        </p:cTn>
                                        <p:tgtEl>
                                          <p:spTgt spid="12"/>
                                        </p:tgtEl>
                                        <p:attrNameLst>
                                          <p:attrName>style.visibility</p:attrName>
                                        </p:attrNameLst>
                                      </p:cBhvr>
                                      <p:to>
                                        <p:strVal val="hidden"/>
                                      </p:to>
                                    </p:set>
                                  </p:childTnLst>
                                </p:cTn>
                              </p:par>
                              <p:par>
                                <p:cTn id="19" presetID="22" presetClass="entr" presetSubtype="4"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wipe(down)">
                                      <p:cBhvr>
                                        <p:cTn id="21" dur="500"/>
                                        <p:tgtEl>
                                          <p:spTgt spid="13"/>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wipe(down)">
                                      <p:cBhvr>
                                        <p:cTn id="2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2" grpId="1"/>
      <p:bldP spid="14"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62546" y="464668"/>
            <a:ext cx="5818908" cy="32731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1171575" y="3737804"/>
            <a:ext cx="6800850" cy="937949"/>
          </a:xfrm>
          <a:prstGeom prst="rect">
            <a:avLst/>
          </a:prstGeom>
        </p:spPr>
        <p:txBody>
          <a:bodyPr wrap="square">
            <a:spAutoFit/>
          </a:bodyPr>
          <a:lstStyle/>
          <a:p>
            <a:pPr algn="ctr">
              <a:lnSpc>
                <a:spcPct val="120000"/>
              </a:lnSpc>
            </a:pPr>
            <a:r>
              <a:rPr lang="vi-VN" sz="2400" dirty="0">
                <a:solidFill>
                  <a:srgbClr val="000099"/>
                </a:solidFill>
              </a:rPr>
              <a:t>Bị mù từ khi lọt lòng mẹ, cậu bé Bùi Ngọc Thịnh đến với âm nhạc khi mới 6 tuổi.</a:t>
            </a:r>
            <a:endParaRPr lang="en-SG" sz="2400" dirty="0">
              <a:solidFill>
                <a:srgbClr val="000099"/>
              </a:solidFill>
            </a:endParaRPr>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22368" y="464668"/>
            <a:ext cx="4499264" cy="29976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p:cNvSpPr/>
          <p:nvPr/>
        </p:nvSpPr>
        <p:spPr>
          <a:xfrm>
            <a:off x="949469" y="3586260"/>
            <a:ext cx="7245061" cy="1081771"/>
          </a:xfrm>
          <a:prstGeom prst="rect">
            <a:avLst/>
          </a:prstGeom>
        </p:spPr>
        <p:txBody>
          <a:bodyPr wrap="square">
            <a:spAutoFit/>
          </a:bodyPr>
          <a:lstStyle/>
          <a:p>
            <a:pPr algn="ctr">
              <a:lnSpc>
                <a:spcPct val="110000"/>
              </a:lnSpc>
            </a:pPr>
            <a:r>
              <a:rPr lang="vi-VN" sz="2000" dirty="0">
                <a:solidFill>
                  <a:srgbClr val="000099"/>
                </a:solidFill>
              </a:rPr>
              <a:t>Năm 12 tuổi, Thịnh lập kỷ lục châu Á, là cậu bé mù chơi được nhiều nhạc cụ nhất (7 nhạc cụ). Đến nay, ở tuổi 14, kỷ lục gia này đã chinh phục được 12 loại nhạc cụ khác nhau.</a:t>
            </a:r>
            <a:endParaRPr lang="en-SG" sz="2000" dirty="0">
              <a:solidFill>
                <a:srgbClr val="000099"/>
              </a:solidFill>
            </a:endParaRPr>
          </a:p>
        </p:txBody>
      </p:sp>
    </p:spTree>
    <p:extLst>
      <p:ext uri="{BB962C8B-B14F-4D97-AF65-F5344CB8AC3E}">
        <p14:creationId xmlns:p14="http://schemas.microsoft.com/office/powerpoint/2010/main" val="2536700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xit" presetSubtype="21" fill="hold" nodeType="clickEffect">
                                  <p:stCondLst>
                                    <p:cond delay="0"/>
                                  </p:stCondLst>
                                  <p:childTnLst>
                                    <p:animEffect transition="out" filter="barn(inVertical)">
                                      <p:cBhvr>
                                        <p:cTn id="14" dur="500"/>
                                        <p:tgtEl>
                                          <p:spTgt spid="4"/>
                                        </p:tgtEl>
                                      </p:cBhvr>
                                    </p:animEffect>
                                    <p:set>
                                      <p:cBhvr>
                                        <p:cTn id="15" dur="1" fill="hold">
                                          <p:stCondLst>
                                            <p:cond delay="499"/>
                                          </p:stCondLst>
                                        </p:cTn>
                                        <p:tgtEl>
                                          <p:spTgt spid="4"/>
                                        </p:tgtEl>
                                        <p:attrNameLst>
                                          <p:attrName>style.visibility</p:attrName>
                                        </p:attrNameLst>
                                      </p:cBhvr>
                                      <p:to>
                                        <p:strVal val="hidden"/>
                                      </p:to>
                                    </p:set>
                                  </p:childTnLst>
                                </p:cTn>
                              </p:par>
                              <p:par>
                                <p:cTn id="16" presetID="16" presetClass="exit" presetSubtype="21" fill="hold" grpId="1" nodeType="withEffect">
                                  <p:stCondLst>
                                    <p:cond delay="0"/>
                                  </p:stCondLst>
                                  <p:childTnLst>
                                    <p:animEffect transition="out" filter="barn(inVertical)">
                                      <p:cBhvr>
                                        <p:cTn id="17" dur="500"/>
                                        <p:tgtEl>
                                          <p:spTgt spid="5"/>
                                        </p:tgtEl>
                                      </p:cBhvr>
                                    </p:animEffect>
                                    <p:set>
                                      <p:cBhvr>
                                        <p:cTn id="18" dur="1" fill="hold">
                                          <p:stCondLst>
                                            <p:cond delay="499"/>
                                          </p:stCondLst>
                                        </p:cTn>
                                        <p:tgtEl>
                                          <p:spTgt spid="5"/>
                                        </p:tgtEl>
                                        <p:attrNameLst>
                                          <p:attrName>style.visibility</p:attrName>
                                        </p:attrNameLst>
                                      </p:cBhvr>
                                      <p:to>
                                        <p:strVal val="hidden"/>
                                      </p:to>
                                    </p:set>
                                  </p:childTnLst>
                                </p:cTn>
                              </p:par>
                              <p:par>
                                <p:cTn id="19" presetID="22" presetClass="entr" presetSubtype="4" fill="hold"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down)">
                                      <p:cBhvr>
                                        <p:cTn id="21" dur="500"/>
                                        <p:tgtEl>
                                          <p:spTgt spid="6"/>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wipe(down)">
                                      <p:cBhvr>
                                        <p:cTn id="2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7"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任意多边形 53">
            <a:extLst>
              <a:ext uri="{FF2B5EF4-FFF2-40B4-BE49-F238E27FC236}">
                <a16:creationId xmlns:a16="http://schemas.microsoft.com/office/drawing/2014/main" id="{AE0D4B34-DA56-40B9-88F6-5DE1731A0FA4}"/>
              </a:ext>
            </a:extLst>
          </p:cNvPr>
          <p:cNvSpPr/>
          <p:nvPr/>
        </p:nvSpPr>
        <p:spPr>
          <a:xfrm>
            <a:off x="1" y="3887465"/>
            <a:ext cx="9143999" cy="1355679"/>
          </a:xfrm>
          <a:custGeom>
            <a:avLst/>
            <a:gdLst>
              <a:gd name="connsiteX0" fmla="*/ 12191999 w 12191999"/>
              <a:gd name="connsiteY0" fmla="*/ 0 h 2311729"/>
              <a:gd name="connsiteX1" fmla="*/ 12191999 w 12191999"/>
              <a:gd name="connsiteY1" fmla="*/ 2311729 h 2311729"/>
              <a:gd name="connsiteX2" fmla="*/ 0 w 12191999"/>
              <a:gd name="connsiteY2" fmla="*/ 2311729 h 2311729"/>
              <a:gd name="connsiteX3" fmla="*/ 0 w 12191999"/>
              <a:gd name="connsiteY3" fmla="*/ 2020458 h 2311729"/>
              <a:gd name="connsiteX4" fmla="*/ 0 w 12191999"/>
              <a:gd name="connsiteY4" fmla="*/ 237172 h 2311729"/>
              <a:gd name="connsiteX5" fmla="*/ 63480 w 12191999"/>
              <a:gd name="connsiteY5" fmla="*/ 213939 h 2311729"/>
              <a:gd name="connsiteX6" fmla="*/ 348343 w 12191999"/>
              <a:gd name="connsiteY6" fmla="*/ 170871 h 2311729"/>
              <a:gd name="connsiteX7" fmla="*/ 1306287 w 12191999"/>
              <a:gd name="connsiteY7" fmla="*/ 1128815 h 2311729"/>
              <a:gd name="connsiteX8" fmla="*/ 1286825 w 12191999"/>
              <a:gd name="connsiteY8" fmla="*/ 1321874 h 2311729"/>
              <a:gd name="connsiteX9" fmla="*/ 1256605 w 12191999"/>
              <a:gd name="connsiteY9" fmla="*/ 1419229 h 2311729"/>
              <a:gd name="connsiteX10" fmla="*/ 1344679 w 12191999"/>
              <a:gd name="connsiteY10" fmla="*/ 1371424 h 2311729"/>
              <a:gd name="connsiteX11" fmla="*/ 1683656 w 12191999"/>
              <a:gd name="connsiteY11" fmla="*/ 1302987 h 2311729"/>
              <a:gd name="connsiteX12" fmla="*/ 2299446 w 12191999"/>
              <a:gd name="connsiteY12" fmla="*/ 1558056 h 2311729"/>
              <a:gd name="connsiteX13" fmla="*/ 2381189 w 12191999"/>
              <a:gd name="connsiteY13" fmla="*/ 1657129 h 2311729"/>
              <a:gd name="connsiteX14" fmla="*/ 2427737 w 12191999"/>
              <a:gd name="connsiteY14" fmla="*/ 1596410 h 2311729"/>
              <a:gd name="connsiteX15" fmla="*/ 3069771 w 12191999"/>
              <a:gd name="connsiteY15" fmla="*/ 1302987 h 2311729"/>
              <a:gd name="connsiteX16" fmla="*/ 3544503 w 12191999"/>
              <a:gd name="connsiteY16" fmla="*/ 1447998 h 2311729"/>
              <a:gd name="connsiteX17" fmla="*/ 3657745 w 12191999"/>
              <a:gd name="connsiteY17" fmla="*/ 1541431 h 2311729"/>
              <a:gd name="connsiteX18" fmla="*/ 3713651 w 12191999"/>
              <a:gd name="connsiteY18" fmla="*/ 1519404 h 2311729"/>
              <a:gd name="connsiteX19" fmla="*/ 3897086 w 12191999"/>
              <a:gd name="connsiteY19" fmla="*/ 1491671 h 2311729"/>
              <a:gd name="connsiteX20" fmla="*/ 4241977 w 12191999"/>
              <a:gd name="connsiteY20" fmla="*/ 1597020 h 2311729"/>
              <a:gd name="connsiteX21" fmla="*/ 4317999 w 12191999"/>
              <a:gd name="connsiteY21" fmla="*/ 1659743 h 2311729"/>
              <a:gd name="connsiteX22" fmla="*/ 4359994 w 12191999"/>
              <a:gd name="connsiteY22" fmla="*/ 1582372 h 2311729"/>
              <a:gd name="connsiteX23" fmla="*/ 5021945 w 12191999"/>
              <a:gd name="connsiteY23" fmla="*/ 1230415 h 2311729"/>
              <a:gd name="connsiteX24" fmla="*/ 5757498 w 12191999"/>
              <a:gd name="connsiteY24" fmla="*/ 1717972 h 2311729"/>
              <a:gd name="connsiteX25" fmla="*/ 5775109 w 12191999"/>
              <a:gd name="connsiteY25" fmla="*/ 1774705 h 2311729"/>
              <a:gd name="connsiteX26" fmla="*/ 5877396 w 12191999"/>
              <a:gd name="connsiteY26" fmla="*/ 1742952 h 2311729"/>
              <a:gd name="connsiteX27" fmla="*/ 5994403 w 12191999"/>
              <a:gd name="connsiteY27" fmla="*/ 1731157 h 2311729"/>
              <a:gd name="connsiteX28" fmla="*/ 6319003 w 12191999"/>
              <a:gd name="connsiteY28" fmla="*/ 1830310 h 2311729"/>
              <a:gd name="connsiteX29" fmla="*/ 6349718 w 12191999"/>
              <a:gd name="connsiteY29" fmla="*/ 1855653 h 2311729"/>
              <a:gd name="connsiteX30" fmla="*/ 6372196 w 12191999"/>
              <a:gd name="connsiteY30" fmla="*/ 1783240 h 2311729"/>
              <a:gd name="connsiteX31" fmla="*/ 7228113 w 12191999"/>
              <a:gd name="connsiteY31" fmla="*/ 1215901 h 2311729"/>
              <a:gd name="connsiteX32" fmla="*/ 7884955 w 12191999"/>
              <a:gd name="connsiteY32" fmla="*/ 1487974 h 2311729"/>
              <a:gd name="connsiteX33" fmla="*/ 7933395 w 12191999"/>
              <a:gd name="connsiteY33" fmla="*/ 1546684 h 2311729"/>
              <a:gd name="connsiteX34" fmla="*/ 8036368 w 12191999"/>
              <a:gd name="connsiteY34" fmla="*/ 1487498 h 2311729"/>
              <a:gd name="connsiteX35" fmla="*/ 8432799 w 12191999"/>
              <a:gd name="connsiteY35" fmla="*/ 1397328 h 2311729"/>
              <a:gd name="connsiteX36" fmla="*/ 9191035 w 12191999"/>
              <a:gd name="connsiteY36" fmla="*/ 1800479 h 2311729"/>
              <a:gd name="connsiteX37" fmla="*/ 9210518 w 12191999"/>
              <a:gd name="connsiteY37" fmla="*/ 1836373 h 2311729"/>
              <a:gd name="connsiteX38" fmla="*/ 9258709 w 12191999"/>
              <a:gd name="connsiteY38" fmla="*/ 1810216 h 2311729"/>
              <a:gd name="connsiteX39" fmla="*/ 9470570 w 12191999"/>
              <a:gd name="connsiteY39" fmla="*/ 1767443 h 2311729"/>
              <a:gd name="connsiteX40" fmla="*/ 9682431 w 12191999"/>
              <a:gd name="connsiteY40" fmla="*/ 1810216 h 2311729"/>
              <a:gd name="connsiteX41" fmla="*/ 9768141 w 12191999"/>
              <a:gd name="connsiteY41" fmla="*/ 1856738 h 2311729"/>
              <a:gd name="connsiteX42" fmla="*/ 9791010 w 12191999"/>
              <a:gd name="connsiteY42" fmla="*/ 1783067 h 2311729"/>
              <a:gd name="connsiteX43" fmla="*/ 10570028 w 12191999"/>
              <a:gd name="connsiteY43" fmla="*/ 1266699 h 2311729"/>
              <a:gd name="connsiteX44" fmla="*/ 10821441 w 12191999"/>
              <a:gd name="connsiteY44" fmla="*/ 1304709 h 2311729"/>
              <a:gd name="connsiteX45" fmla="*/ 10893902 w 12191999"/>
              <a:gd name="connsiteY45" fmla="*/ 1333259 h 2311729"/>
              <a:gd name="connsiteX46" fmla="*/ 10916253 w 12191999"/>
              <a:gd name="connsiteY46" fmla="*/ 1261255 h 2311729"/>
              <a:gd name="connsiteX47" fmla="*/ 11444514 w 12191999"/>
              <a:gd name="connsiteY47" fmla="*/ 911100 h 2311729"/>
              <a:gd name="connsiteX48" fmla="*/ 11446790 w 12191999"/>
              <a:gd name="connsiteY48" fmla="*/ 911330 h 2311729"/>
              <a:gd name="connsiteX49" fmla="*/ 11437256 w 12191999"/>
              <a:gd name="connsiteY49" fmla="*/ 816759 h 2311729"/>
              <a:gd name="connsiteX50" fmla="*/ 12173467 w 12191999"/>
              <a:gd name="connsiteY50" fmla="*/ 936 h 2311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2191999" h="2311729">
                <a:moveTo>
                  <a:pt x="12191999" y="0"/>
                </a:moveTo>
                <a:lnTo>
                  <a:pt x="12191999" y="2311729"/>
                </a:lnTo>
                <a:lnTo>
                  <a:pt x="0" y="2311729"/>
                </a:lnTo>
                <a:lnTo>
                  <a:pt x="0" y="2020458"/>
                </a:lnTo>
                <a:lnTo>
                  <a:pt x="0" y="237172"/>
                </a:lnTo>
                <a:lnTo>
                  <a:pt x="63480" y="213939"/>
                </a:lnTo>
                <a:cubicBezTo>
                  <a:pt x="153468" y="185949"/>
                  <a:pt x="249145" y="170871"/>
                  <a:pt x="348343" y="170871"/>
                </a:cubicBezTo>
                <a:cubicBezTo>
                  <a:pt x="877401" y="170871"/>
                  <a:pt x="1306287" y="599757"/>
                  <a:pt x="1306287" y="1128815"/>
                </a:cubicBezTo>
                <a:cubicBezTo>
                  <a:pt x="1306287" y="1194948"/>
                  <a:pt x="1299586" y="1259515"/>
                  <a:pt x="1286825" y="1321874"/>
                </a:cubicBezTo>
                <a:lnTo>
                  <a:pt x="1256605" y="1419229"/>
                </a:lnTo>
                <a:lnTo>
                  <a:pt x="1344679" y="1371424"/>
                </a:lnTo>
                <a:cubicBezTo>
                  <a:pt x="1448867" y="1327356"/>
                  <a:pt x="1563416" y="1302987"/>
                  <a:pt x="1683656" y="1302987"/>
                </a:cubicBezTo>
                <a:cubicBezTo>
                  <a:pt x="1924137" y="1302987"/>
                  <a:pt x="2141852" y="1400461"/>
                  <a:pt x="2299446" y="1558056"/>
                </a:cubicBezTo>
                <a:lnTo>
                  <a:pt x="2381189" y="1657129"/>
                </a:lnTo>
                <a:lnTo>
                  <a:pt x="2427737" y="1596410"/>
                </a:lnTo>
                <a:cubicBezTo>
                  <a:pt x="2583425" y="1416679"/>
                  <a:pt x="2813321" y="1302987"/>
                  <a:pt x="3069771" y="1302987"/>
                </a:cubicBezTo>
                <a:cubicBezTo>
                  <a:pt x="3245622" y="1302987"/>
                  <a:pt x="3408987" y="1356446"/>
                  <a:pt x="3544503" y="1447998"/>
                </a:cubicBezTo>
                <a:lnTo>
                  <a:pt x="3657745" y="1541431"/>
                </a:lnTo>
                <a:lnTo>
                  <a:pt x="3713651" y="1519404"/>
                </a:lnTo>
                <a:cubicBezTo>
                  <a:pt x="3771598" y="1501381"/>
                  <a:pt x="3833208" y="1491671"/>
                  <a:pt x="3897086" y="1491671"/>
                </a:cubicBezTo>
                <a:cubicBezTo>
                  <a:pt x="4024841" y="1491671"/>
                  <a:pt x="4143526" y="1530508"/>
                  <a:pt x="4241977" y="1597020"/>
                </a:cubicBezTo>
                <a:lnTo>
                  <a:pt x="4317999" y="1659743"/>
                </a:lnTo>
                <a:lnTo>
                  <a:pt x="4359994" y="1582372"/>
                </a:lnTo>
                <a:cubicBezTo>
                  <a:pt x="4503453" y="1370026"/>
                  <a:pt x="4746395" y="1230415"/>
                  <a:pt x="5021945" y="1230415"/>
                </a:cubicBezTo>
                <a:cubicBezTo>
                  <a:pt x="5352605" y="1230415"/>
                  <a:pt x="5636309" y="1431455"/>
                  <a:pt x="5757498" y="1717972"/>
                </a:cubicBezTo>
                <a:lnTo>
                  <a:pt x="5775109" y="1774705"/>
                </a:lnTo>
                <a:lnTo>
                  <a:pt x="5877396" y="1742952"/>
                </a:lnTo>
                <a:cubicBezTo>
                  <a:pt x="5915189" y="1735219"/>
                  <a:pt x="5954321" y="1731157"/>
                  <a:pt x="5994403" y="1731157"/>
                </a:cubicBezTo>
                <a:cubicBezTo>
                  <a:pt x="6114640" y="1731157"/>
                  <a:pt x="6226343" y="1767710"/>
                  <a:pt x="6319003" y="1830310"/>
                </a:cubicBezTo>
                <a:lnTo>
                  <a:pt x="6349718" y="1855653"/>
                </a:lnTo>
                <a:lnTo>
                  <a:pt x="6372196" y="1783240"/>
                </a:lnTo>
                <a:cubicBezTo>
                  <a:pt x="6513213" y="1449839"/>
                  <a:pt x="6843343" y="1215901"/>
                  <a:pt x="7228113" y="1215901"/>
                </a:cubicBezTo>
                <a:cubicBezTo>
                  <a:pt x="7484626" y="1215901"/>
                  <a:pt x="7716855" y="1319874"/>
                  <a:pt x="7884955" y="1487974"/>
                </a:cubicBezTo>
                <a:lnTo>
                  <a:pt x="7933395" y="1546684"/>
                </a:lnTo>
                <a:lnTo>
                  <a:pt x="8036368" y="1487498"/>
                </a:lnTo>
                <a:cubicBezTo>
                  <a:pt x="8156294" y="1429711"/>
                  <a:pt x="8290765" y="1397328"/>
                  <a:pt x="8432799" y="1397328"/>
                </a:cubicBezTo>
                <a:cubicBezTo>
                  <a:pt x="8748430" y="1397328"/>
                  <a:pt x="9026710" y="1557246"/>
                  <a:pt x="9191035" y="1800479"/>
                </a:cubicBezTo>
                <a:lnTo>
                  <a:pt x="9210518" y="1836373"/>
                </a:lnTo>
                <a:lnTo>
                  <a:pt x="9258709" y="1810216"/>
                </a:lnTo>
                <a:cubicBezTo>
                  <a:pt x="9323827" y="1782674"/>
                  <a:pt x="9395420" y="1767443"/>
                  <a:pt x="9470570" y="1767443"/>
                </a:cubicBezTo>
                <a:cubicBezTo>
                  <a:pt x="9545720" y="1767443"/>
                  <a:pt x="9617313" y="1782674"/>
                  <a:pt x="9682431" y="1810216"/>
                </a:cubicBezTo>
                <a:lnTo>
                  <a:pt x="9768141" y="1856738"/>
                </a:lnTo>
                <a:lnTo>
                  <a:pt x="9791010" y="1783067"/>
                </a:lnTo>
                <a:cubicBezTo>
                  <a:pt x="9919358" y="1479619"/>
                  <a:pt x="10219827" y="1266699"/>
                  <a:pt x="10570028" y="1266699"/>
                </a:cubicBezTo>
                <a:cubicBezTo>
                  <a:pt x="10657578" y="1266699"/>
                  <a:pt x="10742020" y="1280007"/>
                  <a:pt x="10821441" y="1304709"/>
                </a:cubicBezTo>
                <a:lnTo>
                  <a:pt x="10893902" y="1333259"/>
                </a:lnTo>
                <a:lnTo>
                  <a:pt x="10916253" y="1261255"/>
                </a:lnTo>
                <a:cubicBezTo>
                  <a:pt x="11003287" y="1055484"/>
                  <a:pt x="11207039" y="911100"/>
                  <a:pt x="11444514" y="911100"/>
                </a:cubicBezTo>
                <a:lnTo>
                  <a:pt x="11446790" y="911330"/>
                </a:lnTo>
                <a:lnTo>
                  <a:pt x="11437256" y="816759"/>
                </a:lnTo>
                <a:cubicBezTo>
                  <a:pt x="11437256" y="392161"/>
                  <a:pt x="11759948" y="42931"/>
                  <a:pt x="12173467" y="936"/>
                </a:cubicBezTo>
                <a:close/>
              </a:path>
            </a:pathLst>
          </a:custGeom>
          <a:solidFill>
            <a:schemeClr val="bg1"/>
          </a:solidFill>
          <a:ln w="28575">
            <a:noFill/>
          </a:ln>
          <a:effectLst>
            <a:innerShdw blurRad="266700" dist="139700" dir="16200000">
              <a:srgbClr val="18ACCA">
                <a:alpha val="3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a:latin typeface="inpin heiti" panose="00000500000000000000" pitchFamily="2" charset="-122"/>
              <a:ea typeface="inpin heiti" panose="00000500000000000000" pitchFamily="2" charset="-122"/>
              <a:sym typeface="inpin heiti" panose="00000500000000000000" pitchFamily="2" charset="-122"/>
            </a:endParaRPr>
          </a:p>
        </p:txBody>
      </p:sp>
      <p:grpSp>
        <p:nvGrpSpPr>
          <p:cNvPr id="2" name="Group 1">
            <a:extLst>
              <a:ext uri="{FF2B5EF4-FFF2-40B4-BE49-F238E27FC236}">
                <a16:creationId xmlns:a16="http://schemas.microsoft.com/office/drawing/2014/main" id="{DC5E05FE-8C8A-45E4-9C74-6369D87EF46C}"/>
              </a:ext>
            </a:extLst>
          </p:cNvPr>
          <p:cNvGrpSpPr/>
          <p:nvPr/>
        </p:nvGrpSpPr>
        <p:grpSpPr>
          <a:xfrm>
            <a:off x="2997137" y="207724"/>
            <a:ext cx="3149727" cy="804960"/>
            <a:chOff x="2590800" y="77338"/>
            <a:chExt cx="4199636" cy="1073281"/>
          </a:xfrm>
        </p:grpSpPr>
        <p:sp>
          <p:nvSpPr>
            <p:cNvPr id="3" name="Rectangle: Rounded Corners 2">
              <a:hlinkClick r:id="rId2" action="ppaction://hlinksldjump"/>
              <a:extLst>
                <a:ext uri="{FF2B5EF4-FFF2-40B4-BE49-F238E27FC236}">
                  <a16:creationId xmlns:a16="http://schemas.microsoft.com/office/drawing/2014/main" id="{3EF01F8F-9994-438F-8AB3-EEF67519CDAF}"/>
                </a:ext>
              </a:extLst>
            </p:cNvPr>
            <p:cNvSpPr/>
            <p:nvPr/>
          </p:nvSpPr>
          <p:spPr>
            <a:xfrm>
              <a:off x="2590800" y="141445"/>
              <a:ext cx="4199636" cy="1009174"/>
            </a:xfrm>
            <a:prstGeom prst="roundRect">
              <a:avLst>
                <a:gd name="adj" fmla="val 36558"/>
              </a:avLst>
            </a:prstGeom>
            <a:solidFill>
              <a:srgbClr val="FFFEF1"/>
            </a:solidFill>
            <a:ln w="41275">
              <a:solidFill>
                <a:srgbClr val="15C6D9"/>
              </a:solidFill>
            </a:ln>
            <a:effectLst>
              <a:glow rad="63500">
                <a:schemeClr val="accent4">
                  <a:satMod val="175000"/>
                  <a:alpha val="40000"/>
                </a:schemeClr>
              </a:glow>
            </a:effectLst>
          </p:spPr>
          <p:txBody>
            <a:bodyPr wrap="square" rtlCol="0">
              <a:spAutoFit/>
            </a:bodyPr>
            <a:lstStyle/>
            <a:p>
              <a:endParaRPr lang="en-US" sz="3300">
                <a:solidFill>
                  <a:schemeClr val="tx1"/>
                </a:solidFill>
                <a:latin typeface="UTM Edwardian" panose="02040603050506020204" pitchFamily="18" charset="0"/>
                <a:ea typeface="南构日漫风" panose="03000509000000000000" pitchFamily="65" charset="-122"/>
                <a:cs typeface="Times New Roman" panose="02020603050405020304" pitchFamily="18" charset="0"/>
              </a:endParaRPr>
            </a:p>
          </p:txBody>
        </p:sp>
        <p:sp>
          <p:nvSpPr>
            <p:cNvPr id="4" name="TextBox 3">
              <a:hlinkClick r:id="rId3" action="ppaction://hlinksldjump"/>
              <a:extLst>
                <a:ext uri="{FF2B5EF4-FFF2-40B4-BE49-F238E27FC236}">
                  <a16:creationId xmlns:a16="http://schemas.microsoft.com/office/drawing/2014/main" id="{8A2FBB30-40FC-469B-84D6-79EABC692845}"/>
                </a:ext>
              </a:extLst>
            </p:cNvPr>
            <p:cNvSpPr txBox="1"/>
            <p:nvPr/>
          </p:nvSpPr>
          <p:spPr>
            <a:xfrm>
              <a:off x="2607475" y="77338"/>
              <a:ext cx="4170137" cy="1046441"/>
            </a:xfrm>
            <a:prstGeom prst="rect">
              <a:avLst/>
            </a:prstGeom>
            <a:noFill/>
            <a:ln>
              <a:noFill/>
            </a:ln>
          </p:spPr>
          <p:txBody>
            <a:bodyPr wrap="square">
              <a:spAutoFit/>
            </a:bodyPr>
            <a:lstStyle/>
            <a:p>
              <a:pPr algn="ctr"/>
              <a:r>
                <a:rPr lang="en-US" altLang="zh-CN" sz="4500" b="1">
                  <a:solidFill>
                    <a:srgbClr val="15C6D9"/>
                  </a:solidFill>
                  <a:latin typeface="Times New Roman" panose="02020603050405020304" pitchFamily="18" charset="0"/>
                  <a:ea typeface="南构日漫风" panose="03000509000000000000" pitchFamily="65" charset="-122"/>
                  <a:cs typeface="Times New Roman" panose="02020603050405020304" pitchFamily="18" charset="0"/>
                </a:rPr>
                <a:t>Dặn dò</a:t>
              </a:r>
            </a:p>
          </p:txBody>
        </p:sp>
      </p:grpSp>
      <p:pic>
        <p:nvPicPr>
          <p:cNvPr id="5" name="Picture 4">
            <a:extLst>
              <a:ext uri="{FF2B5EF4-FFF2-40B4-BE49-F238E27FC236}">
                <a16:creationId xmlns:a16="http://schemas.microsoft.com/office/drawing/2014/main" id="{544BE502-3450-4B04-8C2B-06BEF48F40BC}"/>
              </a:ext>
            </a:extLst>
          </p:cNvPr>
          <p:cNvPicPr>
            <a:picLocks noChangeAspect="1"/>
          </p:cNvPicPr>
          <p:nvPr/>
        </p:nvPicPr>
        <p:blipFill rotWithShape="1">
          <a:blip r:embed="rId4">
            <a:extLst>
              <a:ext uri="{BEBA8EAE-BF5A-486C-A8C5-ECC9F3942E4B}">
                <a14:imgProps xmlns:a14="http://schemas.microsoft.com/office/drawing/2010/main">
                  <a14:imgLayer r:embed="rId5">
                    <a14:imgEffect>
                      <a14:artisticTexturizer/>
                    </a14:imgEffect>
                  </a14:imgLayer>
                </a14:imgProps>
              </a:ext>
            </a:extLst>
          </a:blip>
          <a:srcRect l="24361" t="33915" r="32403" b="24391"/>
          <a:stretch>
            <a:fillRect/>
          </a:stretch>
        </p:blipFill>
        <p:spPr>
          <a:xfrm flipH="1">
            <a:off x="4334485" y="2571751"/>
            <a:ext cx="4601006" cy="2364026"/>
          </a:xfrm>
          <a:prstGeom prst="rect">
            <a:avLst/>
          </a:prstGeom>
        </p:spPr>
      </p:pic>
      <p:pic>
        <p:nvPicPr>
          <p:cNvPr id="6" name="Picture 5">
            <a:extLst>
              <a:ext uri="{FF2B5EF4-FFF2-40B4-BE49-F238E27FC236}">
                <a16:creationId xmlns:a16="http://schemas.microsoft.com/office/drawing/2014/main" id="{A34165A4-F885-49C7-9AD1-B66806E75A2F}"/>
              </a:ext>
            </a:extLst>
          </p:cNvPr>
          <p:cNvPicPr>
            <a:picLocks noChangeAspect="1"/>
          </p:cNvPicPr>
          <p:nvPr/>
        </p:nvPicPr>
        <p:blipFill rotWithShape="1">
          <a:blip r:embed="rId4">
            <a:extLst>
              <a:ext uri="{BEBA8EAE-BF5A-486C-A8C5-ECC9F3942E4B}">
                <a14:imgProps xmlns:a14="http://schemas.microsoft.com/office/drawing/2010/main">
                  <a14:imgLayer r:embed="rId6">
                    <a14:imgEffect>
                      <a14:artisticTexturizer/>
                    </a14:imgEffect>
                  </a14:imgLayer>
                </a14:imgProps>
              </a:ext>
            </a:extLst>
          </a:blip>
          <a:srcRect l="24361" t="33915" r="32403" b="24391"/>
          <a:stretch>
            <a:fillRect/>
          </a:stretch>
        </p:blipFill>
        <p:spPr>
          <a:xfrm flipH="1">
            <a:off x="0" y="748998"/>
            <a:ext cx="5250060" cy="2730976"/>
          </a:xfrm>
          <a:prstGeom prst="rect">
            <a:avLst/>
          </a:prstGeom>
        </p:spPr>
      </p:pic>
      <p:sp>
        <p:nvSpPr>
          <p:cNvPr id="7" name="Google Shape;323;p15">
            <a:extLst>
              <a:ext uri="{FF2B5EF4-FFF2-40B4-BE49-F238E27FC236}">
                <a16:creationId xmlns:a16="http://schemas.microsoft.com/office/drawing/2014/main" id="{5E8E39BD-EF99-42AD-A6B3-BD60B3E8F5BD}"/>
              </a:ext>
            </a:extLst>
          </p:cNvPr>
          <p:cNvSpPr txBox="1"/>
          <p:nvPr/>
        </p:nvSpPr>
        <p:spPr>
          <a:xfrm>
            <a:off x="672398" y="1899791"/>
            <a:ext cx="3662087" cy="1315715"/>
          </a:xfrm>
          <a:prstGeom prst="rect">
            <a:avLst/>
          </a:prstGeom>
          <a:noFill/>
          <a:ln>
            <a:noFill/>
          </a:ln>
        </p:spPr>
        <p:txBody>
          <a:bodyPr spcFirstLastPara="1" wrap="square" lIns="68569" tIns="34275" rIns="68569" bIns="34275"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ctr"/>
            <a:r>
              <a:rPr lang="en-US" sz="4050" b="1" dirty="0">
                <a:solidFill>
                  <a:schemeClr val="dk1"/>
                </a:solidFill>
                <a:latin typeface="Times New Roman" panose="02020603050405020304" pitchFamily="18" charset="0"/>
                <a:ea typeface="Cambria" panose="02040503050406030204"/>
                <a:cs typeface="Times New Roman" panose="02020603050405020304" pitchFamily="18" charset="0"/>
                <a:sym typeface="Cambria" panose="02040503050406030204"/>
              </a:rPr>
              <a:t>Làm bài vào vở BT Tiếng Việt.</a:t>
            </a:r>
            <a:endParaRPr sz="4050" dirty="0">
              <a:solidFill>
                <a:schemeClr val="dk1"/>
              </a:solidFill>
              <a:latin typeface="Times New Roman" panose="02020603050405020304" pitchFamily="18" charset="0"/>
              <a:ea typeface="Cambria" panose="02040503050406030204"/>
              <a:cs typeface="Times New Roman" panose="02020603050405020304" pitchFamily="18" charset="0"/>
              <a:sym typeface="Cambria" panose="02040503050406030204"/>
            </a:endParaRPr>
          </a:p>
        </p:txBody>
      </p:sp>
      <p:sp>
        <p:nvSpPr>
          <p:cNvPr id="8" name="Google Shape;323;p15">
            <a:extLst>
              <a:ext uri="{FF2B5EF4-FFF2-40B4-BE49-F238E27FC236}">
                <a16:creationId xmlns:a16="http://schemas.microsoft.com/office/drawing/2014/main" id="{8A2E5EEE-BB21-4517-83E4-D4F666963888}"/>
              </a:ext>
            </a:extLst>
          </p:cNvPr>
          <p:cNvSpPr txBox="1"/>
          <p:nvPr/>
        </p:nvSpPr>
        <p:spPr>
          <a:xfrm>
            <a:off x="4914283" y="3479974"/>
            <a:ext cx="3178157" cy="1315715"/>
          </a:xfrm>
          <a:prstGeom prst="rect">
            <a:avLst/>
          </a:prstGeom>
          <a:noFill/>
          <a:ln>
            <a:noFill/>
          </a:ln>
        </p:spPr>
        <p:txBody>
          <a:bodyPr spcFirstLastPara="1" wrap="square" lIns="68569" tIns="34275" rIns="68569" bIns="34275"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ctr"/>
            <a:r>
              <a:rPr lang="en-US" sz="4050" b="1" dirty="0">
                <a:solidFill>
                  <a:schemeClr val="dk1"/>
                </a:solidFill>
                <a:latin typeface="Times New Roman" panose="02020603050405020304" pitchFamily="18" charset="0"/>
                <a:ea typeface="Cambria" panose="02040503050406030204"/>
                <a:cs typeface="Times New Roman" panose="02020603050405020304" pitchFamily="18" charset="0"/>
                <a:sym typeface="Cambria" panose="02040503050406030204"/>
              </a:rPr>
              <a:t>Chuẩn bị bài tiếp theo.</a:t>
            </a:r>
            <a:endParaRPr sz="4050" b="1" dirty="0">
              <a:solidFill>
                <a:schemeClr val="dk1"/>
              </a:solidFill>
              <a:latin typeface="Times New Roman" panose="02020603050405020304" pitchFamily="18" charset="0"/>
              <a:ea typeface="Cambria" panose="02040503050406030204"/>
              <a:cs typeface="Times New Roman" panose="02020603050405020304" pitchFamily="18" charset="0"/>
              <a:sym typeface="Cambria" panose="02040503050406030204"/>
            </a:endParaRPr>
          </a:p>
        </p:txBody>
      </p:sp>
      <p:pic>
        <p:nvPicPr>
          <p:cNvPr id="9" name="Picture 8">
            <a:extLst>
              <a:ext uri="{FF2B5EF4-FFF2-40B4-BE49-F238E27FC236}">
                <a16:creationId xmlns:a16="http://schemas.microsoft.com/office/drawing/2014/main" id="{DCE5D053-C393-401A-A030-132968D991F9}"/>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9369" b="89817" l="9752" r="92553">
                        <a14:foregroundMark x1="56028" y1="27902" x2="83333" y2="30957"/>
                        <a14:foregroundMark x1="57979" y1="23218" x2="76064" y2="31365"/>
                        <a14:foregroundMark x1="65426" y1="14053" x2="73582" y2="26884"/>
                        <a14:foregroundMark x1="73582" y1="26884" x2="78723" y2="28717"/>
                        <a14:foregroundMark x1="54078" y1="31365" x2="57624" y2="81263"/>
                        <a14:foregroundMark x1="63298" y1="44807" x2="60993" y2="89613"/>
                        <a14:foregroundMark x1="66312" y1="12627" x2="66312" y2="12627"/>
                        <a14:foregroundMark x1="66312" y1="12627" x2="90248" y2="32383"/>
                        <a14:foregroundMark x1="30496" y1="22200" x2="30674" y2="63136"/>
                        <a14:foregroundMark x1="35284" y1="17515" x2="35284" y2="50509"/>
                        <a14:foregroundMark x1="35816" y1="25255" x2="41844" y2="27495"/>
                        <a14:foregroundMark x1="25000" y1="14257" x2="35816" y2="12831"/>
                        <a14:foregroundMark x1="35816" y1="12831" x2="35816" y2="12831"/>
                        <a14:foregroundMark x1="26418" y1="9776" x2="32624" y2="9980"/>
                        <a14:foregroundMark x1="29610" y1="9980" x2="37589" y2="9572"/>
                        <a14:foregroundMark x1="37589" y1="9572" x2="37589" y2="9572"/>
                        <a14:foregroundMark x1="11170" y1="15682" x2="11170" y2="15682"/>
                        <a14:foregroundMark x1="11702" y1="18330" x2="11702" y2="18330"/>
                        <a14:foregroundMark x1="13830" y1="17515" x2="13830" y2="17515"/>
                        <a14:foregroundMark x1="28723" y1="24644" x2="28723" y2="24644"/>
                        <a14:foregroundMark x1="22518" y1="81466" x2="22518" y2="81466"/>
                        <a14:foregroundMark x1="22163" y1="83096" x2="22163" y2="83096"/>
                        <a14:foregroundMark x1="22163" y1="83096" x2="22163" y2="83096"/>
                        <a14:foregroundMark x1="21454" y1="82892" x2="21454" y2="82892"/>
                        <a14:foregroundMark x1="21099" y1="82892" x2="21099" y2="82892"/>
                        <a14:foregroundMark x1="92553" y1="35234" x2="92553" y2="35234"/>
                        <a14:foregroundMark x1="53723" y1="26884" x2="53723" y2="26884"/>
                        <a14:foregroundMark x1="53901" y1="22607" x2="53901" y2="22607"/>
                        <a14:foregroundMark x1="55496" y1="21589" x2="55496" y2="21589"/>
                        <a14:foregroundMark x1="52482" y1="30346" x2="49468" y2="41344"/>
                        <a14:foregroundMark x1="54965" y1="22607" x2="54965" y2="22607"/>
                        <a14:foregroundMark x1="43393" y1="83503" x2="43262" y2="84318"/>
                        <a14:foregroundMark x1="43491" y1="82892" x2="43393" y2="83503"/>
                        <a14:foregroundMark x1="43950" y1="80041" x2="43491" y2="82892"/>
                        <a14:foregroundMark x1="44737" y1="75153" x2="43950" y2="80041"/>
                        <a14:foregroundMark x1="51950" y1="30346" x2="44737" y2="75153"/>
                        <a14:foregroundMark x1="38298" y1="83503" x2="39716" y2="83707"/>
                        <a14:backgroundMark x1="42376" y1="75153" x2="42376" y2="75153"/>
                        <a14:backgroundMark x1="42376" y1="82892" x2="42376" y2="82892"/>
                        <a14:backgroundMark x1="43440" y1="83503" x2="43440" y2="83503"/>
                      </a14:backgroundRemoval>
                    </a14:imgEffect>
                    <a14:imgEffect>
                      <a14:saturation sat="200000"/>
                    </a14:imgEffect>
                  </a14:imgLayer>
                </a14:imgProps>
              </a:ext>
              <a:ext uri="{28A0092B-C50C-407E-A947-70E740481C1C}">
                <a14:useLocalDpi xmlns:a14="http://schemas.microsoft.com/office/drawing/2010/main" val="0"/>
              </a:ext>
            </a:extLst>
          </a:blip>
          <a:srcRect/>
          <a:stretch/>
        </p:blipFill>
        <p:spPr>
          <a:xfrm>
            <a:off x="-28694" y="-89909"/>
            <a:ext cx="2532136" cy="2204395"/>
          </a:xfrm>
          <a:prstGeom prst="rect">
            <a:avLst/>
          </a:prstGeom>
        </p:spPr>
      </p:pic>
      <p:pic>
        <p:nvPicPr>
          <p:cNvPr id="11" name="Picture 10" descr="A picture containing toy, colorful&#10;&#10;Description automatically generated">
            <a:extLst>
              <a:ext uri="{FF2B5EF4-FFF2-40B4-BE49-F238E27FC236}">
                <a16:creationId xmlns:a16="http://schemas.microsoft.com/office/drawing/2014/main" id="{9D19A9CA-370C-4EDC-8ACB-FDD3070A414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172306" y="557399"/>
            <a:ext cx="2857500" cy="4000500"/>
          </a:xfrm>
          <a:prstGeom prst="rect">
            <a:avLst/>
          </a:prstGeom>
        </p:spPr>
      </p:pic>
    </p:spTree>
    <p:extLst>
      <p:ext uri="{BB962C8B-B14F-4D97-AF65-F5344CB8AC3E}">
        <p14:creationId xmlns:p14="http://schemas.microsoft.com/office/powerpoint/2010/main" val="35257953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1000" fill="hold"/>
                                        <p:tgtEl>
                                          <p:spTgt spid="7"/>
                                        </p:tgtEl>
                                        <p:attrNameLst>
                                          <p:attrName>ppt_w</p:attrName>
                                        </p:attrNameLst>
                                      </p:cBhvr>
                                      <p:tavLst>
                                        <p:tav tm="0">
                                          <p:val>
                                            <p:fltVal val="0"/>
                                          </p:val>
                                        </p:tav>
                                        <p:tav tm="100000">
                                          <p:val>
                                            <p:strVal val="#ppt_w"/>
                                          </p:val>
                                        </p:tav>
                                      </p:tavLst>
                                    </p:anim>
                                    <p:anim calcmode="lin" valueType="num">
                                      <p:cBhvr>
                                        <p:cTn id="13" dur="1000" fill="hold"/>
                                        <p:tgtEl>
                                          <p:spTgt spid="7"/>
                                        </p:tgtEl>
                                        <p:attrNameLst>
                                          <p:attrName>ppt_h</p:attrName>
                                        </p:attrNameLst>
                                      </p:cBhvr>
                                      <p:tavLst>
                                        <p:tav tm="0">
                                          <p:val>
                                            <p:fltVal val="0"/>
                                          </p:val>
                                        </p:tav>
                                        <p:tav tm="100000">
                                          <p:val>
                                            <p:strVal val="#ppt_h"/>
                                          </p:val>
                                        </p:tav>
                                      </p:tavLst>
                                    </p:anim>
                                    <p:anim calcmode="lin" valueType="num">
                                      <p:cBhvr>
                                        <p:cTn id="14" dur="1000" fill="hold"/>
                                        <p:tgtEl>
                                          <p:spTgt spid="7"/>
                                        </p:tgtEl>
                                        <p:attrNameLst>
                                          <p:attrName>style.rotation</p:attrName>
                                        </p:attrNameLst>
                                      </p:cBhvr>
                                      <p:tavLst>
                                        <p:tav tm="0">
                                          <p:val>
                                            <p:fltVal val="90"/>
                                          </p:val>
                                        </p:tav>
                                        <p:tav tm="100000">
                                          <p:val>
                                            <p:fltVal val="0"/>
                                          </p:val>
                                        </p:tav>
                                      </p:tavLst>
                                    </p:anim>
                                    <p:animEffect transition="in" filter="fade">
                                      <p:cBhvr>
                                        <p:cTn id="15" dur="1000"/>
                                        <p:tgtEl>
                                          <p:spTgt spid="7"/>
                                        </p:tgtEl>
                                      </p:cBhvr>
                                    </p:animEffect>
                                  </p:childTnLst>
                                </p:cTn>
                              </p:par>
                              <p:par>
                                <p:cTn id="16" presetID="31" presetClass="entr" presetSubtype="0"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p:cTn id="18" dur="1000" fill="hold"/>
                                        <p:tgtEl>
                                          <p:spTgt spid="6"/>
                                        </p:tgtEl>
                                        <p:attrNameLst>
                                          <p:attrName>ppt_w</p:attrName>
                                        </p:attrNameLst>
                                      </p:cBhvr>
                                      <p:tavLst>
                                        <p:tav tm="0">
                                          <p:val>
                                            <p:fltVal val="0"/>
                                          </p:val>
                                        </p:tav>
                                        <p:tav tm="100000">
                                          <p:val>
                                            <p:strVal val="#ppt_w"/>
                                          </p:val>
                                        </p:tav>
                                      </p:tavLst>
                                    </p:anim>
                                    <p:anim calcmode="lin" valueType="num">
                                      <p:cBhvr>
                                        <p:cTn id="19" dur="1000" fill="hold"/>
                                        <p:tgtEl>
                                          <p:spTgt spid="6"/>
                                        </p:tgtEl>
                                        <p:attrNameLst>
                                          <p:attrName>ppt_h</p:attrName>
                                        </p:attrNameLst>
                                      </p:cBhvr>
                                      <p:tavLst>
                                        <p:tav tm="0">
                                          <p:val>
                                            <p:fltVal val="0"/>
                                          </p:val>
                                        </p:tav>
                                        <p:tav tm="100000">
                                          <p:val>
                                            <p:strVal val="#ppt_h"/>
                                          </p:val>
                                        </p:tav>
                                      </p:tavLst>
                                    </p:anim>
                                    <p:anim calcmode="lin" valueType="num">
                                      <p:cBhvr>
                                        <p:cTn id="20" dur="1000" fill="hold"/>
                                        <p:tgtEl>
                                          <p:spTgt spid="6"/>
                                        </p:tgtEl>
                                        <p:attrNameLst>
                                          <p:attrName>style.rotation</p:attrName>
                                        </p:attrNameLst>
                                      </p:cBhvr>
                                      <p:tavLst>
                                        <p:tav tm="0">
                                          <p:val>
                                            <p:fltVal val="90"/>
                                          </p:val>
                                        </p:tav>
                                        <p:tav tm="100000">
                                          <p:val>
                                            <p:fltVal val="0"/>
                                          </p:val>
                                        </p:tav>
                                      </p:tavLst>
                                    </p:anim>
                                    <p:animEffect transition="in" filter="fade">
                                      <p:cBhvr>
                                        <p:cTn id="21" dur="1000"/>
                                        <p:tgtEl>
                                          <p:spTgt spid="6"/>
                                        </p:tgtEl>
                                      </p:cBhvr>
                                    </p:animEffect>
                                  </p:childTnLst>
                                </p:cTn>
                              </p:par>
                            </p:childTnLst>
                          </p:cTn>
                        </p:par>
                        <p:par>
                          <p:cTn id="22" fill="hold">
                            <p:stCondLst>
                              <p:cond delay="1000"/>
                            </p:stCondLst>
                            <p:childTnLst>
                              <p:par>
                                <p:cTn id="23" presetID="42" presetClass="entr" presetSubtype="0" fill="hold"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1000"/>
                                        <p:tgtEl>
                                          <p:spTgt spid="9"/>
                                        </p:tgtEl>
                                      </p:cBhvr>
                                    </p:animEffect>
                                    <p:anim calcmode="lin" valueType="num">
                                      <p:cBhvr>
                                        <p:cTn id="26" dur="1000" fill="hold"/>
                                        <p:tgtEl>
                                          <p:spTgt spid="9"/>
                                        </p:tgtEl>
                                        <p:attrNameLst>
                                          <p:attrName>ppt_x</p:attrName>
                                        </p:attrNameLst>
                                      </p:cBhvr>
                                      <p:tavLst>
                                        <p:tav tm="0">
                                          <p:val>
                                            <p:strVal val="#ppt_x"/>
                                          </p:val>
                                        </p:tav>
                                        <p:tav tm="100000">
                                          <p:val>
                                            <p:strVal val="#ppt_x"/>
                                          </p:val>
                                        </p:tav>
                                      </p:tavLst>
                                    </p:anim>
                                    <p:anim calcmode="lin" valueType="num">
                                      <p:cBhvr>
                                        <p:cTn id="27"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31" presetClass="entr" presetSubtype="0"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 calcmode="lin" valueType="num">
                                      <p:cBhvr>
                                        <p:cTn id="32" dur="1000" fill="hold"/>
                                        <p:tgtEl>
                                          <p:spTgt spid="8"/>
                                        </p:tgtEl>
                                        <p:attrNameLst>
                                          <p:attrName>ppt_w</p:attrName>
                                        </p:attrNameLst>
                                      </p:cBhvr>
                                      <p:tavLst>
                                        <p:tav tm="0">
                                          <p:val>
                                            <p:fltVal val="0"/>
                                          </p:val>
                                        </p:tav>
                                        <p:tav tm="100000">
                                          <p:val>
                                            <p:strVal val="#ppt_w"/>
                                          </p:val>
                                        </p:tav>
                                      </p:tavLst>
                                    </p:anim>
                                    <p:anim calcmode="lin" valueType="num">
                                      <p:cBhvr>
                                        <p:cTn id="33" dur="1000" fill="hold"/>
                                        <p:tgtEl>
                                          <p:spTgt spid="8"/>
                                        </p:tgtEl>
                                        <p:attrNameLst>
                                          <p:attrName>ppt_h</p:attrName>
                                        </p:attrNameLst>
                                      </p:cBhvr>
                                      <p:tavLst>
                                        <p:tav tm="0">
                                          <p:val>
                                            <p:fltVal val="0"/>
                                          </p:val>
                                        </p:tav>
                                        <p:tav tm="100000">
                                          <p:val>
                                            <p:strVal val="#ppt_h"/>
                                          </p:val>
                                        </p:tav>
                                      </p:tavLst>
                                    </p:anim>
                                    <p:anim calcmode="lin" valueType="num">
                                      <p:cBhvr>
                                        <p:cTn id="34" dur="1000" fill="hold"/>
                                        <p:tgtEl>
                                          <p:spTgt spid="8"/>
                                        </p:tgtEl>
                                        <p:attrNameLst>
                                          <p:attrName>style.rotation</p:attrName>
                                        </p:attrNameLst>
                                      </p:cBhvr>
                                      <p:tavLst>
                                        <p:tav tm="0">
                                          <p:val>
                                            <p:fltVal val="90"/>
                                          </p:val>
                                        </p:tav>
                                        <p:tav tm="100000">
                                          <p:val>
                                            <p:fltVal val="0"/>
                                          </p:val>
                                        </p:tav>
                                      </p:tavLst>
                                    </p:anim>
                                    <p:animEffect transition="in" filter="fade">
                                      <p:cBhvr>
                                        <p:cTn id="35" dur="1000"/>
                                        <p:tgtEl>
                                          <p:spTgt spid="8"/>
                                        </p:tgtEl>
                                      </p:cBhvr>
                                    </p:animEffect>
                                  </p:childTnLst>
                                </p:cTn>
                              </p:par>
                              <p:par>
                                <p:cTn id="36" presetID="31" presetClass="entr" presetSubtype="0" fill="hold" nodeType="withEffect">
                                  <p:stCondLst>
                                    <p:cond delay="0"/>
                                  </p:stCondLst>
                                  <p:childTnLst>
                                    <p:set>
                                      <p:cBhvr>
                                        <p:cTn id="37" dur="1" fill="hold">
                                          <p:stCondLst>
                                            <p:cond delay="0"/>
                                          </p:stCondLst>
                                        </p:cTn>
                                        <p:tgtEl>
                                          <p:spTgt spid="5"/>
                                        </p:tgtEl>
                                        <p:attrNameLst>
                                          <p:attrName>style.visibility</p:attrName>
                                        </p:attrNameLst>
                                      </p:cBhvr>
                                      <p:to>
                                        <p:strVal val="visible"/>
                                      </p:to>
                                    </p:set>
                                    <p:anim calcmode="lin" valueType="num">
                                      <p:cBhvr>
                                        <p:cTn id="38" dur="1000" fill="hold"/>
                                        <p:tgtEl>
                                          <p:spTgt spid="5"/>
                                        </p:tgtEl>
                                        <p:attrNameLst>
                                          <p:attrName>ppt_w</p:attrName>
                                        </p:attrNameLst>
                                      </p:cBhvr>
                                      <p:tavLst>
                                        <p:tav tm="0">
                                          <p:val>
                                            <p:fltVal val="0"/>
                                          </p:val>
                                        </p:tav>
                                        <p:tav tm="100000">
                                          <p:val>
                                            <p:strVal val="#ppt_w"/>
                                          </p:val>
                                        </p:tav>
                                      </p:tavLst>
                                    </p:anim>
                                    <p:anim calcmode="lin" valueType="num">
                                      <p:cBhvr>
                                        <p:cTn id="39" dur="1000" fill="hold"/>
                                        <p:tgtEl>
                                          <p:spTgt spid="5"/>
                                        </p:tgtEl>
                                        <p:attrNameLst>
                                          <p:attrName>ppt_h</p:attrName>
                                        </p:attrNameLst>
                                      </p:cBhvr>
                                      <p:tavLst>
                                        <p:tav tm="0">
                                          <p:val>
                                            <p:fltVal val="0"/>
                                          </p:val>
                                        </p:tav>
                                        <p:tav tm="100000">
                                          <p:val>
                                            <p:strVal val="#ppt_h"/>
                                          </p:val>
                                        </p:tav>
                                      </p:tavLst>
                                    </p:anim>
                                    <p:anim calcmode="lin" valueType="num">
                                      <p:cBhvr>
                                        <p:cTn id="40" dur="1000" fill="hold"/>
                                        <p:tgtEl>
                                          <p:spTgt spid="5"/>
                                        </p:tgtEl>
                                        <p:attrNameLst>
                                          <p:attrName>style.rotation</p:attrName>
                                        </p:attrNameLst>
                                      </p:cBhvr>
                                      <p:tavLst>
                                        <p:tav tm="0">
                                          <p:val>
                                            <p:fltVal val="90"/>
                                          </p:val>
                                        </p:tav>
                                        <p:tav tm="100000">
                                          <p:val>
                                            <p:fltVal val="0"/>
                                          </p:val>
                                        </p:tav>
                                      </p:tavLst>
                                    </p:anim>
                                    <p:animEffect transition="in" filter="fade">
                                      <p:cBhvr>
                                        <p:cTn id="41" dur="1000"/>
                                        <p:tgtEl>
                                          <p:spTgt spid="5"/>
                                        </p:tgtEl>
                                      </p:cBhvr>
                                    </p:animEffect>
                                  </p:childTnLst>
                                </p:cTn>
                              </p:par>
                              <p:par>
                                <p:cTn id="42" presetID="22" presetClass="entr" presetSubtype="4" fill="hold" nodeType="withEffect">
                                  <p:stCondLst>
                                    <p:cond delay="0"/>
                                  </p:stCondLst>
                                  <p:childTnLst>
                                    <p:set>
                                      <p:cBhvr>
                                        <p:cTn id="43" dur="1" fill="hold">
                                          <p:stCondLst>
                                            <p:cond delay="0"/>
                                          </p:stCondLst>
                                        </p:cTn>
                                        <p:tgtEl>
                                          <p:spTgt spid="11"/>
                                        </p:tgtEl>
                                        <p:attrNameLst>
                                          <p:attrName>style.visibility</p:attrName>
                                        </p:attrNameLst>
                                      </p:cBhvr>
                                      <p:to>
                                        <p:strVal val="visible"/>
                                      </p:to>
                                    </p:set>
                                    <p:animEffect transition="in" filter="wipe(down)">
                                      <p:cBhvr>
                                        <p:cTn id="4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2" cstate="print">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rcRect l="-19" t="5436" r="19" b="12291"/>
          <a:stretch/>
        </p:blipFill>
        <p:spPr>
          <a:xfrm flipH="1">
            <a:off x="0" y="128587"/>
            <a:ext cx="9137276" cy="5014913"/>
          </a:xfrm>
          <a:prstGeom prst="rect">
            <a:avLst/>
          </a:prstGeom>
        </p:spPr>
      </p:pic>
      <p:pic>
        <p:nvPicPr>
          <p:cNvPr id="6" name="图片 3">
            <a:extLst>
              <a:ext uri="{FF2B5EF4-FFF2-40B4-BE49-F238E27FC236}">
                <a16:creationId xmlns:a16="http://schemas.microsoft.com/office/drawing/2014/main" id="{3773A980-422C-4713-86D1-581E6A935A5D}"/>
              </a:ext>
            </a:extLst>
          </p:cNvPr>
          <p:cNvPicPr>
            <a:picLocks noChangeAspect="1"/>
          </p:cNvPicPr>
          <p:nvPr/>
        </p:nvPicPr>
        <p:blipFill rotWithShape="1">
          <a:blip r:embed="rId4">
            <a:lum bright="70000" contrast="-70000"/>
            <a:extLst>
              <a:ext uri="{BEBA8EAE-BF5A-486C-A8C5-ECC9F3942E4B}">
                <a14:imgProps xmlns:a14="http://schemas.microsoft.com/office/drawing/2010/main">
                  <a14:imgLayer r:embed="rId5">
                    <a14:imgEffect>
                      <a14:backgroundRemoval t="4429" b="96429" l="9976" r="99274"/>
                    </a14:imgEffect>
                  </a14:imgLayer>
                </a14:imgProps>
              </a:ext>
              <a:ext uri="{28A0092B-C50C-407E-A947-70E740481C1C}">
                <a14:useLocalDpi xmlns:a14="http://schemas.microsoft.com/office/drawing/2010/main" val="0"/>
              </a:ext>
            </a:extLst>
          </a:blip>
          <a:srcRect l="10402"/>
          <a:stretch>
            <a:fillRect/>
          </a:stretch>
        </p:blipFill>
        <p:spPr>
          <a:xfrm>
            <a:off x="244929" y="128588"/>
            <a:ext cx="8719457" cy="1996638"/>
          </a:xfrm>
          <a:prstGeom prst="rect">
            <a:avLst/>
          </a:prstGeom>
        </p:spPr>
      </p:pic>
      <p:sp>
        <p:nvSpPr>
          <p:cNvPr id="5" name="TextBox 4">
            <a:extLst>
              <a:ext uri="{FF2B5EF4-FFF2-40B4-BE49-F238E27FC236}">
                <a16:creationId xmlns:a16="http://schemas.microsoft.com/office/drawing/2014/main" id="{43F1212E-83A5-4202-B59A-A0E5C614D413}"/>
              </a:ext>
            </a:extLst>
          </p:cNvPr>
          <p:cNvSpPr txBox="1"/>
          <p:nvPr/>
        </p:nvSpPr>
        <p:spPr>
          <a:xfrm>
            <a:off x="827796" y="676783"/>
            <a:ext cx="7831562" cy="923330"/>
          </a:xfrm>
          <a:prstGeom prst="rect">
            <a:avLst/>
          </a:prstGeom>
          <a:noFill/>
        </p:spPr>
        <p:txBody>
          <a:bodyPr wrap="square">
            <a:spAutoFit/>
            <a:scene3d>
              <a:camera prst="orthographicFront"/>
              <a:lightRig rig="threePt" dir="t"/>
            </a:scene3d>
            <a:sp3d extrusionH="57150">
              <a:bevelT w="38100" h="38100"/>
            </a:sp3d>
          </a:bodyPr>
          <a:lstStyle/>
          <a:p>
            <a:pPr algn="ctr"/>
            <a:r>
              <a:rPr lang="en-US" altLang="zh-CN" sz="5400" dirty="0">
                <a:ln w="0">
                  <a:solidFill>
                    <a:schemeClr val="accent5">
                      <a:lumMod val="50000"/>
                    </a:schemeClr>
                  </a:solidFill>
                </a:ln>
                <a:gradFill>
                  <a:gsLst>
                    <a:gs pos="14000">
                      <a:schemeClr val="accent5">
                        <a:lumMod val="50000"/>
                      </a:schemeClr>
                    </a:gs>
                    <a:gs pos="52000">
                      <a:schemeClr val="accent5"/>
                    </a:gs>
                    <a:gs pos="74000">
                      <a:srgbClr val="15C6D9"/>
                    </a:gs>
                  </a:gsLst>
                  <a:lin ang="5400000"/>
                </a:gradFill>
                <a:effectLst>
                  <a:glow rad="50800">
                    <a:schemeClr val="accent5">
                      <a:satMod val="175000"/>
                      <a:alpha val="44000"/>
                    </a:schemeClr>
                  </a:glow>
                  <a:reflection blurRad="6350" stA="53000" endA="300" endPos="35500" dir="5400000" sy="-90000" algn="bl" rotWithShape="0"/>
                </a:effectLst>
                <a:latin typeface="UTM Guanine" panose="02040603050506020204" pitchFamily="18" charset="0"/>
                <a:ea typeface="微软雅黑" panose="020B0503020204020204" charset="-122"/>
                <a:cs typeface="Times New Roman" pitchFamily="18" charset="0"/>
              </a:rPr>
              <a:t>Chúc các em học tốt!</a:t>
            </a:r>
            <a:endParaRPr lang="zh-CN" altLang="en-US" sz="5400" dirty="0">
              <a:ln w="0">
                <a:solidFill>
                  <a:schemeClr val="accent5">
                    <a:lumMod val="50000"/>
                  </a:schemeClr>
                </a:solidFill>
              </a:ln>
              <a:gradFill>
                <a:gsLst>
                  <a:gs pos="14000">
                    <a:schemeClr val="accent5">
                      <a:lumMod val="50000"/>
                    </a:schemeClr>
                  </a:gs>
                  <a:gs pos="52000">
                    <a:schemeClr val="accent5"/>
                  </a:gs>
                  <a:gs pos="74000">
                    <a:srgbClr val="15C6D9"/>
                  </a:gs>
                </a:gsLst>
                <a:lin ang="5400000"/>
              </a:gradFill>
              <a:effectLst>
                <a:glow rad="50800">
                  <a:schemeClr val="accent5">
                    <a:satMod val="175000"/>
                    <a:alpha val="44000"/>
                  </a:schemeClr>
                </a:glow>
                <a:reflection blurRad="6350" stA="53000" endA="300" endPos="35500" dir="5400000" sy="-90000" algn="bl" rotWithShape="0"/>
              </a:effectLst>
              <a:latin typeface="UTM Guanine" panose="02040603050506020204" pitchFamily="18" charset="0"/>
              <a:ea typeface="微软雅黑" panose="020B0503020204020204" charset="-122"/>
              <a:cs typeface="Times New Roman" pitchFamily="18" charset="0"/>
            </a:endParaRPr>
          </a:p>
        </p:txBody>
      </p:sp>
    </p:spTree>
    <p:extLst>
      <p:ext uri="{BB962C8B-B14F-4D97-AF65-F5344CB8AC3E}">
        <p14:creationId xmlns:p14="http://schemas.microsoft.com/office/powerpoint/2010/main" val="28045157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0-#ppt_w/2"/>
                                          </p:val>
                                        </p:tav>
                                        <p:tav tm="100000">
                                          <p:val>
                                            <p:strVal val="#ppt_x"/>
                                          </p:val>
                                        </p:tav>
                                      </p:tavLst>
                                    </p:anim>
                                    <p:anim calcmode="lin" valueType="num">
                                      <p:cBhvr additive="base">
                                        <p:cTn id="8" dur="1000" fill="hold"/>
                                        <p:tgtEl>
                                          <p:spTgt spid="3"/>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14" presetClass="entr" presetSubtype="10"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1250"/>
                                        <p:tgtEl>
                                          <p:spTgt spid="6"/>
                                        </p:tgtEl>
                                      </p:cBhvr>
                                    </p:animEffect>
                                  </p:childTnLst>
                                </p:cTn>
                              </p:par>
                            </p:childTnLst>
                          </p:cTn>
                        </p:par>
                        <p:par>
                          <p:cTn id="13" fill="hold">
                            <p:stCondLst>
                              <p:cond delay="2250"/>
                            </p:stCondLst>
                            <p:childTnLst>
                              <p:par>
                                <p:cTn id="14" presetID="50" presetClass="entr" presetSubtype="0" decel="10000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1000" fill="hold"/>
                                        <p:tgtEl>
                                          <p:spTgt spid="5"/>
                                        </p:tgtEl>
                                        <p:attrNameLst>
                                          <p:attrName>ppt_w</p:attrName>
                                        </p:attrNameLst>
                                      </p:cBhvr>
                                      <p:tavLst>
                                        <p:tav tm="0">
                                          <p:val>
                                            <p:strVal val="#ppt_w+.3"/>
                                          </p:val>
                                        </p:tav>
                                        <p:tav tm="100000">
                                          <p:val>
                                            <p:strVal val="#ppt_w"/>
                                          </p:val>
                                        </p:tav>
                                      </p:tavLst>
                                    </p:anim>
                                    <p:anim calcmode="lin" valueType="num">
                                      <p:cBhvr>
                                        <p:cTn id="17" dur="1000" fill="hold"/>
                                        <p:tgtEl>
                                          <p:spTgt spid="5"/>
                                        </p:tgtEl>
                                        <p:attrNameLst>
                                          <p:attrName>ppt_h</p:attrName>
                                        </p:attrNameLst>
                                      </p:cBhvr>
                                      <p:tavLst>
                                        <p:tav tm="0">
                                          <p:val>
                                            <p:strVal val="#ppt_h"/>
                                          </p:val>
                                        </p:tav>
                                        <p:tav tm="100000">
                                          <p:val>
                                            <p:strVal val="#ppt_h"/>
                                          </p:val>
                                        </p:tav>
                                      </p:tavLst>
                                    </p:anim>
                                    <p:animEffect transition="in" filter="fade">
                                      <p:cBhvr>
                                        <p:cTn id="18"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ight Arrow 1">
            <a:hlinkClick r:id="rId2" action="ppaction://hlinksldjump"/>
          </p:cNvPr>
          <p:cNvSpPr/>
          <p:nvPr/>
        </p:nvSpPr>
        <p:spPr>
          <a:xfrm>
            <a:off x="7762010" y="4432952"/>
            <a:ext cx="1236518" cy="633797"/>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vi-VN" sz="1600" b="1" dirty="0"/>
              <a:t>Bài mới</a:t>
            </a:r>
          </a:p>
        </p:txBody>
      </p:sp>
      <p:sp>
        <p:nvSpPr>
          <p:cNvPr id="3" name="Slide Number Placeholder 2"/>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4</a:t>
            </a:fld>
            <a:endParaRPr lang="en"/>
          </a:p>
        </p:txBody>
      </p:sp>
      <p:sp>
        <p:nvSpPr>
          <p:cNvPr id="4" name="TextBox 3"/>
          <p:cNvSpPr txBox="1"/>
          <p:nvPr/>
        </p:nvSpPr>
        <p:spPr>
          <a:xfrm>
            <a:off x="1845933" y="150879"/>
            <a:ext cx="5452135" cy="707886"/>
          </a:xfrm>
          <a:prstGeom prst="rect">
            <a:avLst/>
          </a:prstGeom>
          <a:noFill/>
        </p:spPr>
        <p:txBody>
          <a:bodyPr wrap="none" rtlCol="0">
            <a:spAutoFit/>
          </a:bodyPr>
          <a:lstStyle/>
          <a:p>
            <a:pPr algn="ctr"/>
            <a:r>
              <a:rPr lang="vi-VN" sz="4000" b="1" dirty="0">
                <a:ln w="12700">
                  <a:solidFill>
                    <a:schemeClr val="accent1">
                      <a:lumMod val="50000"/>
                    </a:schemeClr>
                  </a:solidFill>
                  <a:prstDash val="solid"/>
                </a:ln>
                <a:solidFill>
                  <a:schemeClr val="accent1">
                    <a:lumMod val="60000"/>
                    <a:lumOff val="40000"/>
                  </a:schemeClr>
                </a:solidFill>
                <a:effectLst>
                  <a:glow rad="101600">
                    <a:schemeClr val="accent1">
                      <a:satMod val="175000"/>
                      <a:alpha val="40000"/>
                    </a:schemeClr>
                  </a:glow>
                  <a:outerShdw dist="38100" dir="2700000" algn="tl" rotWithShape="0">
                    <a:schemeClr val="accent2"/>
                  </a:outerShdw>
                </a:effectLst>
                <a:latin typeface="iCiel Mijas" panose="02000506000000020004" pitchFamily="50" charset="0"/>
              </a:rPr>
              <a:t>TRÒ CHƠI: Ô CỬA BÍ MẬT</a:t>
            </a:r>
          </a:p>
        </p:txBody>
      </p:sp>
      <p:pic>
        <p:nvPicPr>
          <p:cNvPr id="5" name="Content Placeholder 22" descr="_bac ho.jpg"/>
          <p:cNvPicPr>
            <a:picLocks noChangeAspect="1"/>
          </p:cNvPicPr>
          <p:nvPr/>
        </p:nvPicPr>
        <p:blipFill>
          <a:blip r:embed="rId3" cstate="print"/>
          <a:stretch>
            <a:fillRect/>
          </a:stretch>
        </p:blipFill>
        <p:spPr>
          <a:xfrm>
            <a:off x="2552700" y="739748"/>
            <a:ext cx="4038600" cy="3664003"/>
          </a:xfrm>
          <a:prstGeom prst="rect">
            <a:avLst/>
          </a:prstGeom>
          <a:noFill/>
          <a:ln>
            <a:noFill/>
          </a:ln>
        </p:spPr>
      </p:pic>
      <p:sp>
        <p:nvSpPr>
          <p:cNvPr id="6" name="Rectangle 5">
            <a:hlinkClick r:id="rId4" action="ppaction://hlinksldjump"/>
          </p:cNvPr>
          <p:cNvSpPr/>
          <p:nvPr/>
        </p:nvSpPr>
        <p:spPr>
          <a:xfrm>
            <a:off x="2556163" y="737755"/>
            <a:ext cx="2016344" cy="1806024"/>
          </a:xfrm>
          <a:prstGeom prst="rect">
            <a:avLst/>
          </a:prstGeom>
          <a:solidFill>
            <a:schemeClr val="accent2">
              <a:lumMod val="60000"/>
              <a:lumOff val="40000"/>
            </a:schemeClr>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00B050"/>
                </a:solidFill>
                <a:latin typeface="Times New Roman" pitchFamily="18" charset="0"/>
                <a:cs typeface="Times New Roman" pitchFamily="18" charset="0"/>
              </a:rPr>
              <a:t>1</a:t>
            </a:r>
          </a:p>
        </p:txBody>
      </p:sp>
      <p:sp>
        <p:nvSpPr>
          <p:cNvPr id="7" name="Rectangle 6">
            <a:hlinkClick r:id="rId5" action="ppaction://hlinksldjump"/>
          </p:cNvPr>
          <p:cNvSpPr/>
          <p:nvPr/>
        </p:nvSpPr>
        <p:spPr>
          <a:xfrm>
            <a:off x="4572507" y="737754"/>
            <a:ext cx="2018793" cy="1806024"/>
          </a:xfrm>
          <a:prstGeom prst="rect">
            <a:avLst/>
          </a:prstGeom>
          <a:solidFill>
            <a:schemeClr val="accent3">
              <a:lumMod val="60000"/>
              <a:lumOff val="40000"/>
            </a:schemeClr>
          </a:solidFill>
          <a:ln w="28575">
            <a:solidFill>
              <a:schemeClr val="tx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0070C0"/>
                </a:solidFill>
                <a:latin typeface="Times New Roman" pitchFamily="18" charset="0"/>
                <a:cs typeface="Times New Roman" pitchFamily="18" charset="0"/>
              </a:rPr>
              <a:t>2</a:t>
            </a:r>
          </a:p>
        </p:txBody>
      </p:sp>
      <p:sp>
        <p:nvSpPr>
          <p:cNvPr id="8" name="Rectangle 7">
            <a:hlinkClick r:id="rId6" action="ppaction://hlinksldjump"/>
          </p:cNvPr>
          <p:cNvSpPr/>
          <p:nvPr/>
        </p:nvSpPr>
        <p:spPr>
          <a:xfrm>
            <a:off x="2552700" y="2543778"/>
            <a:ext cx="4038600" cy="1859974"/>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latin typeface="Times New Roman" pitchFamily="18" charset="0"/>
                <a:cs typeface="Times New Roman" pitchFamily="18" charset="0"/>
              </a:rPr>
              <a:t>3</a:t>
            </a:r>
          </a:p>
        </p:txBody>
      </p:sp>
    </p:spTree>
    <p:extLst>
      <p:ext uri="{BB962C8B-B14F-4D97-AF65-F5344CB8AC3E}">
        <p14:creationId xmlns:p14="http://schemas.microsoft.com/office/powerpoint/2010/main" val="4705755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4" presetClass="exit" presetSubtype="10" fill="hold" grpId="0" nodeType="clickEffect">
                                  <p:stCondLst>
                                    <p:cond delay="0"/>
                                  </p:stCondLst>
                                  <p:childTnLst>
                                    <p:animEffect transition="out" filter="randombar(horizontal)">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42" presetClass="exit" presetSubtype="0" fill="hold" grpId="0" nodeType="clickEffect">
                                  <p:stCondLst>
                                    <p:cond delay="0"/>
                                  </p:stCondLst>
                                  <p:childTnLst>
                                    <p:animEffect transition="out" filter="fade">
                                      <p:cBhvr>
                                        <p:cTn id="12" dur="1000"/>
                                        <p:tgtEl>
                                          <p:spTgt spid="7"/>
                                        </p:tgtEl>
                                      </p:cBhvr>
                                    </p:animEffect>
                                    <p:anim calcmode="lin" valueType="num">
                                      <p:cBhvr>
                                        <p:cTn id="13" dur="1000"/>
                                        <p:tgtEl>
                                          <p:spTgt spid="7"/>
                                        </p:tgtEl>
                                        <p:attrNameLst>
                                          <p:attrName>ppt_x</p:attrName>
                                        </p:attrNameLst>
                                      </p:cBhvr>
                                      <p:tavLst>
                                        <p:tav tm="0">
                                          <p:val>
                                            <p:strVal val="ppt_x"/>
                                          </p:val>
                                        </p:tav>
                                        <p:tav tm="100000">
                                          <p:val>
                                            <p:strVal val="ppt_x"/>
                                          </p:val>
                                        </p:tav>
                                      </p:tavLst>
                                    </p:anim>
                                    <p:anim calcmode="lin" valueType="num">
                                      <p:cBhvr>
                                        <p:cTn id="14" dur="1000"/>
                                        <p:tgtEl>
                                          <p:spTgt spid="7"/>
                                        </p:tgtEl>
                                        <p:attrNameLst>
                                          <p:attrName>ppt_y</p:attrName>
                                        </p:attrNameLst>
                                      </p:cBhvr>
                                      <p:tavLst>
                                        <p:tav tm="0">
                                          <p:val>
                                            <p:strVal val="ppt_y"/>
                                          </p:val>
                                        </p:tav>
                                        <p:tav tm="100000">
                                          <p:val>
                                            <p:strVal val="ppt_y+.1"/>
                                          </p:val>
                                        </p:tav>
                                      </p:tavLst>
                                    </p:anim>
                                    <p:set>
                                      <p:cBhvr>
                                        <p:cTn id="15" dur="1" fill="hold">
                                          <p:stCondLst>
                                            <p:cond delay="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6" restart="whenNotActive" fill="hold" evtFilter="cancelBubble" nodeType="interactiveSeq">
                <p:stCondLst>
                  <p:cond evt="onClick" delay="0">
                    <p:tgtEl>
                      <p:spTgt spid="8"/>
                    </p:tgtEl>
                  </p:cond>
                </p:stCondLst>
                <p:endSync evt="end" delay="0">
                  <p:rtn val="all"/>
                </p:endSync>
                <p:childTnLst>
                  <p:par>
                    <p:cTn id="17" fill="hold">
                      <p:stCondLst>
                        <p:cond delay="0"/>
                      </p:stCondLst>
                      <p:childTnLst>
                        <p:par>
                          <p:cTn id="18" fill="hold">
                            <p:stCondLst>
                              <p:cond delay="0"/>
                            </p:stCondLst>
                            <p:childTnLst>
                              <p:par>
                                <p:cTn id="19" presetID="53" presetClass="exit" presetSubtype="32" fill="hold" grpId="0" nodeType="clickEffect">
                                  <p:stCondLst>
                                    <p:cond delay="0"/>
                                  </p:stCondLst>
                                  <p:childTnLst>
                                    <p:anim calcmode="lin" valueType="num">
                                      <p:cBhvr>
                                        <p:cTn id="20" dur="500"/>
                                        <p:tgtEl>
                                          <p:spTgt spid="8"/>
                                        </p:tgtEl>
                                        <p:attrNameLst>
                                          <p:attrName>ppt_w</p:attrName>
                                        </p:attrNameLst>
                                      </p:cBhvr>
                                      <p:tavLst>
                                        <p:tav tm="0">
                                          <p:val>
                                            <p:strVal val="ppt_w"/>
                                          </p:val>
                                        </p:tav>
                                        <p:tav tm="100000">
                                          <p:val>
                                            <p:fltVal val="0"/>
                                          </p:val>
                                        </p:tav>
                                      </p:tavLst>
                                    </p:anim>
                                    <p:anim calcmode="lin" valueType="num">
                                      <p:cBhvr>
                                        <p:cTn id="21" dur="500"/>
                                        <p:tgtEl>
                                          <p:spTgt spid="8"/>
                                        </p:tgtEl>
                                        <p:attrNameLst>
                                          <p:attrName>ppt_h</p:attrName>
                                        </p:attrNameLst>
                                      </p:cBhvr>
                                      <p:tavLst>
                                        <p:tav tm="0">
                                          <p:val>
                                            <p:strVal val="ppt_h"/>
                                          </p:val>
                                        </p:tav>
                                        <p:tav tm="100000">
                                          <p:val>
                                            <p:fltVal val="0"/>
                                          </p:val>
                                        </p:tav>
                                      </p:tavLst>
                                    </p:anim>
                                    <p:animEffect transition="out" filter="fade">
                                      <p:cBhvr>
                                        <p:cTn id="22" dur="500"/>
                                        <p:tgtEl>
                                          <p:spTgt spid="8"/>
                                        </p:tgtEl>
                                      </p:cBhvr>
                                    </p:animEffect>
                                    <p:set>
                                      <p:cBhvr>
                                        <p:cTn id="23"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childTnLst>
        </p:cTn>
      </p:par>
    </p:tnLst>
    <p:bldLst>
      <p:bldP spid="6" grpId="0" animBg="1"/>
      <p:bldP spid="7" grpId="0" animBg="1"/>
      <p:bldP spid="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5</a:t>
            </a:fld>
            <a:endParaRPr lang="en"/>
          </a:p>
        </p:txBody>
      </p:sp>
      <p:sp>
        <p:nvSpPr>
          <p:cNvPr id="3" name="Content Placeholder 2"/>
          <p:cNvSpPr txBox="1">
            <a:spLocks/>
          </p:cNvSpPr>
          <p:nvPr/>
        </p:nvSpPr>
        <p:spPr>
          <a:xfrm>
            <a:off x="1340427" y="940379"/>
            <a:ext cx="6463145" cy="628649"/>
          </a:xfrm>
          <a:prstGeom prst="rect">
            <a:avLst/>
          </a:prstGeom>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3000" dirty="0"/>
              <a:t>1. Thế nào là tính từ? Cho ví dụ.</a:t>
            </a:r>
          </a:p>
        </p:txBody>
      </p:sp>
      <p:sp>
        <p:nvSpPr>
          <p:cNvPr id="4" name="Content Placeholder 2"/>
          <p:cNvSpPr txBox="1">
            <a:spLocks/>
          </p:cNvSpPr>
          <p:nvPr/>
        </p:nvSpPr>
        <p:spPr>
          <a:xfrm>
            <a:off x="1340427" y="1778579"/>
            <a:ext cx="6899564" cy="1556903"/>
          </a:xfrm>
          <a:prstGeom prst="rect">
            <a:avLst/>
          </a:prstGeom>
        </p:spPr>
        <p:txBody>
          <a:bodyPr>
            <a:normAutofit fontScale="92500" lnSpcReduction="10000"/>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120000"/>
              </a:lnSpc>
            </a:pPr>
            <a:r>
              <a:rPr lang="en-US" sz="3000" dirty="0">
                <a:solidFill>
                  <a:srgbClr val="000099"/>
                </a:solidFill>
              </a:rPr>
              <a:t>Tính từ là những từ ngữ miêu tả đặc điểm hoặc tính chất của sự vật, hoạt động, trạng thái,…</a:t>
            </a:r>
          </a:p>
        </p:txBody>
      </p:sp>
      <p:sp>
        <p:nvSpPr>
          <p:cNvPr id="6" name="Rectangle 5"/>
          <p:cNvSpPr/>
          <p:nvPr/>
        </p:nvSpPr>
        <p:spPr>
          <a:xfrm>
            <a:off x="1340427" y="3442502"/>
            <a:ext cx="6899564" cy="494751"/>
          </a:xfrm>
          <a:prstGeom prst="rect">
            <a:avLst/>
          </a:prstGeom>
        </p:spPr>
        <p:txBody>
          <a:bodyPr wrap="square">
            <a:spAutoFit/>
          </a:bodyPr>
          <a:lstStyle/>
          <a:p>
            <a:pPr lvl="0">
              <a:lnSpc>
                <a:spcPct val="120000"/>
              </a:lnSpc>
            </a:pPr>
            <a:r>
              <a:rPr lang="en-US" sz="2400" i="1" dirty="0">
                <a:solidFill>
                  <a:srgbClr val="C00000"/>
                </a:solidFill>
              </a:rPr>
              <a:t>Ví dụ: hiền lành, gầy, béo, xinh đẹp,…</a:t>
            </a:r>
          </a:p>
        </p:txBody>
      </p:sp>
      <p:sp>
        <p:nvSpPr>
          <p:cNvPr id="7" name="Google Shape;733;p57">
            <a:hlinkClick r:id="rId2" action="ppaction://hlinksldjump"/>
          </p:cNvPr>
          <p:cNvSpPr/>
          <p:nvPr/>
        </p:nvSpPr>
        <p:spPr>
          <a:xfrm>
            <a:off x="6517467" y="69100"/>
            <a:ext cx="737765" cy="701931"/>
          </a:xfrm>
          <a:custGeom>
            <a:avLst/>
            <a:gdLst/>
            <a:ahLst/>
            <a:cxnLst/>
            <a:rect l="l" t="t" r="r" b="b"/>
            <a:pathLst>
              <a:path w="20975" h="20659" extrusionOk="0">
                <a:moveTo>
                  <a:pt x="10317" y="1704"/>
                </a:moveTo>
                <a:lnTo>
                  <a:pt x="10269" y="1728"/>
                </a:lnTo>
                <a:lnTo>
                  <a:pt x="10171" y="1825"/>
                </a:lnTo>
                <a:lnTo>
                  <a:pt x="10123" y="1947"/>
                </a:lnTo>
                <a:lnTo>
                  <a:pt x="10098" y="2069"/>
                </a:lnTo>
                <a:lnTo>
                  <a:pt x="10074" y="2190"/>
                </a:lnTo>
                <a:lnTo>
                  <a:pt x="10050" y="2336"/>
                </a:lnTo>
                <a:lnTo>
                  <a:pt x="10050" y="2482"/>
                </a:lnTo>
                <a:lnTo>
                  <a:pt x="10098" y="2653"/>
                </a:lnTo>
                <a:lnTo>
                  <a:pt x="10123" y="2701"/>
                </a:lnTo>
                <a:lnTo>
                  <a:pt x="10147" y="2774"/>
                </a:lnTo>
                <a:lnTo>
                  <a:pt x="10196" y="2799"/>
                </a:lnTo>
                <a:lnTo>
                  <a:pt x="10244" y="2823"/>
                </a:lnTo>
                <a:lnTo>
                  <a:pt x="10342" y="2823"/>
                </a:lnTo>
                <a:lnTo>
                  <a:pt x="10439" y="2774"/>
                </a:lnTo>
                <a:lnTo>
                  <a:pt x="10463" y="2726"/>
                </a:lnTo>
                <a:lnTo>
                  <a:pt x="10488" y="2677"/>
                </a:lnTo>
                <a:lnTo>
                  <a:pt x="10488" y="2580"/>
                </a:lnTo>
                <a:lnTo>
                  <a:pt x="10488" y="2482"/>
                </a:lnTo>
                <a:lnTo>
                  <a:pt x="10463" y="2263"/>
                </a:lnTo>
                <a:lnTo>
                  <a:pt x="10463" y="1850"/>
                </a:lnTo>
                <a:lnTo>
                  <a:pt x="10439" y="1777"/>
                </a:lnTo>
                <a:lnTo>
                  <a:pt x="10390" y="1728"/>
                </a:lnTo>
                <a:lnTo>
                  <a:pt x="10317" y="1704"/>
                </a:lnTo>
                <a:close/>
                <a:moveTo>
                  <a:pt x="8054" y="1"/>
                </a:moveTo>
                <a:lnTo>
                  <a:pt x="7981" y="25"/>
                </a:lnTo>
                <a:lnTo>
                  <a:pt x="7933" y="122"/>
                </a:lnTo>
                <a:lnTo>
                  <a:pt x="7908" y="220"/>
                </a:lnTo>
                <a:lnTo>
                  <a:pt x="7884" y="439"/>
                </a:lnTo>
                <a:lnTo>
                  <a:pt x="7908" y="852"/>
                </a:lnTo>
                <a:lnTo>
                  <a:pt x="7933" y="1071"/>
                </a:lnTo>
                <a:lnTo>
                  <a:pt x="7957" y="1290"/>
                </a:lnTo>
                <a:lnTo>
                  <a:pt x="8054" y="1704"/>
                </a:lnTo>
                <a:lnTo>
                  <a:pt x="8103" y="2044"/>
                </a:lnTo>
                <a:lnTo>
                  <a:pt x="8200" y="2458"/>
                </a:lnTo>
                <a:lnTo>
                  <a:pt x="8273" y="2653"/>
                </a:lnTo>
                <a:lnTo>
                  <a:pt x="8371" y="2823"/>
                </a:lnTo>
                <a:lnTo>
                  <a:pt x="8468" y="2969"/>
                </a:lnTo>
                <a:lnTo>
                  <a:pt x="8541" y="2993"/>
                </a:lnTo>
                <a:lnTo>
                  <a:pt x="8614" y="3042"/>
                </a:lnTo>
                <a:lnTo>
                  <a:pt x="8711" y="3042"/>
                </a:lnTo>
                <a:lnTo>
                  <a:pt x="8784" y="2993"/>
                </a:lnTo>
                <a:lnTo>
                  <a:pt x="8857" y="2920"/>
                </a:lnTo>
                <a:lnTo>
                  <a:pt x="8857" y="2847"/>
                </a:lnTo>
                <a:lnTo>
                  <a:pt x="8857" y="2726"/>
                </a:lnTo>
                <a:lnTo>
                  <a:pt x="8809" y="2604"/>
                </a:lnTo>
                <a:lnTo>
                  <a:pt x="8711" y="2385"/>
                </a:lnTo>
                <a:lnTo>
                  <a:pt x="8614" y="2044"/>
                </a:lnTo>
                <a:lnTo>
                  <a:pt x="8517" y="1704"/>
                </a:lnTo>
                <a:lnTo>
                  <a:pt x="8444" y="1290"/>
                </a:lnTo>
                <a:lnTo>
                  <a:pt x="8395" y="876"/>
                </a:lnTo>
                <a:lnTo>
                  <a:pt x="8322" y="487"/>
                </a:lnTo>
                <a:lnTo>
                  <a:pt x="8273" y="293"/>
                </a:lnTo>
                <a:lnTo>
                  <a:pt x="8225" y="98"/>
                </a:lnTo>
                <a:lnTo>
                  <a:pt x="8176" y="25"/>
                </a:lnTo>
                <a:lnTo>
                  <a:pt x="8103" y="1"/>
                </a:lnTo>
                <a:close/>
                <a:moveTo>
                  <a:pt x="12483" y="1"/>
                </a:moveTo>
                <a:lnTo>
                  <a:pt x="12337" y="122"/>
                </a:lnTo>
                <a:lnTo>
                  <a:pt x="12239" y="244"/>
                </a:lnTo>
                <a:lnTo>
                  <a:pt x="12142" y="414"/>
                </a:lnTo>
                <a:lnTo>
                  <a:pt x="12093" y="585"/>
                </a:lnTo>
                <a:lnTo>
                  <a:pt x="11996" y="949"/>
                </a:lnTo>
                <a:lnTo>
                  <a:pt x="11923" y="1290"/>
                </a:lnTo>
                <a:lnTo>
                  <a:pt x="11753" y="2166"/>
                </a:lnTo>
                <a:lnTo>
                  <a:pt x="11631" y="2531"/>
                </a:lnTo>
                <a:lnTo>
                  <a:pt x="11607" y="2701"/>
                </a:lnTo>
                <a:lnTo>
                  <a:pt x="11607" y="2799"/>
                </a:lnTo>
                <a:lnTo>
                  <a:pt x="11607" y="2872"/>
                </a:lnTo>
                <a:lnTo>
                  <a:pt x="11655" y="2969"/>
                </a:lnTo>
                <a:lnTo>
                  <a:pt x="11753" y="3018"/>
                </a:lnTo>
                <a:lnTo>
                  <a:pt x="11850" y="3042"/>
                </a:lnTo>
                <a:lnTo>
                  <a:pt x="11947" y="3018"/>
                </a:lnTo>
                <a:lnTo>
                  <a:pt x="12069" y="2920"/>
                </a:lnTo>
                <a:lnTo>
                  <a:pt x="12142" y="2774"/>
                </a:lnTo>
                <a:lnTo>
                  <a:pt x="12191" y="2604"/>
                </a:lnTo>
                <a:lnTo>
                  <a:pt x="12239" y="2434"/>
                </a:lnTo>
                <a:lnTo>
                  <a:pt x="12288" y="2069"/>
                </a:lnTo>
                <a:lnTo>
                  <a:pt x="12337" y="1752"/>
                </a:lnTo>
                <a:lnTo>
                  <a:pt x="12458" y="974"/>
                </a:lnTo>
                <a:lnTo>
                  <a:pt x="12556" y="585"/>
                </a:lnTo>
                <a:lnTo>
                  <a:pt x="12604" y="390"/>
                </a:lnTo>
                <a:lnTo>
                  <a:pt x="12677" y="220"/>
                </a:lnTo>
                <a:lnTo>
                  <a:pt x="12702" y="171"/>
                </a:lnTo>
                <a:lnTo>
                  <a:pt x="12702" y="122"/>
                </a:lnTo>
                <a:lnTo>
                  <a:pt x="12653" y="25"/>
                </a:lnTo>
                <a:lnTo>
                  <a:pt x="12629" y="1"/>
                </a:lnTo>
                <a:close/>
                <a:moveTo>
                  <a:pt x="14089" y="2507"/>
                </a:moveTo>
                <a:lnTo>
                  <a:pt x="13991" y="2555"/>
                </a:lnTo>
                <a:lnTo>
                  <a:pt x="13918" y="2628"/>
                </a:lnTo>
                <a:lnTo>
                  <a:pt x="13845" y="2726"/>
                </a:lnTo>
                <a:lnTo>
                  <a:pt x="13797" y="2847"/>
                </a:lnTo>
                <a:lnTo>
                  <a:pt x="13699" y="3066"/>
                </a:lnTo>
                <a:lnTo>
                  <a:pt x="13651" y="3212"/>
                </a:lnTo>
                <a:lnTo>
                  <a:pt x="13651" y="3334"/>
                </a:lnTo>
                <a:lnTo>
                  <a:pt x="13651" y="3383"/>
                </a:lnTo>
                <a:lnTo>
                  <a:pt x="13675" y="3431"/>
                </a:lnTo>
                <a:lnTo>
                  <a:pt x="13724" y="3456"/>
                </a:lnTo>
                <a:lnTo>
                  <a:pt x="13772" y="3480"/>
                </a:lnTo>
                <a:lnTo>
                  <a:pt x="13821" y="3504"/>
                </a:lnTo>
                <a:lnTo>
                  <a:pt x="13894" y="3480"/>
                </a:lnTo>
                <a:lnTo>
                  <a:pt x="13918" y="3456"/>
                </a:lnTo>
                <a:lnTo>
                  <a:pt x="13967" y="3407"/>
                </a:lnTo>
                <a:lnTo>
                  <a:pt x="14040" y="3212"/>
                </a:lnTo>
                <a:lnTo>
                  <a:pt x="14089" y="3018"/>
                </a:lnTo>
                <a:lnTo>
                  <a:pt x="14162" y="2799"/>
                </a:lnTo>
                <a:lnTo>
                  <a:pt x="14210" y="2701"/>
                </a:lnTo>
                <a:lnTo>
                  <a:pt x="14235" y="2604"/>
                </a:lnTo>
                <a:lnTo>
                  <a:pt x="14210" y="2555"/>
                </a:lnTo>
                <a:lnTo>
                  <a:pt x="14186" y="2531"/>
                </a:lnTo>
                <a:lnTo>
                  <a:pt x="14137" y="2507"/>
                </a:lnTo>
                <a:close/>
                <a:moveTo>
                  <a:pt x="6692" y="2385"/>
                </a:moveTo>
                <a:lnTo>
                  <a:pt x="6667" y="2409"/>
                </a:lnTo>
                <a:lnTo>
                  <a:pt x="6594" y="2507"/>
                </a:lnTo>
                <a:lnTo>
                  <a:pt x="6570" y="2628"/>
                </a:lnTo>
                <a:lnTo>
                  <a:pt x="6594" y="2774"/>
                </a:lnTo>
                <a:lnTo>
                  <a:pt x="6619" y="2920"/>
                </a:lnTo>
                <a:lnTo>
                  <a:pt x="6740" y="3188"/>
                </a:lnTo>
                <a:lnTo>
                  <a:pt x="6838" y="3431"/>
                </a:lnTo>
                <a:lnTo>
                  <a:pt x="6886" y="3504"/>
                </a:lnTo>
                <a:lnTo>
                  <a:pt x="6935" y="3553"/>
                </a:lnTo>
                <a:lnTo>
                  <a:pt x="7008" y="3553"/>
                </a:lnTo>
                <a:lnTo>
                  <a:pt x="7081" y="3529"/>
                </a:lnTo>
                <a:lnTo>
                  <a:pt x="7130" y="3504"/>
                </a:lnTo>
                <a:lnTo>
                  <a:pt x="7154" y="3456"/>
                </a:lnTo>
                <a:lnTo>
                  <a:pt x="7178" y="3383"/>
                </a:lnTo>
                <a:lnTo>
                  <a:pt x="7154" y="3310"/>
                </a:lnTo>
                <a:lnTo>
                  <a:pt x="6935" y="2823"/>
                </a:lnTo>
                <a:lnTo>
                  <a:pt x="6862" y="2604"/>
                </a:lnTo>
                <a:lnTo>
                  <a:pt x="6813" y="2507"/>
                </a:lnTo>
                <a:lnTo>
                  <a:pt x="6740" y="2409"/>
                </a:lnTo>
                <a:lnTo>
                  <a:pt x="6692" y="2385"/>
                </a:lnTo>
                <a:close/>
                <a:moveTo>
                  <a:pt x="16668" y="2020"/>
                </a:moveTo>
                <a:lnTo>
                  <a:pt x="16595" y="2044"/>
                </a:lnTo>
                <a:lnTo>
                  <a:pt x="16546" y="2093"/>
                </a:lnTo>
                <a:lnTo>
                  <a:pt x="16303" y="2409"/>
                </a:lnTo>
                <a:lnTo>
                  <a:pt x="16084" y="2726"/>
                </a:lnTo>
                <a:lnTo>
                  <a:pt x="15889" y="3042"/>
                </a:lnTo>
                <a:lnTo>
                  <a:pt x="15719" y="3383"/>
                </a:lnTo>
                <a:lnTo>
                  <a:pt x="15573" y="3626"/>
                </a:lnTo>
                <a:lnTo>
                  <a:pt x="15427" y="3894"/>
                </a:lnTo>
                <a:lnTo>
                  <a:pt x="15281" y="4137"/>
                </a:lnTo>
                <a:lnTo>
                  <a:pt x="15184" y="4380"/>
                </a:lnTo>
                <a:lnTo>
                  <a:pt x="15159" y="4453"/>
                </a:lnTo>
                <a:lnTo>
                  <a:pt x="15184" y="4502"/>
                </a:lnTo>
                <a:lnTo>
                  <a:pt x="15232" y="4575"/>
                </a:lnTo>
                <a:lnTo>
                  <a:pt x="15330" y="4624"/>
                </a:lnTo>
                <a:lnTo>
                  <a:pt x="15427" y="4624"/>
                </a:lnTo>
                <a:lnTo>
                  <a:pt x="15549" y="4575"/>
                </a:lnTo>
                <a:lnTo>
                  <a:pt x="15646" y="4502"/>
                </a:lnTo>
                <a:lnTo>
                  <a:pt x="15743" y="4380"/>
                </a:lnTo>
                <a:lnTo>
                  <a:pt x="15816" y="4259"/>
                </a:lnTo>
                <a:lnTo>
                  <a:pt x="15962" y="3991"/>
                </a:lnTo>
                <a:lnTo>
                  <a:pt x="16060" y="3723"/>
                </a:lnTo>
                <a:lnTo>
                  <a:pt x="16352" y="3091"/>
                </a:lnTo>
                <a:lnTo>
                  <a:pt x="16498" y="2872"/>
                </a:lnTo>
                <a:lnTo>
                  <a:pt x="16619" y="2677"/>
                </a:lnTo>
                <a:lnTo>
                  <a:pt x="16765" y="2458"/>
                </a:lnTo>
                <a:lnTo>
                  <a:pt x="16887" y="2239"/>
                </a:lnTo>
                <a:lnTo>
                  <a:pt x="16911" y="2166"/>
                </a:lnTo>
                <a:lnTo>
                  <a:pt x="16887" y="2117"/>
                </a:lnTo>
                <a:lnTo>
                  <a:pt x="16838" y="2069"/>
                </a:lnTo>
                <a:lnTo>
                  <a:pt x="16790" y="2044"/>
                </a:lnTo>
                <a:lnTo>
                  <a:pt x="16741" y="2020"/>
                </a:lnTo>
                <a:close/>
                <a:moveTo>
                  <a:pt x="3869" y="2020"/>
                </a:moveTo>
                <a:lnTo>
                  <a:pt x="3820" y="2044"/>
                </a:lnTo>
                <a:lnTo>
                  <a:pt x="3796" y="2044"/>
                </a:lnTo>
                <a:lnTo>
                  <a:pt x="3747" y="2093"/>
                </a:lnTo>
                <a:lnTo>
                  <a:pt x="3723" y="2190"/>
                </a:lnTo>
                <a:lnTo>
                  <a:pt x="3747" y="2263"/>
                </a:lnTo>
                <a:lnTo>
                  <a:pt x="3796" y="2312"/>
                </a:lnTo>
                <a:lnTo>
                  <a:pt x="3820" y="2385"/>
                </a:lnTo>
                <a:lnTo>
                  <a:pt x="3869" y="2531"/>
                </a:lnTo>
                <a:lnTo>
                  <a:pt x="3991" y="2799"/>
                </a:lnTo>
                <a:lnTo>
                  <a:pt x="4185" y="3188"/>
                </a:lnTo>
                <a:lnTo>
                  <a:pt x="4404" y="3577"/>
                </a:lnTo>
                <a:lnTo>
                  <a:pt x="4599" y="3869"/>
                </a:lnTo>
                <a:lnTo>
                  <a:pt x="4818" y="4161"/>
                </a:lnTo>
                <a:lnTo>
                  <a:pt x="5086" y="4405"/>
                </a:lnTo>
                <a:lnTo>
                  <a:pt x="5207" y="4526"/>
                </a:lnTo>
                <a:lnTo>
                  <a:pt x="5378" y="4624"/>
                </a:lnTo>
                <a:lnTo>
                  <a:pt x="5475" y="4648"/>
                </a:lnTo>
                <a:lnTo>
                  <a:pt x="5572" y="4648"/>
                </a:lnTo>
                <a:lnTo>
                  <a:pt x="5645" y="4599"/>
                </a:lnTo>
                <a:lnTo>
                  <a:pt x="5694" y="4526"/>
                </a:lnTo>
                <a:lnTo>
                  <a:pt x="5718" y="4453"/>
                </a:lnTo>
                <a:lnTo>
                  <a:pt x="5718" y="4356"/>
                </a:lnTo>
                <a:lnTo>
                  <a:pt x="5694" y="4283"/>
                </a:lnTo>
                <a:lnTo>
                  <a:pt x="5621" y="4210"/>
                </a:lnTo>
                <a:lnTo>
                  <a:pt x="5451" y="4088"/>
                </a:lnTo>
                <a:lnTo>
                  <a:pt x="5329" y="3991"/>
                </a:lnTo>
                <a:lnTo>
                  <a:pt x="5086" y="3723"/>
                </a:lnTo>
                <a:lnTo>
                  <a:pt x="4867" y="3431"/>
                </a:lnTo>
                <a:lnTo>
                  <a:pt x="4672" y="3139"/>
                </a:lnTo>
                <a:lnTo>
                  <a:pt x="4526" y="2847"/>
                </a:lnTo>
                <a:lnTo>
                  <a:pt x="4380" y="2580"/>
                </a:lnTo>
                <a:lnTo>
                  <a:pt x="4210" y="2288"/>
                </a:lnTo>
                <a:lnTo>
                  <a:pt x="4112" y="2166"/>
                </a:lnTo>
                <a:lnTo>
                  <a:pt x="4015" y="2069"/>
                </a:lnTo>
                <a:lnTo>
                  <a:pt x="3966" y="2044"/>
                </a:lnTo>
                <a:lnTo>
                  <a:pt x="3918" y="2020"/>
                </a:lnTo>
                <a:close/>
                <a:moveTo>
                  <a:pt x="3601" y="4843"/>
                </a:moveTo>
                <a:lnTo>
                  <a:pt x="3577" y="4891"/>
                </a:lnTo>
                <a:lnTo>
                  <a:pt x="3577" y="4916"/>
                </a:lnTo>
                <a:lnTo>
                  <a:pt x="3577" y="4964"/>
                </a:lnTo>
                <a:lnTo>
                  <a:pt x="3601" y="5062"/>
                </a:lnTo>
                <a:lnTo>
                  <a:pt x="3674" y="5135"/>
                </a:lnTo>
                <a:lnTo>
                  <a:pt x="3747" y="5183"/>
                </a:lnTo>
                <a:lnTo>
                  <a:pt x="3845" y="5281"/>
                </a:lnTo>
                <a:lnTo>
                  <a:pt x="3966" y="5354"/>
                </a:lnTo>
                <a:lnTo>
                  <a:pt x="4234" y="5500"/>
                </a:lnTo>
                <a:lnTo>
                  <a:pt x="4404" y="5500"/>
                </a:lnTo>
                <a:lnTo>
                  <a:pt x="4477" y="5451"/>
                </a:lnTo>
                <a:lnTo>
                  <a:pt x="4502" y="5402"/>
                </a:lnTo>
                <a:lnTo>
                  <a:pt x="4526" y="5329"/>
                </a:lnTo>
                <a:lnTo>
                  <a:pt x="4502" y="5256"/>
                </a:lnTo>
                <a:lnTo>
                  <a:pt x="4477" y="5183"/>
                </a:lnTo>
                <a:lnTo>
                  <a:pt x="4380" y="5135"/>
                </a:lnTo>
                <a:lnTo>
                  <a:pt x="4137" y="5013"/>
                </a:lnTo>
                <a:lnTo>
                  <a:pt x="3918" y="4891"/>
                </a:lnTo>
                <a:lnTo>
                  <a:pt x="3820" y="4867"/>
                </a:lnTo>
                <a:lnTo>
                  <a:pt x="3747" y="4843"/>
                </a:lnTo>
                <a:close/>
                <a:moveTo>
                  <a:pt x="17106" y="4891"/>
                </a:moveTo>
                <a:lnTo>
                  <a:pt x="16960" y="4940"/>
                </a:lnTo>
                <a:lnTo>
                  <a:pt x="16814" y="5037"/>
                </a:lnTo>
                <a:lnTo>
                  <a:pt x="16668" y="5159"/>
                </a:lnTo>
                <a:lnTo>
                  <a:pt x="16498" y="5305"/>
                </a:lnTo>
                <a:lnTo>
                  <a:pt x="16473" y="5354"/>
                </a:lnTo>
                <a:lnTo>
                  <a:pt x="16473" y="5402"/>
                </a:lnTo>
                <a:lnTo>
                  <a:pt x="16473" y="5451"/>
                </a:lnTo>
                <a:lnTo>
                  <a:pt x="16498" y="5500"/>
                </a:lnTo>
                <a:lnTo>
                  <a:pt x="16546" y="5524"/>
                </a:lnTo>
                <a:lnTo>
                  <a:pt x="16571" y="5548"/>
                </a:lnTo>
                <a:lnTo>
                  <a:pt x="16644" y="5548"/>
                </a:lnTo>
                <a:lnTo>
                  <a:pt x="16692" y="5524"/>
                </a:lnTo>
                <a:lnTo>
                  <a:pt x="16838" y="5402"/>
                </a:lnTo>
                <a:lnTo>
                  <a:pt x="17009" y="5256"/>
                </a:lnTo>
                <a:lnTo>
                  <a:pt x="17106" y="5135"/>
                </a:lnTo>
                <a:lnTo>
                  <a:pt x="17179" y="4964"/>
                </a:lnTo>
                <a:lnTo>
                  <a:pt x="17179" y="4940"/>
                </a:lnTo>
                <a:lnTo>
                  <a:pt x="17155" y="4916"/>
                </a:lnTo>
                <a:lnTo>
                  <a:pt x="17130" y="4891"/>
                </a:lnTo>
                <a:close/>
                <a:moveTo>
                  <a:pt x="19539" y="5500"/>
                </a:moveTo>
                <a:lnTo>
                  <a:pt x="19442" y="5524"/>
                </a:lnTo>
                <a:lnTo>
                  <a:pt x="19320" y="5548"/>
                </a:lnTo>
                <a:lnTo>
                  <a:pt x="19101" y="5646"/>
                </a:lnTo>
                <a:lnTo>
                  <a:pt x="18688" y="5865"/>
                </a:lnTo>
                <a:lnTo>
                  <a:pt x="18006" y="6157"/>
                </a:lnTo>
                <a:lnTo>
                  <a:pt x="17349" y="6497"/>
                </a:lnTo>
                <a:lnTo>
                  <a:pt x="17276" y="6546"/>
                </a:lnTo>
                <a:lnTo>
                  <a:pt x="17252" y="6619"/>
                </a:lnTo>
                <a:lnTo>
                  <a:pt x="17252" y="6692"/>
                </a:lnTo>
                <a:lnTo>
                  <a:pt x="17276" y="6765"/>
                </a:lnTo>
                <a:lnTo>
                  <a:pt x="17301" y="6814"/>
                </a:lnTo>
                <a:lnTo>
                  <a:pt x="17374" y="6862"/>
                </a:lnTo>
                <a:lnTo>
                  <a:pt x="17422" y="6887"/>
                </a:lnTo>
                <a:lnTo>
                  <a:pt x="17520" y="6887"/>
                </a:lnTo>
                <a:lnTo>
                  <a:pt x="18201" y="6595"/>
                </a:lnTo>
                <a:lnTo>
                  <a:pt x="18858" y="6303"/>
                </a:lnTo>
                <a:lnTo>
                  <a:pt x="19345" y="6132"/>
                </a:lnTo>
                <a:lnTo>
                  <a:pt x="19466" y="6084"/>
                </a:lnTo>
                <a:lnTo>
                  <a:pt x="19588" y="6011"/>
                </a:lnTo>
                <a:lnTo>
                  <a:pt x="19685" y="5938"/>
                </a:lnTo>
                <a:lnTo>
                  <a:pt x="19734" y="5865"/>
                </a:lnTo>
                <a:lnTo>
                  <a:pt x="19758" y="5792"/>
                </a:lnTo>
                <a:lnTo>
                  <a:pt x="19782" y="5743"/>
                </a:lnTo>
                <a:lnTo>
                  <a:pt x="19734" y="5621"/>
                </a:lnTo>
                <a:lnTo>
                  <a:pt x="19709" y="5573"/>
                </a:lnTo>
                <a:lnTo>
                  <a:pt x="19661" y="5548"/>
                </a:lnTo>
                <a:lnTo>
                  <a:pt x="19612" y="5524"/>
                </a:lnTo>
                <a:lnTo>
                  <a:pt x="19539" y="5500"/>
                </a:lnTo>
                <a:close/>
                <a:moveTo>
                  <a:pt x="998" y="5694"/>
                </a:moveTo>
                <a:lnTo>
                  <a:pt x="949" y="5719"/>
                </a:lnTo>
                <a:lnTo>
                  <a:pt x="925" y="5767"/>
                </a:lnTo>
                <a:lnTo>
                  <a:pt x="901" y="5865"/>
                </a:lnTo>
                <a:lnTo>
                  <a:pt x="925" y="5938"/>
                </a:lnTo>
                <a:lnTo>
                  <a:pt x="949" y="6011"/>
                </a:lnTo>
                <a:lnTo>
                  <a:pt x="1022" y="6084"/>
                </a:lnTo>
                <a:lnTo>
                  <a:pt x="1193" y="6230"/>
                </a:lnTo>
                <a:lnTo>
                  <a:pt x="1412" y="6327"/>
                </a:lnTo>
                <a:lnTo>
                  <a:pt x="1874" y="6522"/>
                </a:lnTo>
                <a:lnTo>
                  <a:pt x="2093" y="6595"/>
                </a:lnTo>
                <a:lnTo>
                  <a:pt x="2239" y="6643"/>
                </a:lnTo>
                <a:lnTo>
                  <a:pt x="2677" y="6887"/>
                </a:lnTo>
                <a:lnTo>
                  <a:pt x="3139" y="7130"/>
                </a:lnTo>
                <a:lnTo>
                  <a:pt x="3383" y="7276"/>
                </a:lnTo>
                <a:lnTo>
                  <a:pt x="3504" y="7325"/>
                </a:lnTo>
                <a:lnTo>
                  <a:pt x="3577" y="7325"/>
                </a:lnTo>
                <a:lnTo>
                  <a:pt x="3650" y="7300"/>
                </a:lnTo>
                <a:lnTo>
                  <a:pt x="3699" y="7252"/>
                </a:lnTo>
                <a:lnTo>
                  <a:pt x="3723" y="7203"/>
                </a:lnTo>
                <a:lnTo>
                  <a:pt x="3747" y="7130"/>
                </a:lnTo>
                <a:lnTo>
                  <a:pt x="3723" y="7057"/>
                </a:lnTo>
                <a:lnTo>
                  <a:pt x="3650" y="6935"/>
                </a:lnTo>
                <a:lnTo>
                  <a:pt x="3529" y="6814"/>
                </a:lnTo>
                <a:lnTo>
                  <a:pt x="3383" y="6692"/>
                </a:lnTo>
                <a:lnTo>
                  <a:pt x="3212" y="6595"/>
                </a:lnTo>
                <a:lnTo>
                  <a:pt x="2847" y="6424"/>
                </a:lnTo>
                <a:lnTo>
                  <a:pt x="2531" y="6278"/>
                </a:lnTo>
                <a:lnTo>
                  <a:pt x="2166" y="6108"/>
                </a:lnTo>
                <a:lnTo>
                  <a:pt x="1777" y="5962"/>
                </a:lnTo>
                <a:lnTo>
                  <a:pt x="1022" y="5694"/>
                </a:lnTo>
                <a:close/>
                <a:moveTo>
                  <a:pt x="18396" y="8274"/>
                </a:moveTo>
                <a:lnTo>
                  <a:pt x="18128" y="8298"/>
                </a:lnTo>
                <a:lnTo>
                  <a:pt x="17982" y="8322"/>
                </a:lnTo>
                <a:lnTo>
                  <a:pt x="17885" y="8371"/>
                </a:lnTo>
                <a:lnTo>
                  <a:pt x="17812" y="8420"/>
                </a:lnTo>
                <a:lnTo>
                  <a:pt x="17787" y="8468"/>
                </a:lnTo>
                <a:lnTo>
                  <a:pt x="17787" y="8541"/>
                </a:lnTo>
                <a:lnTo>
                  <a:pt x="17787" y="8590"/>
                </a:lnTo>
                <a:lnTo>
                  <a:pt x="17812" y="8663"/>
                </a:lnTo>
                <a:lnTo>
                  <a:pt x="17860" y="8712"/>
                </a:lnTo>
                <a:lnTo>
                  <a:pt x="17909" y="8736"/>
                </a:lnTo>
                <a:lnTo>
                  <a:pt x="17982" y="8736"/>
                </a:lnTo>
                <a:lnTo>
                  <a:pt x="18201" y="8712"/>
                </a:lnTo>
                <a:lnTo>
                  <a:pt x="18517" y="8663"/>
                </a:lnTo>
                <a:lnTo>
                  <a:pt x="18663" y="8590"/>
                </a:lnTo>
                <a:lnTo>
                  <a:pt x="18785" y="8541"/>
                </a:lnTo>
                <a:lnTo>
                  <a:pt x="18858" y="8468"/>
                </a:lnTo>
                <a:lnTo>
                  <a:pt x="18858" y="8420"/>
                </a:lnTo>
                <a:lnTo>
                  <a:pt x="18858" y="8395"/>
                </a:lnTo>
                <a:lnTo>
                  <a:pt x="18809" y="8347"/>
                </a:lnTo>
                <a:lnTo>
                  <a:pt x="18761" y="8322"/>
                </a:lnTo>
                <a:lnTo>
                  <a:pt x="18639" y="8274"/>
                </a:lnTo>
                <a:close/>
                <a:moveTo>
                  <a:pt x="2020" y="8201"/>
                </a:moveTo>
                <a:lnTo>
                  <a:pt x="1947" y="8225"/>
                </a:lnTo>
                <a:lnTo>
                  <a:pt x="1898" y="8249"/>
                </a:lnTo>
                <a:lnTo>
                  <a:pt x="1874" y="8274"/>
                </a:lnTo>
                <a:lnTo>
                  <a:pt x="1850" y="8322"/>
                </a:lnTo>
                <a:lnTo>
                  <a:pt x="1850" y="8395"/>
                </a:lnTo>
                <a:lnTo>
                  <a:pt x="1850" y="8444"/>
                </a:lnTo>
                <a:lnTo>
                  <a:pt x="1874" y="8493"/>
                </a:lnTo>
                <a:lnTo>
                  <a:pt x="1923" y="8517"/>
                </a:lnTo>
                <a:lnTo>
                  <a:pt x="2093" y="8614"/>
                </a:lnTo>
                <a:lnTo>
                  <a:pt x="2288" y="8687"/>
                </a:lnTo>
                <a:lnTo>
                  <a:pt x="2482" y="8736"/>
                </a:lnTo>
                <a:lnTo>
                  <a:pt x="2701" y="8760"/>
                </a:lnTo>
                <a:lnTo>
                  <a:pt x="2774" y="8760"/>
                </a:lnTo>
                <a:lnTo>
                  <a:pt x="2823" y="8712"/>
                </a:lnTo>
                <a:lnTo>
                  <a:pt x="2872" y="8663"/>
                </a:lnTo>
                <a:lnTo>
                  <a:pt x="2896" y="8590"/>
                </a:lnTo>
                <a:lnTo>
                  <a:pt x="2896" y="8517"/>
                </a:lnTo>
                <a:lnTo>
                  <a:pt x="2872" y="8444"/>
                </a:lnTo>
                <a:lnTo>
                  <a:pt x="2823" y="8395"/>
                </a:lnTo>
                <a:lnTo>
                  <a:pt x="2750" y="8347"/>
                </a:lnTo>
                <a:lnTo>
                  <a:pt x="2385" y="8274"/>
                </a:lnTo>
                <a:lnTo>
                  <a:pt x="2190" y="8225"/>
                </a:lnTo>
                <a:lnTo>
                  <a:pt x="2020" y="8201"/>
                </a:lnTo>
                <a:close/>
                <a:moveTo>
                  <a:pt x="18517" y="9904"/>
                </a:moveTo>
                <a:lnTo>
                  <a:pt x="18323" y="9928"/>
                </a:lnTo>
                <a:lnTo>
                  <a:pt x="18177" y="9952"/>
                </a:lnTo>
                <a:lnTo>
                  <a:pt x="18031" y="10050"/>
                </a:lnTo>
                <a:lnTo>
                  <a:pt x="18006" y="10074"/>
                </a:lnTo>
                <a:lnTo>
                  <a:pt x="18006" y="10123"/>
                </a:lnTo>
                <a:lnTo>
                  <a:pt x="18128" y="10220"/>
                </a:lnTo>
                <a:lnTo>
                  <a:pt x="18274" y="10293"/>
                </a:lnTo>
                <a:lnTo>
                  <a:pt x="18420" y="10317"/>
                </a:lnTo>
                <a:lnTo>
                  <a:pt x="18590" y="10342"/>
                </a:lnTo>
                <a:lnTo>
                  <a:pt x="18931" y="10366"/>
                </a:lnTo>
                <a:lnTo>
                  <a:pt x="19247" y="10366"/>
                </a:lnTo>
                <a:lnTo>
                  <a:pt x="19661" y="10390"/>
                </a:lnTo>
                <a:lnTo>
                  <a:pt x="20074" y="10415"/>
                </a:lnTo>
                <a:lnTo>
                  <a:pt x="20293" y="10415"/>
                </a:lnTo>
                <a:lnTo>
                  <a:pt x="20512" y="10390"/>
                </a:lnTo>
                <a:lnTo>
                  <a:pt x="20707" y="10366"/>
                </a:lnTo>
                <a:lnTo>
                  <a:pt x="20902" y="10293"/>
                </a:lnTo>
                <a:lnTo>
                  <a:pt x="20950" y="10269"/>
                </a:lnTo>
                <a:lnTo>
                  <a:pt x="20975" y="10220"/>
                </a:lnTo>
                <a:lnTo>
                  <a:pt x="20975" y="10123"/>
                </a:lnTo>
                <a:lnTo>
                  <a:pt x="20926" y="10050"/>
                </a:lnTo>
                <a:lnTo>
                  <a:pt x="20853" y="10001"/>
                </a:lnTo>
                <a:lnTo>
                  <a:pt x="20707" y="9952"/>
                </a:lnTo>
                <a:lnTo>
                  <a:pt x="20512" y="9904"/>
                </a:lnTo>
                <a:lnTo>
                  <a:pt x="20147" y="9904"/>
                </a:lnTo>
                <a:lnTo>
                  <a:pt x="19782" y="9928"/>
                </a:lnTo>
                <a:lnTo>
                  <a:pt x="19418" y="9952"/>
                </a:lnTo>
                <a:lnTo>
                  <a:pt x="19077" y="9928"/>
                </a:lnTo>
                <a:lnTo>
                  <a:pt x="18688" y="9904"/>
                </a:lnTo>
                <a:close/>
                <a:moveTo>
                  <a:pt x="365" y="10123"/>
                </a:moveTo>
                <a:lnTo>
                  <a:pt x="219" y="10147"/>
                </a:lnTo>
                <a:lnTo>
                  <a:pt x="98" y="10171"/>
                </a:lnTo>
                <a:lnTo>
                  <a:pt x="25" y="10220"/>
                </a:lnTo>
                <a:lnTo>
                  <a:pt x="0" y="10269"/>
                </a:lnTo>
                <a:lnTo>
                  <a:pt x="0" y="10317"/>
                </a:lnTo>
                <a:lnTo>
                  <a:pt x="25" y="10366"/>
                </a:lnTo>
                <a:lnTo>
                  <a:pt x="49" y="10415"/>
                </a:lnTo>
                <a:lnTo>
                  <a:pt x="146" y="10512"/>
                </a:lnTo>
                <a:lnTo>
                  <a:pt x="268" y="10561"/>
                </a:lnTo>
                <a:lnTo>
                  <a:pt x="414" y="10585"/>
                </a:lnTo>
                <a:lnTo>
                  <a:pt x="730" y="10609"/>
                </a:lnTo>
                <a:lnTo>
                  <a:pt x="974" y="10609"/>
                </a:lnTo>
                <a:lnTo>
                  <a:pt x="1923" y="10634"/>
                </a:lnTo>
                <a:lnTo>
                  <a:pt x="2847" y="10634"/>
                </a:lnTo>
                <a:lnTo>
                  <a:pt x="2945" y="10609"/>
                </a:lnTo>
                <a:lnTo>
                  <a:pt x="3018" y="10561"/>
                </a:lnTo>
                <a:lnTo>
                  <a:pt x="3066" y="10488"/>
                </a:lnTo>
                <a:lnTo>
                  <a:pt x="3066" y="10390"/>
                </a:lnTo>
                <a:lnTo>
                  <a:pt x="3066" y="10317"/>
                </a:lnTo>
                <a:lnTo>
                  <a:pt x="3018" y="10244"/>
                </a:lnTo>
                <a:lnTo>
                  <a:pt x="2945" y="10196"/>
                </a:lnTo>
                <a:lnTo>
                  <a:pt x="2847" y="10171"/>
                </a:lnTo>
                <a:lnTo>
                  <a:pt x="1850" y="10171"/>
                </a:lnTo>
                <a:lnTo>
                  <a:pt x="852" y="10147"/>
                </a:lnTo>
                <a:lnTo>
                  <a:pt x="657" y="10123"/>
                </a:lnTo>
                <a:close/>
                <a:moveTo>
                  <a:pt x="2677" y="11777"/>
                </a:moveTo>
                <a:lnTo>
                  <a:pt x="2409" y="11826"/>
                </a:lnTo>
                <a:lnTo>
                  <a:pt x="2288" y="11875"/>
                </a:lnTo>
                <a:lnTo>
                  <a:pt x="2166" y="11923"/>
                </a:lnTo>
                <a:lnTo>
                  <a:pt x="2069" y="11996"/>
                </a:lnTo>
                <a:lnTo>
                  <a:pt x="2020" y="12094"/>
                </a:lnTo>
                <a:lnTo>
                  <a:pt x="2020" y="12167"/>
                </a:lnTo>
                <a:lnTo>
                  <a:pt x="2069" y="12215"/>
                </a:lnTo>
                <a:lnTo>
                  <a:pt x="2190" y="12240"/>
                </a:lnTo>
                <a:lnTo>
                  <a:pt x="2312" y="12240"/>
                </a:lnTo>
                <a:lnTo>
                  <a:pt x="2580" y="12191"/>
                </a:lnTo>
                <a:lnTo>
                  <a:pt x="2872" y="12191"/>
                </a:lnTo>
                <a:lnTo>
                  <a:pt x="2993" y="12167"/>
                </a:lnTo>
                <a:lnTo>
                  <a:pt x="3066" y="12142"/>
                </a:lnTo>
                <a:lnTo>
                  <a:pt x="3115" y="12069"/>
                </a:lnTo>
                <a:lnTo>
                  <a:pt x="3139" y="12045"/>
                </a:lnTo>
                <a:lnTo>
                  <a:pt x="3139" y="11996"/>
                </a:lnTo>
                <a:lnTo>
                  <a:pt x="3115" y="11923"/>
                </a:lnTo>
                <a:lnTo>
                  <a:pt x="3091" y="11875"/>
                </a:lnTo>
                <a:lnTo>
                  <a:pt x="3066" y="11850"/>
                </a:lnTo>
                <a:lnTo>
                  <a:pt x="3018" y="11802"/>
                </a:lnTo>
                <a:lnTo>
                  <a:pt x="2920" y="11777"/>
                </a:lnTo>
                <a:close/>
                <a:moveTo>
                  <a:pt x="18006" y="11923"/>
                </a:moveTo>
                <a:lnTo>
                  <a:pt x="17860" y="11948"/>
                </a:lnTo>
                <a:lnTo>
                  <a:pt x="17812" y="11972"/>
                </a:lnTo>
                <a:lnTo>
                  <a:pt x="17763" y="11996"/>
                </a:lnTo>
                <a:lnTo>
                  <a:pt x="17763" y="12045"/>
                </a:lnTo>
                <a:lnTo>
                  <a:pt x="17763" y="12094"/>
                </a:lnTo>
                <a:lnTo>
                  <a:pt x="17787" y="12118"/>
                </a:lnTo>
                <a:lnTo>
                  <a:pt x="17860" y="12167"/>
                </a:lnTo>
                <a:lnTo>
                  <a:pt x="17933" y="12215"/>
                </a:lnTo>
                <a:lnTo>
                  <a:pt x="18006" y="12240"/>
                </a:lnTo>
                <a:lnTo>
                  <a:pt x="18152" y="12264"/>
                </a:lnTo>
                <a:lnTo>
                  <a:pt x="18444" y="12337"/>
                </a:lnTo>
                <a:lnTo>
                  <a:pt x="18761" y="12386"/>
                </a:lnTo>
                <a:lnTo>
                  <a:pt x="18834" y="12386"/>
                </a:lnTo>
                <a:lnTo>
                  <a:pt x="18882" y="12337"/>
                </a:lnTo>
                <a:lnTo>
                  <a:pt x="18931" y="12288"/>
                </a:lnTo>
                <a:lnTo>
                  <a:pt x="18955" y="12215"/>
                </a:lnTo>
                <a:lnTo>
                  <a:pt x="18931" y="12142"/>
                </a:lnTo>
                <a:lnTo>
                  <a:pt x="18931" y="12069"/>
                </a:lnTo>
                <a:lnTo>
                  <a:pt x="18882" y="12021"/>
                </a:lnTo>
                <a:lnTo>
                  <a:pt x="18809" y="11996"/>
                </a:lnTo>
                <a:lnTo>
                  <a:pt x="18566" y="11948"/>
                </a:lnTo>
                <a:lnTo>
                  <a:pt x="18201" y="11923"/>
                </a:lnTo>
                <a:close/>
                <a:moveTo>
                  <a:pt x="3358" y="13359"/>
                </a:moveTo>
                <a:lnTo>
                  <a:pt x="3261" y="13383"/>
                </a:lnTo>
                <a:lnTo>
                  <a:pt x="2434" y="13870"/>
                </a:lnTo>
                <a:lnTo>
                  <a:pt x="1582" y="14357"/>
                </a:lnTo>
                <a:lnTo>
                  <a:pt x="1241" y="14503"/>
                </a:lnTo>
                <a:lnTo>
                  <a:pt x="1095" y="14576"/>
                </a:lnTo>
                <a:lnTo>
                  <a:pt x="949" y="14697"/>
                </a:lnTo>
                <a:lnTo>
                  <a:pt x="925" y="14770"/>
                </a:lnTo>
                <a:lnTo>
                  <a:pt x="925" y="14843"/>
                </a:lnTo>
                <a:lnTo>
                  <a:pt x="949" y="14892"/>
                </a:lnTo>
                <a:lnTo>
                  <a:pt x="1022" y="14941"/>
                </a:lnTo>
                <a:lnTo>
                  <a:pt x="1120" y="14965"/>
                </a:lnTo>
                <a:lnTo>
                  <a:pt x="1217" y="14965"/>
                </a:lnTo>
                <a:lnTo>
                  <a:pt x="1412" y="14916"/>
                </a:lnTo>
                <a:lnTo>
                  <a:pt x="1606" y="14843"/>
                </a:lnTo>
                <a:lnTo>
                  <a:pt x="1801" y="14746"/>
                </a:lnTo>
                <a:lnTo>
                  <a:pt x="2239" y="14551"/>
                </a:lnTo>
                <a:lnTo>
                  <a:pt x="2677" y="14308"/>
                </a:lnTo>
                <a:lnTo>
                  <a:pt x="3504" y="13797"/>
                </a:lnTo>
                <a:lnTo>
                  <a:pt x="3577" y="13724"/>
                </a:lnTo>
                <a:lnTo>
                  <a:pt x="3626" y="13651"/>
                </a:lnTo>
                <a:lnTo>
                  <a:pt x="3626" y="13554"/>
                </a:lnTo>
                <a:lnTo>
                  <a:pt x="3577" y="13481"/>
                </a:lnTo>
                <a:lnTo>
                  <a:pt x="3529" y="13408"/>
                </a:lnTo>
                <a:lnTo>
                  <a:pt x="3456" y="13359"/>
                </a:lnTo>
                <a:close/>
                <a:moveTo>
                  <a:pt x="17325" y="13383"/>
                </a:moveTo>
                <a:lnTo>
                  <a:pt x="17179" y="13408"/>
                </a:lnTo>
                <a:lnTo>
                  <a:pt x="17130" y="13408"/>
                </a:lnTo>
                <a:lnTo>
                  <a:pt x="17130" y="13432"/>
                </a:lnTo>
                <a:lnTo>
                  <a:pt x="17130" y="13505"/>
                </a:lnTo>
                <a:lnTo>
                  <a:pt x="17252" y="13627"/>
                </a:lnTo>
                <a:lnTo>
                  <a:pt x="17398" y="13748"/>
                </a:lnTo>
                <a:lnTo>
                  <a:pt x="17690" y="13943"/>
                </a:lnTo>
                <a:lnTo>
                  <a:pt x="18006" y="14113"/>
                </a:lnTo>
                <a:lnTo>
                  <a:pt x="18323" y="14284"/>
                </a:lnTo>
                <a:lnTo>
                  <a:pt x="18907" y="14649"/>
                </a:lnTo>
                <a:lnTo>
                  <a:pt x="19199" y="14819"/>
                </a:lnTo>
                <a:lnTo>
                  <a:pt x="19515" y="14941"/>
                </a:lnTo>
                <a:lnTo>
                  <a:pt x="19612" y="14965"/>
                </a:lnTo>
                <a:lnTo>
                  <a:pt x="19709" y="14941"/>
                </a:lnTo>
                <a:lnTo>
                  <a:pt x="19758" y="14868"/>
                </a:lnTo>
                <a:lnTo>
                  <a:pt x="19807" y="14795"/>
                </a:lnTo>
                <a:lnTo>
                  <a:pt x="19807" y="14697"/>
                </a:lnTo>
                <a:lnTo>
                  <a:pt x="19782" y="14600"/>
                </a:lnTo>
                <a:lnTo>
                  <a:pt x="19734" y="14527"/>
                </a:lnTo>
                <a:lnTo>
                  <a:pt x="19636" y="14454"/>
                </a:lnTo>
                <a:lnTo>
                  <a:pt x="19272" y="14308"/>
                </a:lnTo>
                <a:lnTo>
                  <a:pt x="18931" y="14113"/>
                </a:lnTo>
                <a:lnTo>
                  <a:pt x="18590" y="13919"/>
                </a:lnTo>
                <a:lnTo>
                  <a:pt x="18250" y="13724"/>
                </a:lnTo>
                <a:lnTo>
                  <a:pt x="17982" y="13602"/>
                </a:lnTo>
                <a:lnTo>
                  <a:pt x="17739" y="13481"/>
                </a:lnTo>
                <a:lnTo>
                  <a:pt x="17593" y="13432"/>
                </a:lnTo>
                <a:lnTo>
                  <a:pt x="17447" y="13408"/>
                </a:lnTo>
                <a:lnTo>
                  <a:pt x="17325" y="13383"/>
                </a:lnTo>
                <a:close/>
                <a:moveTo>
                  <a:pt x="4234" y="14892"/>
                </a:moveTo>
                <a:lnTo>
                  <a:pt x="4161" y="14916"/>
                </a:lnTo>
                <a:lnTo>
                  <a:pt x="4088" y="14941"/>
                </a:lnTo>
                <a:lnTo>
                  <a:pt x="3942" y="15087"/>
                </a:lnTo>
                <a:lnTo>
                  <a:pt x="3820" y="15257"/>
                </a:lnTo>
                <a:lnTo>
                  <a:pt x="3723" y="15330"/>
                </a:lnTo>
                <a:lnTo>
                  <a:pt x="3650" y="15379"/>
                </a:lnTo>
                <a:lnTo>
                  <a:pt x="3650" y="15403"/>
                </a:lnTo>
                <a:lnTo>
                  <a:pt x="3601" y="15427"/>
                </a:lnTo>
                <a:lnTo>
                  <a:pt x="3577" y="15476"/>
                </a:lnTo>
                <a:lnTo>
                  <a:pt x="3553" y="15525"/>
                </a:lnTo>
                <a:lnTo>
                  <a:pt x="3553" y="15573"/>
                </a:lnTo>
                <a:lnTo>
                  <a:pt x="3577" y="15646"/>
                </a:lnTo>
                <a:lnTo>
                  <a:pt x="3626" y="15695"/>
                </a:lnTo>
                <a:lnTo>
                  <a:pt x="3699" y="15744"/>
                </a:lnTo>
                <a:lnTo>
                  <a:pt x="3772" y="15744"/>
                </a:lnTo>
                <a:lnTo>
                  <a:pt x="3845" y="15719"/>
                </a:lnTo>
                <a:lnTo>
                  <a:pt x="3991" y="15646"/>
                </a:lnTo>
                <a:lnTo>
                  <a:pt x="4088" y="15549"/>
                </a:lnTo>
                <a:lnTo>
                  <a:pt x="4258" y="15403"/>
                </a:lnTo>
                <a:lnTo>
                  <a:pt x="4429" y="15208"/>
                </a:lnTo>
                <a:lnTo>
                  <a:pt x="4453" y="15135"/>
                </a:lnTo>
                <a:lnTo>
                  <a:pt x="4453" y="15087"/>
                </a:lnTo>
                <a:lnTo>
                  <a:pt x="4429" y="15014"/>
                </a:lnTo>
                <a:lnTo>
                  <a:pt x="4380" y="14941"/>
                </a:lnTo>
                <a:lnTo>
                  <a:pt x="4307" y="14892"/>
                </a:lnTo>
                <a:close/>
                <a:moveTo>
                  <a:pt x="16376" y="14843"/>
                </a:moveTo>
                <a:lnTo>
                  <a:pt x="16303" y="14892"/>
                </a:lnTo>
                <a:lnTo>
                  <a:pt x="16279" y="14965"/>
                </a:lnTo>
                <a:lnTo>
                  <a:pt x="16303" y="15038"/>
                </a:lnTo>
                <a:lnTo>
                  <a:pt x="16400" y="15233"/>
                </a:lnTo>
                <a:lnTo>
                  <a:pt x="16522" y="15403"/>
                </a:lnTo>
                <a:lnTo>
                  <a:pt x="16668" y="15598"/>
                </a:lnTo>
                <a:lnTo>
                  <a:pt x="16765" y="15671"/>
                </a:lnTo>
                <a:lnTo>
                  <a:pt x="16863" y="15744"/>
                </a:lnTo>
                <a:lnTo>
                  <a:pt x="16936" y="15768"/>
                </a:lnTo>
                <a:lnTo>
                  <a:pt x="17009" y="15768"/>
                </a:lnTo>
                <a:lnTo>
                  <a:pt x="17082" y="15719"/>
                </a:lnTo>
                <a:lnTo>
                  <a:pt x="17130" y="15671"/>
                </a:lnTo>
                <a:lnTo>
                  <a:pt x="17155" y="15598"/>
                </a:lnTo>
                <a:lnTo>
                  <a:pt x="17155" y="15525"/>
                </a:lnTo>
                <a:lnTo>
                  <a:pt x="17130" y="15476"/>
                </a:lnTo>
                <a:lnTo>
                  <a:pt x="17057" y="15403"/>
                </a:lnTo>
                <a:lnTo>
                  <a:pt x="16911" y="15281"/>
                </a:lnTo>
                <a:lnTo>
                  <a:pt x="16790" y="15135"/>
                </a:lnTo>
                <a:lnTo>
                  <a:pt x="16644" y="14965"/>
                </a:lnTo>
                <a:lnTo>
                  <a:pt x="16546" y="14892"/>
                </a:lnTo>
                <a:lnTo>
                  <a:pt x="16449" y="14843"/>
                </a:lnTo>
                <a:close/>
                <a:moveTo>
                  <a:pt x="11169" y="3577"/>
                </a:moveTo>
                <a:lnTo>
                  <a:pt x="11582" y="3650"/>
                </a:lnTo>
                <a:lnTo>
                  <a:pt x="11996" y="3748"/>
                </a:lnTo>
                <a:lnTo>
                  <a:pt x="12410" y="3894"/>
                </a:lnTo>
                <a:lnTo>
                  <a:pt x="12799" y="4064"/>
                </a:lnTo>
                <a:lnTo>
                  <a:pt x="13188" y="4259"/>
                </a:lnTo>
                <a:lnTo>
                  <a:pt x="13578" y="4453"/>
                </a:lnTo>
                <a:lnTo>
                  <a:pt x="13943" y="4672"/>
                </a:lnTo>
                <a:lnTo>
                  <a:pt x="14235" y="4891"/>
                </a:lnTo>
                <a:lnTo>
                  <a:pt x="14502" y="5110"/>
                </a:lnTo>
                <a:lnTo>
                  <a:pt x="14770" y="5329"/>
                </a:lnTo>
                <a:lnTo>
                  <a:pt x="15038" y="5573"/>
                </a:lnTo>
                <a:lnTo>
                  <a:pt x="14989" y="5621"/>
                </a:lnTo>
                <a:lnTo>
                  <a:pt x="14916" y="5694"/>
                </a:lnTo>
                <a:lnTo>
                  <a:pt x="14916" y="5767"/>
                </a:lnTo>
                <a:lnTo>
                  <a:pt x="14892" y="5792"/>
                </a:lnTo>
                <a:lnTo>
                  <a:pt x="14892" y="5840"/>
                </a:lnTo>
                <a:lnTo>
                  <a:pt x="14940" y="5840"/>
                </a:lnTo>
                <a:lnTo>
                  <a:pt x="14989" y="5865"/>
                </a:lnTo>
                <a:lnTo>
                  <a:pt x="15086" y="5865"/>
                </a:lnTo>
                <a:lnTo>
                  <a:pt x="15159" y="5816"/>
                </a:lnTo>
                <a:lnTo>
                  <a:pt x="15232" y="5767"/>
                </a:lnTo>
                <a:lnTo>
                  <a:pt x="15354" y="5913"/>
                </a:lnTo>
                <a:lnTo>
                  <a:pt x="15257" y="5986"/>
                </a:lnTo>
                <a:lnTo>
                  <a:pt x="15208" y="6059"/>
                </a:lnTo>
                <a:lnTo>
                  <a:pt x="15159" y="6132"/>
                </a:lnTo>
                <a:lnTo>
                  <a:pt x="15184" y="6205"/>
                </a:lnTo>
                <a:lnTo>
                  <a:pt x="15208" y="6254"/>
                </a:lnTo>
                <a:lnTo>
                  <a:pt x="15330" y="6254"/>
                </a:lnTo>
                <a:lnTo>
                  <a:pt x="15427" y="6181"/>
                </a:lnTo>
                <a:lnTo>
                  <a:pt x="15524" y="6132"/>
                </a:lnTo>
                <a:lnTo>
                  <a:pt x="15719" y="6376"/>
                </a:lnTo>
                <a:lnTo>
                  <a:pt x="15695" y="6424"/>
                </a:lnTo>
                <a:lnTo>
                  <a:pt x="15573" y="6546"/>
                </a:lnTo>
                <a:lnTo>
                  <a:pt x="15549" y="6619"/>
                </a:lnTo>
                <a:lnTo>
                  <a:pt x="15524" y="6716"/>
                </a:lnTo>
                <a:lnTo>
                  <a:pt x="15549" y="6765"/>
                </a:lnTo>
                <a:lnTo>
                  <a:pt x="15597" y="6789"/>
                </a:lnTo>
                <a:lnTo>
                  <a:pt x="15768" y="6789"/>
                </a:lnTo>
                <a:lnTo>
                  <a:pt x="15865" y="6741"/>
                </a:lnTo>
                <a:lnTo>
                  <a:pt x="15914" y="6692"/>
                </a:lnTo>
                <a:lnTo>
                  <a:pt x="16060" y="6911"/>
                </a:lnTo>
                <a:lnTo>
                  <a:pt x="15962" y="7008"/>
                </a:lnTo>
                <a:lnTo>
                  <a:pt x="15889" y="7081"/>
                </a:lnTo>
                <a:lnTo>
                  <a:pt x="15841" y="7130"/>
                </a:lnTo>
                <a:lnTo>
                  <a:pt x="15841" y="7203"/>
                </a:lnTo>
                <a:lnTo>
                  <a:pt x="15865" y="7300"/>
                </a:lnTo>
                <a:lnTo>
                  <a:pt x="15914" y="7325"/>
                </a:lnTo>
                <a:lnTo>
                  <a:pt x="15962" y="7349"/>
                </a:lnTo>
                <a:lnTo>
                  <a:pt x="16060" y="7325"/>
                </a:lnTo>
                <a:lnTo>
                  <a:pt x="16157" y="7300"/>
                </a:lnTo>
                <a:lnTo>
                  <a:pt x="16254" y="7227"/>
                </a:lnTo>
                <a:lnTo>
                  <a:pt x="16400" y="7495"/>
                </a:lnTo>
                <a:lnTo>
                  <a:pt x="16327" y="7519"/>
                </a:lnTo>
                <a:lnTo>
                  <a:pt x="16254" y="7544"/>
                </a:lnTo>
                <a:lnTo>
                  <a:pt x="16157" y="7617"/>
                </a:lnTo>
                <a:lnTo>
                  <a:pt x="16060" y="7714"/>
                </a:lnTo>
                <a:lnTo>
                  <a:pt x="15987" y="7811"/>
                </a:lnTo>
                <a:lnTo>
                  <a:pt x="15938" y="7909"/>
                </a:lnTo>
                <a:lnTo>
                  <a:pt x="15938" y="7982"/>
                </a:lnTo>
                <a:lnTo>
                  <a:pt x="15962" y="8030"/>
                </a:lnTo>
                <a:lnTo>
                  <a:pt x="15987" y="8079"/>
                </a:lnTo>
                <a:lnTo>
                  <a:pt x="16060" y="8103"/>
                </a:lnTo>
                <a:lnTo>
                  <a:pt x="16108" y="8079"/>
                </a:lnTo>
                <a:lnTo>
                  <a:pt x="16181" y="8030"/>
                </a:lnTo>
                <a:lnTo>
                  <a:pt x="16303" y="7933"/>
                </a:lnTo>
                <a:lnTo>
                  <a:pt x="16449" y="7836"/>
                </a:lnTo>
                <a:lnTo>
                  <a:pt x="16522" y="7763"/>
                </a:lnTo>
                <a:lnTo>
                  <a:pt x="16692" y="8176"/>
                </a:lnTo>
                <a:lnTo>
                  <a:pt x="16619" y="8201"/>
                </a:lnTo>
                <a:lnTo>
                  <a:pt x="16571" y="8225"/>
                </a:lnTo>
                <a:lnTo>
                  <a:pt x="16473" y="8347"/>
                </a:lnTo>
                <a:lnTo>
                  <a:pt x="16254" y="8541"/>
                </a:lnTo>
                <a:lnTo>
                  <a:pt x="16181" y="8614"/>
                </a:lnTo>
                <a:lnTo>
                  <a:pt x="16108" y="8712"/>
                </a:lnTo>
                <a:lnTo>
                  <a:pt x="16084" y="8760"/>
                </a:lnTo>
                <a:lnTo>
                  <a:pt x="16060" y="8809"/>
                </a:lnTo>
                <a:lnTo>
                  <a:pt x="16060" y="8858"/>
                </a:lnTo>
                <a:lnTo>
                  <a:pt x="16108" y="8906"/>
                </a:lnTo>
                <a:lnTo>
                  <a:pt x="16157" y="8930"/>
                </a:lnTo>
                <a:lnTo>
                  <a:pt x="16206" y="8930"/>
                </a:lnTo>
                <a:lnTo>
                  <a:pt x="16327" y="8882"/>
                </a:lnTo>
                <a:lnTo>
                  <a:pt x="16425" y="8809"/>
                </a:lnTo>
                <a:lnTo>
                  <a:pt x="16522" y="8736"/>
                </a:lnTo>
                <a:lnTo>
                  <a:pt x="16668" y="8614"/>
                </a:lnTo>
                <a:lnTo>
                  <a:pt x="16790" y="8468"/>
                </a:lnTo>
                <a:lnTo>
                  <a:pt x="16887" y="8882"/>
                </a:lnTo>
                <a:lnTo>
                  <a:pt x="16790" y="8930"/>
                </a:lnTo>
                <a:lnTo>
                  <a:pt x="16692" y="8979"/>
                </a:lnTo>
                <a:lnTo>
                  <a:pt x="16498" y="9125"/>
                </a:lnTo>
                <a:lnTo>
                  <a:pt x="16230" y="9271"/>
                </a:lnTo>
                <a:lnTo>
                  <a:pt x="16108" y="9368"/>
                </a:lnTo>
                <a:lnTo>
                  <a:pt x="16011" y="9441"/>
                </a:lnTo>
                <a:lnTo>
                  <a:pt x="16011" y="9490"/>
                </a:lnTo>
                <a:lnTo>
                  <a:pt x="16035" y="9514"/>
                </a:lnTo>
                <a:lnTo>
                  <a:pt x="16181" y="9539"/>
                </a:lnTo>
                <a:lnTo>
                  <a:pt x="16327" y="9514"/>
                </a:lnTo>
                <a:lnTo>
                  <a:pt x="16619" y="9441"/>
                </a:lnTo>
                <a:lnTo>
                  <a:pt x="16790" y="9368"/>
                </a:lnTo>
                <a:lnTo>
                  <a:pt x="16960" y="9271"/>
                </a:lnTo>
                <a:lnTo>
                  <a:pt x="17009" y="9660"/>
                </a:lnTo>
                <a:lnTo>
                  <a:pt x="16522" y="9855"/>
                </a:lnTo>
                <a:lnTo>
                  <a:pt x="16254" y="9977"/>
                </a:lnTo>
                <a:lnTo>
                  <a:pt x="16108" y="10050"/>
                </a:lnTo>
                <a:lnTo>
                  <a:pt x="15987" y="10123"/>
                </a:lnTo>
                <a:lnTo>
                  <a:pt x="15962" y="10171"/>
                </a:lnTo>
                <a:lnTo>
                  <a:pt x="15962" y="10196"/>
                </a:lnTo>
                <a:lnTo>
                  <a:pt x="15987" y="10220"/>
                </a:lnTo>
                <a:lnTo>
                  <a:pt x="16011" y="10244"/>
                </a:lnTo>
                <a:lnTo>
                  <a:pt x="16279" y="10269"/>
                </a:lnTo>
                <a:lnTo>
                  <a:pt x="16522" y="10220"/>
                </a:lnTo>
                <a:lnTo>
                  <a:pt x="16765" y="10147"/>
                </a:lnTo>
                <a:lnTo>
                  <a:pt x="17033" y="10074"/>
                </a:lnTo>
                <a:lnTo>
                  <a:pt x="17009" y="10585"/>
                </a:lnTo>
                <a:lnTo>
                  <a:pt x="16765" y="10585"/>
                </a:lnTo>
                <a:lnTo>
                  <a:pt x="16546" y="10634"/>
                </a:lnTo>
                <a:lnTo>
                  <a:pt x="16108" y="10707"/>
                </a:lnTo>
                <a:lnTo>
                  <a:pt x="15914" y="10780"/>
                </a:lnTo>
                <a:lnTo>
                  <a:pt x="15719" y="10853"/>
                </a:lnTo>
                <a:lnTo>
                  <a:pt x="15695" y="10877"/>
                </a:lnTo>
                <a:lnTo>
                  <a:pt x="15719" y="10901"/>
                </a:lnTo>
                <a:lnTo>
                  <a:pt x="15889" y="10950"/>
                </a:lnTo>
                <a:lnTo>
                  <a:pt x="16060" y="10974"/>
                </a:lnTo>
                <a:lnTo>
                  <a:pt x="16425" y="10950"/>
                </a:lnTo>
                <a:lnTo>
                  <a:pt x="16814" y="10926"/>
                </a:lnTo>
                <a:lnTo>
                  <a:pt x="16984" y="10926"/>
                </a:lnTo>
                <a:lnTo>
                  <a:pt x="16887" y="11412"/>
                </a:lnTo>
                <a:lnTo>
                  <a:pt x="16765" y="11412"/>
                </a:lnTo>
                <a:lnTo>
                  <a:pt x="16619" y="11437"/>
                </a:lnTo>
                <a:lnTo>
                  <a:pt x="16352" y="11485"/>
                </a:lnTo>
                <a:lnTo>
                  <a:pt x="16035" y="11558"/>
                </a:lnTo>
                <a:lnTo>
                  <a:pt x="15889" y="11583"/>
                </a:lnTo>
                <a:lnTo>
                  <a:pt x="15719" y="11607"/>
                </a:lnTo>
                <a:lnTo>
                  <a:pt x="15695" y="11607"/>
                </a:lnTo>
                <a:lnTo>
                  <a:pt x="15670" y="11631"/>
                </a:lnTo>
                <a:lnTo>
                  <a:pt x="15670" y="11656"/>
                </a:lnTo>
                <a:lnTo>
                  <a:pt x="15695" y="11680"/>
                </a:lnTo>
                <a:lnTo>
                  <a:pt x="15962" y="11777"/>
                </a:lnTo>
                <a:lnTo>
                  <a:pt x="16108" y="11826"/>
                </a:lnTo>
                <a:lnTo>
                  <a:pt x="16254" y="11850"/>
                </a:lnTo>
                <a:lnTo>
                  <a:pt x="16522" y="11826"/>
                </a:lnTo>
                <a:lnTo>
                  <a:pt x="16814" y="11802"/>
                </a:lnTo>
                <a:lnTo>
                  <a:pt x="16668" y="12264"/>
                </a:lnTo>
                <a:lnTo>
                  <a:pt x="16498" y="12215"/>
                </a:lnTo>
                <a:lnTo>
                  <a:pt x="16303" y="12191"/>
                </a:lnTo>
                <a:lnTo>
                  <a:pt x="16108" y="12142"/>
                </a:lnTo>
                <a:lnTo>
                  <a:pt x="15914" y="12094"/>
                </a:lnTo>
                <a:lnTo>
                  <a:pt x="15695" y="12094"/>
                </a:lnTo>
                <a:lnTo>
                  <a:pt x="15476" y="12118"/>
                </a:lnTo>
                <a:lnTo>
                  <a:pt x="15451" y="12142"/>
                </a:lnTo>
                <a:lnTo>
                  <a:pt x="15451" y="12167"/>
                </a:lnTo>
                <a:lnTo>
                  <a:pt x="15476" y="12191"/>
                </a:lnTo>
                <a:lnTo>
                  <a:pt x="15646" y="12288"/>
                </a:lnTo>
                <a:lnTo>
                  <a:pt x="15816" y="12386"/>
                </a:lnTo>
                <a:lnTo>
                  <a:pt x="16230" y="12532"/>
                </a:lnTo>
                <a:lnTo>
                  <a:pt x="16546" y="12629"/>
                </a:lnTo>
                <a:lnTo>
                  <a:pt x="16376" y="13018"/>
                </a:lnTo>
                <a:lnTo>
                  <a:pt x="16060" y="12970"/>
                </a:lnTo>
                <a:lnTo>
                  <a:pt x="15743" y="12872"/>
                </a:lnTo>
                <a:lnTo>
                  <a:pt x="15573" y="12824"/>
                </a:lnTo>
                <a:lnTo>
                  <a:pt x="15476" y="12824"/>
                </a:lnTo>
                <a:lnTo>
                  <a:pt x="15451" y="12848"/>
                </a:lnTo>
                <a:lnTo>
                  <a:pt x="15427" y="12897"/>
                </a:lnTo>
                <a:lnTo>
                  <a:pt x="15427" y="12945"/>
                </a:lnTo>
                <a:lnTo>
                  <a:pt x="15451" y="12994"/>
                </a:lnTo>
                <a:lnTo>
                  <a:pt x="15524" y="13091"/>
                </a:lnTo>
                <a:lnTo>
                  <a:pt x="15743" y="13237"/>
                </a:lnTo>
                <a:lnTo>
                  <a:pt x="15938" y="13335"/>
                </a:lnTo>
                <a:lnTo>
                  <a:pt x="16181" y="13408"/>
                </a:lnTo>
                <a:lnTo>
                  <a:pt x="15914" y="13821"/>
                </a:lnTo>
                <a:lnTo>
                  <a:pt x="15865" y="13894"/>
                </a:lnTo>
                <a:lnTo>
                  <a:pt x="15841" y="13870"/>
                </a:lnTo>
                <a:lnTo>
                  <a:pt x="15719" y="13797"/>
                </a:lnTo>
                <a:lnTo>
                  <a:pt x="15597" y="13700"/>
                </a:lnTo>
                <a:lnTo>
                  <a:pt x="15330" y="13578"/>
                </a:lnTo>
                <a:lnTo>
                  <a:pt x="15013" y="13505"/>
                </a:lnTo>
                <a:lnTo>
                  <a:pt x="14721" y="13505"/>
                </a:lnTo>
                <a:lnTo>
                  <a:pt x="14697" y="13529"/>
                </a:lnTo>
                <a:lnTo>
                  <a:pt x="14673" y="13578"/>
                </a:lnTo>
                <a:lnTo>
                  <a:pt x="14697" y="13602"/>
                </a:lnTo>
                <a:lnTo>
                  <a:pt x="14794" y="13651"/>
                </a:lnTo>
                <a:lnTo>
                  <a:pt x="14892" y="13724"/>
                </a:lnTo>
                <a:lnTo>
                  <a:pt x="15111" y="13821"/>
                </a:lnTo>
                <a:lnTo>
                  <a:pt x="15378" y="13967"/>
                </a:lnTo>
                <a:lnTo>
                  <a:pt x="15622" y="14138"/>
                </a:lnTo>
                <a:lnTo>
                  <a:pt x="15670" y="14162"/>
                </a:lnTo>
                <a:lnTo>
                  <a:pt x="15451" y="14405"/>
                </a:lnTo>
                <a:lnTo>
                  <a:pt x="15330" y="14357"/>
                </a:lnTo>
                <a:lnTo>
                  <a:pt x="15208" y="14332"/>
                </a:lnTo>
                <a:lnTo>
                  <a:pt x="15086" y="14332"/>
                </a:lnTo>
                <a:lnTo>
                  <a:pt x="14989" y="14308"/>
                </a:lnTo>
                <a:lnTo>
                  <a:pt x="14794" y="14259"/>
                </a:lnTo>
                <a:lnTo>
                  <a:pt x="14624" y="14186"/>
                </a:lnTo>
                <a:lnTo>
                  <a:pt x="14454" y="14089"/>
                </a:lnTo>
                <a:lnTo>
                  <a:pt x="14308" y="14016"/>
                </a:lnTo>
                <a:lnTo>
                  <a:pt x="14137" y="14016"/>
                </a:lnTo>
                <a:lnTo>
                  <a:pt x="14089" y="14040"/>
                </a:lnTo>
                <a:lnTo>
                  <a:pt x="14064" y="14089"/>
                </a:lnTo>
                <a:lnTo>
                  <a:pt x="14089" y="14162"/>
                </a:lnTo>
                <a:lnTo>
                  <a:pt x="14162" y="14259"/>
                </a:lnTo>
                <a:lnTo>
                  <a:pt x="14308" y="14405"/>
                </a:lnTo>
                <a:lnTo>
                  <a:pt x="14478" y="14527"/>
                </a:lnTo>
                <a:lnTo>
                  <a:pt x="14648" y="14600"/>
                </a:lnTo>
                <a:lnTo>
                  <a:pt x="14843" y="14697"/>
                </a:lnTo>
                <a:lnTo>
                  <a:pt x="14965" y="14746"/>
                </a:lnTo>
                <a:lnTo>
                  <a:pt x="15086" y="14770"/>
                </a:lnTo>
                <a:lnTo>
                  <a:pt x="14819" y="14989"/>
                </a:lnTo>
                <a:lnTo>
                  <a:pt x="14527" y="15208"/>
                </a:lnTo>
                <a:lnTo>
                  <a:pt x="14454" y="15208"/>
                </a:lnTo>
                <a:lnTo>
                  <a:pt x="14332" y="15184"/>
                </a:lnTo>
                <a:lnTo>
                  <a:pt x="14235" y="15111"/>
                </a:lnTo>
                <a:lnTo>
                  <a:pt x="14064" y="14965"/>
                </a:lnTo>
                <a:lnTo>
                  <a:pt x="13918" y="14843"/>
                </a:lnTo>
                <a:lnTo>
                  <a:pt x="13748" y="14722"/>
                </a:lnTo>
                <a:lnTo>
                  <a:pt x="13651" y="14673"/>
                </a:lnTo>
                <a:lnTo>
                  <a:pt x="13578" y="14624"/>
                </a:lnTo>
                <a:lnTo>
                  <a:pt x="13383" y="14624"/>
                </a:lnTo>
                <a:lnTo>
                  <a:pt x="13359" y="14649"/>
                </a:lnTo>
                <a:lnTo>
                  <a:pt x="13359" y="14697"/>
                </a:lnTo>
                <a:lnTo>
                  <a:pt x="13456" y="14868"/>
                </a:lnTo>
                <a:lnTo>
                  <a:pt x="13602" y="15014"/>
                </a:lnTo>
                <a:lnTo>
                  <a:pt x="13894" y="15306"/>
                </a:lnTo>
                <a:lnTo>
                  <a:pt x="13991" y="15403"/>
                </a:lnTo>
                <a:lnTo>
                  <a:pt x="14113" y="15476"/>
                </a:lnTo>
                <a:lnTo>
                  <a:pt x="13748" y="15671"/>
                </a:lnTo>
                <a:lnTo>
                  <a:pt x="13553" y="15598"/>
                </a:lnTo>
                <a:lnTo>
                  <a:pt x="13456" y="15549"/>
                </a:lnTo>
                <a:lnTo>
                  <a:pt x="13359" y="15476"/>
                </a:lnTo>
                <a:lnTo>
                  <a:pt x="13164" y="15306"/>
                </a:lnTo>
                <a:lnTo>
                  <a:pt x="12872" y="15062"/>
                </a:lnTo>
                <a:lnTo>
                  <a:pt x="12726" y="14941"/>
                </a:lnTo>
                <a:lnTo>
                  <a:pt x="12556" y="14843"/>
                </a:lnTo>
                <a:lnTo>
                  <a:pt x="12507" y="14868"/>
                </a:lnTo>
                <a:lnTo>
                  <a:pt x="12483" y="14916"/>
                </a:lnTo>
                <a:lnTo>
                  <a:pt x="12580" y="15135"/>
                </a:lnTo>
                <a:lnTo>
                  <a:pt x="12726" y="15330"/>
                </a:lnTo>
                <a:lnTo>
                  <a:pt x="12896" y="15525"/>
                </a:lnTo>
                <a:lnTo>
                  <a:pt x="13067" y="15695"/>
                </a:lnTo>
                <a:lnTo>
                  <a:pt x="13310" y="15865"/>
                </a:lnTo>
                <a:lnTo>
                  <a:pt x="12702" y="16084"/>
                </a:lnTo>
                <a:lnTo>
                  <a:pt x="12239" y="15719"/>
                </a:lnTo>
                <a:lnTo>
                  <a:pt x="11972" y="15476"/>
                </a:lnTo>
                <a:lnTo>
                  <a:pt x="11826" y="15354"/>
                </a:lnTo>
                <a:lnTo>
                  <a:pt x="11655" y="15257"/>
                </a:lnTo>
                <a:lnTo>
                  <a:pt x="11631" y="15257"/>
                </a:lnTo>
                <a:lnTo>
                  <a:pt x="11607" y="15281"/>
                </a:lnTo>
                <a:lnTo>
                  <a:pt x="11607" y="15354"/>
                </a:lnTo>
                <a:lnTo>
                  <a:pt x="11631" y="15427"/>
                </a:lnTo>
                <a:lnTo>
                  <a:pt x="11704" y="15573"/>
                </a:lnTo>
                <a:lnTo>
                  <a:pt x="11801" y="15719"/>
                </a:lnTo>
                <a:lnTo>
                  <a:pt x="11899" y="15841"/>
                </a:lnTo>
                <a:lnTo>
                  <a:pt x="12093" y="16036"/>
                </a:lnTo>
                <a:lnTo>
                  <a:pt x="12312" y="16206"/>
                </a:lnTo>
                <a:lnTo>
                  <a:pt x="11826" y="16303"/>
                </a:lnTo>
                <a:lnTo>
                  <a:pt x="11801" y="16303"/>
                </a:lnTo>
                <a:lnTo>
                  <a:pt x="11558" y="16036"/>
                </a:lnTo>
                <a:lnTo>
                  <a:pt x="11291" y="15768"/>
                </a:lnTo>
                <a:lnTo>
                  <a:pt x="11169" y="15671"/>
                </a:lnTo>
                <a:lnTo>
                  <a:pt x="11047" y="15573"/>
                </a:lnTo>
                <a:lnTo>
                  <a:pt x="10901" y="15500"/>
                </a:lnTo>
                <a:lnTo>
                  <a:pt x="10828" y="15476"/>
                </a:lnTo>
                <a:lnTo>
                  <a:pt x="10731" y="15476"/>
                </a:lnTo>
                <a:lnTo>
                  <a:pt x="10731" y="15500"/>
                </a:lnTo>
                <a:lnTo>
                  <a:pt x="10780" y="15646"/>
                </a:lnTo>
                <a:lnTo>
                  <a:pt x="10853" y="15768"/>
                </a:lnTo>
                <a:lnTo>
                  <a:pt x="11072" y="15987"/>
                </a:lnTo>
                <a:lnTo>
                  <a:pt x="11437" y="16376"/>
                </a:lnTo>
                <a:lnTo>
                  <a:pt x="11072" y="16425"/>
                </a:lnTo>
                <a:lnTo>
                  <a:pt x="10682" y="16474"/>
                </a:lnTo>
                <a:lnTo>
                  <a:pt x="10682" y="16401"/>
                </a:lnTo>
                <a:lnTo>
                  <a:pt x="10634" y="16328"/>
                </a:lnTo>
                <a:lnTo>
                  <a:pt x="10463" y="16133"/>
                </a:lnTo>
                <a:lnTo>
                  <a:pt x="10269" y="15938"/>
                </a:lnTo>
                <a:lnTo>
                  <a:pt x="10050" y="15768"/>
                </a:lnTo>
                <a:lnTo>
                  <a:pt x="9831" y="15598"/>
                </a:lnTo>
                <a:lnTo>
                  <a:pt x="9806" y="15598"/>
                </a:lnTo>
                <a:lnTo>
                  <a:pt x="9782" y="15622"/>
                </a:lnTo>
                <a:lnTo>
                  <a:pt x="9806" y="15744"/>
                </a:lnTo>
                <a:lnTo>
                  <a:pt x="9855" y="15865"/>
                </a:lnTo>
                <a:lnTo>
                  <a:pt x="9904" y="15987"/>
                </a:lnTo>
                <a:lnTo>
                  <a:pt x="9977" y="16084"/>
                </a:lnTo>
                <a:lnTo>
                  <a:pt x="10123" y="16303"/>
                </a:lnTo>
                <a:lnTo>
                  <a:pt x="10317" y="16474"/>
                </a:lnTo>
                <a:lnTo>
                  <a:pt x="9685" y="16474"/>
                </a:lnTo>
                <a:lnTo>
                  <a:pt x="9612" y="16352"/>
                </a:lnTo>
                <a:lnTo>
                  <a:pt x="9563" y="16255"/>
                </a:lnTo>
                <a:lnTo>
                  <a:pt x="9393" y="16060"/>
                </a:lnTo>
                <a:lnTo>
                  <a:pt x="9222" y="15817"/>
                </a:lnTo>
                <a:lnTo>
                  <a:pt x="9125" y="15695"/>
                </a:lnTo>
                <a:lnTo>
                  <a:pt x="9028" y="15598"/>
                </a:lnTo>
                <a:lnTo>
                  <a:pt x="8979" y="15598"/>
                </a:lnTo>
                <a:lnTo>
                  <a:pt x="8955" y="15622"/>
                </a:lnTo>
                <a:lnTo>
                  <a:pt x="8955" y="15744"/>
                </a:lnTo>
                <a:lnTo>
                  <a:pt x="8979" y="15865"/>
                </a:lnTo>
                <a:lnTo>
                  <a:pt x="9003" y="15987"/>
                </a:lnTo>
                <a:lnTo>
                  <a:pt x="9052" y="16109"/>
                </a:lnTo>
                <a:lnTo>
                  <a:pt x="9247" y="16449"/>
                </a:lnTo>
                <a:lnTo>
                  <a:pt x="9247" y="16449"/>
                </a:lnTo>
                <a:lnTo>
                  <a:pt x="8687" y="16376"/>
                </a:lnTo>
                <a:lnTo>
                  <a:pt x="8614" y="16376"/>
                </a:lnTo>
                <a:lnTo>
                  <a:pt x="8590" y="16328"/>
                </a:lnTo>
                <a:lnTo>
                  <a:pt x="8492" y="16230"/>
                </a:lnTo>
                <a:lnTo>
                  <a:pt x="8419" y="16109"/>
                </a:lnTo>
                <a:lnTo>
                  <a:pt x="8346" y="15841"/>
                </a:lnTo>
                <a:lnTo>
                  <a:pt x="8273" y="15646"/>
                </a:lnTo>
                <a:lnTo>
                  <a:pt x="8200" y="15573"/>
                </a:lnTo>
                <a:lnTo>
                  <a:pt x="8152" y="15549"/>
                </a:lnTo>
                <a:lnTo>
                  <a:pt x="8103" y="15549"/>
                </a:lnTo>
                <a:lnTo>
                  <a:pt x="8079" y="15598"/>
                </a:lnTo>
                <a:lnTo>
                  <a:pt x="8054" y="15646"/>
                </a:lnTo>
                <a:lnTo>
                  <a:pt x="8054" y="15792"/>
                </a:lnTo>
                <a:lnTo>
                  <a:pt x="8079" y="15938"/>
                </a:lnTo>
                <a:lnTo>
                  <a:pt x="8103" y="16060"/>
                </a:lnTo>
                <a:lnTo>
                  <a:pt x="8176" y="16279"/>
                </a:lnTo>
                <a:lnTo>
                  <a:pt x="7762" y="16157"/>
                </a:lnTo>
                <a:lnTo>
                  <a:pt x="7714" y="16084"/>
                </a:lnTo>
                <a:lnTo>
                  <a:pt x="7665" y="15963"/>
                </a:lnTo>
                <a:lnTo>
                  <a:pt x="7592" y="15817"/>
                </a:lnTo>
                <a:lnTo>
                  <a:pt x="7543" y="15695"/>
                </a:lnTo>
                <a:lnTo>
                  <a:pt x="7519" y="15549"/>
                </a:lnTo>
                <a:lnTo>
                  <a:pt x="7495" y="15549"/>
                </a:lnTo>
                <a:lnTo>
                  <a:pt x="7470" y="15671"/>
                </a:lnTo>
                <a:lnTo>
                  <a:pt x="7446" y="15792"/>
                </a:lnTo>
                <a:lnTo>
                  <a:pt x="7446" y="15938"/>
                </a:lnTo>
                <a:lnTo>
                  <a:pt x="7470" y="16060"/>
                </a:lnTo>
                <a:lnTo>
                  <a:pt x="6984" y="15841"/>
                </a:lnTo>
                <a:lnTo>
                  <a:pt x="6984" y="15792"/>
                </a:lnTo>
                <a:lnTo>
                  <a:pt x="6911" y="15646"/>
                </a:lnTo>
                <a:lnTo>
                  <a:pt x="6813" y="15549"/>
                </a:lnTo>
                <a:lnTo>
                  <a:pt x="6789" y="15549"/>
                </a:lnTo>
                <a:lnTo>
                  <a:pt x="6740" y="15622"/>
                </a:lnTo>
                <a:lnTo>
                  <a:pt x="6716" y="15695"/>
                </a:lnTo>
                <a:lnTo>
                  <a:pt x="6375" y="15476"/>
                </a:lnTo>
                <a:lnTo>
                  <a:pt x="6035" y="15233"/>
                </a:lnTo>
                <a:lnTo>
                  <a:pt x="5718" y="14965"/>
                </a:lnTo>
                <a:lnTo>
                  <a:pt x="5451" y="14649"/>
                </a:lnTo>
                <a:lnTo>
                  <a:pt x="5159" y="14284"/>
                </a:lnTo>
                <a:lnTo>
                  <a:pt x="4915" y="13894"/>
                </a:lnTo>
                <a:lnTo>
                  <a:pt x="4696" y="13505"/>
                </a:lnTo>
                <a:lnTo>
                  <a:pt x="4502" y="13091"/>
                </a:lnTo>
                <a:lnTo>
                  <a:pt x="4356" y="12653"/>
                </a:lnTo>
                <a:lnTo>
                  <a:pt x="4234" y="12215"/>
                </a:lnTo>
                <a:lnTo>
                  <a:pt x="4112" y="11777"/>
                </a:lnTo>
                <a:lnTo>
                  <a:pt x="4064" y="11315"/>
                </a:lnTo>
                <a:lnTo>
                  <a:pt x="4015" y="10926"/>
                </a:lnTo>
                <a:lnTo>
                  <a:pt x="3991" y="10561"/>
                </a:lnTo>
                <a:lnTo>
                  <a:pt x="4015" y="10171"/>
                </a:lnTo>
                <a:lnTo>
                  <a:pt x="4039" y="9782"/>
                </a:lnTo>
                <a:lnTo>
                  <a:pt x="4088" y="9393"/>
                </a:lnTo>
                <a:lnTo>
                  <a:pt x="4137" y="9028"/>
                </a:lnTo>
                <a:lnTo>
                  <a:pt x="4234" y="8663"/>
                </a:lnTo>
                <a:lnTo>
                  <a:pt x="4331" y="8274"/>
                </a:lnTo>
                <a:lnTo>
                  <a:pt x="4453" y="7909"/>
                </a:lnTo>
                <a:lnTo>
                  <a:pt x="4599" y="7568"/>
                </a:lnTo>
                <a:lnTo>
                  <a:pt x="4769" y="7227"/>
                </a:lnTo>
                <a:lnTo>
                  <a:pt x="4940" y="6887"/>
                </a:lnTo>
                <a:lnTo>
                  <a:pt x="5134" y="6546"/>
                </a:lnTo>
                <a:lnTo>
                  <a:pt x="5353" y="6230"/>
                </a:lnTo>
                <a:lnTo>
                  <a:pt x="5597" y="5913"/>
                </a:lnTo>
                <a:lnTo>
                  <a:pt x="5840" y="5621"/>
                </a:lnTo>
                <a:lnTo>
                  <a:pt x="6083" y="5354"/>
                </a:lnTo>
                <a:lnTo>
                  <a:pt x="6351" y="5110"/>
                </a:lnTo>
                <a:lnTo>
                  <a:pt x="6643" y="4891"/>
                </a:lnTo>
                <a:lnTo>
                  <a:pt x="6935" y="4721"/>
                </a:lnTo>
                <a:lnTo>
                  <a:pt x="7227" y="4526"/>
                </a:lnTo>
                <a:lnTo>
                  <a:pt x="7543" y="4380"/>
                </a:lnTo>
                <a:lnTo>
                  <a:pt x="8225" y="4088"/>
                </a:lnTo>
                <a:lnTo>
                  <a:pt x="8784" y="3845"/>
                </a:lnTo>
                <a:lnTo>
                  <a:pt x="9368" y="3675"/>
                </a:lnTo>
                <a:lnTo>
                  <a:pt x="9636" y="3602"/>
                </a:lnTo>
                <a:lnTo>
                  <a:pt x="9660" y="3650"/>
                </a:lnTo>
                <a:lnTo>
                  <a:pt x="9685" y="3699"/>
                </a:lnTo>
                <a:lnTo>
                  <a:pt x="9733" y="3723"/>
                </a:lnTo>
                <a:lnTo>
                  <a:pt x="9806" y="3723"/>
                </a:lnTo>
                <a:lnTo>
                  <a:pt x="10171" y="3626"/>
                </a:lnTo>
                <a:lnTo>
                  <a:pt x="10536" y="3577"/>
                </a:lnTo>
                <a:lnTo>
                  <a:pt x="10585" y="3626"/>
                </a:lnTo>
                <a:lnTo>
                  <a:pt x="10634" y="3650"/>
                </a:lnTo>
                <a:lnTo>
                  <a:pt x="10682" y="3626"/>
                </a:lnTo>
                <a:lnTo>
                  <a:pt x="10707" y="3602"/>
                </a:lnTo>
                <a:lnTo>
                  <a:pt x="10731" y="3577"/>
                </a:lnTo>
                <a:close/>
                <a:moveTo>
                  <a:pt x="9977" y="3237"/>
                </a:moveTo>
                <a:lnTo>
                  <a:pt x="9733" y="3261"/>
                </a:lnTo>
                <a:lnTo>
                  <a:pt x="9490" y="3310"/>
                </a:lnTo>
                <a:lnTo>
                  <a:pt x="9028" y="3431"/>
                </a:lnTo>
                <a:lnTo>
                  <a:pt x="8638" y="3577"/>
                </a:lnTo>
                <a:lnTo>
                  <a:pt x="7957" y="3821"/>
                </a:lnTo>
                <a:lnTo>
                  <a:pt x="7324" y="4113"/>
                </a:lnTo>
                <a:lnTo>
                  <a:pt x="7008" y="4283"/>
                </a:lnTo>
                <a:lnTo>
                  <a:pt x="6692" y="4453"/>
                </a:lnTo>
                <a:lnTo>
                  <a:pt x="6400" y="4648"/>
                </a:lnTo>
                <a:lnTo>
                  <a:pt x="6108" y="4867"/>
                </a:lnTo>
                <a:lnTo>
                  <a:pt x="5791" y="5159"/>
                </a:lnTo>
                <a:lnTo>
                  <a:pt x="5499" y="5451"/>
                </a:lnTo>
                <a:lnTo>
                  <a:pt x="5232" y="5767"/>
                </a:lnTo>
                <a:lnTo>
                  <a:pt x="4988" y="6108"/>
                </a:lnTo>
                <a:lnTo>
                  <a:pt x="4745" y="6473"/>
                </a:lnTo>
                <a:lnTo>
                  <a:pt x="4526" y="6838"/>
                </a:lnTo>
                <a:lnTo>
                  <a:pt x="4356" y="7203"/>
                </a:lnTo>
                <a:lnTo>
                  <a:pt x="4185" y="7592"/>
                </a:lnTo>
                <a:lnTo>
                  <a:pt x="4039" y="8006"/>
                </a:lnTo>
                <a:lnTo>
                  <a:pt x="3918" y="8420"/>
                </a:lnTo>
                <a:lnTo>
                  <a:pt x="3796" y="8833"/>
                </a:lnTo>
                <a:lnTo>
                  <a:pt x="3723" y="9247"/>
                </a:lnTo>
                <a:lnTo>
                  <a:pt x="3674" y="9660"/>
                </a:lnTo>
                <a:lnTo>
                  <a:pt x="3626" y="10074"/>
                </a:lnTo>
                <a:lnTo>
                  <a:pt x="3626" y="10488"/>
                </a:lnTo>
                <a:lnTo>
                  <a:pt x="3626" y="10901"/>
                </a:lnTo>
                <a:lnTo>
                  <a:pt x="3650" y="11315"/>
                </a:lnTo>
                <a:lnTo>
                  <a:pt x="3699" y="11704"/>
                </a:lnTo>
                <a:lnTo>
                  <a:pt x="3772" y="12094"/>
                </a:lnTo>
                <a:lnTo>
                  <a:pt x="3869" y="12483"/>
                </a:lnTo>
                <a:lnTo>
                  <a:pt x="3991" y="12872"/>
                </a:lnTo>
                <a:lnTo>
                  <a:pt x="4137" y="13262"/>
                </a:lnTo>
                <a:lnTo>
                  <a:pt x="4307" y="13627"/>
                </a:lnTo>
                <a:lnTo>
                  <a:pt x="4477" y="13967"/>
                </a:lnTo>
                <a:lnTo>
                  <a:pt x="4696" y="14332"/>
                </a:lnTo>
                <a:lnTo>
                  <a:pt x="4915" y="14649"/>
                </a:lnTo>
                <a:lnTo>
                  <a:pt x="5183" y="14965"/>
                </a:lnTo>
                <a:lnTo>
                  <a:pt x="5451" y="15257"/>
                </a:lnTo>
                <a:lnTo>
                  <a:pt x="5743" y="15525"/>
                </a:lnTo>
                <a:lnTo>
                  <a:pt x="6035" y="15768"/>
                </a:lnTo>
                <a:lnTo>
                  <a:pt x="6375" y="15987"/>
                </a:lnTo>
                <a:lnTo>
                  <a:pt x="6716" y="16182"/>
                </a:lnTo>
                <a:lnTo>
                  <a:pt x="6765" y="16230"/>
                </a:lnTo>
                <a:lnTo>
                  <a:pt x="6838" y="16230"/>
                </a:lnTo>
                <a:lnTo>
                  <a:pt x="6862" y="16255"/>
                </a:lnTo>
                <a:lnTo>
                  <a:pt x="7276" y="16425"/>
                </a:lnTo>
                <a:lnTo>
                  <a:pt x="7738" y="16595"/>
                </a:lnTo>
                <a:lnTo>
                  <a:pt x="8176" y="16717"/>
                </a:lnTo>
                <a:lnTo>
                  <a:pt x="8638" y="16814"/>
                </a:lnTo>
                <a:lnTo>
                  <a:pt x="9101" y="16887"/>
                </a:lnTo>
                <a:lnTo>
                  <a:pt x="9563" y="16936"/>
                </a:lnTo>
                <a:lnTo>
                  <a:pt x="10025" y="16960"/>
                </a:lnTo>
                <a:lnTo>
                  <a:pt x="10488" y="16936"/>
                </a:lnTo>
                <a:lnTo>
                  <a:pt x="10974" y="16912"/>
                </a:lnTo>
                <a:lnTo>
                  <a:pt x="11437" y="16839"/>
                </a:lnTo>
                <a:lnTo>
                  <a:pt x="11899" y="16766"/>
                </a:lnTo>
                <a:lnTo>
                  <a:pt x="12337" y="16644"/>
                </a:lnTo>
                <a:lnTo>
                  <a:pt x="12799" y="16522"/>
                </a:lnTo>
                <a:lnTo>
                  <a:pt x="13237" y="16352"/>
                </a:lnTo>
                <a:lnTo>
                  <a:pt x="13675" y="16182"/>
                </a:lnTo>
                <a:lnTo>
                  <a:pt x="14089" y="15963"/>
                </a:lnTo>
                <a:lnTo>
                  <a:pt x="14575" y="15671"/>
                </a:lnTo>
                <a:lnTo>
                  <a:pt x="15038" y="15354"/>
                </a:lnTo>
                <a:lnTo>
                  <a:pt x="15451" y="15014"/>
                </a:lnTo>
                <a:lnTo>
                  <a:pt x="15816" y="14624"/>
                </a:lnTo>
                <a:lnTo>
                  <a:pt x="16157" y="14186"/>
                </a:lnTo>
                <a:lnTo>
                  <a:pt x="16473" y="13748"/>
                </a:lnTo>
                <a:lnTo>
                  <a:pt x="16741" y="13286"/>
                </a:lnTo>
                <a:lnTo>
                  <a:pt x="16960" y="12799"/>
                </a:lnTo>
                <a:lnTo>
                  <a:pt x="17155" y="12288"/>
                </a:lnTo>
                <a:lnTo>
                  <a:pt x="17301" y="11777"/>
                </a:lnTo>
                <a:lnTo>
                  <a:pt x="17398" y="11242"/>
                </a:lnTo>
                <a:lnTo>
                  <a:pt x="17447" y="10707"/>
                </a:lnTo>
                <a:lnTo>
                  <a:pt x="17471" y="10147"/>
                </a:lnTo>
                <a:lnTo>
                  <a:pt x="17447" y="9587"/>
                </a:lnTo>
                <a:lnTo>
                  <a:pt x="17374" y="9052"/>
                </a:lnTo>
                <a:lnTo>
                  <a:pt x="17276" y="8493"/>
                </a:lnTo>
                <a:lnTo>
                  <a:pt x="17106" y="7957"/>
                </a:lnTo>
                <a:lnTo>
                  <a:pt x="16887" y="7422"/>
                </a:lnTo>
                <a:lnTo>
                  <a:pt x="16619" y="6911"/>
                </a:lnTo>
                <a:lnTo>
                  <a:pt x="16327" y="6400"/>
                </a:lnTo>
                <a:lnTo>
                  <a:pt x="15987" y="5938"/>
                </a:lnTo>
                <a:lnTo>
                  <a:pt x="15597" y="5500"/>
                </a:lnTo>
                <a:lnTo>
                  <a:pt x="15184" y="5110"/>
                </a:lnTo>
                <a:lnTo>
                  <a:pt x="14746" y="4745"/>
                </a:lnTo>
                <a:lnTo>
                  <a:pt x="14502" y="4551"/>
                </a:lnTo>
                <a:lnTo>
                  <a:pt x="14235" y="4380"/>
                </a:lnTo>
                <a:lnTo>
                  <a:pt x="13651" y="4088"/>
                </a:lnTo>
                <a:lnTo>
                  <a:pt x="13067" y="3796"/>
                </a:lnTo>
                <a:lnTo>
                  <a:pt x="12483" y="3577"/>
                </a:lnTo>
                <a:lnTo>
                  <a:pt x="11996" y="3431"/>
                </a:lnTo>
                <a:lnTo>
                  <a:pt x="11461" y="3334"/>
                </a:lnTo>
                <a:lnTo>
                  <a:pt x="11218" y="3285"/>
                </a:lnTo>
                <a:lnTo>
                  <a:pt x="10415" y="3285"/>
                </a:lnTo>
                <a:lnTo>
                  <a:pt x="10196" y="3237"/>
                </a:lnTo>
                <a:close/>
                <a:moveTo>
                  <a:pt x="13675" y="16912"/>
                </a:moveTo>
                <a:lnTo>
                  <a:pt x="13626" y="16936"/>
                </a:lnTo>
                <a:lnTo>
                  <a:pt x="13578" y="16984"/>
                </a:lnTo>
                <a:lnTo>
                  <a:pt x="13553" y="17057"/>
                </a:lnTo>
                <a:lnTo>
                  <a:pt x="13553" y="17106"/>
                </a:lnTo>
                <a:lnTo>
                  <a:pt x="13578" y="17252"/>
                </a:lnTo>
                <a:lnTo>
                  <a:pt x="13724" y="17495"/>
                </a:lnTo>
                <a:lnTo>
                  <a:pt x="13772" y="17666"/>
                </a:lnTo>
                <a:lnTo>
                  <a:pt x="13870" y="17812"/>
                </a:lnTo>
                <a:lnTo>
                  <a:pt x="13943" y="17885"/>
                </a:lnTo>
                <a:lnTo>
                  <a:pt x="13991" y="17958"/>
                </a:lnTo>
                <a:lnTo>
                  <a:pt x="14089" y="17982"/>
                </a:lnTo>
                <a:lnTo>
                  <a:pt x="14162" y="18006"/>
                </a:lnTo>
                <a:lnTo>
                  <a:pt x="14210" y="17982"/>
                </a:lnTo>
                <a:lnTo>
                  <a:pt x="14259" y="17958"/>
                </a:lnTo>
                <a:lnTo>
                  <a:pt x="14332" y="17885"/>
                </a:lnTo>
                <a:lnTo>
                  <a:pt x="14356" y="17787"/>
                </a:lnTo>
                <a:lnTo>
                  <a:pt x="14356" y="17739"/>
                </a:lnTo>
                <a:lnTo>
                  <a:pt x="14332" y="17690"/>
                </a:lnTo>
                <a:lnTo>
                  <a:pt x="14259" y="17593"/>
                </a:lnTo>
                <a:lnTo>
                  <a:pt x="14162" y="17495"/>
                </a:lnTo>
                <a:lnTo>
                  <a:pt x="13991" y="17228"/>
                </a:lnTo>
                <a:lnTo>
                  <a:pt x="13918" y="17082"/>
                </a:lnTo>
                <a:lnTo>
                  <a:pt x="13870" y="17033"/>
                </a:lnTo>
                <a:lnTo>
                  <a:pt x="13821" y="16960"/>
                </a:lnTo>
                <a:lnTo>
                  <a:pt x="13748" y="16936"/>
                </a:lnTo>
                <a:lnTo>
                  <a:pt x="13675" y="16912"/>
                </a:lnTo>
                <a:close/>
                <a:moveTo>
                  <a:pt x="7008" y="17009"/>
                </a:moveTo>
                <a:lnTo>
                  <a:pt x="6911" y="17057"/>
                </a:lnTo>
                <a:lnTo>
                  <a:pt x="6813" y="17155"/>
                </a:lnTo>
                <a:lnTo>
                  <a:pt x="6716" y="17374"/>
                </a:lnTo>
                <a:lnTo>
                  <a:pt x="6570" y="17666"/>
                </a:lnTo>
                <a:lnTo>
                  <a:pt x="6521" y="17812"/>
                </a:lnTo>
                <a:lnTo>
                  <a:pt x="6497" y="17885"/>
                </a:lnTo>
                <a:lnTo>
                  <a:pt x="6521" y="17958"/>
                </a:lnTo>
                <a:lnTo>
                  <a:pt x="6546" y="18006"/>
                </a:lnTo>
                <a:lnTo>
                  <a:pt x="6594" y="18055"/>
                </a:lnTo>
                <a:lnTo>
                  <a:pt x="6667" y="18079"/>
                </a:lnTo>
                <a:lnTo>
                  <a:pt x="6740" y="18079"/>
                </a:lnTo>
                <a:lnTo>
                  <a:pt x="6789" y="18055"/>
                </a:lnTo>
                <a:lnTo>
                  <a:pt x="6862" y="18006"/>
                </a:lnTo>
                <a:lnTo>
                  <a:pt x="6935" y="17885"/>
                </a:lnTo>
                <a:lnTo>
                  <a:pt x="7008" y="17739"/>
                </a:lnTo>
                <a:lnTo>
                  <a:pt x="7057" y="17593"/>
                </a:lnTo>
                <a:lnTo>
                  <a:pt x="7154" y="17349"/>
                </a:lnTo>
                <a:lnTo>
                  <a:pt x="7178" y="17228"/>
                </a:lnTo>
                <a:lnTo>
                  <a:pt x="7178" y="17106"/>
                </a:lnTo>
                <a:lnTo>
                  <a:pt x="7154" y="17057"/>
                </a:lnTo>
                <a:lnTo>
                  <a:pt x="7105" y="17033"/>
                </a:lnTo>
                <a:lnTo>
                  <a:pt x="7057" y="17009"/>
                </a:lnTo>
                <a:close/>
                <a:moveTo>
                  <a:pt x="5694" y="16328"/>
                </a:moveTo>
                <a:lnTo>
                  <a:pt x="5597" y="16352"/>
                </a:lnTo>
                <a:lnTo>
                  <a:pt x="5524" y="16425"/>
                </a:lnTo>
                <a:lnTo>
                  <a:pt x="5159" y="16887"/>
                </a:lnTo>
                <a:lnTo>
                  <a:pt x="4745" y="17349"/>
                </a:lnTo>
                <a:lnTo>
                  <a:pt x="4307" y="17787"/>
                </a:lnTo>
                <a:lnTo>
                  <a:pt x="3869" y="18225"/>
                </a:lnTo>
                <a:lnTo>
                  <a:pt x="3820" y="18250"/>
                </a:lnTo>
                <a:lnTo>
                  <a:pt x="3820" y="18298"/>
                </a:lnTo>
                <a:lnTo>
                  <a:pt x="3820" y="18347"/>
                </a:lnTo>
                <a:lnTo>
                  <a:pt x="3845" y="18396"/>
                </a:lnTo>
                <a:lnTo>
                  <a:pt x="3893" y="18444"/>
                </a:lnTo>
                <a:lnTo>
                  <a:pt x="3942" y="18469"/>
                </a:lnTo>
                <a:lnTo>
                  <a:pt x="3991" y="18469"/>
                </a:lnTo>
                <a:lnTo>
                  <a:pt x="4161" y="18420"/>
                </a:lnTo>
                <a:lnTo>
                  <a:pt x="4283" y="18347"/>
                </a:lnTo>
                <a:lnTo>
                  <a:pt x="4429" y="18250"/>
                </a:lnTo>
                <a:lnTo>
                  <a:pt x="4550" y="18152"/>
                </a:lnTo>
                <a:lnTo>
                  <a:pt x="4794" y="17909"/>
                </a:lnTo>
                <a:lnTo>
                  <a:pt x="5013" y="17690"/>
                </a:lnTo>
                <a:lnTo>
                  <a:pt x="5499" y="17203"/>
                </a:lnTo>
                <a:lnTo>
                  <a:pt x="5718" y="16936"/>
                </a:lnTo>
                <a:lnTo>
                  <a:pt x="5937" y="16668"/>
                </a:lnTo>
                <a:lnTo>
                  <a:pt x="5986" y="16571"/>
                </a:lnTo>
                <a:lnTo>
                  <a:pt x="5962" y="16498"/>
                </a:lnTo>
                <a:lnTo>
                  <a:pt x="5937" y="16425"/>
                </a:lnTo>
                <a:lnTo>
                  <a:pt x="5864" y="16376"/>
                </a:lnTo>
                <a:lnTo>
                  <a:pt x="5791" y="16328"/>
                </a:lnTo>
                <a:close/>
                <a:moveTo>
                  <a:pt x="15013" y="15987"/>
                </a:moveTo>
                <a:lnTo>
                  <a:pt x="14965" y="16011"/>
                </a:lnTo>
                <a:lnTo>
                  <a:pt x="14940" y="16084"/>
                </a:lnTo>
                <a:lnTo>
                  <a:pt x="14940" y="16133"/>
                </a:lnTo>
                <a:lnTo>
                  <a:pt x="14989" y="16303"/>
                </a:lnTo>
                <a:lnTo>
                  <a:pt x="15038" y="16449"/>
                </a:lnTo>
                <a:lnTo>
                  <a:pt x="15208" y="16717"/>
                </a:lnTo>
                <a:lnTo>
                  <a:pt x="15427" y="17082"/>
                </a:lnTo>
                <a:lnTo>
                  <a:pt x="15524" y="17252"/>
                </a:lnTo>
                <a:lnTo>
                  <a:pt x="15646" y="17422"/>
                </a:lnTo>
                <a:lnTo>
                  <a:pt x="16108" y="17933"/>
                </a:lnTo>
                <a:lnTo>
                  <a:pt x="16327" y="18225"/>
                </a:lnTo>
                <a:lnTo>
                  <a:pt x="16400" y="18371"/>
                </a:lnTo>
                <a:lnTo>
                  <a:pt x="16473" y="18517"/>
                </a:lnTo>
                <a:lnTo>
                  <a:pt x="16522" y="18590"/>
                </a:lnTo>
                <a:lnTo>
                  <a:pt x="16595" y="18639"/>
                </a:lnTo>
                <a:lnTo>
                  <a:pt x="16668" y="18688"/>
                </a:lnTo>
                <a:lnTo>
                  <a:pt x="16765" y="18688"/>
                </a:lnTo>
                <a:lnTo>
                  <a:pt x="16838" y="18663"/>
                </a:lnTo>
                <a:lnTo>
                  <a:pt x="16887" y="18615"/>
                </a:lnTo>
                <a:lnTo>
                  <a:pt x="16936" y="18566"/>
                </a:lnTo>
                <a:lnTo>
                  <a:pt x="16936" y="18469"/>
                </a:lnTo>
                <a:lnTo>
                  <a:pt x="16911" y="18298"/>
                </a:lnTo>
                <a:lnTo>
                  <a:pt x="16838" y="18128"/>
                </a:lnTo>
                <a:lnTo>
                  <a:pt x="16765" y="17982"/>
                </a:lnTo>
                <a:lnTo>
                  <a:pt x="16668" y="17836"/>
                </a:lnTo>
                <a:lnTo>
                  <a:pt x="16449" y="17568"/>
                </a:lnTo>
                <a:lnTo>
                  <a:pt x="16206" y="17325"/>
                </a:lnTo>
                <a:lnTo>
                  <a:pt x="16060" y="17155"/>
                </a:lnTo>
                <a:lnTo>
                  <a:pt x="15938" y="16984"/>
                </a:lnTo>
                <a:lnTo>
                  <a:pt x="15695" y="16595"/>
                </a:lnTo>
                <a:lnTo>
                  <a:pt x="15573" y="16401"/>
                </a:lnTo>
                <a:lnTo>
                  <a:pt x="15427" y="16230"/>
                </a:lnTo>
                <a:lnTo>
                  <a:pt x="15281" y="16109"/>
                </a:lnTo>
                <a:lnTo>
                  <a:pt x="15086" y="15987"/>
                </a:lnTo>
                <a:close/>
                <a:moveTo>
                  <a:pt x="10439" y="17666"/>
                </a:moveTo>
                <a:lnTo>
                  <a:pt x="10342" y="17787"/>
                </a:lnTo>
                <a:lnTo>
                  <a:pt x="10293" y="17909"/>
                </a:lnTo>
                <a:lnTo>
                  <a:pt x="10244" y="18055"/>
                </a:lnTo>
                <a:lnTo>
                  <a:pt x="10244" y="18201"/>
                </a:lnTo>
                <a:lnTo>
                  <a:pt x="10196" y="18517"/>
                </a:lnTo>
                <a:lnTo>
                  <a:pt x="10196" y="18688"/>
                </a:lnTo>
                <a:lnTo>
                  <a:pt x="10244" y="18834"/>
                </a:lnTo>
                <a:lnTo>
                  <a:pt x="10293" y="18882"/>
                </a:lnTo>
                <a:lnTo>
                  <a:pt x="10342" y="18907"/>
                </a:lnTo>
                <a:lnTo>
                  <a:pt x="10415" y="18882"/>
                </a:lnTo>
                <a:lnTo>
                  <a:pt x="10463" y="18858"/>
                </a:lnTo>
                <a:lnTo>
                  <a:pt x="10512" y="18809"/>
                </a:lnTo>
                <a:lnTo>
                  <a:pt x="10561" y="18736"/>
                </a:lnTo>
                <a:lnTo>
                  <a:pt x="10585" y="18615"/>
                </a:lnTo>
                <a:lnTo>
                  <a:pt x="10585" y="18323"/>
                </a:lnTo>
                <a:lnTo>
                  <a:pt x="10609" y="18031"/>
                </a:lnTo>
                <a:lnTo>
                  <a:pt x="10609" y="17885"/>
                </a:lnTo>
                <a:lnTo>
                  <a:pt x="10585" y="17739"/>
                </a:lnTo>
                <a:lnTo>
                  <a:pt x="10561" y="17690"/>
                </a:lnTo>
                <a:lnTo>
                  <a:pt x="10536" y="17666"/>
                </a:lnTo>
                <a:close/>
                <a:moveTo>
                  <a:pt x="8638" y="17349"/>
                </a:moveTo>
                <a:lnTo>
                  <a:pt x="8492" y="17471"/>
                </a:lnTo>
                <a:lnTo>
                  <a:pt x="8395" y="17593"/>
                </a:lnTo>
                <a:lnTo>
                  <a:pt x="8322" y="17739"/>
                </a:lnTo>
                <a:lnTo>
                  <a:pt x="8249" y="17909"/>
                </a:lnTo>
                <a:lnTo>
                  <a:pt x="8176" y="18250"/>
                </a:lnTo>
                <a:lnTo>
                  <a:pt x="8103" y="18590"/>
                </a:lnTo>
                <a:lnTo>
                  <a:pt x="7908" y="19369"/>
                </a:lnTo>
                <a:lnTo>
                  <a:pt x="7860" y="19758"/>
                </a:lnTo>
                <a:lnTo>
                  <a:pt x="7835" y="19953"/>
                </a:lnTo>
                <a:lnTo>
                  <a:pt x="7835" y="20148"/>
                </a:lnTo>
                <a:lnTo>
                  <a:pt x="7860" y="20221"/>
                </a:lnTo>
                <a:lnTo>
                  <a:pt x="7908" y="20269"/>
                </a:lnTo>
                <a:lnTo>
                  <a:pt x="7933" y="20318"/>
                </a:lnTo>
                <a:lnTo>
                  <a:pt x="8006" y="20342"/>
                </a:lnTo>
                <a:lnTo>
                  <a:pt x="8103" y="20342"/>
                </a:lnTo>
                <a:lnTo>
                  <a:pt x="8176" y="20318"/>
                </a:lnTo>
                <a:lnTo>
                  <a:pt x="8200" y="20245"/>
                </a:lnTo>
                <a:lnTo>
                  <a:pt x="8273" y="20099"/>
                </a:lnTo>
                <a:lnTo>
                  <a:pt x="8346" y="19929"/>
                </a:lnTo>
                <a:lnTo>
                  <a:pt x="8419" y="19588"/>
                </a:lnTo>
                <a:lnTo>
                  <a:pt x="8517" y="18882"/>
                </a:lnTo>
                <a:lnTo>
                  <a:pt x="8614" y="18517"/>
                </a:lnTo>
                <a:lnTo>
                  <a:pt x="8711" y="18152"/>
                </a:lnTo>
                <a:lnTo>
                  <a:pt x="8760" y="17958"/>
                </a:lnTo>
                <a:lnTo>
                  <a:pt x="8784" y="17763"/>
                </a:lnTo>
                <a:lnTo>
                  <a:pt x="8784" y="17593"/>
                </a:lnTo>
                <a:lnTo>
                  <a:pt x="8784" y="17422"/>
                </a:lnTo>
                <a:lnTo>
                  <a:pt x="8760" y="17374"/>
                </a:lnTo>
                <a:lnTo>
                  <a:pt x="8711" y="17349"/>
                </a:lnTo>
                <a:close/>
                <a:moveTo>
                  <a:pt x="12093" y="17374"/>
                </a:moveTo>
                <a:lnTo>
                  <a:pt x="12045" y="17398"/>
                </a:lnTo>
                <a:lnTo>
                  <a:pt x="11996" y="17398"/>
                </a:lnTo>
                <a:lnTo>
                  <a:pt x="11947" y="17447"/>
                </a:lnTo>
                <a:lnTo>
                  <a:pt x="11923" y="17495"/>
                </a:lnTo>
                <a:lnTo>
                  <a:pt x="11923" y="17544"/>
                </a:lnTo>
                <a:lnTo>
                  <a:pt x="11947" y="17836"/>
                </a:lnTo>
                <a:lnTo>
                  <a:pt x="11972" y="18152"/>
                </a:lnTo>
                <a:lnTo>
                  <a:pt x="12093" y="18761"/>
                </a:lnTo>
                <a:lnTo>
                  <a:pt x="12166" y="19199"/>
                </a:lnTo>
                <a:lnTo>
                  <a:pt x="12215" y="19661"/>
                </a:lnTo>
                <a:lnTo>
                  <a:pt x="12239" y="19904"/>
                </a:lnTo>
                <a:lnTo>
                  <a:pt x="12288" y="20123"/>
                </a:lnTo>
                <a:lnTo>
                  <a:pt x="12337" y="20342"/>
                </a:lnTo>
                <a:lnTo>
                  <a:pt x="12434" y="20561"/>
                </a:lnTo>
                <a:lnTo>
                  <a:pt x="12483" y="20610"/>
                </a:lnTo>
                <a:lnTo>
                  <a:pt x="12556" y="20659"/>
                </a:lnTo>
                <a:lnTo>
                  <a:pt x="12629" y="20659"/>
                </a:lnTo>
                <a:lnTo>
                  <a:pt x="12702" y="20634"/>
                </a:lnTo>
                <a:lnTo>
                  <a:pt x="12775" y="20610"/>
                </a:lnTo>
                <a:lnTo>
                  <a:pt x="12823" y="20537"/>
                </a:lnTo>
                <a:lnTo>
                  <a:pt x="12848" y="20464"/>
                </a:lnTo>
                <a:lnTo>
                  <a:pt x="12848" y="20391"/>
                </a:lnTo>
                <a:lnTo>
                  <a:pt x="12750" y="19953"/>
                </a:lnTo>
                <a:lnTo>
                  <a:pt x="12702" y="19491"/>
                </a:lnTo>
                <a:lnTo>
                  <a:pt x="12629" y="19053"/>
                </a:lnTo>
                <a:lnTo>
                  <a:pt x="12556" y="18639"/>
                </a:lnTo>
                <a:lnTo>
                  <a:pt x="12483" y="18323"/>
                </a:lnTo>
                <a:lnTo>
                  <a:pt x="12434" y="18031"/>
                </a:lnTo>
                <a:lnTo>
                  <a:pt x="12361" y="17739"/>
                </a:lnTo>
                <a:lnTo>
                  <a:pt x="12288" y="17593"/>
                </a:lnTo>
                <a:lnTo>
                  <a:pt x="12239" y="17471"/>
                </a:lnTo>
                <a:lnTo>
                  <a:pt x="12191" y="17422"/>
                </a:lnTo>
                <a:lnTo>
                  <a:pt x="12142" y="17398"/>
                </a:lnTo>
                <a:lnTo>
                  <a:pt x="12093" y="17374"/>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049089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barn(inVertical)">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6</a:t>
            </a:fld>
            <a:endParaRPr lang="en"/>
          </a:p>
        </p:txBody>
      </p:sp>
      <p:sp>
        <p:nvSpPr>
          <p:cNvPr id="4" name="Content Placeholder 2"/>
          <p:cNvSpPr txBox="1">
            <a:spLocks/>
          </p:cNvSpPr>
          <p:nvPr/>
        </p:nvSpPr>
        <p:spPr>
          <a:xfrm>
            <a:off x="844262" y="961160"/>
            <a:ext cx="7455477" cy="2530185"/>
          </a:xfrm>
          <a:prstGeom prst="rect">
            <a:avLst/>
          </a:prstGeom>
        </p:spPr>
        <p:txBody>
          <a:bodyPr vert="horz" lIns="91440" tIns="45720" rIns="91440" bIns="45720" rtlCol="0">
            <a:normAutofit fontScale="92500" lnSpcReduction="10000"/>
          </a:bodyPr>
          <a:lstStyle>
            <a:lvl1pPr marL="257175" indent="-257175" algn="l" defTabSz="685800" rtl="0" eaLnBrk="1" latinLnBrk="0" hangingPunct="1">
              <a:spcBef>
                <a:spcPct val="20000"/>
              </a:spcBef>
              <a:buFont typeface="Arial" pitchFamily="34" charset="0"/>
              <a:buChar char="•"/>
              <a:defRPr sz="2400" kern="1200">
                <a:solidFill>
                  <a:schemeClr val="tx1"/>
                </a:solidFill>
                <a:latin typeface="Times New Roman" pitchFamily="18" charset="0"/>
                <a:ea typeface="+mn-ea"/>
                <a:cs typeface="Times New Roman" pitchFamily="18" charset="0"/>
              </a:defRPr>
            </a:lvl1pPr>
            <a:lvl2pPr marL="557213" indent="-214313" algn="l" defTabSz="685800" rtl="0" eaLnBrk="1" latinLnBrk="0" hangingPunct="1">
              <a:spcBef>
                <a:spcPct val="20000"/>
              </a:spcBef>
              <a:buFont typeface="Arial" pitchFamily="34" charset="0"/>
              <a:buChar char="–"/>
              <a:defRPr sz="2100" kern="1200">
                <a:solidFill>
                  <a:schemeClr val="tx1"/>
                </a:solidFill>
                <a:latin typeface="Times New Roman" pitchFamily="18" charset="0"/>
                <a:ea typeface="+mn-ea"/>
                <a:cs typeface="Times New Roman" pitchFamily="18" charset="0"/>
              </a:defRPr>
            </a:lvl2pPr>
            <a:lvl3pPr marL="857250" indent="-171450" algn="l" defTabSz="685800" rtl="0" eaLnBrk="1" latinLnBrk="0" hangingPunct="1">
              <a:spcBef>
                <a:spcPct val="20000"/>
              </a:spcBef>
              <a:buFont typeface="Arial" pitchFamily="34" charset="0"/>
              <a:buChar char="•"/>
              <a:defRPr sz="1800" kern="1200">
                <a:solidFill>
                  <a:schemeClr val="tx1"/>
                </a:solidFill>
                <a:latin typeface="Times New Roman" pitchFamily="18" charset="0"/>
                <a:ea typeface="+mn-ea"/>
                <a:cs typeface="Times New Roman" pitchFamily="18" charset="0"/>
              </a:defRPr>
            </a:lvl3pPr>
            <a:lvl4pPr marL="1200150" indent="-171450" algn="l" defTabSz="685800" rtl="0" eaLnBrk="1" latinLnBrk="0" hangingPunct="1">
              <a:spcBef>
                <a:spcPct val="20000"/>
              </a:spcBef>
              <a:buFont typeface="Arial" pitchFamily="34" charset="0"/>
              <a:buChar char="–"/>
              <a:defRPr sz="1500" kern="1200">
                <a:solidFill>
                  <a:schemeClr val="tx1"/>
                </a:solidFill>
                <a:latin typeface="Times New Roman" pitchFamily="18" charset="0"/>
                <a:ea typeface="+mn-ea"/>
                <a:cs typeface="Times New Roman" pitchFamily="18" charset="0"/>
              </a:defRPr>
            </a:lvl4pPr>
            <a:lvl5pPr marL="1543050" indent="-171450" algn="l" defTabSz="685800" rtl="0" eaLnBrk="1" latinLnBrk="0" hangingPunct="1">
              <a:spcBef>
                <a:spcPct val="20000"/>
              </a:spcBef>
              <a:buFont typeface="Arial" pitchFamily="34" charset="0"/>
              <a:buChar char="»"/>
              <a:defRPr sz="1500" kern="1200">
                <a:solidFill>
                  <a:schemeClr val="tx1"/>
                </a:solidFill>
                <a:latin typeface="Times New Roman" pitchFamily="18" charset="0"/>
                <a:ea typeface="+mn-ea"/>
                <a:cs typeface="Times New Roman" pitchFamily="18" charset="0"/>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257175" marR="0" lvl="0" indent="-257175" algn="l" defTabSz="685800" rtl="0" eaLnBrk="1" fontAlgn="auto" latinLnBrk="0" hangingPunct="1">
              <a:lnSpc>
                <a:spcPct val="130000"/>
              </a:lnSpc>
              <a:spcBef>
                <a:spcPct val="20000"/>
              </a:spcBef>
              <a:spcAft>
                <a:spcPts val="0"/>
              </a:spcAft>
              <a:buClrTx/>
              <a:buSzTx/>
              <a:buFont typeface="Arial" pitchFamily="34" charset="0"/>
              <a:buNone/>
              <a:tabLst/>
              <a:defRPr/>
            </a:pPr>
            <a:r>
              <a:rPr lang="en-US" sz="2600" noProof="0" dirty="0">
                <a:solidFill>
                  <a:sysClr val="windowText" lastClr="000000"/>
                </a:solidFill>
                <a:latin typeface="Arial" panose="020B0604020202020204" pitchFamily="34" charset="0"/>
                <a:cs typeface="Arial" panose="020B0604020202020204" pitchFamily="34" charset="0"/>
              </a:rPr>
              <a:t>2</a:t>
            </a:r>
            <a:r>
              <a:rPr kumimoji="0" lang="en-US" sz="2600" b="0" i="0" u="none" strike="noStrike" kern="120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 Trong câu: </a:t>
            </a:r>
            <a:r>
              <a:rPr kumimoji="0" lang="en-US" sz="2600" b="0"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a:t>
            </a:r>
            <a:r>
              <a:rPr kumimoji="0" lang="en-US" sz="2600" b="0" i="1"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Cây bàng ở sân trường em xanh tốt và tỏa bóng mát rượi” </a:t>
            </a:r>
            <a:r>
              <a:rPr kumimoji="0" lang="en-US" sz="2600" b="0" i="0" u="none" strike="noStrike" kern="120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có mấy tính từ?</a:t>
            </a:r>
          </a:p>
          <a:p>
            <a:pPr marL="385763" marR="0" lvl="0" indent="-385763" algn="l" defTabSz="685800" rtl="0" eaLnBrk="1" fontAlgn="auto" latinLnBrk="0" hangingPunct="1">
              <a:lnSpc>
                <a:spcPct val="130000"/>
              </a:lnSpc>
              <a:spcBef>
                <a:spcPct val="20000"/>
              </a:spcBef>
              <a:spcAft>
                <a:spcPts val="0"/>
              </a:spcAft>
              <a:buClrTx/>
              <a:buSzTx/>
              <a:buFont typeface="Arial" pitchFamily="34" charset="0"/>
              <a:buNone/>
              <a:tabLst/>
              <a:defRPr/>
            </a:pPr>
            <a:r>
              <a:rPr kumimoji="0" lang="en-US" sz="2600" b="0" i="0" u="none" strike="noStrike" kern="120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			a) 1</a:t>
            </a:r>
          </a:p>
          <a:p>
            <a:pPr marL="385763" marR="0" lvl="0" indent="-385763" algn="l" defTabSz="685800" rtl="0" eaLnBrk="1" fontAlgn="auto" latinLnBrk="0" hangingPunct="1">
              <a:lnSpc>
                <a:spcPct val="130000"/>
              </a:lnSpc>
              <a:spcBef>
                <a:spcPct val="20000"/>
              </a:spcBef>
              <a:spcAft>
                <a:spcPts val="0"/>
              </a:spcAft>
              <a:buClrTx/>
              <a:buSzTx/>
              <a:buFont typeface="Arial" pitchFamily="34" charset="0"/>
              <a:buNone/>
              <a:tabLst/>
              <a:defRPr/>
            </a:pPr>
            <a:r>
              <a:rPr kumimoji="0" lang="en-US" sz="2600" b="0" i="0" u="none" strike="noStrike" kern="120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			b) 2</a:t>
            </a:r>
          </a:p>
          <a:p>
            <a:pPr marL="385763" marR="0" lvl="0" indent="-385763" algn="l" defTabSz="685800" rtl="0" eaLnBrk="1" fontAlgn="auto" latinLnBrk="0" hangingPunct="1">
              <a:lnSpc>
                <a:spcPct val="130000"/>
              </a:lnSpc>
              <a:spcBef>
                <a:spcPct val="20000"/>
              </a:spcBef>
              <a:spcAft>
                <a:spcPts val="0"/>
              </a:spcAft>
              <a:buClrTx/>
              <a:buSzTx/>
              <a:buFont typeface="Arial" pitchFamily="34" charset="0"/>
              <a:buNone/>
              <a:tabLst/>
              <a:defRPr/>
            </a:pPr>
            <a:r>
              <a:rPr kumimoji="0" lang="en-US" sz="2600" b="0" i="0" u="none" strike="noStrike" kern="120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			c) 3</a:t>
            </a:r>
          </a:p>
        </p:txBody>
      </p:sp>
      <p:sp>
        <p:nvSpPr>
          <p:cNvPr id="5" name="Oval 4"/>
          <p:cNvSpPr/>
          <p:nvPr/>
        </p:nvSpPr>
        <p:spPr>
          <a:xfrm>
            <a:off x="2169392" y="2473035"/>
            <a:ext cx="480290" cy="46759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6" name="Google Shape;733;p57">
            <a:hlinkClick r:id="rId2" action="ppaction://hlinksldjump"/>
          </p:cNvPr>
          <p:cNvSpPr/>
          <p:nvPr/>
        </p:nvSpPr>
        <p:spPr>
          <a:xfrm>
            <a:off x="6517467" y="69100"/>
            <a:ext cx="737765" cy="701931"/>
          </a:xfrm>
          <a:custGeom>
            <a:avLst/>
            <a:gdLst/>
            <a:ahLst/>
            <a:cxnLst/>
            <a:rect l="l" t="t" r="r" b="b"/>
            <a:pathLst>
              <a:path w="20975" h="20659" extrusionOk="0">
                <a:moveTo>
                  <a:pt x="10317" y="1704"/>
                </a:moveTo>
                <a:lnTo>
                  <a:pt x="10269" y="1728"/>
                </a:lnTo>
                <a:lnTo>
                  <a:pt x="10171" y="1825"/>
                </a:lnTo>
                <a:lnTo>
                  <a:pt x="10123" y="1947"/>
                </a:lnTo>
                <a:lnTo>
                  <a:pt x="10098" y="2069"/>
                </a:lnTo>
                <a:lnTo>
                  <a:pt x="10074" y="2190"/>
                </a:lnTo>
                <a:lnTo>
                  <a:pt x="10050" y="2336"/>
                </a:lnTo>
                <a:lnTo>
                  <a:pt x="10050" y="2482"/>
                </a:lnTo>
                <a:lnTo>
                  <a:pt x="10098" y="2653"/>
                </a:lnTo>
                <a:lnTo>
                  <a:pt x="10123" y="2701"/>
                </a:lnTo>
                <a:lnTo>
                  <a:pt x="10147" y="2774"/>
                </a:lnTo>
                <a:lnTo>
                  <a:pt x="10196" y="2799"/>
                </a:lnTo>
                <a:lnTo>
                  <a:pt x="10244" y="2823"/>
                </a:lnTo>
                <a:lnTo>
                  <a:pt x="10342" y="2823"/>
                </a:lnTo>
                <a:lnTo>
                  <a:pt x="10439" y="2774"/>
                </a:lnTo>
                <a:lnTo>
                  <a:pt x="10463" y="2726"/>
                </a:lnTo>
                <a:lnTo>
                  <a:pt x="10488" y="2677"/>
                </a:lnTo>
                <a:lnTo>
                  <a:pt x="10488" y="2580"/>
                </a:lnTo>
                <a:lnTo>
                  <a:pt x="10488" y="2482"/>
                </a:lnTo>
                <a:lnTo>
                  <a:pt x="10463" y="2263"/>
                </a:lnTo>
                <a:lnTo>
                  <a:pt x="10463" y="1850"/>
                </a:lnTo>
                <a:lnTo>
                  <a:pt x="10439" y="1777"/>
                </a:lnTo>
                <a:lnTo>
                  <a:pt x="10390" y="1728"/>
                </a:lnTo>
                <a:lnTo>
                  <a:pt x="10317" y="1704"/>
                </a:lnTo>
                <a:close/>
                <a:moveTo>
                  <a:pt x="8054" y="1"/>
                </a:moveTo>
                <a:lnTo>
                  <a:pt x="7981" y="25"/>
                </a:lnTo>
                <a:lnTo>
                  <a:pt x="7933" y="122"/>
                </a:lnTo>
                <a:lnTo>
                  <a:pt x="7908" y="220"/>
                </a:lnTo>
                <a:lnTo>
                  <a:pt x="7884" y="439"/>
                </a:lnTo>
                <a:lnTo>
                  <a:pt x="7908" y="852"/>
                </a:lnTo>
                <a:lnTo>
                  <a:pt x="7933" y="1071"/>
                </a:lnTo>
                <a:lnTo>
                  <a:pt x="7957" y="1290"/>
                </a:lnTo>
                <a:lnTo>
                  <a:pt x="8054" y="1704"/>
                </a:lnTo>
                <a:lnTo>
                  <a:pt x="8103" y="2044"/>
                </a:lnTo>
                <a:lnTo>
                  <a:pt x="8200" y="2458"/>
                </a:lnTo>
                <a:lnTo>
                  <a:pt x="8273" y="2653"/>
                </a:lnTo>
                <a:lnTo>
                  <a:pt x="8371" y="2823"/>
                </a:lnTo>
                <a:lnTo>
                  <a:pt x="8468" y="2969"/>
                </a:lnTo>
                <a:lnTo>
                  <a:pt x="8541" y="2993"/>
                </a:lnTo>
                <a:lnTo>
                  <a:pt x="8614" y="3042"/>
                </a:lnTo>
                <a:lnTo>
                  <a:pt x="8711" y="3042"/>
                </a:lnTo>
                <a:lnTo>
                  <a:pt x="8784" y="2993"/>
                </a:lnTo>
                <a:lnTo>
                  <a:pt x="8857" y="2920"/>
                </a:lnTo>
                <a:lnTo>
                  <a:pt x="8857" y="2847"/>
                </a:lnTo>
                <a:lnTo>
                  <a:pt x="8857" y="2726"/>
                </a:lnTo>
                <a:lnTo>
                  <a:pt x="8809" y="2604"/>
                </a:lnTo>
                <a:lnTo>
                  <a:pt x="8711" y="2385"/>
                </a:lnTo>
                <a:lnTo>
                  <a:pt x="8614" y="2044"/>
                </a:lnTo>
                <a:lnTo>
                  <a:pt x="8517" y="1704"/>
                </a:lnTo>
                <a:lnTo>
                  <a:pt x="8444" y="1290"/>
                </a:lnTo>
                <a:lnTo>
                  <a:pt x="8395" y="876"/>
                </a:lnTo>
                <a:lnTo>
                  <a:pt x="8322" y="487"/>
                </a:lnTo>
                <a:lnTo>
                  <a:pt x="8273" y="293"/>
                </a:lnTo>
                <a:lnTo>
                  <a:pt x="8225" y="98"/>
                </a:lnTo>
                <a:lnTo>
                  <a:pt x="8176" y="25"/>
                </a:lnTo>
                <a:lnTo>
                  <a:pt x="8103" y="1"/>
                </a:lnTo>
                <a:close/>
                <a:moveTo>
                  <a:pt x="12483" y="1"/>
                </a:moveTo>
                <a:lnTo>
                  <a:pt x="12337" y="122"/>
                </a:lnTo>
                <a:lnTo>
                  <a:pt x="12239" y="244"/>
                </a:lnTo>
                <a:lnTo>
                  <a:pt x="12142" y="414"/>
                </a:lnTo>
                <a:lnTo>
                  <a:pt x="12093" y="585"/>
                </a:lnTo>
                <a:lnTo>
                  <a:pt x="11996" y="949"/>
                </a:lnTo>
                <a:lnTo>
                  <a:pt x="11923" y="1290"/>
                </a:lnTo>
                <a:lnTo>
                  <a:pt x="11753" y="2166"/>
                </a:lnTo>
                <a:lnTo>
                  <a:pt x="11631" y="2531"/>
                </a:lnTo>
                <a:lnTo>
                  <a:pt x="11607" y="2701"/>
                </a:lnTo>
                <a:lnTo>
                  <a:pt x="11607" y="2799"/>
                </a:lnTo>
                <a:lnTo>
                  <a:pt x="11607" y="2872"/>
                </a:lnTo>
                <a:lnTo>
                  <a:pt x="11655" y="2969"/>
                </a:lnTo>
                <a:lnTo>
                  <a:pt x="11753" y="3018"/>
                </a:lnTo>
                <a:lnTo>
                  <a:pt x="11850" y="3042"/>
                </a:lnTo>
                <a:lnTo>
                  <a:pt x="11947" y="3018"/>
                </a:lnTo>
                <a:lnTo>
                  <a:pt x="12069" y="2920"/>
                </a:lnTo>
                <a:lnTo>
                  <a:pt x="12142" y="2774"/>
                </a:lnTo>
                <a:lnTo>
                  <a:pt x="12191" y="2604"/>
                </a:lnTo>
                <a:lnTo>
                  <a:pt x="12239" y="2434"/>
                </a:lnTo>
                <a:lnTo>
                  <a:pt x="12288" y="2069"/>
                </a:lnTo>
                <a:lnTo>
                  <a:pt x="12337" y="1752"/>
                </a:lnTo>
                <a:lnTo>
                  <a:pt x="12458" y="974"/>
                </a:lnTo>
                <a:lnTo>
                  <a:pt x="12556" y="585"/>
                </a:lnTo>
                <a:lnTo>
                  <a:pt x="12604" y="390"/>
                </a:lnTo>
                <a:lnTo>
                  <a:pt x="12677" y="220"/>
                </a:lnTo>
                <a:lnTo>
                  <a:pt x="12702" y="171"/>
                </a:lnTo>
                <a:lnTo>
                  <a:pt x="12702" y="122"/>
                </a:lnTo>
                <a:lnTo>
                  <a:pt x="12653" y="25"/>
                </a:lnTo>
                <a:lnTo>
                  <a:pt x="12629" y="1"/>
                </a:lnTo>
                <a:close/>
                <a:moveTo>
                  <a:pt x="14089" y="2507"/>
                </a:moveTo>
                <a:lnTo>
                  <a:pt x="13991" y="2555"/>
                </a:lnTo>
                <a:lnTo>
                  <a:pt x="13918" y="2628"/>
                </a:lnTo>
                <a:lnTo>
                  <a:pt x="13845" y="2726"/>
                </a:lnTo>
                <a:lnTo>
                  <a:pt x="13797" y="2847"/>
                </a:lnTo>
                <a:lnTo>
                  <a:pt x="13699" y="3066"/>
                </a:lnTo>
                <a:lnTo>
                  <a:pt x="13651" y="3212"/>
                </a:lnTo>
                <a:lnTo>
                  <a:pt x="13651" y="3334"/>
                </a:lnTo>
                <a:lnTo>
                  <a:pt x="13651" y="3383"/>
                </a:lnTo>
                <a:lnTo>
                  <a:pt x="13675" y="3431"/>
                </a:lnTo>
                <a:lnTo>
                  <a:pt x="13724" y="3456"/>
                </a:lnTo>
                <a:lnTo>
                  <a:pt x="13772" y="3480"/>
                </a:lnTo>
                <a:lnTo>
                  <a:pt x="13821" y="3504"/>
                </a:lnTo>
                <a:lnTo>
                  <a:pt x="13894" y="3480"/>
                </a:lnTo>
                <a:lnTo>
                  <a:pt x="13918" y="3456"/>
                </a:lnTo>
                <a:lnTo>
                  <a:pt x="13967" y="3407"/>
                </a:lnTo>
                <a:lnTo>
                  <a:pt x="14040" y="3212"/>
                </a:lnTo>
                <a:lnTo>
                  <a:pt x="14089" y="3018"/>
                </a:lnTo>
                <a:lnTo>
                  <a:pt x="14162" y="2799"/>
                </a:lnTo>
                <a:lnTo>
                  <a:pt x="14210" y="2701"/>
                </a:lnTo>
                <a:lnTo>
                  <a:pt x="14235" y="2604"/>
                </a:lnTo>
                <a:lnTo>
                  <a:pt x="14210" y="2555"/>
                </a:lnTo>
                <a:lnTo>
                  <a:pt x="14186" y="2531"/>
                </a:lnTo>
                <a:lnTo>
                  <a:pt x="14137" y="2507"/>
                </a:lnTo>
                <a:close/>
                <a:moveTo>
                  <a:pt x="6692" y="2385"/>
                </a:moveTo>
                <a:lnTo>
                  <a:pt x="6667" y="2409"/>
                </a:lnTo>
                <a:lnTo>
                  <a:pt x="6594" y="2507"/>
                </a:lnTo>
                <a:lnTo>
                  <a:pt x="6570" y="2628"/>
                </a:lnTo>
                <a:lnTo>
                  <a:pt x="6594" y="2774"/>
                </a:lnTo>
                <a:lnTo>
                  <a:pt x="6619" y="2920"/>
                </a:lnTo>
                <a:lnTo>
                  <a:pt x="6740" y="3188"/>
                </a:lnTo>
                <a:lnTo>
                  <a:pt x="6838" y="3431"/>
                </a:lnTo>
                <a:lnTo>
                  <a:pt x="6886" y="3504"/>
                </a:lnTo>
                <a:lnTo>
                  <a:pt x="6935" y="3553"/>
                </a:lnTo>
                <a:lnTo>
                  <a:pt x="7008" y="3553"/>
                </a:lnTo>
                <a:lnTo>
                  <a:pt x="7081" y="3529"/>
                </a:lnTo>
                <a:lnTo>
                  <a:pt x="7130" y="3504"/>
                </a:lnTo>
                <a:lnTo>
                  <a:pt x="7154" y="3456"/>
                </a:lnTo>
                <a:lnTo>
                  <a:pt x="7178" y="3383"/>
                </a:lnTo>
                <a:lnTo>
                  <a:pt x="7154" y="3310"/>
                </a:lnTo>
                <a:lnTo>
                  <a:pt x="6935" y="2823"/>
                </a:lnTo>
                <a:lnTo>
                  <a:pt x="6862" y="2604"/>
                </a:lnTo>
                <a:lnTo>
                  <a:pt x="6813" y="2507"/>
                </a:lnTo>
                <a:lnTo>
                  <a:pt x="6740" y="2409"/>
                </a:lnTo>
                <a:lnTo>
                  <a:pt x="6692" y="2385"/>
                </a:lnTo>
                <a:close/>
                <a:moveTo>
                  <a:pt x="16668" y="2020"/>
                </a:moveTo>
                <a:lnTo>
                  <a:pt x="16595" y="2044"/>
                </a:lnTo>
                <a:lnTo>
                  <a:pt x="16546" y="2093"/>
                </a:lnTo>
                <a:lnTo>
                  <a:pt x="16303" y="2409"/>
                </a:lnTo>
                <a:lnTo>
                  <a:pt x="16084" y="2726"/>
                </a:lnTo>
                <a:lnTo>
                  <a:pt x="15889" y="3042"/>
                </a:lnTo>
                <a:lnTo>
                  <a:pt x="15719" y="3383"/>
                </a:lnTo>
                <a:lnTo>
                  <a:pt x="15573" y="3626"/>
                </a:lnTo>
                <a:lnTo>
                  <a:pt x="15427" y="3894"/>
                </a:lnTo>
                <a:lnTo>
                  <a:pt x="15281" y="4137"/>
                </a:lnTo>
                <a:lnTo>
                  <a:pt x="15184" y="4380"/>
                </a:lnTo>
                <a:lnTo>
                  <a:pt x="15159" y="4453"/>
                </a:lnTo>
                <a:lnTo>
                  <a:pt x="15184" y="4502"/>
                </a:lnTo>
                <a:lnTo>
                  <a:pt x="15232" y="4575"/>
                </a:lnTo>
                <a:lnTo>
                  <a:pt x="15330" y="4624"/>
                </a:lnTo>
                <a:lnTo>
                  <a:pt x="15427" y="4624"/>
                </a:lnTo>
                <a:lnTo>
                  <a:pt x="15549" y="4575"/>
                </a:lnTo>
                <a:lnTo>
                  <a:pt x="15646" y="4502"/>
                </a:lnTo>
                <a:lnTo>
                  <a:pt x="15743" y="4380"/>
                </a:lnTo>
                <a:lnTo>
                  <a:pt x="15816" y="4259"/>
                </a:lnTo>
                <a:lnTo>
                  <a:pt x="15962" y="3991"/>
                </a:lnTo>
                <a:lnTo>
                  <a:pt x="16060" y="3723"/>
                </a:lnTo>
                <a:lnTo>
                  <a:pt x="16352" y="3091"/>
                </a:lnTo>
                <a:lnTo>
                  <a:pt x="16498" y="2872"/>
                </a:lnTo>
                <a:lnTo>
                  <a:pt x="16619" y="2677"/>
                </a:lnTo>
                <a:lnTo>
                  <a:pt x="16765" y="2458"/>
                </a:lnTo>
                <a:lnTo>
                  <a:pt x="16887" y="2239"/>
                </a:lnTo>
                <a:lnTo>
                  <a:pt x="16911" y="2166"/>
                </a:lnTo>
                <a:lnTo>
                  <a:pt x="16887" y="2117"/>
                </a:lnTo>
                <a:lnTo>
                  <a:pt x="16838" y="2069"/>
                </a:lnTo>
                <a:lnTo>
                  <a:pt x="16790" y="2044"/>
                </a:lnTo>
                <a:lnTo>
                  <a:pt x="16741" y="2020"/>
                </a:lnTo>
                <a:close/>
                <a:moveTo>
                  <a:pt x="3869" y="2020"/>
                </a:moveTo>
                <a:lnTo>
                  <a:pt x="3820" y="2044"/>
                </a:lnTo>
                <a:lnTo>
                  <a:pt x="3796" y="2044"/>
                </a:lnTo>
                <a:lnTo>
                  <a:pt x="3747" y="2093"/>
                </a:lnTo>
                <a:lnTo>
                  <a:pt x="3723" y="2190"/>
                </a:lnTo>
                <a:lnTo>
                  <a:pt x="3747" y="2263"/>
                </a:lnTo>
                <a:lnTo>
                  <a:pt x="3796" y="2312"/>
                </a:lnTo>
                <a:lnTo>
                  <a:pt x="3820" y="2385"/>
                </a:lnTo>
                <a:lnTo>
                  <a:pt x="3869" y="2531"/>
                </a:lnTo>
                <a:lnTo>
                  <a:pt x="3991" y="2799"/>
                </a:lnTo>
                <a:lnTo>
                  <a:pt x="4185" y="3188"/>
                </a:lnTo>
                <a:lnTo>
                  <a:pt x="4404" y="3577"/>
                </a:lnTo>
                <a:lnTo>
                  <a:pt x="4599" y="3869"/>
                </a:lnTo>
                <a:lnTo>
                  <a:pt x="4818" y="4161"/>
                </a:lnTo>
                <a:lnTo>
                  <a:pt x="5086" y="4405"/>
                </a:lnTo>
                <a:lnTo>
                  <a:pt x="5207" y="4526"/>
                </a:lnTo>
                <a:lnTo>
                  <a:pt x="5378" y="4624"/>
                </a:lnTo>
                <a:lnTo>
                  <a:pt x="5475" y="4648"/>
                </a:lnTo>
                <a:lnTo>
                  <a:pt x="5572" y="4648"/>
                </a:lnTo>
                <a:lnTo>
                  <a:pt x="5645" y="4599"/>
                </a:lnTo>
                <a:lnTo>
                  <a:pt x="5694" y="4526"/>
                </a:lnTo>
                <a:lnTo>
                  <a:pt x="5718" y="4453"/>
                </a:lnTo>
                <a:lnTo>
                  <a:pt x="5718" y="4356"/>
                </a:lnTo>
                <a:lnTo>
                  <a:pt x="5694" y="4283"/>
                </a:lnTo>
                <a:lnTo>
                  <a:pt x="5621" y="4210"/>
                </a:lnTo>
                <a:lnTo>
                  <a:pt x="5451" y="4088"/>
                </a:lnTo>
                <a:lnTo>
                  <a:pt x="5329" y="3991"/>
                </a:lnTo>
                <a:lnTo>
                  <a:pt x="5086" y="3723"/>
                </a:lnTo>
                <a:lnTo>
                  <a:pt x="4867" y="3431"/>
                </a:lnTo>
                <a:lnTo>
                  <a:pt x="4672" y="3139"/>
                </a:lnTo>
                <a:lnTo>
                  <a:pt x="4526" y="2847"/>
                </a:lnTo>
                <a:lnTo>
                  <a:pt x="4380" y="2580"/>
                </a:lnTo>
                <a:lnTo>
                  <a:pt x="4210" y="2288"/>
                </a:lnTo>
                <a:lnTo>
                  <a:pt x="4112" y="2166"/>
                </a:lnTo>
                <a:lnTo>
                  <a:pt x="4015" y="2069"/>
                </a:lnTo>
                <a:lnTo>
                  <a:pt x="3966" y="2044"/>
                </a:lnTo>
                <a:lnTo>
                  <a:pt x="3918" y="2020"/>
                </a:lnTo>
                <a:close/>
                <a:moveTo>
                  <a:pt x="3601" y="4843"/>
                </a:moveTo>
                <a:lnTo>
                  <a:pt x="3577" y="4891"/>
                </a:lnTo>
                <a:lnTo>
                  <a:pt x="3577" y="4916"/>
                </a:lnTo>
                <a:lnTo>
                  <a:pt x="3577" y="4964"/>
                </a:lnTo>
                <a:lnTo>
                  <a:pt x="3601" y="5062"/>
                </a:lnTo>
                <a:lnTo>
                  <a:pt x="3674" y="5135"/>
                </a:lnTo>
                <a:lnTo>
                  <a:pt x="3747" y="5183"/>
                </a:lnTo>
                <a:lnTo>
                  <a:pt x="3845" y="5281"/>
                </a:lnTo>
                <a:lnTo>
                  <a:pt x="3966" y="5354"/>
                </a:lnTo>
                <a:lnTo>
                  <a:pt x="4234" y="5500"/>
                </a:lnTo>
                <a:lnTo>
                  <a:pt x="4404" y="5500"/>
                </a:lnTo>
                <a:lnTo>
                  <a:pt x="4477" y="5451"/>
                </a:lnTo>
                <a:lnTo>
                  <a:pt x="4502" y="5402"/>
                </a:lnTo>
                <a:lnTo>
                  <a:pt x="4526" y="5329"/>
                </a:lnTo>
                <a:lnTo>
                  <a:pt x="4502" y="5256"/>
                </a:lnTo>
                <a:lnTo>
                  <a:pt x="4477" y="5183"/>
                </a:lnTo>
                <a:lnTo>
                  <a:pt x="4380" y="5135"/>
                </a:lnTo>
                <a:lnTo>
                  <a:pt x="4137" y="5013"/>
                </a:lnTo>
                <a:lnTo>
                  <a:pt x="3918" y="4891"/>
                </a:lnTo>
                <a:lnTo>
                  <a:pt x="3820" y="4867"/>
                </a:lnTo>
                <a:lnTo>
                  <a:pt x="3747" y="4843"/>
                </a:lnTo>
                <a:close/>
                <a:moveTo>
                  <a:pt x="17106" y="4891"/>
                </a:moveTo>
                <a:lnTo>
                  <a:pt x="16960" y="4940"/>
                </a:lnTo>
                <a:lnTo>
                  <a:pt x="16814" y="5037"/>
                </a:lnTo>
                <a:lnTo>
                  <a:pt x="16668" y="5159"/>
                </a:lnTo>
                <a:lnTo>
                  <a:pt x="16498" y="5305"/>
                </a:lnTo>
                <a:lnTo>
                  <a:pt x="16473" y="5354"/>
                </a:lnTo>
                <a:lnTo>
                  <a:pt x="16473" y="5402"/>
                </a:lnTo>
                <a:lnTo>
                  <a:pt x="16473" y="5451"/>
                </a:lnTo>
                <a:lnTo>
                  <a:pt x="16498" y="5500"/>
                </a:lnTo>
                <a:lnTo>
                  <a:pt x="16546" y="5524"/>
                </a:lnTo>
                <a:lnTo>
                  <a:pt x="16571" y="5548"/>
                </a:lnTo>
                <a:lnTo>
                  <a:pt x="16644" y="5548"/>
                </a:lnTo>
                <a:lnTo>
                  <a:pt x="16692" y="5524"/>
                </a:lnTo>
                <a:lnTo>
                  <a:pt x="16838" y="5402"/>
                </a:lnTo>
                <a:lnTo>
                  <a:pt x="17009" y="5256"/>
                </a:lnTo>
                <a:lnTo>
                  <a:pt x="17106" y="5135"/>
                </a:lnTo>
                <a:lnTo>
                  <a:pt x="17179" y="4964"/>
                </a:lnTo>
                <a:lnTo>
                  <a:pt x="17179" y="4940"/>
                </a:lnTo>
                <a:lnTo>
                  <a:pt x="17155" y="4916"/>
                </a:lnTo>
                <a:lnTo>
                  <a:pt x="17130" y="4891"/>
                </a:lnTo>
                <a:close/>
                <a:moveTo>
                  <a:pt x="19539" y="5500"/>
                </a:moveTo>
                <a:lnTo>
                  <a:pt x="19442" y="5524"/>
                </a:lnTo>
                <a:lnTo>
                  <a:pt x="19320" y="5548"/>
                </a:lnTo>
                <a:lnTo>
                  <a:pt x="19101" y="5646"/>
                </a:lnTo>
                <a:lnTo>
                  <a:pt x="18688" y="5865"/>
                </a:lnTo>
                <a:lnTo>
                  <a:pt x="18006" y="6157"/>
                </a:lnTo>
                <a:lnTo>
                  <a:pt x="17349" y="6497"/>
                </a:lnTo>
                <a:lnTo>
                  <a:pt x="17276" y="6546"/>
                </a:lnTo>
                <a:lnTo>
                  <a:pt x="17252" y="6619"/>
                </a:lnTo>
                <a:lnTo>
                  <a:pt x="17252" y="6692"/>
                </a:lnTo>
                <a:lnTo>
                  <a:pt x="17276" y="6765"/>
                </a:lnTo>
                <a:lnTo>
                  <a:pt x="17301" y="6814"/>
                </a:lnTo>
                <a:lnTo>
                  <a:pt x="17374" y="6862"/>
                </a:lnTo>
                <a:lnTo>
                  <a:pt x="17422" y="6887"/>
                </a:lnTo>
                <a:lnTo>
                  <a:pt x="17520" y="6887"/>
                </a:lnTo>
                <a:lnTo>
                  <a:pt x="18201" y="6595"/>
                </a:lnTo>
                <a:lnTo>
                  <a:pt x="18858" y="6303"/>
                </a:lnTo>
                <a:lnTo>
                  <a:pt x="19345" y="6132"/>
                </a:lnTo>
                <a:lnTo>
                  <a:pt x="19466" y="6084"/>
                </a:lnTo>
                <a:lnTo>
                  <a:pt x="19588" y="6011"/>
                </a:lnTo>
                <a:lnTo>
                  <a:pt x="19685" y="5938"/>
                </a:lnTo>
                <a:lnTo>
                  <a:pt x="19734" y="5865"/>
                </a:lnTo>
                <a:lnTo>
                  <a:pt x="19758" y="5792"/>
                </a:lnTo>
                <a:lnTo>
                  <a:pt x="19782" y="5743"/>
                </a:lnTo>
                <a:lnTo>
                  <a:pt x="19734" y="5621"/>
                </a:lnTo>
                <a:lnTo>
                  <a:pt x="19709" y="5573"/>
                </a:lnTo>
                <a:lnTo>
                  <a:pt x="19661" y="5548"/>
                </a:lnTo>
                <a:lnTo>
                  <a:pt x="19612" y="5524"/>
                </a:lnTo>
                <a:lnTo>
                  <a:pt x="19539" y="5500"/>
                </a:lnTo>
                <a:close/>
                <a:moveTo>
                  <a:pt x="998" y="5694"/>
                </a:moveTo>
                <a:lnTo>
                  <a:pt x="949" y="5719"/>
                </a:lnTo>
                <a:lnTo>
                  <a:pt x="925" y="5767"/>
                </a:lnTo>
                <a:lnTo>
                  <a:pt x="901" y="5865"/>
                </a:lnTo>
                <a:lnTo>
                  <a:pt x="925" y="5938"/>
                </a:lnTo>
                <a:lnTo>
                  <a:pt x="949" y="6011"/>
                </a:lnTo>
                <a:lnTo>
                  <a:pt x="1022" y="6084"/>
                </a:lnTo>
                <a:lnTo>
                  <a:pt x="1193" y="6230"/>
                </a:lnTo>
                <a:lnTo>
                  <a:pt x="1412" y="6327"/>
                </a:lnTo>
                <a:lnTo>
                  <a:pt x="1874" y="6522"/>
                </a:lnTo>
                <a:lnTo>
                  <a:pt x="2093" y="6595"/>
                </a:lnTo>
                <a:lnTo>
                  <a:pt x="2239" y="6643"/>
                </a:lnTo>
                <a:lnTo>
                  <a:pt x="2677" y="6887"/>
                </a:lnTo>
                <a:lnTo>
                  <a:pt x="3139" y="7130"/>
                </a:lnTo>
                <a:lnTo>
                  <a:pt x="3383" y="7276"/>
                </a:lnTo>
                <a:lnTo>
                  <a:pt x="3504" y="7325"/>
                </a:lnTo>
                <a:lnTo>
                  <a:pt x="3577" y="7325"/>
                </a:lnTo>
                <a:lnTo>
                  <a:pt x="3650" y="7300"/>
                </a:lnTo>
                <a:lnTo>
                  <a:pt x="3699" y="7252"/>
                </a:lnTo>
                <a:lnTo>
                  <a:pt x="3723" y="7203"/>
                </a:lnTo>
                <a:lnTo>
                  <a:pt x="3747" y="7130"/>
                </a:lnTo>
                <a:lnTo>
                  <a:pt x="3723" y="7057"/>
                </a:lnTo>
                <a:lnTo>
                  <a:pt x="3650" y="6935"/>
                </a:lnTo>
                <a:lnTo>
                  <a:pt x="3529" y="6814"/>
                </a:lnTo>
                <a:lnTo>
                  <a:pt x="3383" y="6692"/>
                </a:lnTo>
                <a:lnTo>
                  <a:pt x="3212" y="6595"/>
                </a:lnTo>
                <a:lnTo>
                  <a:pt x="2847" y="6424"/>
                </a:lnTo>
                <a:lnTo>
                  <a:pt x="2531" y="6278"/>
                </a:lnTo>
                <a:lnTo>
                  <a:pt x="2166" y="6108"/>
                </a:lnTo>
                <a:lnTo>
                  <a:pt x="1777" y="5962"/>
                </a:lnTo>
                <a:lnTo>
                  <a:pt x="1022" y="5694"/>
                </a:lnTo>
                <a:close/>
                <a:moveTo>
                  <a:pt x="18396" y="8274"/>
                </a:moveTo>
                <a:lnTo>
                  <a:pt x="18128" y="8298"/>
                </a:lnTo>
                <a:lnTo>
                  <a:pt x="17982" y="8322"/>
                </a:lnTo>
                <a:lnTo>
                  <a:pt x="17885" y="8371"/>
                </a:lnTo>
                <a:lnTo>
                  <a:pt x="17812" y="8420"/>
                </a:lnTo>
                <a:lnTo>
                  <a:pt x="17787" y="8468"/>
                </a:lnTo>
                <a:lnTo>
                  <a:pt x="17787" y="8541"/>
                </a:lnTo>
                <a:lnTo>
                  <a:pt x="17787" y="8590"/>
                </a:lnTo>
                <a:lnTo>
                  <a:pt x="17812" y="8663"/>
                </a:lnTo>
                <a:lnTo>
                  <a:pt x="17860" y="8712"/>
                </a:lnTo>
                <a:lnTo>
                  <a:pt x="17909" y="8736"/>
                </a:lnTo>
                <a:lnTo>
                  <a:pt x="17982" y="8736"/>
                </a:lnTo>
                <a:lnTo>
                  <a:pt x="18201" y="8712"/>
                </a:lnTo>
                <a:lnTo>
                  <a:pt x="18517" y="8663"/>
                </a:lnTo>
                <a:lnTo>
                  <a:pt x="18663" y="8590"/>
                </a:lnTo>
                <a:lnTo>
                  <a:pt x="18785" y="8541"/>
                </a:lnTo>
                <a:lnTo>
                  <a:pt x="18858" y="8468"/>
                </a:lnTo>
                <a:lnTo>
                  <a:pt x="18858" y="8420"/>
                </a:lnTo>
                <a:lnTo>
                  <a:pt x="18858" y="8395"/>
                </a:lnTo>
                <a:lnTo>
                  <a:pt x="18809" y="8347"/>
                </a:lnTo>
                <a:lnTo>
                  <a:pt x="18761" y="8322"/>
                </a:lnTo>
                <a:lnTo>
                  <a:pt x="18639" y="8274"/>
                </a:lnTo>
                <a:close/>
                <a:moveTo>
                  <a:pt x="2020" y="8201"/>
                </a:moveTo>
                <a:lnTo>
                  <a:pt x="1947" y="8225"/>
                </a:lnTo>
                <a:lnTo>
                  <a:pt x="1898" y="8249"/>
                </a:lnTo>
                <a:lnTo>
                  <a:pt x="1874" y="8274"/>
                </a:lnTo>
                <a:lnTo>
                  <a:pt x="1850" y="8322"/>
                </a:lnTo>
                <a:lnTo>
                  <a:pt x="1850" y="8395"/>
                </a:lnTo>
                <a:lnTo>
                  <a:pt x="1850" y="8444"/>
                </a:lnTo>
                <a:lnTo>
                  <a:pt x="1874" y="8493"/>
                </a:lnTo>
                <a:lnTo>
                  <a:pt x="1923" y="8517"/>
                </a:lnTo>
                <a:lnTo>
                  <a:pt x="2093" y="8614"/>
                </a:lnTo>
                <a:lnTo>
                  <a:pt x="2288" y="8687"/>
                </a:lnTo>
                <a:lnTo>
                  <a:pt x="2482" y="8736"/>
                </a:lnTo>
                <a:lnTo>
                  <a:pt x="2701" y="8760"/>
                </a:lnTo>
                <a:lnTo>
                  <a:pt x="2774" y="8760"/>
                </a:lnTo>
                <a:lnTo>
                  <a:pt x="2823" y="8712"/>
                </a:lnTo>
                <a:lnTo>
                  <a:pt x="2872" y="8663"/>
                </a:lnTo>
                <a:lnTo>
                  <a:pt x="2896" y="8590"/>
                </a:lnTo>
                <a:lnTo>
                  <a:pt x="2896" y="8517"/>
                </a:lnTo>
                <a:lnTo>
                  <a:pt x="2872" y="8444"/>
                </a:lnTo>
                <a:lnTo>
                  <a:pt x="2823" y="8395"/>
                </a:lnTo>
                <a:lnTo>
                  <a:pt x="2750" y="8347"/>
                </a:lnTo>
                <a:lnTo>
                  <a:pt x="2385" y="8274"/>
                </a:lnTo>
                <a:lnTo>
                  <a:pt x="2190" y="8225"/>
                </a:lnTo>
                <a:lnTo>
                  <a:pt x="2020" y="8201"/>
                </a:lnTo>
                <a:close/>
                <a:moveTo>
                  <a:pt x="18517" y="9904"/>
                </a:moveTo>
                <a:lnTo>
                  <a:pt x="18323" y="9928"/>
                </a:lnTo>
                <a:lnTo>
                  <a:pt x="18177" y="9952"/>
                </a:lnTo>
                <a:lnTo>
                  <a:pt x="18031" y="10050"/>
                </a:lnTo>
                <a:lnTo>
                  <a:pt x="18006" y="10074"/>
                </a:lnTo>
                <a:lnTo>
                  <a:pt x="18006" y="10123"/>
                </a:lnTo>
                <a:lnTo>
                  <a:pt x="18128" y="10220"/>
                </a:lnTo>
                <a:lnTo>
                  <a:pt x="18274" y="10293"/>
                </a:lnTo>
                <a:lnTo>
                  <a:pt x="18420" y="10317"/>
                </a:lnTo>
                <a:lnTo>
                  <a:pt x="18590" y="10342"/>
                </a:lnTo>
                <a:lnTo>
                  <a:pt x="18931" y="10366"/>
                </a:lnTo>
                <a:lnTo>
                  <a:pt x="19247" y="10366"/>
                </a:lnTo>
                <a:lnTo>
                  <a:pt x="19661" y="10390"/>
                </a:lnTo>
                <a:lnTo>
                  <a:pt x="20074" y="10415"/>
                </a:lnTo>
                <a:lnTo>
                  <a:pt x="20293" y="10415"/>
                </a:lnTo>
                <a:lnTo>
                  <a:pt x="20512" y="10390"/>
                </a:lnTo>
                <a:lnTo>
                  <a:pt x="20707" y="10366"/>
                </a:lnTo>
                <a:lnTo>
                  <a:pt x="20902" y="10293"/>
                </a:lnTo>
                <a:lnTo>
                  <a:pt x="20950" y="10269"/>
                </a:lnTo>
                <a:lnTo>
                  <a:pt x="20975" y="10220"/>
                </a:lnTo>
                <a:lnTo>
                  <a:pt x="20975" y="10123"/>
                </a:lnTo>
                <a:lnTo>
                  <a:pt x="20926" y="10050"/>
                </a:lnTo>
                <a:lnTo>
                  <a:pt x="20853" y="10001"/>
                </a:lnTo>
                <a:lnTo>
                  <a:pt x="20707" y="9952"/>
                </a:lnTo>
                <a:lnTo>
                  <a:pt x="20512" y="9904"/>
                </a:lnTo>
                <a:lnTo>
                  <a:pt x="20147" y="9904"/>
                </a:lnTo>
                <a:lnTo>
                  <a:pt x="19782" y="9928"/>
                </a:lnTo>
                <a:lnTo>
                  <a:pt x="19418" y="9952"/>
                </a:lnTo>
                <a:lnTo>
                  <a:pt x="19077" y="9928"/>
                </a:lnTo>
                <a:lnTo>
                  <a:pt x="18688" y="9904"/>
                </a:lnTo>
                <a:close/>
                <a:moveTo>
                  <a:pt x="365" y="10123"/>
                </a:moveTo>
                <a:lnTo>
                  <a:pt x="219" y="10147"/>
                </a:lnTo>
                <a:lnTo>
                  <a:pt x="98" y="10171"/>
                </a:lnTo>
                <a:lnTo>
                  <a:pt x="25" y="10220"/>
                </a:lnTo>
                <a:lnTo>
                  <a:pt x="0" y="10269"/>
                </a:lnTo>
                <a:lnTo>
                  <a:pt x="0" y="10317"/>
                </a:lnTo>
                <a:lnTo>
                  <a:pt x="25" y="10366"/>
                </a:lnTo>
                <a:lnTo>
                  <a:pt x="49" y="10415"/>
                </a:lnTo>
                <a:lnTo>
                  <a:pt x="146" y="10512"/>
                </a:lnTo>
                <a:lnTo>
                  <a:pt x="268" y="10561"/>
                </a:lnTo>
                <a:lnTo>
                  <a:pt x="414" y="10585"/>
                </a:lnTo>
                <a:lnTo>
                  <a:pt x="730" y="10609"/>
                </a:lnTo>
                <a:lnTo>
                  <a:pt x="974" y="10609"/>
                </a:lnTo>
                <a:lnTo>
                  <a:pt x="1923" y="10634"/>
                </a:lnTo>
                <a:lnTo>
                  <a:pt x="2847" y="10634"/>
                </a:lnTo>
                <a:lnTo>
                  <a:pt x="2945" y="10609"/>
                </a:lnTo>
                <a:lnTo>
                  <a:pt x="3018" y="10561"/>
                </a:lnTo>
                <a:lnTo>
                  <a:pt x="3066" y="10488"/>
                </a:lnTo>
                <a:lnTo>
                  <a:pt x="3066" y="10390"/>
                </a:lnTo>
                <a:lnTo>
                  <a:pt x="3066" y="10317"/>
                </a:lnTo>
                <a:lnTo>
                  <a:pt x="3018" y="10244"/>
                </a:lnTo>
                <a:lnTo>
                  <a:pt x="2945" y="10196"/>
                </a:lnTo>
                <a:lnTo>
                  <a:pt x="2847" y="10171"/>
                </a:lnTo>
                <a:lnTo>
                  <a:pt x="1850" y="10171"/>
                </a:lnTo>
                <a:lnTo>
                  <a:pt x="852" y="10147"/>
                </a:lnTo>
                <a:lnTo>
                  <a:pt x="657" y="10123"/>
                </a:lnTo>
                <a:close/>
                <a:moveTo>
                  <a:pt x="2677" y="11777"/>
                </a:moveTo>
                <a:lnTo>
                  <a:pt x="2409" y="11826"/>
                </a:lnTo>
                <a:lnTo>
                  <a:pt x="2288" y="11875"/>
                </a:lnTo>
                <a:lnTo>
                  <a:pt x="2166" y="11923"/>
                </a:lnTo>
                <a:lnTo>
                  <a:pt x="2069" y="11996"/>
                </a:lnTo>
                <a:lnTo>
                  <a:pt x="2020" y="12094"/>
                </a:lnTo>
                <a:lnTo>
                  <a:pt x="2020" y="12167"/>
                </a:lnTo>
                <a:lnTo>
                  <a:pt x="2069" y="12215"/>
                </a:lnTo>
                <a:lnTo>
                  <a:pt x="2190" y="12240"/>
                </a:lnTo>
                <a:lnTo>
                  <a:pt x="2312" y="12240"/>
                </a:lnTo>
                <a:lnTo>
                  <a:pt x="2580" y="12191"/>
                </a:lnTo>
                <a:lnTo>
                  <a:pt x="2872" y="12191"/>
                </a:lnTo>
                <a:lnTo>
                  <a:pt x="2993" y="12167"/>
                </a:lnTo>
                <a:lnTo>
                  <a:pt x="3066" y="12142"/>
                </a:lnTo>
                <a:lnTo>
                  <a:pt x="3115" y="12069"/>
                </a:lnTo>
                <a:lnTo>
                  <a:pt x="3139" y="12045"/>
                </a:lnTo>
                <a:lnTo>
                  <a:pt x="3139" y="11996"/>
                </a:lnTo>
                <a:lnTo>
                  <a:pt x="3115" y="11923"/>
                </a:lnTo>
                <a:lnTo>
                  <a:pt x="3091" y="11875"/>
                </a:lnTo>
                <a:lnTo>
                  <a:pt x="3066" y="11850"/>
                </a:lnTo>
                <a:lnTo>
                  <a:pt x="3018" y="11802"/>
                </a:lnTo>
                <a:lnTo>
                  <a:pt x="2920" y="11777"/>
                </a:lnTo>
                <a:close/>
                <a:moveTo>
                  <a:pt x="18006" y="11923"/>
                </a:moveTo>
                <a:lnTo>
                  <a:pt x="17860" y="11948"/>
                </a:lnTo>
                <a:lnTo>
                  <a:pt x="17812" y="11972"/>
                </a:lnTo>
                <a:lnTo>
                  <a:pt x="17763" y="11996"/>
                </a:lnTo>
                <a:lnTo>
                  <a:pt x="17763" y="12045"/>
                </a:lnTo>
                <a:lnTo>
                  <a:pt x="17763" y="12094"/>
                </a:lnTo>
                <a:lnTo>
                  <a:pt x="17787" y="12118"/>
                </a:lnTo>
                <a:lnTo>
                  <a:pt x="17860" y="12167"/>
                </a:lnTo>
                <a:lnTo>
                  <a:pt x="17933" y="12215"/>
                </a:lnTo>
                <a:lnTo>
                  <a:pt x="18006" y="12240"/>
                </a:lnTo>
                <a:lnTo>
                  <a:pt x="18152" y="12264"/>
                </a:lnTo>
                <a:lnTo>
                  <a:pt x="18444" y="12337"/>
                </a:lnTo>
                <a:lnTo>
                  <a:pt x="18761" y="12386"/>
                </a:lnTo>
                <a:lnTo>
                  <a:pt x="18834" y="12386"/>
                </a:lnTo>
                <a:lnTo>
                  <a:pt x="18882" y="12337"/>
                </a:lnTo>
                <a:lnTo>
                  <a:pt x="18931" y="12288"/>
                </a:lnTo>
                <a:lnTo>
                  <a:pt x="18955" y="12215"/>
                </a:lnTo>
                <a:lnTo>
                  <a:pt x="18931" y="12142"/>
                </a:lnTo>
                <a:lnTo>
                  <a:pt x="18931" y="12069"/>
                </a:lnTo>
                <a:lnTo>
                  <a:pt x="18882" y="12021"/>
                </a:lnTo>
                <a:lnTo>
                  <a:pt x="18809" y="11996"/>
                </a:lnTo>
                <a:lnTo>
                  <a:pt x="18566" y="11948"/>
                </a:lnTo>
                <a:lnTo>
                  <a:pt x="18201" y="11923"/>
                </a:lnTo>
                <a:close/>
                <a:moveTo>
                  <a:pt x="3358" y="13359"/>
                </a:moveTo>
                <a:lnTo>
                  <a:pt x="3261" y="13383"/>
                </a:lnTo>
                <a:lnTo>
                  <a:pt x="2434" y="13870"/>
                </a:lnTo>
                <a:lnTo>
                  <a:pt x="1582" y="14357"/>
                </a:lnTo>
                <a:lnTo>
                  <a:pt x="1241" y="14503"/>
                </a:lnTo>
                <a:lnTo>
                  <a:pt x="1095" y="14576"/>
                </a:lnTo>
                <a:lnTo>
                  <a:pt x="949" y="14697"/>
                </a:lnTo>
                <a:lnTo>
                  <a:pt x="925" y="14770"/>
                </a:lnTo>
                <a:lnTo>
                  <a:pt x="925" y="14843"/>
                </a:lnTo>
                <a:lnTo>
                  <a:pt x="949" y="14892"/>
                </a:lnTo>
                <a:lnTo>
                  <a:pt x="1022" y="14941"/>
                </a:lnTo>
                <a:lnTo>
                  <a:pt x="1120" y="14965"/>
                </a:lnTo>
                <a:lnTo>
                  <a:pt x="1217" y="14965"/>
                </a:lnTo>
                <a:lnTo>
                  <a:pt x="1412" y="14916"/>
                </a:lnTo>
                <a:lnTo>
                  <a:pt x="1606" y="14843"/>
                </a:lnTo>
                <a:lnTo>
                  <a:pt x="1801" y="14746"/>
                </a:lnTo>
                <a:lnTo>
                  <a:pt x="2239" y="14551"/>
                </a:lnTo>
                <a:lnTo>
                  <a:pt x="2677" y="14308"/>
                </a:lnTo>
                <a:lnTo>
                  <a:pt x="3504" y="13797"/>
                </a:lnTo>
                <a:lnTo>
                  <a:pt x="3577" y="13724"/>
                </a:lnTo>
                <a:lnTo>
                  <a:pt x="3626" y="13651"/>
                </a:lnTo>
                <a:lnTo>
                  <a:pt x="3626" y="13554"/>
                </a:lnTo>
                <a:lnTo>
                  <a:pt x="3577" y="13481"/>
                </a:lnTo>
                <a:lnTo>
                  <a:pt x="3529" y="13408"/>
                </a:lnTo>
                <a:lnTo>
                  <a:pt x="3456" y="13359"/>
                </a:lnTo>
                <a:close/>
                <a:moveTo>
                  <a:pt x="17325" y="13383"/>
                </a:moveTo>
                <a:lnTo>
                  <a:pt x="17179" y="13408"/>
                </a:lnTo>
                <a:lnTo>
                  <a:pt x="17130" y="13408"/>
                </a:lnTo>
                <a:lnTo>
                  <a:pt x="17130" y="13432"/>
                </a:lnTo>
                <a:lnTo>
                  <a:pt x="17130" y="13505"/>
                </a:lnTo>
                <a:lnTo>
                  <a:pt x="17252" y="13627"/>
                </a:lnTo>
                <a:lnTo>
                  <a:pt x="17398" y="13748"/>
                </a:lnTo>
                <a:lnTo>
                  <a:pt x="17690" y="13943"/>
                </a:lnTo>
                <a:lnTo>
                  <a:pt x="18006" y="14113"/>
                </a:lnTo>
                <a:lnTo>
                  <a:pt x="18323" y="14284"/>
                </a:lnTo>
                <a:lnTo>
                  <a:pt x="18907" y="14649"/>
                </a:lnTo>
                <a:lnTo>
                  <a:pt x="19199" y="14819"/>
                </a:lnTo>
                <a:lnTo>
                  <a:pt x="19515" y="14941"/>
                </a:lnTo>
                <a:lnTo>
                  <a:pt x="19612" y="14965"/>
                </a:lnTo>
                <a:lnTo>
                  <a:pt x="19709" y="14941"/>
                </a:lnTo>
                <a:lnTo>
                  <a:pt x="19758" y="14868"/>
                </a:lnTo>
                <a:lnTo>
                  <a:pt x="19807" y="14795"/>
                </a:lnTo>
                <a:lnTo>
                  <a:pt x="19807" y="14697"/>
                </a:lnTo>
                <a:lnTo>
                  <a:pt x="19782" y="14600"/>
                </a:lnTo>
                <a:lnTo>
                  <a:pt x="19734" y="14527"/>
                </a:lnTo>
                <a:lnTo>
                  <a:pt x="19636" y="14454"/>
                </a:lnTo>
                <a:lnTo>
                  <a:pt x="19272" y="14308"/>
                </a:lnTo>
                <a:lnTo>
                  <a:pt x="18931" y="14113"/>
                </a:lnTo>
                <a:lnTo>
                  <a:pt x="18590" y="13919"/>
                </a:lnTo>
                <a:lnTo>
                  <a:pt x="18250" y="13724"/>
                </a:lnTo>
                <a:lnTo>
                  <a:pt x="17982" y="13602"/>
                </a:lnTo>
                <a:lnTo>
                  <a:pt x="17739" y="13481"/>
                </a:lnTo>
                <a:lnTo>
                  <a:pt x="17593" y="13432"/>
                </a:lnTo>
                <a:lnTo>
                  <a:pt x="17447" y="13408"/>
                </a:lnTo>
                <a:lnTo>
                  <a:pt x="17325" y="13383"/>
                </a:lnTo>
                <a:close/>
                <a:moveTo>
                  <a:pt x="4234" y="14892"/>
                </a:moveTo>
                <a:lnTo>
                  <a:pt x="4161" y="14916"/>
                </a:lnTo>
                <a:lnTo>
                  <a:pt x="4088" y="14941"/>
                </a:lnTo>
                <a:lnTo>
                  <a:pt x="3942" y="15087"/>
                </a:lnTo>
                <a:lnTo>
                  <a:pt x="3820" y="15257"/>
                </a:lnTo>
                <a:lnTo>
                  <a:pt x="3723" y="15330"/>
                </a:lnTo>
                <a:lnTo>
                  <a:pt x="3650" y="15379"/>
                </a:lnTo>
                <a:lnTo>
                  <a:pt x="3650" y="15403"/>
                </a:lnTo>
                <a:lnTo>
                  <a:pt x="3601" y="15427"/>
                </a:lnTo>
                <a:lnTo>
                  <a:pt x="3577" y="15476"/>
                </a:lnTo>
                <a:lnTo>
                  <a:pt x="3553" y="15525"/>
                </a:lnTo>
                <a:lnTo>
                  <a:pt x="3553" y="15573"/>
                </a:lnTo>
                <a:lnTo>
                  <a:pt x="3577" y="15646"/>
                </a:lnTo>
                <a:lnTo>
                  <a:pt x="3626" y="15695"/>
                </a:lnTo>
                <a:lnTo>
                  <a:pt x="3699" y="15744"/>
                </a:lnTo>
                <a:lnTo>
                  <a:pt x="3772" y="15744"/>
                </a:lnTo>
                <a:lnTo>
                  <a:pt x="3845" y="15719"/>
                </a:lnTo>
                <a:lnTo>
                  <a:pt x="3991" y="15646"/>
                </a:lnTo>
                <a:lnTo>
                  <a:pt x="4088" y="15549"/>
                </a:lnTo>
                <a:lnTo>
                  <a:pt x="4258" y="15403"/>
                </a:lnTo>
                <a:lnTo>
                  <a:pt x="4429" y="15208"/>
                </a:lnTo>
                <a:lnTo>
                  <a:pt x="4453" y="15135"/>
                </a:lnTo>
                <a:lnTo>
                  <a:pt x="4453" y="15087"/>
                </a:lnTo>
                <a:lnTo>
                  <a:pt x="4429" y="15014"/>
                </a:lnTo>
                <a:lnTo>
                  <a:pt x="4380" y="14941"/>
                </a:lnTo>
                <a:lnTo>
                  <a:pt x="4307" y="14892"/>
                </a:lnTo>
                <a:close/>
                <a:moveTo>
                  <a:pt x="16376" y="14843"/>
                </a:moveTo>
                <a:lnTo>
                  <a:pt x="16303" y="14892"/>
                </a:lnTo>
                <a:lnTo>
                  <a:pt x="16279" y="14965"/>
                </a:lnTo>
                <a:lnTo>
                  <a:pt x="16303" y="15038"/>
                </a:lnTo>
                <a:lnTo>
                  <a:pt x="16400" y="15233"/>
                </a:lnTo>
                <a:lnTo>
                  <a:pt x="16522" y="15403"/>
                </a:lnTo>
                <a:lnTo>
                  <a:pt x="16668" y="15598"/>
                </a:lnTo>
                <a:lnTo>
                  <a:pt x="16765" y="15671"/>
                </a:lnTo>
                <a:lnTo>
                  <a:pt x="16863" y="15744"/>
                </a:lnTo>
                <a:lnTo>
                  <a:pt x="16936" y="15768"/>
                </a:lnTo>
                <a:lnTo>
                  <a:pt x="17009" y="15768"/>
                </a:lnTo>
                <a:lnTo>
                  <a:pt x="17082" y="15719"/>
                </a:lnTo>
                <a:lnTo>
                  <a:pt x="17130" y="15671"/>
                </a:lnTo>
                <a:lnTo>
                  <a:pt x="17155" y="15598"/>
                </a:lnTo>
                <a:lnTo>
                  <a:pt x="17155" y="15525"/>
                </a:lnTo>
                <a:lnTo>
                  <a:pt x="17130" y="15476"/>
                </a:lnTo>
                <a:lnTo>
                  <a:pt x="17057" y="15403"/>
                </a:lnTo>
                <a:lnTo>
                  <a:pt x="16911" y="15281"/>
                </a:lnTo>
                <a:lnTo>
                  <a:pt x="16790" y="15135"/>
                </a:lnTo>
                <a:lnTo>
                  <a:pt x="16644" y="14965"/>
                </a:lnTo>
                <a:lnTo>
                  <a:pt x="16546" y="14892"/>
                </a:lnTo>
                <a:lnTo>
                  <a:pt x="16449" y="14843"/>
                </a:lnTo>
                <a:close/>
                <a:moveTo>
                  <a:pt x="11169" y="3577"/>
                </a:moveTo>
                <a:lnTo>
                  <a:pt x="11582" y="3650"/>
                </a:lnTo>
                <a:lnTo>
                  <a:pt x="11996" y="3748"/>
                </a:lnTo>
                <a:lnTo>
                  <a:pt x="12410" y="3894"/>
                </a:lnTo>
                <a:lnTo>
                  <a:pt x="12799" y="4064"/>
                </a:lnTo>
                <a:lnTo>
                  <a:pt x="13188" y="4259"/>
                </a:lnTo>
                <a:lnTo>
                  <a:pt x="13578" y="4453"/>
                </a:lnTo>
                <a:lnTo>
                  <a:pt x="13943" y="4672"/>
                </a:lnTo>
                <a:lnTo>
                  <a:pt x="14235" y="4891"/>
                </a:lnTo>
                <a:lnTo>
                  <a:pt x="14502" y="5110"/>
                </a:lnTo>
                <a:lnTo>
                  <a:pt x="14770" y="5329"/>
                </a:lnTo>
                <a:lnTo>
                  <a:pt x="15038" y="5573"/>
                </a:lnTo>
                <a:lnTo>
                  <a:pt x="14989" y="5621"/>
                </a:lnTo>
                <a:lnTo>
                  <a:pt x="14916" y="5694"/>
                </a:lnTo>
                <a:lnTo>
                  <a:pt x="14916" y="5767"/>
                </a:lnTo>
                <a:lnTo>
                  <a:pt x="14892" y="5792"/>
                </a:lnTo>
                <a:lnTo>
                  <a:pt x="14892" y="5840"/>
                </a:lnTo>
                <a:lnTo>
                  <a:pt x="14940" y="5840"/>
                </a:lnTo>
                <a:lnTo>
                  <a:pt x="14989" y="5865"/>
                </a:lnTo>
                <a:lnTo>
                  <a:pt x="15086" y="5865"/>
                </a:lnTo>
                <a:lnTo>
                  <a:pt x="15159" y="5816"/>
                </a:lnTo>
                <a:lnTo>
                  <a:pt x="15232" y="5767"/>
                </a:lnTo>
                <a:lnTo>
                  <a:pt x="15354" y="5913"/>
                </a:lnTo>
                <a:lnTo>
                  <a:pt x="15257" y="5986"/>
                </a:lnTo>
                <a:lnTo>
                  <a:pt x="15208" y="6059"/>
                </a:lnTo>
                <a:lnTo>
                  <a:pt x="15159" y="6132"/>
                </a:lnTo>
                <a:lnTo>
                  <a:pt x="15184" y="6205"/>
                </a:lnTo>
                <a:lnTo>
                  <a:pt x="15208" y="6254"/>
                </a:lnTo>
                <a:lnTo>
                  <a:pt x="15330" y="6254"/>
                </a:lnTo>
                <a:lnTo>
                  <a:pt x="15427" y="6181"/>
                </a:lnTo>
                <a:lnTo>
                  <a:pt x="15524" y="6132"/>
                </a:lnTo>
                <a:lnTo>
                  <a:pt x="15719" y="6376"/>
                </a:lnTo>
                <a:lnTo>
                  <a:pt x="15695" y="6424"/>
                </a:lnTo>
                <a:lnTo>
                  <a:pt x="15573" y="6546"/>
                </a:lnTo>
                <a:lnTo>
                  <a:pt x="15549" y="6619"/>
                </a:lnTo>
                <a:lnTo>
                  <a:pt x="15524" y="6716"/>
                </a:lnTo>
                <a:lnTo>
                  <a:pt x="15549" y="6765"/>
                </a:lnTo>
                <a:lnTo>
                  <a:pt x="15597" y="6789"/>
                </a:lnTo>
                <a:lnTo>
                  <a:pt x="15768" y="6789"/>
                </a:lnTo>
                <a:lnTo>
                  <a:pt x="15865" y="6741"/>
                </a:lnTo>
                <a:lnTo>
                  <a:pt x="15914" y="6692"/>
                </a:lnTo>
                <a:lnTo>
                  <a:pt x="16060" y="6911"/>
                </a:lnTo>
                <a:lnTo>
                  <a:pt x="15962" y="7008"/>
                </a:lnTo>
                <a:lnTo>
                  <a:pt x="15889" y="7081"/>
                </a:lnTo>
                <a:lnTo>
                  <a:pt x="15841" y="7130"/>
                </a:lnTo>
                <a:lnTo>
                  <a:pt x="15841" y="7203"/>
                </a:lnTo>
                <a:lnTo>
                  <a:pt x="15865" y="7300"/>
                </a:lnTo>
                <a:lnTo>
                  <a:pt x="15914" y="7325"/>
                </a:lnTo>
                <a:lnTo>
                  <a:pt x="15962" y="7349"/>
                </a:lnTo>
                <a:lnTo>
                  <a:pt x="16060" y="7325"/>
                </a:lnTo>
                <a:lnTo>
                  <a:pt x="16157" y="7300"/>
                </a:lnTo>
                <a:lnTo>
                  <a:pt x="16254" y="7227"/>
                </a:lnTo>
                <a:lnTo>
                  <a:pt x="16400" y="7495"/>
                </a:lnTo>
                <a:lnTo>
                  <a:pt x="16327" y="7519"/>
                </a:lnTo>
                <a:lnTo>
                  <a:pt x="16254" y="7544"/>
                </a:lnTo>
                <a:lnTo>
                  <a:pt x="16157" y="7617"/>
                </a:lnTo>
                <a:lnTo>
                  <a:pt x="16060" y="7714"/>
                </a:lnTo>
                <a:lnTo>
                  <a:pt x="15987" y="7811"/>
                </a:lnTo>
                <a:lnTo>
                  <a:pt x="15938" y="7909"/>
                </a:lnTo>
                <a:lnTo>
                  <a:pt x="15938" y="7982"/>
                </a:lnTo>
                <a:lnTo>
                  <a:pt x="15962" y="8030"/>
                </a:lnTo>
                <a:lnTo>
                  <a:pt x="15987" y="8079"/>
                </a:lnTo>
                <a:lnTo>
                  <a:pt x="16060" y="8103"/>
                </a:lnTo>
                <a:lnTo>
                  <a:pt x="16108" y="8079"/>
                </a:lnTo>
                <a:lnTo>
                  <a:pt x="16181" y="8030"/>
                </a:lnTo>
                <a:lnTo>
                  <a:pt x="16303" y="7933"/>
                </a:lnTo>
                <a:lnTo>
                  <a:pt x="16449" y="7836"/>
                </a:lnTo>
                <a:lnTo>
                  <a:pt x="16522" y="7763"/>
                </a:lnTo>
                <a:lnTo>
                  <a:pt x="16692" y="8176"/>
                </a:lnTo>
                <a:lnTo>
                  <a:pt x="16619" y="8201"/>
                </a:lnTo>
                <a:lnTo>
                  <a:pt x="16571" y="8225"/>
                </a:lnTo>
                <a:lnTo>
                  <a:pt x="16473" y="8347"/>
                </a:lnTo>
                <a:lnTo>
                  <a:pt x="16254" y="8541"/>
                </a:lnTo>
                <a:lnTo>
                  <a:pt x="16181" y="8614"/>
                </a:lnTo>
                <a:lnTo>
                  <a:pt x="16108" y="8712"/>
                </a:lnTo>
                <a:lnTo>
                  <a:pt x="16084" y="8760"/>
                </a:lnTo>
                <a:lnTo>
                  <a:pt x="16060" y="8809"/>
                </a:lnTo>
                <a:lnTo>
                  <a:pt x="16060" y="8858"/>
                </a:lnTo>
                <a:lnTo>
                  <a:pt x="16108" y="8906"/>
                </a:lnTo>
                <a:lnTo>
                  <a:pt x="16157" y="8930"/>
                </a:lnTo>
                <a:lnTo>
                  <a:pt x="16206" y="8930"/>
                </a:lnTo>
                <a:lnTo>
                  <a:pt x="16327" y="8882"/>
                </a:lnTo>
                <a:lnTo>
                  <a:pt x="16425" y="8809"/>
                </a:lnTo>
                <a:lnTo>
                  <a:pt x="16522" y="8736"/>
                </a:lnTo>
                <a:lnTo>
                  <a:pt x="16668" y="8614"/>
                </a:lnTo>
                <a:lnTo>
                  <a:pt x="16790" y="8468"/>
                </a:lnTo>
                <a:lnTo>
                  <a:pt x="16887" y="8882"/>
                </a:lnTo>
                <a:lnTo>
                  <a:pt x="16790" y="8930"/>
                </a:lnTo>
                <a:lnTo>
                  <a:pt x="16692" y="8979"/>
                </a:lnTo>
                <a:lnTo>
                  <a:pt x="16498" y="9125"/>
                </a:lnTo>
                <a:lnTo>
                  <a:pt x="16230" y="9271"/>
                </a:lnTo>
                <a:lnTo>
                  <a:pt x="16108" y="9368"/>
                </a:lnTo>
                <a:lnTo>
                  <a:pt x="16011" y="9441"/>
                </a:lnTo>
                <a:lnTo>
                  <a:pt x="16011" y="9490"/>
                </a:lnTo>
                <a:lnTo>
                  <a:pt x="16035" y="9514"/>
                </a:lnTo>
                <a:lnTo>
                  <a:pt x="16181" y="9539"/>
                </a:lnTo>
                <a:lnTo>
                  <a:pt x="16327" y="9514"/>
                </a:lnTo>
                <a:lnTo>
                  <a:pt x="16619" y="9441"/>
                </a:lnTo>
                <a:lnTo>
                  <a:pt x="16790" y="9368"/>
                </a:lnTo>
                <a:lnTo>
                  <a:pt x="16960" y="9271"/>
                </a:lnTo>
                <a:lnTo>
                  <a:pt x="17009" y="9660"/>
                </a:lnTo>
                <a:lnTo>
                  <a:pt x="16522" y="9855"/>
                </a:lnTo>
                <a:lnTo>
                  <a:pt x="16254" y="9977"/>
                </a:lnTo>
                <a:lnTo>
                  <a:pt x="16108" y="10050"/>
                </a:lnTo>
                <a:lnTo>
                  <a:pt x="15987" y="10123"/>
                </a:lnTo>
                <a:lnTo>
                  <a:pt x="15962" y="10171"/>
                </a:lnTo>
                <a:lnTo>
                  <a:pt x="15962" y="10196"/>
                </a:lnTo>
                <a:lnTo>
                  <a:pt x="15987" y="10220"/>
                </a:lnTo>
                <a:lnTo>
                  <a:pt x="16011" y="10244"/>
                </a:lnTo>
                <a:lnTo>
                  <a:pt x="16279" y="10269"/>
                </a:lnTo>
                <a:lnTo>
                  <a:pt x="16522" y="10220"/>
                </a:lnTo>
                <a:lnTo>
                  <a:pt x="16765" y="10147"/>
                </a:lnTo>
                <a:lnTo>
                  <a:pt x="17033" y="10074"/>
                </a:lnTo>
                <a:lnTo>
                  <a:pt x="17009" y="10585"/>
                </a:lnTo>
                <a:lnTo>
                  <a:pt x="16765" y="10585"/>
                </a:lnTo>
                <a:lnTo>
                  <a:pt x="16546" y="10634"/>
                </a:lnTo>
                <a:lnTo>
                  <a:pt x="16108" y="10707"/>
                </a:lnTo>
                <a:lnTo>
                  <a:pt x="15914" y="10780"/>
                </a:lnTo>
                <a:lnTo>
                  <a:pt x="15719" y="10853"/>
                </a:lnTo>
                <a:lnTo>
                  <a:pt x="15695" y="10877"/>
                </a:lnTo>
                <a:lnTo>
                  <a:pt x="15719" y="10901"/>
                </a:lnTo>
                <a:lnTo>
                  <a:pt x="15889" y="10950"/>
                </a:lnTo>
                <a:lnTo>
                  <a:pt x="16060" y="10974"/>
                </a:lnTo>
                <a:lnTo>
                  <a:pt x="16425" y="10950"/>
                </a:lnTo>
                <a:lnTo>
                  <a:pt x="16814" y="10926"/>
                </a:lnTo>
                <a:lnTo>
                  <a:pt x="16984" y="10926"/>
                </a:lnTo>
                <a:lnTo>
                  <a:pt x="16887" y="11412"/>
                </a:lnTo>
                <a:lnTo>
                  <a:pt x="16765" y="11412"/>
                </a:lnTo>
                <a:lnTo>
                  <a:pt x="16619" y="11437"/>
                </a:lnTo>
                <a:lnTo>
                  <a:pt x="16352" y="11485"/>
                </a:lnTo>
                <a:lnTo>
                  <a:pt x="16035" y="11558"/>
                </a:lnTo>
                <a:lnTo>
                  <a:pt x="15889" y="11583"/>
                </a:lnTo>
                <a:lnTo>
                  <a:pt x="15719" y="11607"/>
                </a:lnTo>
                <a:lnTo>
                  <a:pt x="15695" y="11607"/>
                </a:lnTo>
                <a:lnTo>
                  <a:pt x="15670" y="11631"/>
                </a:lnTo>
                <a:lnTo>
                  <a:pt x="15670" y="11656"/>
                </a:lnTo>
                <a:lnTo>
                  <a:pt x="15695" y="11680"/>
                </a:lnTo>
                <a:lnTo>
                  <a:pt x="15962" y="11777"/>
                </a:lnTo>
                <a:lnTo>
                  <a:pt x="16108" y="11826"/>
                </a:lnTo>
                <a:lnTo>
                  <a:pt x="16254" y="11850"/>
                </a:lnTo>
                <a:lnTo>
                  <a:pt x="16522" y="11826"/>
                </a:lnTo>
                <a:lnTo>
                  <a:pt x="16814" y="11802"/>
                </a:lnTo>
                <a:lnTo>
                  <a:pt x="16668" y="12264"/>
                </a:lnTo>
                <a:lnTo>
                  <a:pt x="16498" y="12215"/>
                </a:lnTo>
                <a:lnTo>
                  <a:pt x="16303" y="12191"/>
                </a:lnTo>
                <a:lnTo>
                  <a:pt x="16108" y="12142"/>
                </a:lnTo>
                <a:lnTo>
                  <a:pt x="15914" y="12094"/>
                </a:lnTo>
                <a:lnTo>
                  <a:pt x="15695" y="12094"/>
                </a:lnTo>
                <a:lnTo>
                  <a:pt x="15476" y="12118"/>
                </a:lnTo>
                <a:lnTo>
                  <a:pt x="15451" y="12142"/>
                </a:lnTo>
                <a:lnTo>
                  <a:pt x="15451" y="12167"/>
                </a:lnTo>
                <a:lnTo>
                  <a:pt x="15476" y="12191"/>
                </a:lnTo>
                <a:lnTo>
                  <a:pt x="15646" y="12288"/>
                </a:lnTo>
                <a:lnTo>
                  <a:pt x="15816" y="12386"/>
                </a:lnTo>
                <a:lnTo>
                  <a:pt x="16230" y="12532"/>
                </a:lnTo>
                <a:lnTo>
                  <a:pt x="16546" y="12629"/>
                </a:lnTo>
                <a:lnTo>
                  <a:pt x="16376" y="13018"/>
                </a:lnTo>
                <a:lnTo>
                  <a:pt x="16060" y="12970"/>
                </a:lnTo>
                <a:lnTo>
                  <a:pt x="15743" y="12872"/>
                </a:lnTo>
                <a:lnTo>
                  <a:pt x="15573" y="12824"/>
                </a:lnTo>
                <a:lnTo>
                  <a:pt x="15476" y="12824"/>
                </a:lnTo>
                <a:lnTo>
                  <a:pt x="15451" y="12848"/>
                </a:lnTo>
                <a:lnTo>
                  <a:pt x="15427" y="12897"/>
                </a:lnTo>
                <a:lnTo>
                  <a:pt x="15427" y="12945"/>
                </a:lnTo>
                <a:lnTo>
                  <a:pt x="15451" y="12994"/>
                </a:lnTo>
                <a:lnTo>
                  <a:pt x="15524" y="13091"/>
                </a:lnTo>
                <a:lnTo>
                  <a:pt x="15743" y="13237"/>
                </a:lnTo>
                <a:lnTo>
                  <a:pt x="15938" y="13335"/>
                </a:lnTo>
                <a:lnTo>
                  <a:pt x="16181" y="13408"/>
                </a:lnTo>
                <a:lnTo>
                  <a:pt x="15914" y="13821"/>
                </a:lnTo>
                <a:lnTo>
                  <a:pt x="15865" y="13894"/>
                </a:lnTo>
                <a:lnTo>
                  <a:pt x="15841" y="13870"/>
                </a:lnTo>
                <a:lnTo>
                  <a:pt x="15719" y="13797"/>
                </a:lnTo>
                <a:lnTo>
                  <a:pt x="15597" y="13700"/>
                </a:lnTo>
                <a:lnTo>
                  <a:pt x="15330" y="13578"/>
                </a:lnTo>
                <a:lnTo>
                  <a:pt x="15013" y="13505"/>
                </a:lnTo>
                <a:lnTo>
                  <a:pt x="14721" y="13505"/>
                </a:lnTo>
                <a:lnTo>
                  <a:pt x="14697" y="13529"/>
                </a:lnTo>
                <a:lnTo>
                  <a:pt x="14673" y="13578"/>
                </a:lnTo>
                <a:lnTo>
                  <a:pt x="14697" y="13602"/>
                </a:lnTo>
                <a:lnTo>
                  <a:pt x="14794" y="13651"/>
                </a:lnTo>
                <a:lnTo>
                  <a:pt x="14892" y="13724"/>
                </a:lnTo>
                <a:lnTo>
                  <a:pt x="15111" y="13821"/>
                </a:lnTo>
                <a:lnTo>
                  <a:pt x="15378" y="13967"/>
                </a:lnTo>
                <a:lnTo>
                  <a:pt x="15622" y="14138"/>
                </a:lnTo>
                <a:lnTo>
                  <a:pt x="15670" y="14162"/>
                </a:lnTo>
                <a:lnTo>
                  <a:pt x="15451" y="14405"/>
                </a:lnTo>
                <a:lnTo>
                  <a:pt x="15330" y="14357"/>
                </a:lnTo>
                <a:lnTo>
                  <a:pt x="15208" y="14332"/>
                </a:lnTo>
                <a:lnTo>
                  <a:pt x="15086" y="14332"/>
                </a:lnTo>
                <a:lnTo>
                  <a:pt x="14989" y="14308"/>
                </a:lnTo>
                <a:lnTo>
                  <a:pt x="14794" y="14259"/>
                </a:lnTo>
                <a:lnTo>
                  <a:pt x="14624" y="14186"/>
                </a:lnTo>
                <a:lnTo>
                  <a:pt x="14454" y="14089"/>
                </a:lnTo>
                <a:lnTo>
                  <a:pt x="14308" y="14016"/>
                </a:lnTo>
                <a:lnTo>
                  <a:pt x="14137" y="14016"/>
                </a:lnTo>
                <a:lnTo>
                  <a:pt x="14089" y="14040"/>
                </a:lnTo>
                <a:lnTo>
                  <a:pt x="14064" y="14089"/>
                </a:lnTo>
                <a:lnTo>
                  <a:pt x="14089" y="14162"/>
                </a:lnTo>
                <a:lnTo>
                  <a:pt x="14162" y="14259"/>
                </a:lnTo>
                <a:lnTo>
                  <a:pt x="14308" y="14405"/>
                </a:lnTo>
                <a:lnTo>
                  <a:pt x="14478" y="14527"/>
                </a:lnTo>
                <a:lnTo>
                  <a:pt x="14648" y="14600"/>
                </a:lnTo>
                <a:lnTo>
                  <a:pt x="14843" y="14697"/>
                </a:lnTo>
                <a:lnTo>
                  <a:pt x="14965" y="14746"/>
                </a:lnTo>
                <a:lnTo>
                  <a:pt x="15086" y="14770"/>
                </a:lnTo>
                <a:lnTo>
                  <a:pt x="14819" y="14989"/>
                </a:lnTo>
                <a:lnTo>
                  <a:pt x="14527" y="15208"/>
                </a:lnTo>
                <a:lnTo>
                  <a:pt x="14454" y="15208"/>
                </a:lnTo>
                <a:lnTo>
                  <a:pt x="14332" y="15184"/>
                </a:lnTo>
                <a:lnTo>
                  <a:pt x="14235" y="15111"/>
                </a:lnTo>
                <a:lnTo>
                  <a:pt x="14064" y="14965"/>
                </a:lnTo>
                <a:lnTo>
                  <a:pt x="13918" y="14843"/>
                </a:lnTo>
                <a:lnTo>
                  <a:pt x="13748" y="14722"/>
                </a:lnTo>
                <a:lnTo>
                  <a:pt x="13651" y="14673"/>
                </a:lnTo>
                <a:lnTo>
                  <a:pt x="13578" y="14624"/>
                </a:lnTo>
                <a:lnTo>
                  <a:pt x="13383" y="14624"/>
                </a:lnTo>
                <a:lnTo>
                  <a:pt x="13359" y="14649"/>
                </a:lnTo>
                <a:lnTo>
                  <a:pt x="13359" y="14697"/>
                </a:lnTo>
                <a:lnTo>
                  <a:pt x="13456" y="14868"/>
                </a:lnTo>
                <a:lnTo>
                  <a:pt x="13602" y="15014"/>
                </a:lnTo>
                <a:lnTo>
                  <a:pt x="13894" y="15306"/>
                </a:lnTo>
                <a:lnTo>
                  <a:pt x="13991" y="15403"/>
                </a:lnTo>
                <a:lnTo>
                  <a:pt x="14113" y="15476"/>
                </a:lnTo>
                <a:lnTo>
                  <a:pt x="13748" y="15671"/>
                </a:lnTo>
                <a:lnTo>
                  <a:pt x="13553" y="15598"/>
                </a:lnTo>
                <a:lnTo>
                  <a:pt x="13456" y="15549"/>
                </a:lnTo>
                <a:lnTo>
                  <a:pt x="13359" y="15476"/>
                </a:lnTo>
                <a:lnTo>
                  <a:pt x="13164" y="15306"/>
                </a:lnTo>
                <a:lnTo>
                  <a:pt x="12872" y="15062"/>
                </a:lnTo>
                <a:lnTo>
                  <a:pt x="12726" y="14941"/>
                </a:lnTo>
                <a:lnTo>
                  <a:pt x="12556" y="14843"/>
                </a:lnTo>
                <a:lnTo>
                  <a:pt x="12507" y="14868"/>
                </a:lnTo>
                <a:lnTo>
                  <a:pt x="12483" y="14916"/>
                </a:lnTo>
                <a:lnTo>
                  <a:pt x="12580" y="15135"/>
                </a:lnTo>
                <a:lnTo>
                  <a:pt x="12726" y="15330"/>
                </a:lnTo>
                <a:lnTo>
                  <a:pt x="12896" y="15525"/>
                </a:lnTo>
                <a:lnTo>
                  <a:pt x="13067" y="15695"/>
                </a:lnTo>
                <a:lnTo>
                  <a:pt x="13310" y="15865"/>
                </a:lnTo>
                <a:lnTo>
                  <a:pt x="12702" y="16084"/>
                </a:lnTo>
                <a:lnTo>
                  <a:pt x="12239" y="15719"/>
                </a:lnTo>
                <a:lnTo>
                  <a:pt x="11972" y="15476"/>
                </a:lnTo>
                <a:lnTo>
                  <a:pt x="11826" y="15354"/>
                </a:lnTo>
                <a:lnTo>
                  <a:pt x="11655" y="15257"/>
                </a:lnTo>
                <a:lnTo>
                  <a:pt x="11631" y="15257"/>
                </a:lnTo>
                <a:lnTo>
                  <a:pt x="11607" y="15281"/>
                </a:lnTo>
                <a:lnTo>
                  <a:pt x="11607" y="15354"/>
                </a:lnTo>
                <a:lnTo>
                  <a:pt x="11631" y="15427"/>
                </a:lnTo>
                <a:lnTo>
                  <a:pt x="11704" y="15573"/>
                </a:lnTo>
                <a:lnTo>
                  <a:pt x="11801" y="15719"/>
                </a:lnTo>
                <a:lnTo>
                  <a:pt x="11899" y="15841"/>
                </a:lnTo>
                <a:lnTo>
                  <a:pt x="12093" y="16036"/>
                </a:lnTo>
                <a:lnTo>
                  <a:pt x="12312" y="16206"/>
                </a:lnTo>
                <a:lnTo>
                  <a:pt x="11826" y="16303"/>
                </a:lnTo>
                <a:lnTo>
                  <a:pt x="11801" y="16303"/>
                </a:lnTo>
                <a:lnTo>
                  <a:pt x="11558" y="16036"/>
                </a:lnTo>
                <a:lnTo>
                  <a:pt x="11291" y="15768"/>
                </a:lnTo>
                <a:lnTo>
                  <a:pt x="11169" y="15671"/>
                </a:lnTo>
                <a:lnTo>
                  <a:pt x="11047" y="15573"/>
                </a:lnTo>
                <a:lnTo>
                  <a:pt x="10901" y="15500"/>
                </a:lnTo>
                <a:lnTo>
                  <a:pt x="10828" y="15476"/>
                </a:lnTo>
                <a:lnTo>
                  <a:pt x="10731" y="15476"/>
                </a:lnTo>
                <a:lnTo>
                  <a:pt x="10731" y="15500"/>
                </a:lnTo>
                <a:lnTo>
                  <a:pt x="10780" y="15646"/>
                </a:lnTo>
                <a:lnTo>
                  <a:pt x="10853" y="15768"/>
                </a:lnTo>
                <a:lnTo>
                  <a:pt x="11072" y="15987"/>
                </a:lnTo>
                <a:lnTo>
                  <a:pt x="11437" y="16376"/>
                </a:lnTo>
                <a:lnTo>
                  <a:pt x="11072" y="16425"/>
                </a:lnTo>
                <a:lnTo>
                  <a:pt x="10682" y="16474"/>
                </a:lnTo>
                <a:lnTo>
                  <a:pt x="10682" y="16401"/>
                </a:lnTo>
                <a:lnTo>
                  <a:pt x="10634" y="16328"/>
                </a:lnTo>
                <a:lnTo>
                  <a:pt x="10463" y="16133"/>
                </a:lnTo>
                <a:lnTo>
                  <a:pt x="10269" y="15938"/>
                </a:lnTo>
                <a:lnTo>
                  <a:pt x="10050" y="15768"/>
                </a:lnTo>
                <a:lnTo>
                  <a:pt x="9831" y="15598"/>
                </a:lnTo>
                <a:lnTo>
                  <a:pt x="9806" y="15598"/>
                </a:lnTo>
                <a:lnTo>
                  <a:pt x="9782" y="15622"/>
                </a:lnTo>
                <a:lnTo>
                  <a:pt x="9806" y="15744"/>
                </a:lnTo>
                <a:lnTo>
                  <a:pt x="9855" y="15865"/>
                </a:lnTo>
                <a:lnTo>
                  <a:pt x="9904" y="15987"/>
                </a:lnTo>
                <a:lnTo>
                  <a:pt x="9977" y="16084"/>
                </a:lnTo>
                <a:lnTo>
                  <a:pt x="10123" y="16303"/>
                </a:lnTo>
                <a:lnTo>
                  <a:pt x="10317" y="16474"/>
                </a:lnTo>
                <a:lnTo>
                  <a:pt x="9685" y="16474"/>
                </a:lnTo>
                <a:lnTo>
                  <a:pt x="9612" y="16352"/>
                </a:lnTo>
                <a:lnTo>
                  <a:pt x="9563" y="16255"/>
                </a:lnTo>
                <a:lnTo>
                  <a:pt x="9393" y="16060"/>
                </a:lnTo>
                <a:lnTo>
                  <a:pt x="9222" y="15817"/>
                </a:lnTo>
                <a:lnTo>
                  <a:pt x="9125" y="15695"/>
                </a:lnTo>
                <a:lnTo>
                  <a:pt x="9028" y="15598"/>
                </a:lnTo>
                <a:lnTo>
                  <a:pt x="8979" y="15598"/>
                </a:lnTo>
                <a:lnTo>
                  <a:pt x="8955" y="15622"/>
                </a:lnTo>
                <a:lnTo>
                  <a:pt x="8955" y="15744"/>
                </a:lnTo>
                <a:lnTo>
                  <a:pt x="8979" y="15865"/>
                </a:lnTo>
                <a:lnTo>
                  <a:pt x="9003" y="15987"/>
                </a:lnTo>
                <a:lnTo>
                  <a:pt x="9052" y="16109"/>
                </a:lnTo>
                <a:lnTo>
                  <a:pt x="9247" y="16449"/>
                </a:lnTo>
                <a:lnTo>
                  <a:pt x="9247" y="16449"/>
                </a:lnTo>
                <a:lnTo>
                  <a:pt x="8687" y="16376"/>
                </a:lnTo>
                <a:lnTo>
                  <a:pt x="8614" y="16376"/>
                </a:lnTo>
                <a:lnTo>
                  <a:pt x="8590" y="16328"/>
                </a:lnTo>
                <a:lnTo>
                  <a:pt x="8492" y="16230"/>
                </a:lnTo>
                <a:lnTo>
                  <a:pt x="8419" y="16109"/>
                </a:lnTo>
                <a:lnTo>
                  <a:pt x="8346" y="15841"/>
                </a:lnTo>
                <a:lnTo>
                  <a:pt x="8273" y="15646"/>
                </a:lnTo>
                <a:lnTo>
                  <a:pt x="8200" y="15573"/>
                </a:lnTo>
                <a:lnTo>
                  <a:pt x="8152" y="15549"/>
                </a:lnTo>
                <a:lnTo>
                  <a:pt x="8103" y="15549"/>
                </a:lnTo>
                <a:lnTo>
                  <a:pt x="8079" y="15598"/>
                </a:lnTo>
                <a:lnTo>
                  <a:pt x="8054" y="15646"/>
                </a:lnTo>
                <a:lnTo>
                  <a:pt x="8054" y="15792"/>
                </a:lnTo>
                <a:lnTo>
                  <a:pt x="8079" y="15938"/>
                </a:lnTo>
                <a:lnTo>
                  <a:pt x="8103" y="16060"/>
                </a:lnTo>
                <a:lnTo>
                  <a:pt x="8176" y="16279"/>
                </a:lnTo>
                <a:lnTo>
                  <a:pt x="7762" y="16157"/>
                </a:lnTo>
                <a:lnTo>
                  <a:pt x="7714" y="16084"/>
                </a:lnTo>
                <a:lnTo>
                  <a:pt x="7665" y="15963"/>
                </a:lnTo>
                <a:lnTo>
                  <a:pt x="7592" y="15817"/>
                </a:lnTo>
                <a:lnTo>
                  <a:pt x="7543" y="15695"/>
                </a:lnTo>
                <a:lnTo>
                  <a:pt x="7519" y="15549"/>
                </a:lnTo>
                <a:lnTo>
                  <a:pt x="7495" y="15549"/>
                </a:lnTo>
                <a:lnTo>
                  <a:pt x="7470" y="15671"/>
                </a:lnTo>
                <a:lnTo>
                  <a:pt x="7446" y="15792"/>
                </a:lnTo>
                <a:lnTo>
                  <a:pt x="7446" y="15938"/>
                </a:lnTo>
                <a:lnTo>
                  <a:pt x="7470" y="16060"/>
                </a:lnTo>
                <a:lnTo>
                  <a:pt x="6984" y="15841"/>
                </a:lnTo>
                <a:lnTo>
                  <a:pt x="6984" y="15792"/>
                </a:lnTo>
                <a:lnTo>
                  <a:pt x="6911" y="15646"/>
                </a:lnTo>
                <a:lnTo>
                  <a:pt x="6813" y="15549"/>
                </a:lnTo>
                <a:lnTo>
                  <a:pt x="6789" y="15549"/>
                </a:lnTo>
                <a:lnTo>
                  <a:pt x="6740" y="15622"/>
                </a:lnTo>
                <a:lnTo>
                  <a:pt x="6716" y="15695"/>
                </a:lnTo>
                <a:lnTo>
                  <a:pt x="6375" y="15476"/>
                </a:lnTo>
                <a:lnTo>
                  <a:pt x="6035" y="15233"/>
                </a:lnTo>
                <a:lnTo>
                  <a:pt x="5718" y="14965"/>
                </a:lnTo>
                <a:lnTo>
                  <a:pt x="5451" y="14649"/>
                </a:lnTo>
                <a:lnTo>
                  <a:pt x="5159" y="14284"/>
                </a:lnTo>
                <a:lnTo>
                  <a:pt x="4915" y="13894"/>
                </a:lnTo>
                <a:lnTo>
                  <a:pt x="4696" y="13505"/>
                </a:lnTo>
                <a:lnTo>
                  <a:pt x="4502" y="13091"/>
                </a:lnTo>
                <a:lnTo>
                  <a:pt x="4356" y="12653"/>
                </a:lnTo>
                <a:lnTo>
                  <a:pt x="4234" y="12215"/>
                </a:lnTo>
                <a:lnTo>
                  <a:pt x="4112" y="11777"/>
                </a:lnTo>
                <a:lnTo>
                  <a:pt x="4064" y="11315"/>
                </a:lnTo>
                <a:lnTo>
                  <a:pt x="4015" y="10926"/>
                </a:lnTo>
                <a:lnTo>
                  <a:pt x="3991" y="10561"/>
                </a:lnTo>
                <a:lnTo>
                  <a:pt x="4015" y="10171"/>
                </a:lnTo>
                <a:lnTo>
                  <a:pt x="4039" y="9782"/>
                </a:lnTo>
                <a:lnTo>
                  <a:pt x="4088" y="9393"/>
                </a:lnTo>
                <a:lnTo>
                  <a:pt x="4137" y="9028"/>
                </a:lnTo>
                <a:lnTo>
                  <a:pt x="4234" y="8663"/>
                </a:lnTo>
                <a:lnTo>
                  <a:pt x="4331" y="8274"/>
                </a:lnTo>
                <a:lnTo>
                  <a:pt x="4453" y="7909"/>
                </a:lnTo>
                <a:lnTo>
                  <a:pt x="4599" y="7568"/>
                </a:lnTo>
                <a:lnTo>
                  <a:pt x="4769" y="7227"/>
                </a:lnTo>
                <a:lnTo>
                  <a:pt x="4940" y="6887"/>
                </a:lnTo>
                <a:lnTo>
                  <a:pt x="5134" y="6546"/>
                </a:lnTo>
                <a:lnTo>
                  <a:pt x="5353" y="6230"/>
                </a:lnTo>
                <a:lnTo>
                  <a:pt x="5597" y="5913"/>
                </a:lnTo>
                <a:lnTo>
                  <a:pt x="5840" y="5621"/>
                </a:lnTo>
                <a:lnTo>
                  <a:pt x="6083" y="5354"/>
                </a:lnTo>
                <a:lnTo>
                  <a:pt x="6351" y="5110"/>
                </a:lnTo>
                <a:lnTo>
                  <a:pt x="6643" y="4891"/>
                </a:lnTo>
                <a:lnTo>
                  <a:pt x="6935" y="4721"/>
                </a:lnTo>
                <a:lnTo>
                  <a:pt x="7227" y="4526"/>
                </a:lnTo>
                <a:lnTo>
                  <a:pt x="7543" y="4380"/>
                </a:lnTo>
                <a:lnTo>
                  <a:pt x="8225" y="4088"/>
                </a:lnTo>
                <a:lnTo>
                  <a:pt x="8784" y="3845"/>
                </a:lnTo>
                <a:lnTo>
                  <a:pt x="9368" y="3675"/>
                </a:lnTo>
                <a:lnTo>
                  <a:pt x="9636" y="3602"/>
                </a:lnTo>
                <a:lnTo>
                  <a:pt x="9660" y="3650"/>
                </a:lnTo>
                <a:lnTo>
                  <a:pt x="9685" y="3699"/>
                </a:lnTo>
                <a:lnTo>
                  <a:pt x="9733" y="3723"/>
                </a:lnTo>
                <a:lnTo>
                  <a:pt x="9806" y="3723"/>
                </a:lnTo>
                <a:lnTo>
                  <a:pt x="10171" y="3626"/>
                </a:lnTo>
                <a:lnTo>
                  <a:pt x="10536" y="3577"/>
                </a:lnTo>
                <a:lnTo>
                  <a:pt x="10585" y="3626"/>
                </a:lnTo>
                <a:lnTo>
                  <a:pt x="10634" y="3650"/>
                </a:lnTo>
                <a:lnTo>
                  <a:pt x="10682" y="3626"/>
                </a:lnTo>
                <a:lnTo>
                  <a:pt x="10707" y="3602"/>
                </a:lnTo>
                <a:lnTo>
                  <a:pt x="10731" y="3577"/>
                </a:lnTo>
                <a:close/>
                <a:moveTo>
                  <a:pt x="9977" y="3237"/>
                </a:moveTo>
                <a:lnTo>
                  <a:pt x="9733" y="3261"/>
                </a:lnTo>
                <a:lnTo>
                  <a:pt x="9490" y="3310"/>
                </a:lnTo>
                <a:lnTo>
                  <a:pt x="9028" y="3431"/>
                </a:lnTo>
                <a:lnTo>
                  <a:pt x="8638" y="3577"/>
                </a:lnTo>
                <a:lnTo>
                  <a:pt x="7957" y="3821"/>
                </a:lnTo>
                <a:lnTo>
                  <a:pt x="7324" y="4113"/>
                </a:lnTo>
                <a:lnTo>
                  <a:pt x="7008" y="4283"/>
                </a:lnTo>
                <a:lnTo>
                  <a:pt x="6692" y="4453"/>
                </a:lnTo>
                <a:lnTo>
                  <a:pt x="6400" y="4648"/>
                </a:lnTo>
                <a:lnTo>
                  <a:pt x="6108" y="4867"/>
                </a:lnTo>
                <a:lnTo>
                  <a:pt x="5791" y="5159"/>
                </a:lnTo>
                <a:lnTo>
                  <a:pt x="5499" y="5451"/>
                </a:lnTo>
                <a:lnTo>
                  <a:pt x="5232" y="5767"/>
                </a:lnTo>
                <a:lnTo>
                  <a:pt x="4988" y="6108"/>
                </a:lnTo>
                <a:lnTo>
                  <a:pt x="4745" y="6473"/>
                </a:lnTo>
                <a:lnTo>
                  <a:pt x="4526" y="6838"/>
                </a:lnTo>
                <a:lnTo>
                  <a:pt x="4356" y="7203"/>
                </a:lnTo>
                <a:lnTo>
                  <a:pt x="4185" y="7592"/>
                </a:lnTo>
                <a:lnTo>
                  <a:pt x="4039" y="8006"/>
                </a:lnTo>
                <a:lnTo>
                  <a:pt x="3918" y="8420"/>
                </a:lnTo>
                <a:lnTo>
                  <a:pt x="3796" y="8833"/>
                </a:lnTo>
                <a:lnTo>
                  <a:pt x="3723" y="9247"/>
                </a:lnTo>
                <a:lnTo>
                  <a:pt x="3674" y="9660"/>
                </a:lnTo>
                <a:lnTo>
                  <a:pt x="3626" y="10074"/>
                </a:lnTo>
                <a:lnTo>
                  <a:pt x="3626" y="10488"/>
                </a:lnTo>
                <a:lnTo>
                  <a:pt x="3626" y="10901"/>
                </a:lnTo>
                <a:lnTo>
                  <a:pt x="3650" y="11315"/>
                </a:lnTo>
                <a:lnTo>
                  <a:pt x="3699" y="11704"/>
                </a:lnTo>
                <a:lnTo>
                  <a:pt x="3772" y="12094"/>
                </a:lnTo>
                <a:lnTo>
                  <a:pt x="3869" y="12483"/>
                </a:lnTo>
                <a:lnTo>
                  <a:pt x="3991" y="12872"/>
                </a:lnTo>
                <a:lnTo>
                  <a:pt x="4137" y="13262"/>
                </a:lnTo>
                <a:lnTo>
                  <a:pt x="4307" y="13627"/>
                </a:lnTo>
                <a:lnTo>
                  <a:pt x="4477" y="13967"/>
                </a:lnTo>
                <a:lnTo>
                  <a:pt x="4696" y="14332"/>
                </a:lnTo>
                <a:lnTo>
                  <a:pt x="4915" y="14649"/>
                </a:lnTo>
                <a:lnTo>
                  <a:pt x="5183" y="14965"/>
                </a:lnTo>
                <a:lnTo>
                  <a:pt x="5451" y="15257"/>
                </a:lnTo>
                <a:lnTo>
                  <a:pt x="5743" y="15525"/>
                </a:lnTo>
                <a:lnTo>
                  <a:pt x="6035" y="15768"/>
                </a:lnTo>
                <a:lnTo>
                  <a:pt x="6375" y="15987"/>
                </a:lnTo>
                <a:lnTo>
                  <a:pt x="6716" y="16182"/>
                </a:lnTo>
                <a:lnTo>
                  <a:pt x="6765" y="16230"/>
                </a:lnTo>
                <a:lnTo>
                  <a:pt x="6838" y="16230"/>
                </a:lnTo>
                <a:lnTo>
                  <a:pt x="6862" y="16255"/>
                </a:lnTo>
                <a:lnTo>
                  <a:pt x="7276" y="16425"/>
                </a:lnTo>
                <a:lnTo>
                  <a:pt x="7738" y="16595"/>
                </a:lnTo>
                <a:lnTo>
                  <a:pt x="8176" y="16717"/>
                </a:lnTo>
                <a:lnTo>
                  <a:pt x="8638" y="16814"/>
                </a:lnTo>
                <a:lnTo>
                  <a:pt x="9101" y="16887"/>
                </a:lnTo>
                <a:lnTo>
                  <a:pt x="9563" y="16936"/>
                </a:lnTo>
                <a:lnTo>
                  <a:pt x="10025" y="16960"/>
                </a:lnTo>
                <a:lnTo>
                  <a:pt x="10488" y="16936"/>
                </a:lnTo>
                <a:lnTo>
                  <a:pt x="10974" y="16912"/>
                </a:lnTo>
                <a:lnTo>
                  <a:pt x="11437" y="16839"/>
                </a:lnTo>
                <a:lnTo>
                  <a:pt x="11899" y="16766"/>
                </a:lnTo>
                <a:lnTo>
                  <a:pt x="12337" y="16644"/>
                </a:lnTo>
                <a:lnTo>
                  <a:pt x="12799" y="16522"/>
                </a:lnTo>
                <a:lnTo>
                  <a:pt x="13237" y="16352"/>
                </a:lnTo>
                <a:lnTo>
                  <a:pt x="13675" y="16182"/>
                </a:lnTo>
                <a:lnTo>
                  <a:pt x="14089" y="15963"/>
                </a:lnTo>
                <a:lnTo>
                  <a:pt x="14575" y="15671"/>
                </a:lnTo>
                <a:lnTo>
                  <a:pt x="15038" y="15354"/>
                </a:lnTo>
                <a:lnTo>
                  <a:pt x="15451" y="15014"/>
                </a:lnTo>
                <a:lnTo>
                  <a:pt x="15816" y="14624"/>
                </a:lnTo>
                <a:lnTo>
                  <a:pt x="16157" y="14186"/>
                </a:lnTo>
                <a:lnTo>
                  <a:pt x="16473" y="13748"/>
                </a:lnTo>
                <a:lnTo>
                  <a:pt x="16741" y="13286"/>
                </a:lnTo>
                <a:lnTo>
                  <a:pt x="16960" y="12799"/>
                </a:lnTo>
                <a:lnTo>
                  <a:pt x="17155" y="12288"/>
                </a:lnTo>
                <a:lnTo>
                  <a:pt x="17301" y="11777"/>
                </a:lnTo>
                <a:lnTo>
                  <a:pt x="17398" y="11242"/>
                </a:lnTo>
                <a:lnTo>
                  <a:pt x="17447" y="10707"/>
                </a:lnTo>
                <a:lnTo>
                  <a:pt x="17471" y="10147"/>
                </a:lnTo>
                <a:lnTo>
                  <a:pt x="17447" y="9587"/>
                </a:lnTo>
                <a:lnTo>
                  <a:pt x="17374" y="9052"/>
                </a:lnTo>
                <a:lnTo>
                  <a:pt x="17276" y="8493"/>
                </a:lnTo>
                <a:lnTo>
                  <a:pt x="17106" y="7957"/>
                </a:lnTo>
                <a:lnTo>
                  <a:pt x="16887" y="7422"/>
                </a:lnTo>
                <a:lnTo>
                  <a:pt x="16619" y="6911"/>
                </a:lnTo>
                <a:lnTo>
                  <a:pt x="16327" y="6400"/>
                </a:lnTo>
                <a:lnTo>
                  <a:pt x="15987" y="5938"/>
                </a:lnTo>
                <a:lnTo>
                  <a:pt x="15597" y="5500"/>
                </a:lnTo>
                <a:lnTo>
                  <a:pt x="15184" y="5110"/>
                </a:lnTo>
                <a:lnTo>
                  <a:pt x="14746" y="4745"/>
                </a:lnTo>
                <a:lnTo>
                  <a:pt x="14502" y="4551"/>
                </a:lnTo>
                <a:lnTo>
                  <a:pt x="14235" y="4380"/>
                </a:lnTo>
                <a:lnTo>
                  <a:pt x="13651" y="4088"/>
                </a:lnTo>
                <a:lnTo>
                  <a:pt x="13067" y="3796"/>
                </a:lnTo>
                <a:lnTo>
                  <a:pt x="12483" y="3577"/>
                </a:lnTo>
                <a:lnTo>
                  <a:pt x="11996" y="3431"/>
                </a:lnTo>
                <a:lnTo>
                  <a:pt x="11461" y="3334"/>
                </a:lnTo>
                <a:lnTo>
                  <a:pt x="11218" y="3285"/>
                </a:lnTo>
                <a:lnTo>
                  <a:pt x="10415" y="3285"/>
                </a:lnTo>
                <a:lnTo>
                  <a:pt x="10196" y="3237"/>
                </a:lnTo>
                <a:close/>
                <a:moveTo>
                  <a:pt x="13675" y="16912"/>
                </a:moveTo>
                <a:lnTo>
                  <a:pt x="13626" y="16936"/>
                </a:lnTo>
                <a:lnTo>
                  <a:pt x="13578" y="16984"/>
                </a:lnTo>
                <a:lnTo>
                  <a:pt x="13553" y="17057"/>
                </a:lnTo>
                <a:lnTo>
                  <a:pt x="13553" y="17106"/>
                </a:lnTo>
                <a:lnTo>
                  <a:pt x="13578" y="17252"/>
                </a:lnTo>
                <a:lnTo>
                  <a:pt x="13724" y="17495"/>
                </a:lnTo>
                <a:lnTo>
                  <a:pt x="13772" y="17666"/>
                </a:lnTo>
                <a:lnTo>
                  <a:pt x="13870" y="17812"/>
                </a:lnTo>
                <a:lnTo>
                  <a:pt x="13943" y="17885"/>
                </a:lnTo>
                <a:lnTo>
                  <a:pt x="13991" y="17958"/>
                </a:lnTo>
                <a:lnTo>
                  <a:pt x="14089" y="17982"/>
                </a:lnTo>
                <a:lnTo>
                  <a:pt x="14162" y="18006"/>
                </a:lnTo>
                <a:lnTo>
                  <a:pt x="14210" y="17982"/>
                </a:lnTo>
                <a:lnTo>
                  <a:pt x="14259" y="17958"/>
                </a:lnTo>
                <a:lnTo>
                  <a:pt x="14332" y="17885"/>
                </a:lnTo>
                <a:lnTo>
                  <a:pt x="14356" y="17787"/>
                </a:lnTo>
                <a:lnTo>
                  <a:pt x="14356" y="17739"/>
                </a:lnTo>
                <a:lnTo>
                  <a:pt x="14332" y="17690"/>
                </a:lnTo>
                <a:lnTo>
                  <a:pt x="14259" y="17593"/>
                </a:lnTo>
                <a:lnTo>
                  <a:pt x="14162" y="17495"/>
                </a:lnTo>
                <a:lnTo>
                  <a:pt x="13991" y="17228"/>
                </a:lnTo>
                <a:lnTo>
                  <a:pt x="13918" y="17082"/>
                </a:lnTo>
                <a:lnTo>
                  <a:pt x="13870" y="17033"/>
                </a:lnTo>
                <a:lnTo>
                  <a:pt x="13821" y="16960"/>
                </a:lnTo>
                <a:lnTo>
                  <a:pt x="13748" y="16936"/>
                </a:lnTo>
                <a:lnTo>
                  <a:pt x="13675" y="16912"/>
                </a:lnTo>
                <a:close/>
                <a:moveTo>
                  <a:pt x="7008" y="17009"/>
                </a:moveTo>
                <a:lnTo>
                  <a:pt x="6911" y="17057"/>
                </a:lnTo>
                <a:lnTo>
                  <a:pt x="6813" y="17155"/>
                </a:lnTo>
                <a:lnTo>
                  <a:pt x="6716" y="17374"/>
                </a:lnTo>
                <a:lnTo>
                  <a:pt x="6570" y="17666"/>
                </a:lnTo>
                <a:lnTo>
                  <a:pt x="6521" y="17812"/>
                </a:lnTo>
                <a:lnTo>
                  <a:pt x="6497" y="17885"/>
                </a:lnTo>
                <a:lnTo>
                  <a:pt x="6521" y="17958"/>
                </a:lnTo>
                <a:lnTo>
                  <a:pt x="6546" y="18006"/>
                </a:lnTo>
                <a:lnTo>
                  <a:pt x="6594" y="18055"/>
                </a:lnTo>
                <a:lnTo>
                  <a:pt x="6667" y="18079"/>
                </a:lnTo>
                <a:lnTo>
                  <a:pt x="6740" y="18079"/>
                </a:lnTo>
                <a:lnTo>
                  <a:pt x="6789" y="18055"/>
                </a:lnTo>
                <a:lnTo>
                  <a:pt x="6862" y="18006"/>
                </a:lnTo>
                <a:lnTo>
                  <a:pt x="6935" y="17885"/>
                </a:lnTo>
                <a:lnTo>
                  <a:pt x="7008" y="17739"/>
                </a:lnTo>
                <a:lnTo>
                  <a:pt x="7057" y="17593"/>
                </a:lnTo>
                <a:lnTo>
                  <a:pt x="7154" y="17349"/>
                </a:lnTo>
                <a:lnTo>
                  <a:pt x="7178" y="17228"/>
                </a:lnTo>
                <a:lnTo>
                  <a:pt x="7178" y="17106"/>
                </a:lnTo>
                <a:lnTo>
                  <a:pt x="7154" y="17057"/>
                </a:lnTo>
                <a:lnTo>
                  <a:pt x="7105" y="17033"/>
                </a:lnTo>
                <a:lnTo>
                  <a:pt x="7057" y="17009"/>
                </a:lnTo>
                <a:close/>
                <a:moveTo>
                  <a:pt x="5694" y="16328"/>
                </a:moveTo>
                <a:lnTo>
                  <a:pt x="5597" y="16352"/>
                </a:lnTo>
                <a:lnTo>
                  <a:pt x="5524" y="16425"/>
                </a:lnTo>
                <a:lnTo>
                  <a:pt x="5159" y="16887"/>
                </a:lnTo>
                <a:lnTo>
                  <a:pt x="4745" y="17349"/>
                </a:lnTo>
                <a:lnTo>
                  <a:pt x="4307" y="17787"/>
                </a:lnTo>
                <a:lnTo>
                  <a:pt x="3869" y="18225"/>
                </a:lnTo>
                <a:lnTo>
                  <a:pt x="3820" y="18250"/>
                </a:lnTo>
                <a:lnTo>
                  <a:pt x="3820" y="18298"/>
                </a:lnTo>
                <a:lnTo>
                  <a:pt x="3820" y="18347"/>
                </a:lnTo>
                <a:lnTo>
                  <a:pt x="3845" y="18396"/>
                </a:lnTo>
                <a:lnTo>
                  <a:pt x="3893" y="18444"/>
                </a:lnTo>
                <a:lnTo>
                  <a:pt x="3942" y="18469"/>
                </a:lnTo>
                <a:lnTo>
                  <a:pt x="3991" y="18469"/>
                </a:lnTo>
                <a:lnTo>
                  <a:pt x="4161" y="18420"/>
                </a:lnTo>
                <a:lnTo>
                  <a:pt x="4283" y="18347"/>
                </a:lnTo>
                <a:lnTo>
                  <a:pt x="4429" y="18250"/>
                </a:lnTo>
                <a:lnTo>
                  <a:pt x="4550" y="18152"/>
                </a:lnTo>
                <a:lnTo>
                  <a:pt x="4794" y="17909"/>
                </a:lnTo>
                <a:lnTo>
                  <a:pt x="5013" y="17690"/>
                </a:lnTo>
                <a:lnTo>
                  <a:pt x="5499" y="17203"/>
                </a:lnTo>
                <a:lnTo>
                  <a:pt x="5718" y="16936"/>
                </a:lnTo>
                <a:lnTo>
                  <a:pt x="5937" y="16668"/>
                </a:lnTo>
                <a:lnTo>
                  <a:pt x="5986" y="16571"/>
                </a:lnTo>
                <a:lnTo>
                  <a:pt x="5962" y="16498"/>
                </a:lnTo>
                <a:lnTo>
                  <a:pt x="5937" y="16425"/>
                </a:lnTo>
                <a:lnTo>
                  <a:pt x="5864" y="16376"/>
                </a:lnTo>
                <a:lnTo>
                  <a:pt x="5791" y="16328"/>
                </a:lnTo>
                <a:close/>
                <a:moveTo>
                  <a:pt x="15013" y="15987"/>
                </a:moveTo>
                <a:lnTo>
                  <a:pt x="14965" y="16011"/>
                </a:lnTo>
                <a:lnTo>
                  <a:pt x="14940" y="16084"/>
                </a:lnTo>
                <a:lnTo>
                  <a:pt x="14940" y="16133"/>
                </a:lnTo>
                <a:lnTo>
                  <a:pt x="14989" y="16303"/>
                </a:lnTo>
                <a:lnTo>
                  <a:pt x="15038" y="16449"/>
                </a:lnTo>
                <a:lnTo>
                  <a:pt x="15208" y="16717"/>
                </a:lnTo>
                <a:lnTo>
                  <a:pt x="15427" y="17082"/>
                </a:lnTo>
                <a:lnTo>
                  <a:pt x="15524" y="17252"/>
                </a:lnTo>
                <a:lnTo>
                  <a:pt x="15646" y="17422"/>
                </a:lnTo>
                <a:lnTo>
                  <a:pt x="16108" y="17933"/>
                </a:lnTo>
                <a:lnTo>
                  <a:pt x="16327" y="18225"/>
                </a:lnTo>
                <a:lnTo>
                  <a:pt x="16400" y="18371"/>
                </a:lnTo>
                <a:lnTo>
                  <a:pt x="16473" y="18517"/>
                </a:lnTo>
                <a:lnTo>
                  <a:pt x="16522" y="18590"/>
                </a:lnTo>
                <a:lnTo>
                  <a:pt x="16595" y="18639"/>
                </a:lnTo>
                <a:lnTo>
                  <a:pt x="16668" y="18688"/>
                </a:lnTo>
                <a:lnTo>
                  <a:pt x="16765" y="18688"/>
                </a:lnTo>
                <a:lnTo>
                  <a:pt x="16838" y="18663"/>
                </a:lnTo>
                <a:lnTo>
                  <a:pt x="16887" y="18615"/>
                </a:lnTo>
                <a:lnTo>
                  <a:pt x="16936" y="18566"/>
                </a:lnTo>
                <a:lnTo>
                  <a:pt x="16936" y="18469"/>
                </a:lnTo>
                <a:lnTo>
                  <a:pt x="16911" y="18298"/>
                </a:lnTo>
                <a:lnTo>
                  <a:pt x="16838" y="18128"/>
                </a:lnTo>
                <a:lnTo>
                  <a:pt x="16765" y="17982"/>
                </a:lnTo>
                <a:lnTo>
                  <a:pt x="16668" y="17836"/>
                </a:lnTo>
                <a:lnTo>
                  <a:pt x="16449" y="17568"/>
                </a:lnTo>
                <a:lnTo>
                  <a:pt x="16206" y="17325"/>
                </a:lnTo>
                <a:lnTo>
                  <a:pt x="16060" y="17155"/>
                </a:lnTo>
                <a:lnTo>
                  <a:pt x="15938" y="16984"/>
                </a:lnTo>
                <a:lnTo>
                  <a:pt x="15695" y="16595"/>
                </a:lnTo>
                <a:lnTo>
                  <a:pt x="15573" y="16401"/>
                </a:lnTo>
                <a:lnTo>
                  <a:pt x="15427" y="16230"/>
                </a:lnTo>
                <a:lnTo>
                  <a:pt x="15281" y="16109"/>
                </a:lnTo>
                <a:lnTo>
                  <a:pt x="15086" y="15987"/>
                </a:lnTo>
                <a:close/>
                <a:moveTo>
                  <a:pt x="10439" y="17666"/>
                </a:moveTo>
                <a:lnTo>
                  <a:pt x="10342" y="17787"/>
                </a:lnTo>
                <a:lnTo>
                  <a:pt x="10293" y="17909"/>
                </a:lnTo>
                <a:lnTo>
                  <a:pt x="10244" y="18055"/>
                </a:lnTo>
                <a:lnTo>
                  <a:pt x="10244" y="18201"/>
                </a:lnTo>
                <a:lnTo>
                  <a:pt x="10196" y="18517"/>
                </a:lnTo>
                <a:lnTo>
                  <a:pt x="10196" y="18688"/>
                </a:lnTo>
                <a:lnTo>
                  <a:pt x="10244" y="18834"/>
                </a:lnTo>
                <a:lnTo>
                  <a:pt x="10293" y="18882"/>
                </a:lnTo>
                <a:lnTo>
                  <a:pt x="10342" y="18907"/>
                </a:lnTo>
                <a:lnTo>
                  <a:pt x="10415" y="18882"/>
                </a:lnTo>
                <a:lnTo>
                  <a:pt x="10463" y="18858"/>
                </a:lnTo>
                <a:lnTo>
                  <a:pt x="10512" y="18809"/>
                </a:lnTo>
                <a:lnTo>
                  <a:pt x="10561" y="18736"/>
                </a:lnTo>
                <a:lnTo>
                  <a:pt x="10585" y="18615"/>
                </a:lnTo>
                <a:lnTo>
                  <a:pt x="10585" y="18323"/>
                </a:lnTo>
                <a:lnTo>
                  <a:pt x="10609" y="18031"/>
                </a:lnTo>
                <a:lnTo>
                  <a:pt x="10609" y="17885"/>
                </a:lnTo>
                <a:lnTo>
                  <a:pt x="10585" y="17739"/>
                </a:lnTo>
                <a:lnTo>
                  <a:pt x="10561" y="17690"/>
                </a:lnTo>
                <a:lnTo>
                  <a:pt x="10536" y="17666"/>
                </a:lnTo>
                <a:close/>
                <a:moveTo>
                  <a:pt x="8638" y="17349"/>
                </a:moveTo>
                <a:lnTo>
                  <a:pt x="8492" y="17471"/>
                </a:lnTo>
                <a:lnTo>
                  <a:pt x="8395" y="17593"/>
                </a:lnTo>
                <a:lnTo>
                  <a:pt x="8322" y="17739"/>
                </a:lnTo>
                <a:lnTo>
                  <a:pt x="8249" y="17909"/>
                </a:lnTo>
                <a:lnTo>
                  <a:pt x="8176" y="18250"/>
                </a:lnTo>
                <a:lnTo>
                  <a:pt x="8103" y="18590"/>
                </a:lnTo>
                <a:lnTo>
                  <a:pt x="7908" y="19369"/>
                </a:lnTo>
                <a:lnTo>
                  <a:pt x="7860" y="19758"/>
                </a:lnTo>
                <a:lnTo>
                  <a:pt x="7835" y="19953"/>
                </a:lnTo>
                <a:lnTo>
                  <a:pt x="7835" y="20148"/>
                </a:lnTo>
                <a:lnTo>
                  <a:pt x="7860" y="20221"/>
                </a:lnTo>
                <a:lnTo>
                  <a:pt x="7908" y="20269"/>
                </a:lnTo>
                <a:lnTo>
                  <a:pt x="7933" y="20318"/>
                </a:lnTo>
                <a:lnTo>
                  <a:pt x="8006" y="20342"/>
                </a:lnTo>
                <a:lnTo>
                  <a:pt x="8103" y="20342"/>
                </a:lnTo>
                <a:lnTo>
                  <a:pt x="8176" y="20318"/>
                </a:lnTo>
                <a:lnTo>
                  <a:pt x="8200" y="20245"/>
                </a:lnTo>
                <a:lnTo>
                  <a:pt x="8273" y="20099"/>
                </a:lnTo>
                <a:lnTo>
                  <a:pt x="8346" y="19929"/>
                </a:lnTo>
                <a:lnTo>
                  <a:pt x="8419" y="19588"/>
                </a:lnTo>
                <a:lnTo>
                  <a:pt x="8517" y="18882"/>
                </a:lnTo>
                <a:lnTo>
                  <a:pt x="8614" y="18517"/>
                </a:lnTo>
                <a:lnTo>
                  <a:pt x="8711" y="18152"/>
                </a:lnTo>
                <a:lnTo>
                  <a:pt x="8760" y="17958"/>
                </a:lnTo>
                <a:lnTo>
                  <a:pt x="8784" y="17763"/>
                </a:lnTo>
                <a:lnTo>
                  <a:pt x="8784" y="17593"/>
                </a:lnTo>
                <a:lnTo>
                  <a:pt x="8784" y="17422"/>
                </a:lnTo>
                <a:lnTo>
                  <a:pt x="8760" y="17374"/>
                </a:lnTo>
                <a:lnTo>
                  <a:pt x="8711" y="17349"/>
                </a:lnTo>
                <a:close/>
                <a:moveTo>
                  <a:pt x="12093" y="17374"/>
                </a:moveTo>
                <a:lnTo>
                  <a:pt x="12045" y="17398"/>
                </a:lnTo>
                <a:lnTo>
                  <a:pt x="11996" y="17398"/>
                </a:lnTo>
                <a:lnTo>
                  <a:pt x="11947" y="17447"/>
                </a:lnTo>
                <a:lnTo>
                  <a:pt x="11923" y="17495"/>
                </a:lnTo>
                <a:lnTo>
                  <a:pt x="11923" y="17544"/>
                </a:lnTo>
                <a:lnTo>
                  <a:pt x="11947" y="17836"/>
                </a:lnTo>
                <a:lnTo>
                  <a:pt x="11972" y="18152"/>
                </a:lnTo>
                <a:lnTo>
                  <a:pt x="12093" y="18761"/>
                </a:lnTo>
                <a:lnTo>
                  <a:pt x="12166" y="19199"/>
                </a:lnTo>
                <a:lnTo>
                  <a:pt x="12215" y="19661"/>
                </a:lnTo>
                <a:lnTo>
                  <a:pt x="12239" y="19904"/>
                </a:lnTo>
                <a:lnTo>
                  <a:pt x="12288" y="20123"/>
                </a:lnTo>
                <a:lnTo>
                  <a:pt x="12337" y="20342"/>
                </a:lnTo>
                <a:lnTo>
                  <a:pt x="12434" y="20561"/>
                </a:lnTo>
                <a:lnTo>
                  <a:pt x="12483" y="20610"/>
                </a:lnTo>
                <a:lnTo>
                  <a:pt x="12556" y="20659"/>
                </a:lnTo>
                <a:lnTo>
                  <a:pt x="12629" y="20659"/>
                </a:lnTo>
                <a:lnTo>
                  <a:pt x="12702" y="20634"/>
                </a:lnTo>
                <a:lnTo>
                  <a:pt x="12775" y="20610"/>
                </a:lnTo>
                <a:lnTo>
                  <a:pt x="12823" y="20537"/>
                </a:lnTo>
                <a:lnTo>
                  <a:pt x="12848" y="20464"/>
                </a:lnTo>
                <a:lnTo>
                  <a:pt x="12848" y="20391"/>
                </a:lnTo>
                <a:lnTo>
                  <a:pt x="12750" y="19953"/>
                </a:lnTo>
                <a:lnTo>
                  <a:pt x="12702" y="19491"/>
                </a:lnTo>
                <a:lnTo>
                  <a:pt x="12629" y="19053"/>
                </a:lnTo>
                <a:lnTo>
                  <a:pt x="12556" y="18639"/>
                </a:lnTo>
                <a:lnTo>
                  <a:pt x="12483" y="18323"/>
                </a:lnTo>
                <a:lnTo>
                  <a:pt x="12434" y="18031"/>
                </a:lnTo>
                <a:lnTo>
                  <a:pt x="12361" y="17739"/>
                </a:lnTo>
                <a:lnTo>
                  <a:pt x="12288" y="17593"/>
                </a:lnTo>
                <a:lnTo>
                  <a:pt x="12239" y="17471"/>
                </a:lnTo>
                <a:lnTo>
                  <a:pt x="12191" y="17422"/>
                </a:lnTo>
                <a:lnTo>
                  <a:pt x="12142" y="17398"/>
                </a:lnTo>
                <a:lnTo>
                  <a:pt x="12093" y="17374"/>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231823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par>
                          <p:cTn id="8" fill="hold">
                            <p:stCondLst>
                              <p:cond delay="2000"/>
                            </p:stCondLst>
                            <p:childTnLst>
                              <p:par>
                                <p:cTn id="9" presetID="26" presetClass="emph" presetSubtype="0" repeatCount="indefinite" fill="hold" grpId="1" nodeType="afterEffect">
                                  <p:stCondLst>
                                    <p:cond delay="0"/>
                                  </p:stCondLst>
                                  <p:endCondLst>
                                    <p:cond evt="onNext" delay="0">
                                      <p:tgtEl>
                                        <p:sldTgt/>
                                      </p:tgtEl>
                                    </p:cond>
                                  </p:endCondLst>
                                  <p:childTnLst>
                                    <p:animEffect transition="out" filter="fade">
                                      <p:cBhvr>
                                        <p:cTn id="10" dur="500" tmFilter="0, 0; .2, .5; .8, .5; 1, 0"/>
                                        <p:tgtEl>
                                          <p:spTgt spid="5"/>
                                        </p:tgtEl>
                                      </p:cBhvr>
                                    </p:animEffect>
                                    <p:animScale>
                                      <p:cBhvr>
                                        <p:cTn id="11" dur="250" autoRev="1" fill="hold"/>
                                        <p:tgtEl>
                                          <p:spTgt spid="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7</a:t>
            </a:fld>
            <a:endParaRPr lang="en" dirty="0"/>
          </a:p>
        </p:txBody>
      </p:sp>
      <p:sp>
        <p:nvSpPr>
          <p:cNvPr id="3" name="Rectangle 3"/>
          <p:cNvSpPr txBox="1">
            <a:spLocks noChangeArrowheads="1"/>
          </p:cNvSpPr>
          <p:nvPr/>
        </p:nvSpPr>
        <p:spPr>
          <a:xfrm>
            <a:off x="495913" y="946151"/>
            <a:ext cx="8152173" cy="4000500"/>
          </a:xfrm>
          <a:prstGeom prst="rect">
            <a:avLst/>
          </a:prstGeom>
        </p:spPr>
        <p:txBody>
          <a:bodyPr rtlCol="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spcBef>
                <a:spcPct val="0"/>
              </a:spcBef>
              <a:buFontTx/>
              <a:buNone/>
            </a:pPr>
            <a:r>
              <a:rPr lang="en-US" altLang="vi-VN" sz="2800" dirty="0">
                <a:latin typeface="+mj-lt"/>
                <a:cs typeface="Times New Roman" panose="02020603050405020304" pitchFamily="18" charset="0"/>
              </a:rPr>
              <a:t>3. Tìm tính từ trong câu sau:</a:t>
            </a:r>
          </a:p>
          <a:p>
            <a:pPr>
              <a:spcBef>
                <a:spcPct val="0"/>
              </a:spcBef>
              <a:buFontTx/>
              <a:buNone/>
            </a:pPr>
            <a:r>
              <a:rPr lang="en-US" altLang="vi-VN" sz="2800" i="1" dirty="0">
                <a:solidFill>
                  <a:srgbClr val="FF0000"/>
                </a:solidFill>
                <a:latin typeface="+mj-lt"/>
                <a:cs typeface="Times New Roman" panose="02020603050405020304" pitchFamily="18" charset="0"/>
              </a:rPr>
              <a:t>“Dòng sông hiền hòa uốn quanh đồng lúa xanh mơn mởn.”</a:t>
            </a:r>
          </a:p>
          <a:p>
            <a:pPr>
              <a:lnSpc>
                <a:spcPct val="120000"/>
              </a:lnSpc>
              <a:spcBef>
                <a:spcPct val="0"/>
              </a:spcBef>
              <a:buFontTx/>
              <a:buNone/>
            </a:pPr>
            <a:r>
              <a:rPr lang="en-US" altLang="vi-VN" sz="2800" dirty="0">
                <a:latin typeface="+mj-lt"/>
                <a:cs typeface="Times New Roman" panose="02020603050405020304" pitchFamily="18" charset="0"/>
              </a:rPr>
              <a:t>			a. Hiền hòa</a:t>
            </a:r>
          </a:p>
          <a:p>
            <a:pPr>
              <a:lnSpc>
                <a:spcPct val="120000"/>
              </a:lnSpc>
              <a:spcBef>
                <a:spcPct val="0"/>
              </a:spcBef>
              <a:buFontTx/>
              <a:buNone/>
            </a:pPr>
            <a:r>
              <a:rPr lang="en-US" altLang="vi-VN" sz="2800" dirty="0">
                <a:latin typeface="+mj-lt"/>
                <a:cs typeface="Times New Roman" panose="02020603050405020304" pitchFamily="18" charset="0"/>
              </a:rPr>
              <a:t>			b. Uốn quanh</a:t>
            </a:r>
          </a:p>
          <a:p>
            <a:pPr>
              <a:lnSpc>
                <a:spcPct val="120000"/>
              </a:lnSpc>
              <a:spcBef>
                <a:spcPct val="0"/>
              </a:spcBef>
              <a:buFontTx/>
              <a:buNone/>
            </a:pPr>
            <a:r>
              <a:rPr lang="en-US" altLang="vi-VN" sz="2800" dirty="0">
                <a:latin typeface="+mj-lt"/>
                <a:cs typeface="Times New Roman" panose="02020603050405020304" pitchFamily="18" charset="0"/>
              </a:rPr>
              <a:t>			c. Xanh mơn mởn</a:t>
            </a:r>
          </a:p>
          <a:p>
            <a:pPr>
              <a:lnSpc>
                <a:spcPct val="120000"/>
              </a:lnSpc>
              <a:spcBef>
                <a:spcPct val="0"/>
              </a:spcBef>
              <a:buFontTx/>
              <a:buNone/>
            </a:pPr>
            <a:r>
              <a:rPr lang="en-US" altLang="vi-VN" sz="2800" dirty="0">
                <a:latin typeface="+mj-lt"/>
                <a:cs typeface="Times New Roman" panose="02020603050405020304" pitchFamily="18" charset="0"/>
              </a:rPr>
              <a:t>			d. Cả a và c</a:t>
            </a:r>
          </a:p>
        </p:txBody>
      </p:sp>
      <p:sp>
        <p:nvSpPr>
          <p:cNvPr id="4" name="Oval 3"/>
          <p:cNvSpPr/>
          <p:nvPr/>
        </p:nvSpPr>
        <p:spPr>
          <a:xfrm>
            <a:off x="3218874" y="3834244"/>
            <a:ext cx="480290" cy="46759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 name="Google Shape;733;p57">
            <a:hlinkClick r:id="rId2" action="ppaction://hlinksldjump"/>
          </p:cNvPr>
          <p:cNvSpPr/>
          <p:nvPr/>
        </p:nvSpPr>
        <p:spPr>
          <a:xfrm>
            <a:off x="6517467" y="69100"/>
            <a:ext cx="737765" cy="701931"/>
          </a:xfrm>
          <a:custGeom>
            <a:avLst/>
            <a:gdLst/>
            <a:ahLst/>
            <a:cxnLst/>
            <a:rect l="l" t="t" r="r" b="b"/>
            <a:pathLst>
              <a:path w="20975" h="20659" extrusionOk="0">
                <a:moveTo>
                  <a:pt x="10317" y="1704"/>
                </a:moveTo>
                <a:lnTo>
                  <a:pt x="10269" y="1728"/>
                </a:lnTo>
                <a:lnTo>
                  <a:pt x="10171" y="1825"/>
                </a:lnTo>
                <a:lnTo>
                  <a:pt x="10123" y="1947"/>
                </a:lnTo>
                <a:lnTo>
                  <a:pt x="10098" y="2069"/>
                </a:lnTo>
                <a:lnTo>
                  <a:pt x="10074" y="2190"/>
                </a:lnTo>
                <a:lnTo>
                  <a:pt x="10050" y="2336"/>
                </a:lnTo>
                <a:lnTo>
                  <a:pt x="10050" y="2482"/>
                </a:lnTo>
                <a:lnTo>
                  <a:pt x="10098" y="2653"/>
                </a:lnTo>
                <a:lnTo>
                  <a:pt x="10123" y="2701"/>
                </a:lnTo>
                <a:lnTo>
                  <a:pt x="10147" y="2774"/>
                </a:lnTo>
                <a:lnTo>
                  <a:pt x="10196" y="2799"/>
                </a:lnTo>
                <a:lnTo>
                  <a:pt x="10244" y="2823"/>
                </a:lnTo>
                <a:lnTo>
                  <a:pt x="10342" y="2823"/>
                </a:lnTo>
                <a:lnTo>
                  <a:pt x="10439" y="2774"/>
                </a:lnTo>
                <a:lnTo>
                  <a:pt x="10463" y="2726"/>
                </a:lnTo>
                <a:lnTo>
                  <a:pt x="10488" y="2677"/>
                </a:lnTo>
                <a:lnTo>
                  <a:pt x="10488" y="2580"/>
                </a:lnTo>
                <a:lnTo>
                  <a:pt x="10488" y="2482"/>
                </a:lnTo>
                <a:lnTo>
                  <a:pt x="10463" y="2263"/>
                </a:lnTo>
                <a:lnTo>
                  <a:pt x="10463" y="1850"/>
                </a:lnTo>
                <a:lnTo>
                  <a:pt x="10439" y="1777"/>
                </a:lnTo>
                <a:lnTo>
                  <a:pt x="10390" y="1728"/>
                </a:lnTo>
                <a:lnTo>
                  <a:pt x="10317" y="1704"/>
                </a:lnTo>
                <a:close/>
                <a:moveTo>
                  <a:pt x="8054" y="1"/>
                </a:moveTo>
                <a:lnTo>
                  <a:pt x="7981" y="25"/>
                </a:lnTo>
                <a:lnTo>
                  <a:pt x="7933" y="122"/>
                </a:lnTo>
                <a:lnTo>
                  <a:pt x="7908" y="220"/>
                </a:lnTo>
                <a:lnTo>
                  <a:pt x="7884" y="439"/>
                </a:lnTo>
                <a:lnTo>
                  <a:pt x="7908" y="852"/>
                </a:lnTo>
                <a:lnTo>
                  <a:pt x="7933" y="1071"/>
                </a:lnTo>
                <a:lnTo>
                  <a:pt x="7957" y="1290"/>
                </a:lnTo>
                <a:lnTo>
                  <a:pt x="8054" y="1704"/>
                </a:lnTo>
                <a:lnTo>
                  <a:pt x="8103" y="2044"/>
                </a:lnTo>
                <a:lnTo>
                  <a:pt x="8200" y="2458"/>
                </a:lnTo>
                <a:lnTo>
                  <a:pt x="8273" y="2653"/>
                </a:lnTo>
                <a:lnTo>
                  <a:pt x="8371" y="2823"/>
                </a:lnTo>
                <a:lnTo>
                  <a:pt x="8468" y="2969"/>
                </a:lnTo>
                <a:lnTo>
                  <a:pt x="8541" y="2993"/>
                </a:lnTo>
                <a:lnTo>
                  <a:pt x="8614" y="3042"/>
                </a:lnTo>
                <a:lnTo>
                  <a:pt x="8711" y="3042"/>
                </a:lnTo>
                <a:lnTo>
                  <a:pt x="8784" y="2993"/>
                </a:lnTo>
                <a:lnTo>
                  <a:pt x="8857" y="2920"/>
                </a:lnTo>
                <a:lnTo>
                  <a:pt x="8857" y="2847"/>
                </a:lnTo>
                <a:lnTo>
                  <a:pt x="8857" y="2726"/>
                </a:lnTo>
                <a:lnTo>
                  <a:pt x="8809" y="2604"/>
                </a:lnTo>
                <a:lnTo>
                  <a:pt x="8711" y="2385"/>
                </a:lnTo>
                <a:lnTo>
                  <a:pt x="8614" y="2044"/>
                </a:lnTo>
                <a:lnTo>
                  <a:pt x="8517" y="1704"/>
                </a:lnTo>
                <a:lnTo>
                  <a:pt x="8444" y="1290"/>
                </a:lnTo>
                <a:lnTo>
                  <a:pt x="8395" y="876"/>
                </a:lnTo>
                <a:lnTo>
                  <a:pt x="8322" y="487"/>
                </a:lnTo>
                <a:lnTo>
                  <a:pt x="8273" y="293"/>
                </a:lnTo>
                <a:lnTo>
                  <a:pt x="8225" y="98"/>
                </a:lnTo>
                <a:lnTo>
                  <a:pt x="8176" y="25"/>
                </a:lnTo>
                <a:lnTo>
                  <a:pt x="8103" y="1"/>
                </a:lnTo>
                <a:close/>
                <a:moveTo>
                  <a:pt x="12483" y="1"/>
                </a:moveTo>
                <a:lnTo>
                  <a:pt x="12337" y="122"/>
                </a:lnTo>
                <a:lnTo>
                  <a:pt x="12239" y="244"/>
                </a:lnTo>
                <a:lnTo>
                  <a:pt x="12142" y="414"/>
                </a:lnTo>
                <a:lnTo>
                  <a:pt x="12093" y="585"/>
                </a:lnTo>
                <a:lnTo>
                  <a:pt x="11996" y="949"/>
                </a:lnTo>
                <a:lnTo>
                  <a:pt x="11923" y="1290"/>
                </a:lnTo>
                <a:lnTo>
                  <a:pt x="11753" y="2166"/>
                </a:lnTo>
                <a:lnTo>
                  <a:pt x="11631" y="2531"/>
                </a:lnTo>
                <a:lnTo>
                  <a:pt x="11607" y="2701"/>
                </a:lnTo>
                <a:lnTo>
                  <a:pt x="11607" y="2799"/>
                </a:lnTo>
                <a:lnTo>
                  <a:pt x="11607" y="2872"/>
                </a:lnTo>
                <a:lnTo>
                  <a:pt x="11655" y="2969"/>
                </a:lnTo>
                <a:lnTo>
                  <a:pt x="11753" y="3018"/>
                </a:lnTo>
                <a:lnTo>
                  <a:pt x="11850" y="3042"/>
                </a:lnTo>
                <a:lnTo>
                  <a:pt x="11947" y="3018"/>
                </a:lnTo>
                <a:lnTo>
                  <a:pt x="12069" y="2920"/>
                </a:lnTo>
                <a:lnTo>
                  <a:pt x="12142" y="2774"/>
                </a:lnTo>
                <a:lnTo>
                  <a:pt x="12191" y="2604"/>
                </a:lnTo>
                <a:lnTo>
                  <a:pt x="12239" y="2434"/>
                </a:lnTo>
                <a:lnTo>
                  <a:pt x="12288" y="2069"/>
                </a:lnTo>
                <a:lnTo>
                  <a:pt x="12337" y="1752"/>
                </a:lnTo>
                <a:lnTo>
                  <a:pt x="12458" y="974"/>
                </a:lnTo>
                <a:lnTo>
                  <a:pt x="12556" y="585"/>
                </a:lnTo>
                <a:lnTo>
                  <a:pt x="12604" y="390"/>
                </a:lnTo>
                <a:lnTo>
                  <a:pt x="12677" y="220"/>
                </a:lnTo>
                <a:lnTo>
                  <a:pt x="12702" y="171"/>
                </a:lnTo>
                <a:lnTo>
                  <a:pt x="12702" y="122"/>
                </a:lnTo>
                <a:lnTo>
                  <a:pt x="12653" y="25"/>
                </a:lnTo>
                <a:lnTo>
                  <a:pt x="12629" y="1"/>
                </a:lnTo>
                <a:close/>
                <a:moveTo>
                  <a:pt x="14089" y="2507"/>
                </a:moveTo>
                <a:lnTo>
                  <a:pt x="13991" y="2555"/>
                </a:lnTo>
                <a:lnTo>
                  <a:pt x="13918" y="2628"/>
                </a:lnTo>
                <a:lnTo>
                  <a:pt x="13845" y="2726"/>
                </a:lnTo>
                <a:lnTo>
                  <a:pt x="13797" y="2847"/>
                </a:lnTo>
                <a:lnTo>
                  <a:pt x="13699" y="3066"/>
                </a:lnTo>
                <a:lnTo>
                  <a:pt x="13651" y="3212"/>
                </a:lnTo>
                <a:lnTo>
                  <a:pt x="13651" y="3334"/>
                </a:lnTo>
                <a:lnTo>
                  <a:pt x="13651" y="3383"/>
                </a:lnTo>
                <a:lnTo>
                  <a:pt x="13675" y="3431"/>
                </a:lnTo>
                <a:lnTo>
                  <a:pt x="13724" y="3456"/>
                </a:lnTo>
                <a:lnTo>
                  <a:pt x="13772" y="3480"/>
                </a:lnTo>
                <a:lnTo>
                  <a:pt x="13821" y="3504"/>
                </a:lnTo>
                <a:lnTo>
                  <a:pt x="13894" y="3480"/>
                </a:lnTo>
                <a:lnTo>
                  <a:pt x="13918" y="3456"/>
                </a:lnTo>
                <a:lnTo>
                  <a:pt x="13967" y="3407"/>
                </a:lnTo>
                <a:lnTo>
                  <a:pt x="14040" y="3212"/>
                </a:lnTo>
                <a:lnTo>
                  <a:pt x="14089" y="3018"/>
                </a:lnTo>
                <a:lnTo>
                  <a:pt x="14162" y="2799"/>
                </a:lnTo>
                <a:lnTo>
                  <a:pt x="14210" y="2701"/>
                </a:lnTo>
                <a:lnTo>
                  <a:pt x="14235" y="2604"/>
                </a:lnTo>
                <a:lnTo>
                  <a:pt x="14210" y="2555"/>
                </a:lnTo>
                <a:lnTo>
                  <a:pt x="14186" y="2531"/>
                </a:lnTo>
                <a:lnTo>
                  <a:pt x="14137" y="2507"/>
                </a:lnTo>
                <a:close/>
                <a:moveTo>
                  <a:pt x="6692" y="2385"/>
                </a:moveTo>
                <a:lnTo>
                  <a:pt x="6667" y="2409"/>
                </a:lnTo>
                <a:lnTo>
                  <a:pt x="6594" y="2507"/>
                </a:lnTo>
                <a:lnTo>
                  <a:pt x="6570" y="2628"/>
                </a:lnTo>
                <a:lnTo>
                  <a:pt x="6594" y="2774"/>
                </a:lnTo>
                <a:lnTo>
                  <a:pt x="6619" y="2920"/>
                </a:lnTo>
                <a:lnTo>
                  <a:pt x="6740" y="3188"/>
                </a:lnTo>
                <a:lnTo>
                  <a:pt x="6838" y="3431"/>
                </a:lnTo>
                <a:lnTo>
                  <a:pt x="6886" y="3504"/>
                </a:lnTo>
                <a:lnTo>
                  <a:pt x="6935" y="3553"/>
                </a:lnTo>
                <a:lnTo>
                  <a:pt x="7008" y="3553"/>
                </a:lnTo>
                <a:lnTo>
                  <a:pt x="7081" y="3529"/>
                </a:lnTo>
                <a:lnTo>
                  <a:pt x="7130" y="3504"/>
                </a:lnTo>
                <a:lnTo>
                  <a:pt x="7154" y="3456"/>
                </a:lnTo>
                <a:lnTo>
                  <a:pt x="7178" y="3383"/>
                </a:lnTo>
                <a:lnTo>
                  <a:pt x="7154" y="3310"/>
                </a:lnTo>
                <a:lnTo>
                  <a:pt x="6935" y="2823"/>
                </a:lnTo>
                <a:lnTo>
                  <a:pt x="6862" y="2604"/>
                </a:lnTo>
                <a:lnTo>
                  <a:pt x="6813" y="2507"/>
                </a:lnTo>
                <a:lnTo>
                  <a:pt x="6740" y="2409"/>
                </a:lnTo>
                <a:lnTo>
                  <a:pt x="6692" y="2385"/>
                </a:lnTo>
                <a:close/>
                <a:moveTo>
                  <a:pt x="16668" y="2020"/>
                </a:moveTo>
                <a:lnTo>
                  <a:pt x="16595" y="2044"/>
                </a:lnTo>
                <a:lnTo>
                  <a:pt x="16546" y="2093"/>
                </a:lnTo>
                <a:lnTo>
                  <a:pt x="16303" y="2409"/>
                </a:lnTo>
                <a:lnTo>
                  <a:pt x="16084" y="2726"/>
                </a:lnTo>
                <a:lnTo>
                  <a:pt x="15889" y="3042"/>
                </a:lnTo>
                <a:lnTo>
                  <a:pt x="15719" y="3383"/>
                </a:lnTo>
                <a:lnTo>
                  <a:pt x="15573" y="3626"/>
                </a:lnTo>
                <a:lnTo>
                  <a:pt x="15427" y="3894"/>
                </a:lnTo>
                <a:lnTo>
                  <a:pt x="15281" y="4137"/>
                </a:lnTo>
                <a:lnTo>
                  <a:pt x="15184" y="4380"/>
                </a:lnTo>
                <a:lnTo>
                  <a:pt x="15159" y="4453"/>
                </a:lnTo>
                <a:lnTo>
                  <a:pt x="15184" y="4502"/>
                </a:lnTo>
                <a:lnTo>
                  <a:pt x="15232" y="4575"/>
                </a:lnTo>
                <a:lnTo>
                  <a:pt x="15330" y="4624"/>
                </a:lnTo>
                <a:lnTo>
                  <a:pt x="15427" y="4624"/>
                </a:lnTo>
                <a:lnTo>
                  <a:pt x="15549" y="4575"/>
                </a:lnTo>
                <a:lnTo>
                  <a:pt x="15646" y="4502"/>
                </a:lnTo>
                <a:lnTo>
                  <a:pt x="15743" y="4380"/>
                </a:lnTo>
                <a:lnTo>
                  <a:pt x="15816" y="4259"/>
                </a:lnTo>
                <a:lnTo>
                  <a:pt x="15962" y="3991"/>
                </a:lnTo>
                <a:lnTo>
                  <a:pt x="16060" y="3723"/>
                </a:lnTo>
                <a:lnTo>
                  <a:pt x="16352" y="3091"/>
                </a:lnTo>
                <a:lnTo>
                  <a:pt x="16498" y="2872"/>
                </a:lnTo>
                <a:lnTo>
                  <a:pt x="16619" y="2677"/>
                </a:lnTo>
                <a:lnTo>
                  <a:pt x="16765" y="2458"/>
                </a:lnTo>
                <a:lnTo>
                  <a:pt x="16887" y="2239"/>
                </a:lnTo>
                <a:lnTo>
                  <a:pt x="16911" y="2166"/>
                </a:lnTo>
                <a:lnTo>
                  <a:pt x="16887" y="2117"/>
                </a:lnTo>
                <a:lnTo>
                  <a:pt x="16838" y="2069"/>
                </a:lnTo>
                <a:lnTo>
                  <a:pt x="16790" y="2044"/>
                </a:lnTo>
                <a:lnTo>
                  <a:pt x="16741" y="2020"/>
                </a:lnTo>
                <a:close/>
                <a:moveTo>
                  <a:pt x="3869" y="2020"/>
                </a:moveTo>
                <a:lnTo>
                  <a:pt x="3820" y="2044"/>
                </a:lnTo>
                <a:lnTo>
                  <a:pt x="3796" y="2044"/>
                </a:lnTo>
                <a:lnTo>
                  <a:pt x="3747" y="2093"/>
                </a:lnTo>
                <a:lnTo>
                  <a:pt x="3723" y="2190"/>
                </a:lnTo>
                <a:lnTo>
                  <a:pt x="3747" y="2263"/>
                </a:lnTo>
                <a:lnTo>
                  <a:pt x="3796" y="2312"/>
                </a:lnTo>
                <a:lnTo>
                  <a:pt x="3820" y="2385"/>
                </a:lnTo>
                <a:lnTo>
                  <a:pt x="3869" y="2531"/>
                </a:lnTo>
                <a:lnTo>
                  <a:pt x="3991" y="2799"/>
                </a:lnTo>
                <a:lnTo>
                  <a:pt x="4185" y="3188"/>
                </a:lnTo>
                <a:lnTo>
                  <a:pt x="4404" y="3577"/>
                </a:lnTo>
                <a:lnTo>
                  <a:pt x="4599" y="3869"/>
                </a:lnTo>
                <a:lnTo>
                  <a:pt x="4818" y="4161"/>
                </a:lnTo>
                <a:lnTo>
                  <a:pt x="5086" y="4405"/>
                </a:lnTo>
                <a:lnTo>
                  <a:pt x="5207" y="4526"/>
                </a:lnTo>
                <a:lnTo>
                  <a:pt x="5378" y="4624"/>
                </a:lnTo>
                <a:lnTo>
                  <a:pt x="5475" y="4648"/>
                </a:lnTo>
                <a:lnTo>
                  <a:pt x="5572" y="4648"/>
                </a:lnTo>
                <a:lnTo>
                  <a:pt x="5645" y="4599"/>
                </a:lnTo>
                <a:lnTo>
                  <a:pt x="5694" y="4526"/>
                </a:lnTo>
                <a:lnTo>
                  <a:pt x="5718" y="4453"/>
                </a:lnTo>
                <a:lnTo>
                  <a:pt x="5718" y="4356"/>
                </a:lnTo>
                <a:lnTo>
                  <a:pt x="5694" y="4283"/>
                </a:lnTo>
                <a:lnTo>
                  <a:pt x="5621" y="4210"/>
                </a:lnTo>
                <a:lnTo>
                  <a:pt x="5451" y="4088"/>
                </a:lnTo>
                <a:lnTo>
                  <a:pt x="5329" y="3991"/>
                </a:lnTo>
                <a:lnTo>
                  <a:pt x="5086" y="3723"/>
                </a:lnTo>
                <a:lnTo>
                  <a:pt x="4867" y="3431"/>
                </a:lnTo>
                <a:lnTo>
                  <a:pt x="4672" y="3139"/>
                </a:lnTo>
                <a:lnTo>
                  <a:pt x="4526" y="2847"/>
                </a:lnTo>
                <a:lnTo>
                  <a:pt x="4380" y="2580"/>
                </a:lnTo>
                <a:lnTo>
                  <a:pt x="4210" y="2288"/>
                </a:lnTo>
                <a:lnTo>
                  <a:pt x="4112" y="2166"/>
                </a:lnTo>
                <a:lnTo>
                  <a:pt x="4015" y="2069"/>
                </a:lnTo>
                <a:lnTo>
                  <a:pt x="3966" y="2044"/>
                </a:lnTo>
                <a:lnTo>
                  <a:pt x="3918" y="2020"/>
                </a:lnTo>
                <a:close/>
                <a:moveTo>
                  <a:pt x="3601" y="4843"/>
                </a:moveTo>
                <a:lnTo>
                  <a:pt x="3577" y="4891"/>
                </a:lnTo>
                <a:lnTo>
                  <a:pt x="3577" y="4916"/>
                </a:lnTo>
                <a:lnTo>
                  <a:pt x="3577" y="4964"/>
                </a:lnTo>
                <a:lnTo>
                  <a:pt x="3601" y="5062"/>
                </a:lnTo>
                <a:lnTo>
                  <a:pt x="3674" y="5135"/>
                </a:lnTo>
                <a:lnTo>
                  <a:pt x="3747" y="5183"/>
                </a:lnTo>
                <a:lnTo>
                  <a:pt x="3845" y="5281"/>
                </a:lnTo>
                <a:lnTo>
                  <a:pt x="3966" y="5354"/>
                </a:lnTo>
                <a:lnTo>
                  <a:pt x="4234" y="5500"/>
                </a:lnTo>
                <a:lnTo>
                  <a:pt x="4404" y="5500"/>
                </a:lnTo>
                <a:lnTo>
                  <a:pt x="4477" y="5451"/>
                </a:lnTo>
                <a:lnTo>
                  <a:pt x="4502" y="5402"/>
                </a:lnTo>
                <a:lnTo>
                  <a:pt x="4526" y="5329"/>
                </a:lnTo>
                <a:lnTo>
                  <a:pt x="4502" y="5256"/>
                </a:lnTo>
                <a:lnTo>
                  <a:pt x="4477" y="5183"/>
                </a:lnTo>
                <a:lnTo>
                  <a:pt x="4380" y="5135"/>
                </a:lnTo>
                <a:lnTo>
                  <a:pt x="4137" y="5013"/>
                </a:lnTo>
                <a:lnTo>
                  <a:pt x="3918" y="4891"/>
                </a:lnTo>
                <a:lnTo>
                  <a:pt x="3820" y="4867"/>
                </a:lnTo>
                <a:lnTo>
                  <a:pt x="3747" y="4843"/>
                </a:lnTo>
                <a:close/>
                <a:moveTo>
                  <a:pt x="17106" y="4891"/>
                </a:moveTo>
                <a:lnTo>
                  <a:pt x="16960" y="4940"/>
                </a:lnTo>
                <a:lnTo>
                  <a:pt x="16814" y="5037"/>
                </a:lnTo>
                <a:lnTo>
                  <a:pt x="16668" y="5159"/>
                </a:lnTo>
                <a:lnTo>
                  <a:pt x="16498" y="5305"/>
                </a:lnTo>
                <a:lnTo>
                  <a:pt x="16473" y="5354"/>
                </a:lnTo>
                <a:lnTo>
                  <a:pt x="16473" y="5402"/>
                </a:lnTo>
                <a:lnTo>
                  <a:pt x="16473" y="5451"/>
                </a:lnTo>
                <a:lnTo>
                  <a:pt x="16498" y="5500"/>
                </a:lnTo>
                <a:lnTo>
                  <a:pt x="16546" y="5524"/>
                </a:lnTo>
                <a:lnTo>
                  <a:pt x="16571" y="5548"/>
                </a:lnTo>
                <a:lnTo>
                  <a:pt x="16644" y="5548"/>
                </a:lnTo>
                <a:lnTo>
                  <a:pt x="16692" y="5524"/>
                </a:lnTo>
                <a:lnTo>
                  <a:pt x="16838" y="5402"/>
                </a:lnTo>
                <a:lnTo>
                  <a:pt x="17009" y="5256"/>
                </a:lnTo>
                <a:lnTo>
                  <a:pt x="17106" y="5135"/>
                </a:lnTo>
                <a:lnTo>
                  <a:pt x="17179" y="4964"/>
                </a:lnTo>
                <a:lnTo>
                  <a:pt x="17179" y="4940"/>
                </a:lnTo>
                <a:lnTo>
                  <a:pt x="17155" y="4916"/>
                </a:lnTo>
                <a:lnTo>
                  <a:pt x="17130" y="4891"/>
                </a:lnTo>
                <a:close/>
                <a:moveTo>
                  <a:pt x="19539" y="5500"/>
                </a:moveTo>
                <a:lnTo>
                  <a:pt x="19442" y="5524"/>
                </a:lnTo>
                <a:lnTo>
                  <a:pt x="19320" y="5548"/>
                </a:lnTo>
                <a:lnTo>
                  <a:pt x="19101" y="5646"/>
                </a:lnTo>
                <a:lnTo>
                  <a:pt x="18688" y="5865"/>
                </a:lnTo>
                <a:lnTo>
                  <a:pt x="18006" y="6157"/>
                </a:lnTo>
                <a:lnTo>
                  <a:pt x="17349" y="6497"/>
                </a:lnTo>
                <a:lnTo>
                  <a:pt x="17276" y="6546"/>
                </a:lnTo>
                <a:lnTo>
                  <a:pt x="17252" y="6619"/>
                </a:lnTo>
                <a:lnTo>
                  <a:pt x="17252" y="6692"/>
                </a:lnTo>
                <a:lnTo>
                  <a:pt x="17276" y="6765"/>
                </a:lnTo>
                <a:lnTo>
                  <a:pt x="17301" y="6814"/>
                </a:lnTo>
                <a:lnTo>
                  <a:pt x="17374" y="6862"/>
                </a:lnTo>
                <a:lnTo>
                  <a:pt x="17422" y="6887"/>
                </a:lnTo>
                <a:lnTo>
                  <a:pt x="17520" y="6887"/>
                </a:lnTo>
                <a:lnTo>
                  <a:pt x="18201" y="6595"/>
                </a:lnTo>
                <a:lnTo>
                  <a:pt x="18858" y="6303"/>
                </a:lnTo>
                <a:lnTo>
                  <a:pt x="19345" y="6132"/>
                </a:lnTo>
                <a:lnTo>
                  <a:pt x="19466" y="6084"/>
                </a:lnTo>
                <a:lnTo>
                  <a:pt x="19588" y="6011"/>
                </a:lnTo>
                <a:lnTo>
                  <a:pt x="19685" y="5938"/>
                </a:lnTo>
                <a:lnTo>
                  <a:pt x="19734" y="5865"/>
                </a:lnTo>
                <a:lnTo>
                  <a:pt x="19758" y="5792"/>
                </a:lnTo>
                <a:lnTo>
                  <a:pt x="19782" y="5743"/>
                </a:lnTo>
                <a:lnTo>
                  <a:pt x="19734" y="5621"/>
                </a:lnTo>
                <a:lnTo>
                  <a:pt x="19709" y="5573"/>
                </a:lnTo>
                <a:lnTo>
                  <a:pt x="19661" y="5548"/>
                </a:lnTo>
                <a:lnTo>
                  <a:pt x="19612" y="5524"/>
                </a:lnTo>
                <a:lnTo>
                  <a:pt x="19539" y="5500"/>
                </a:lnTo>
                <a:close/>
                <a:moveTo>
                  <a:pt x="998" y="5694"/>
                </a:moveTo>
                <a:lnTo>
                  <a:pt x="949" y="5719"/>
                </a:lnTo>
                <a:lnTo>
                  <a:pt x="925" y="5767"/>
                </a:lnTo>
                <a:lnTo>
                  <a:pt x="901" y="5865"/>
                </a:lnTo>
                <a:lnTo>
                  <a:pt x="925" y="5938"/>
                </a:lnTo>
                <a:lnTo>
                  <a:pt x="949" y="6011"/>
                </a:lnTo>
                <a:lnTo>
                  <a:pt x="1022" y="6084"/>
                </a:lnTo>
                <a:lnTo>
                  <a:pt x="1193" y="6230"/>
                </a:lnTo>
                <a:lnTo>
                  <a:pt x="1412" y="6327"/>
                </a:lnTo>
                <a:lnTo>
                  <a:pt x="1874" y="6522"/>
                </a:lnTo>
                <a:lnTo>
                  <a:pt x="2093" y="6595"/>
                </a:lnTo>
                <a:lnTo>
                  <a:pt x="2239" y="6643"/>
                </a:lnTo>
                <a:lnTo>
                  <a:pt x="2677" y="6887"/>
                </a:lnTo>
                <a:lnTo>
                  <a:pt x="3139" y="7130"/>
                </a:lnTo>
                <a:lnTo>
                  <a:pt x="3383" y="7276"/>
                </a:lnTo>
                <a:lnTo>
                  <a:pt x="3504" y="7325"/>
                </a:lnTo>
                <a:lnTo>
                  <a:pt x="3577" y="7325"/>
                </a:lnTo>
                <a:lnTo>
                  <a:pt x="3650" y="7300"/>
                </a:lnTo>
                <a:lnTo>
                  <a:pt x="3699" y="7252"/>
                </a:lnTo>
                <a:lnTo>
                  <a:pt x="3723" y="7203"/>
                </a:lnTo>
                <a:lnTo>
                  <a:pt x="3747" y="7130"/>
                </a:lnTo>
                <a:lnTo>
                  <a:pt x="3723" y="7057"/>
                </a:lnTo>
                <a:lnTo>
                  <a:pt x="3650" y="6935"/>
                </a:lnTo>
                <a:lnTo>
                  <a:pt x="3529" y="6814"/>
                </a:lnTo>
                <a:lnTo>
                  <a:pt x="3383" y="6692"/>
                </a:lnTo>
                <a:lnTo>
                  <a:pt x="3212" y="6595"/>
                </a:lnTo>
                <a:lnTo>
                  <a:pt x="2847" y="6424"/>
                </a:lnTo>
                <a:lnTo>
                  <a:pt x="2531" y="6278"/>
                </a:lnTo>
                <a:lnTo>
                  <a:pt x="2166" y="6108"/>
                </a:lnTo>
                <a:lnTo>
                  <a:pt x="1777" y="5962"/>
                </a:lnTo>
                <a:lnTo>
                  <a:pt x="1022" y="5694"/>
                </a:lnTo>
                <a:close/>
                <a:moveTo>
                  <a:pt x="18396" y="8274"/>
                </a:moveTo>
                <a:lnTo>
                  <a:pt x="18128" y="8298"/>
                </a:lnTo>
                <a:lnTo>
                  <a:pt x="17982" y="8322"/>
                </a:lnTo>
                <a:lnTo>
                  <a:pt x="17885" y="8371"/>
                </a:lnTo>
                <a:lnTo>
                  <a:pt x="17812" y="8420"/>
                </a:lnTo>
                <a:lnTo>
                  <a:pt x="17787" y="8468"/>
                </a:lnTo>
                <a:lnTo>
                  <a:pt x="17787" y="8541"/>
                </a:lnTo>
                <a:lnTo>
                  <a:pt x="17787" y="8590"/>
                </a:lnTo>
                <a:lnTo>
                  <a:pt x="17812" y="8663"/>
                </a:lnTo>
                <a:lnTo>
                  <a:pt x="17860" y="8712"/>
                </a:lnTo>
                <a:lnTo>
                  <a:pt x="17909" y="8736"/>
                </a:lnTo>
                <a:lnTo>
                  <a:pt x="17982" y="8736"/>
                </a:lnTo>
                <a:lnTo>
                  <a:pt x="18201" y="8712"/>
                </a:lnTo>
                <a:lnTo>
                  <a:pt x="18517" y="8663"/>
                </a:lnTo>
                <a:lnTo>
                  <a:pt x="18663" y="8590"/>
                </a:lnTo>
                <a:lnTo>
                  <a:pt x="18785" y="8541"/>
                </a:lnTo>
                <a:lnTo>
                  <a:pt x="18858" y="8468"/>
                </a:lnTo>
                <a:lnTo>
                  <a:pt x="18858" y="8420"/>
                </a:lnTo>
                <a:lnTo>
                  <a:pt x="18858" y="8395"/>
                </a:lnTo>
                <a:lnTo>
                  <a:pt x="18809" y="8347"/>
                </a:lnTo>
                <a:lnTo>
                  <a:pt x="18761" y="8322"/>
                </a:lnTo>
                <a:lnTo>
                  <a:pt x="18639" y="8274"/>
                </a:lnTo>
                <a:close/>
                <a:moveTo>
                  <a:pt x="2020" y="8201"/>
                </a:moveTo>
                <a:lnTo>
                  <a:pt x="1947" y="8225"/>
                </a:lnTo>
                <a:lnTo>
                  <a:pt x="1898" y="8249"/>
                </a:lnTo>
                <a:lnTo>
                  <a:pt x="1874" y="8274"/>
                </a:lnTo>
                <a:lnTo>
                  <a:pt x="1850" y="8322"/>
                </a:lnTo>
                <a:lnTo>
                  <a:pt x="1850" y="8395"/>
                </a:lnTo>
                <a:lnTo>
                  <a:pt x="1850" y="8444"/>
                </a:lnTo>
                <a:lnTo>
                  <a:pt x="1874" y="8493"/>
                </a:lnTo>
                <a:lnTo>
                  <a:pt x="1923" y="8517"/>
                </a:lnTo>
                <a:lnTo>
                  <a:pt x="2093" y="8614"/>
                </a:lnTo>
                <a:lnTo>
                  <a:pt x="2288" y="8687"/>
                </a:lnTo>
                <a:lnTo>
                  <a:pt x="2482" y="8736"/>
                </a:lnTo>
                <a:lnTo>
                  <a:pt x="2701" y="8760"/>
                </a:lnTo>
                <a:lnTo>
                  <a:pt x="2774" y="8760"/>
                </a:lnTo>
                <a:lnTo>
                  <a:pt x="2823" y="8712"/>
                </a:lnTo>
                <a:lnTo>
                  <a:pt x="2872" y="8663"/>
                </a:lnTo>
                <a:lnTo>
                  <a:pt x="2896" y="8590"/>
                </a:lnTo>
                <a:lnTo>
                  <a:pt x="2896" y="8517"/>
                </a:lnTo>
                <a:lnTo>
                  <a:pt x="2872" y="8444"/>
                </a:lnTo>
                <a:lnTo>
                  <a:pt x="2823" y="8395"/>
                </a:lnTo>
                <a:lnTo>
                  <a:pt x="2750" y="8347"/>
                </a:lnTo>
                <a:lnTo>
                  <a:pt x="2385" y="8274"/>
                </a:lnTo>
                <a:lnTo>
                  <a:pt x="2190" y="8225"/>
                </a:lnTo>
                <a:lnTo>
                  <a:pt x="2020" y="8201"/>
                </a:lnTo>
                <a:close/>
                <a:moveTo>
                  <a:pt x="18517" y="9904"/>
                </a:moveTo>
                <a:lnTo>
                  <a:pt x="18323" y="9928"/>
                </a:lnTo>
                <a:lnTo>
                  <a:pt x="18177" y="9952"/>
                </a:lnTo>
                <a:lnTo>
                  <a:pt x="18031" y="10050"/>
                </a:lnTo>
                <a:lnTo>
                  <a:pt x="18006" y="10074"/>
                </a:lnTo>
                <a:lnTo>
                  <a:pt x="18006" y="10123"/>
                </a:lnTo>
                <a:lnTo>
                  <a:pt x="18128" y="10220"/>
                </a:lnTo>
                <a:lnTo>
                  <a:pt x="18274" y="10293"/>
                </a:lnTo>
                <a:lnTo>
                  <a:pt x="18420" y="10317"/>
                </a:lnTo>
                <a:lnTo>
                  <a:pt x="18590" y="10342"/>
                </a:lnTo>
                <a:lnTo>
                  <a:pt x="18931" y="10366"/>
                </a:lnTo>
                <a:lnTo>
                  <a:pt x="19247" y="10366"/>
                </a:lnTo>
                <a:lnTo>
                  <a:pt x="19661" y="10390"/>
                </a:lnTo>
                <a:lnTo>
                  <a:pt x="20074" y="10415"/>
                </a:lnTo>
                <a:lnTo>
                  <a:pt x="20293" y="10415"/>
                </a:lnTo>
                <a:lnTo>
                  <a:pt x="20512" y="10390"/>
                </a:lnTo>
                <a:lnTo>
                  <a:pt x="20707" y="10366"/>
                </a:lnTo>
                <a:lnTo>
                  <a:pt x="20902" y="10293"/>
                </a:lnTo>
                <a:lnTo>
                  <a:pt x="20950" y="10269"/>
                </a:lnTo>
                <a:lnTo>
                  <a:pt x="20975" y="10220"/>
                </a:lnTo>
                <a:lnTo>
                  <a:pt x="20975" y="10123"/>
                </a:lnTo>
                <a:lnTo>
                  <a:pt x="20926" y="10050"/>
                </a:lnTo>
                <a:lnTo>
                  <a:pt x="20853" y="10001"/>
                </a:lnTo>
                <a:lnTo>
                  <a:pt x="20707" y="9952"/>
                </a:lnTo>
                <a:lnTo>
                  <a:pt x="20512" y="9904"/>
                </a:lnTo>
                <a:lnTo>
                  <a:pt x="20147" y="9904"/>
                </a:lnTo>
                <a:lnTo>
                  <a:pt x="19782" y="9928"/>
                </a:lnTo>
                <a:lnTo>
                  <a:pt x="19418" y="9952"/>
                </a:lnTo>
                <a:lnTo>
                  <a:pt x="19077" y="9928"/>
                </a:lnTo>
                <a:lnTo>
                  <a:pt x="18688" y="9904"/>
                </a:lnTo>
                <a:close/>
                <a:moveTo>
                  <a:pt x="365" y="10123"/>
                </a:moveTo>
                <a:lnTo>
                  <a:pt x="219" y="10147"/>
                </a:lnTo>
                <a:lnTo>
                  <a:pt x="98" y="10171"/>
                </a:lnTo>
                <a:lnTo>
                  <a:pt x="25" y="10220"/>
                </a:lnTo>
                <a:lnTo>
                  <a:pt x="0" y="10269"/>
                </a:lnTo>
                <a:lnTo>
                  <a:pt x="0" y="10317"/>
                </a:lnTo>
                <a:lnTo>
                  <a:pt x="25" y="10366"/>
                </a:lnTo>
                <a:lnTo>
                  <a:pt x="49" y="10415"/>
                </a:lnTo>
                <a:lnTo>
                  <a:pt x="146" y="10512"/>
                </a:lnTo>
                <a:lnTo>
                  <a:pt x="268" y="10561"/>
                </a:lnTo>
                <a:lnTo>
                  <a:pt x="414" y="10585"/>
                </a:lnTo>
                <a:lnTo>
                  <a:pt x="730" y="10609"/>
                </a:lnTo>
                <a:lnTo>
                  <a:pt x="974" y="10609"/>
                </a:lnTo>
                <a:lnTo>
                  <a:pt x="1923" y="10634"/>
                </a:lnTo>
                <a:lnTo>
                  <a:pt x="2847" y="10634"/>
                </a:lnTo>
                <a:lnTo>
                  <a:pt x="2945" y="10609"/>
                </a:lnTo>
                <a:lnTo>
                  <a:pt x="3018" y="10561"/>
                </a:lnTo>
                <a:lnTo>
                  <a:pt x="3066" y="10488"/>
                </a:lnTo>
                <a:lnTo>
                  <a:pt x="3066" y="10390"/>
                </a:lnTo>
                <a:lnTo>
                  <a:pt x="3066" y="10317"/>
                </a:lnTo>
                <a:lnTo>
                  <a:pt x="3018" y="10244"/>
                </a:lnTo>
                <a:lnTo>
                  <a:pt x="2945" y="10196"/>
                </a:lnTo>
                <a:lnTo>
                  <a:pt x="2847" y="10171"/>
                </a:lnTo>
                <a:lnTo>
                  <a:pt x="1850" y="10171"/>
                </a:lnTo>
                <a:lnTo>
                  <a:pt x="852" y="10147"/>
                </a:lnTo>
                <a:lnTo>
                  <a:pt x="657" y="10123"/>
                </a:lnTo>
                <a:close/>
                <a:moveTo>
                  <a:pt x="2677" y="11777"/>
                </a:moveTo>
                <a:lnTo>
                  <a:pt x="2409" y="11826"/>
                </a:lnTo>
                <a:lnTo>
                  <a:pt x="2288" y="11875"/>
                </a:lnTo>
                <a:lnTo>
                  <a:pt x="2166" y="11923"/>
                </a:lnTo>
                <a:lnTo>
                  <a:pt x="2069" y="11996"/>
                </a:lnTo>
                <a:lnTo>
                  <a:pt x="2020" y="12094"/>
                </a:lnTo>
                <a:lnTo>
                  <a:pt x="2020" y="12167"/>
                </a:lnTo>
                <a:lnTo>
                  <a:pt x="2069" y="12215"/>
                </a:lnTo>
                <a:lnTo>
                  <a:pt x="2190" y="12240"/>
                </a:lnTo>
                <a:lnTo>
                  <a:pt x="2312" y="12240"/>
                </a:lnTo>
                <a:lnTo>
                  <a:pt x="2580" y="12191"/>
                </a:lnTo>
                <a:lnTo>
                  <a:pt x="2872" y="12191"/>
                </a:lnTo>
                <a:lnTo>
                  <a:pt x="2993" y="12167"/>
                </a:lnTo>
                <a:lnTo>
                  <a:pt x="3066" y="12142"/>
                </a:lnTo>
                <a:lnTo>
                  <a:pt x="3115" y="12069"/>
                </a:lnTo>
                <a:lnTo>
                  <a:pt x="3139" y="12045"/>
                </a:lnTo>
                <a:lnTo>
                  <a:pt x="3139" y="11996"/>
                </a:lnTo>
                <a:lnTo>
                  <a:pt x="3115" y="11923"/>
                </a:lnTo>
                <a:lnTo>
                  <a:pt x="3091" y="11875"/>
                </a:lnTo>
                <a:lnTo>
                  <a:pt x="3066" y="11850"/>
                </a:lnTo>
                <a:lnTo>
                  <a:pt x="3018" y="11802"/>
                </a:lnTo>
                <a:lnTo>
                  <a:pt x="2920" y="11777"/>
                </a:lnTo>
                <a:close/>
                <a:moveTo>
                  <a:pt x="18006" y="11923"/>
                </a:moveTo>
                <a:lnTo>
                  <a:pt x="17860" y="11948"/>
                </a:lnTo>
                <a:lnTo>
                  <a:pt x="17812" y="11972"/>
                </a:lnTo>
                <a:lnTo>
                  <a:pt x="17763" y="11996"/>
                </a:lnTo>
                <a:lnTo>
                  <a:pt x="17763" y="12045"/>
                </a:lnTo>
                <a:lnTo>
                  <a:pt x="17763" y="12094"/>
                </a:lnTo>
                <a:lnTo>
                  <a:pt x="17787" y="12118"/>
                </a:lnTo>
                <a:lnTo>
                  <a:pt x="17860" y="12167"/>
                </a:lnTo>
                <a:lnTo>
                  <a:pt x="17933" y="12215"/>
                </a:lnTo>
                <a:lnTo>
                  <a:pt x="18006" y="12240"/>
                </a:lnTo>
                <a:lnTo>
                  <a:pt x="18152" y="12264"/>
                </a:lnTo>
                <a:lnTo>
                  <a:pt x="18444" y="12337"/>
                </a:lnTo>
                <a:lnTo>
                  <a:pt x="18761" y="12386"/>
                </a:lnTo>
                <a:lnTo>
                  <a:pt x="18834" y="12386"/>
                </a:lnTo>
                <a:lnTo>
                  <a:pt x="18882" y="12337"/>
                </a:lnTo>
                <a:lnTo>
                  <a:pt x="18931" y="12288"/>
                </a:lnTo>
                <a:lnTo>
                  <a:pt x="18955" y="12215"/>
                </a:lnTo>
                <a:lnTo>
                  <a:pt x="18931" y="12142"/>
                </a:lnTo>
                <a:lnTo>
                  <a:pt x="18931" y="12069"/>
                </a:lnTo>
                <a:lnTo>
                  <a:pt x="18882" y="12021"/>
                </a:lnTo>
                <a:lnTo>
                  <a:pt x="18809" y="11996"/>
                </a:lnTo>
                <a:lnTo>
                  <a:pt x="18566" y="11948"/>
                </a:lnTo>
                <a:lnTo>
                  <a:pt x="18201" y="11923"/>
                </a:lnTo>
                <a:close/>
                <a:moveTo>
                  <a:pt x="3358" y="13359"/>
                </a:moveTo>
                <a:lnTo>
                  <a:pt x="3261" y="13383"/>
                </a:lnTo>
                <a:lnTo>
                  <a:pt x="2434" y="13870"/>
                </a:lnTo>
                <a:lnTo>
                  <a:pt x="1582" y="14357"/>
                </a:lnTo>
                <a:lnTo>
                  <a:pt x="1241" y="14503"/>
                </a:lnTo>
                <a:lnTo>
                  <a:pt x="1095" y="14576"/>
                </a:lnTo>
                <a:lnTo>
                  <a:pt x="949" y="14697"/>
                </a:lnTo>
                <a:lnTo>
                  <a:pt x="925" y="14770"/>
                </a:lnTo>
                <a:lnTo>
                  <a:pt x="925" y="14843"/>
                </a:lnTo>
                <a:lnTo>
                  <a:pt x="949" y="14892"/>
                </a:lnTo>
                <a:lnTo>
                  <a:pt x="1022" y="14941"/>
                </a:lnTo>
                <a:lnTo>
                  <a:pt x="1120" y="14965"/>
                </a:lnTo>
                <a:lnTo>
                  <a:pt x="1217" y="14965"/>
                </a:lnTo>
                <a:lnTo>
                  <a:pt x="1412" y="14916"/>
                </a:lnTo>
                <a:lnTo>
                  <a:pt x="1606" y="14843"/>
                </a:lnTo>
                <a:lnTo>
                  <a:pt x="1801" y="14746"/>
                </a:lnTo>
                <a:lnTo>
                  <a:pt x="2239" y="14551"/>
                </a:lnTo>
                <a:lnTo>
                  <a:pt x="2677" y="14308"/>
                </a:lnTo>
                <a:lnTo>
                  <a:pt x="3504" y="13797"/>
                </a:lnTo>
                <a:lnTo>
                  <a:pt x="3577" y="13724"/>
                </a:lnTo>
                <a:lnTo>
                  <a:pt x="3626" y="13651"/>
                </a:lnTo>
                <a:lnTo>
                  <a:pt x="3626" y="13554"/>
                </a:lnTo>
                <a:lnTo>
                  <a:pt x="3577" y="13481"/>
                </a:lnTo>
                <a:lnTo>
                  <a:pt x="3529" y="13408"/>
                </a:lnTo>
                <a:lnTo>
                  <a:pt x="3456" y="13359"/>
                </a:lnTo>
                <a:close/>
                <a:moveTo>
                  <a:pt x="17325" y="13383"/>
                </a:moveTo>
                <a:lnTo>
                  <a:pt x="17179" y="13408"/>
                </a:lnTo>
                <a:lnTo>
                  <a:pt x="17130" y="13408"/>
                </a:lnTo>
                <a:lnTo>
                  <a:pt x="17130" y="13432"/>
                </a:lnTo>
                <a:lnTo>
                  <a:pt x="17130" y="13505"/>
                </a:lnTo>
                <a:lnTo>
                  <a:pt x="17252" y="13627"/>
                </a:lnTo>
                <a:lnTo>
                  <a:pt x="17398" y="13748"/>
                </a:lnTo>
                <a:lnTo>
                  <a:pt x="17690" y="13943"/>
                </a:lnTo>
                <a:lnTo>
                  <a:pt x="18006" y="14113"/>
                </a:lnTo>
                <a:lnTo>
                  <a:pt x="18323" y="14284"/>
                </a:lnTo>
                <a:lnTo>
                  <a:pt x="18907" y="14649"/>
                </a:lnTo>
                <a:lnTo>
                  <a:pt x="19199" y="14819"/>
                </a:lnTo>
                <a:lnTo>
                  <a:pt x="19515" y="14941"/>
                </a:lnTo>
                <a:lnTo>
                  <a:pt x="19612" y="14965"/>
                </a:lnTo>
                <a:lnTo>
                  <a:pt x="19709" y="14941"/>
                </a:lnTo>
                <a:lnTo>
                  <a:pt x="19758" y="14868"/>
                </a:lnTo>
                <a:lnTo>
                  <a:pt x="19807" y="14795"/>
                </a:lnTo>
                <a:lnTo>
                  <a:pt x="19807" y="14697"/>
                </a:lnTo>
                <a:lnTo>
                  <a:pt x="19782" y="14600"/>
                </a:lnTo>
                <a:lnTo>
                  <a:pt x="19734" y="14527"/>
                </a:lnTo>
                <a:lnTo>
                  <a:pt x="19636" y="14454"/>
                </a:lnTo>
                <a:lnTo>
                  <a:pt x="19272" y="14308"/>
                </a:lnTo>
                <a:lnTo>
                  <a:pt x="18931" y="14113"/>
                </a:lnTo>
                <a:lnTo>
                  <a:pt x="18590" y="13919"/>
                </a:lnTo>
                <a:lnTo>
                  <a:pt x="18250" y="13724"/>
                </a:lnTo>
                <a:lnTo>
                  <a:pt x="17982" y="13602"/>
                </a:lnTo>
                <a:lnTo>
                  <a:pt x="17739" y="13481"/>
                </a:lnTo>
                <a:lnTo>
                  <a:pt x="17593" y="13432"/>
                </a:lnTo>
                <a:lnTo>
                  <a:pt x="17447" y="13408"/>
                </a:lnTo>
                <a:lnTo>
                  <a:pt x="17325" y="13383"/>
                </a:lnTo>
                <a:close/>
                <a:moveTo>
                  <a:pt x="4234" y="14892"/>
                </a:moveTo>
                <a:lnTo>
                  <a:pt x="4161" y="14916"/>
                </a:lnTo>
                <a:lnTo>
                  <a:pt x="4088" y="14941"/>
                </a:lnTo>
                <a:lnTo>
                  <a:pt x="3942" y="15087"/>
                </a:lnTo>
                <a:lnTo>
                  <a:pt x="3820" y="15257"/>
                </a:lnTo>
                <a:lnTo>
                  <a:pt x="3723" y="15330"/>
                </a:lnTo>
                <a:lnTo>
                  <a:pt x="3650" y="15379"/>
                </a:lnTo>
                <a:lnTo>
                  <a:pt x="3650" y="15403"/>
                </a:lnTo>
                <a:lnTo>
                  <a:pt x="3601" y="15427"/>
                </a:lnTo>
                <a:lnTo>
                  <a:pt x="3577" y="15476"/>
                </a:lnTo>
                <a:lnTo>
                  <a:pt x="3553" y="15525"/>
                </a:lnTo>
                <a:lnTo>
                  <a:pt x="3553" y="15573"/>
                </a:lnTo>
                <a:lnTo>
                  <a:pt x="3577" y="15646"/>
                </a:lnTo>
                <a:lnTo>
                  <a:pt x="3626" y="15695"/>
                </a:lnTo>
                <a:lnTo>
                  <a:pt x="3699" y="15744"/>
                </a:lnTo>
                <a:lnTo>
                  <a:pt x="3772" y="15744"/>
                </a:lnTo>
                <a:lnTo>
                  <a:pt x="3845" y="15719"/>
                </a:lnTo>
                <a:lnTo>
                  <a:pt x="3991" y="15646"/>
                </a:lnTo>
                <a:lnTo>
                  <a:pt x="4088" y="15549"/>
                </a:lnTo>
                <a:lnTo>
                  <a:pt x="4258" y="15403"/>
                </a:lnTo>
                <a:lnTo>
                  <a:pt x="4429" y="15208"/>
                </a:lnTo>
                <a:lnTo>
                  <a:pt x="4453" y="15135"/>
                </a:lnTo>
                <a:lnTo>
                  <a:pt x="4453" y="15087"/>
                </a:lnTo>
                <a:lnTo>
                  <a:pt x="4429" y="15014"/>
                </a:lnTo>
                <a:lnTo>
                  <a:pt x="4380" y="14941"/>
                </a:lnTo>
                <a:lnTo>
                  <a:pt x="4307" y="14892"/>
                </a:lnTo>
                <a:close/>
                <a:moveTo>
                  <a:pt x="16376" y="14843"/>
                </a:moveTo>
                <a:lnTo>
                  <a:pt x="16303" y="14892"/>
                </a:lnTo>
                <a:lnTo>
                  <a:pt x="16279" y="14965"/>
                </a:lnTo>
                <a:lnTo>
                  <a:pt x="16303" y="15038"/>
                </a:lnTo>
                <a:lnTo>
                  <a:pt x="16400" y="15233"/>
                </a:lnTo>
                <a:lnTo>
                  <a:pt x="16522" y="15403"/>
                </a:lnTo>
                <a:lnTo>
                  <a:pt x="16668" y="15598"/>
                </a:lnTo>
                <a:lnTo>
                  <a:pt x="16765" y="15671"/>
                </a:lnTo>
                <a:lnTo>
                  <a:pt x="16863" y="15744"/>
                </a:lnTo>
                <a:lnTo>
                  <a:pt x="16936" y="15768"/>
                </a:lnTo>
                <a:lnTo>
                  <a:pt x="17009" y="15768"/>
                </a:lnTo>
                <a:lnTo>
                  <a:pt x="17082" y="15719"/>
                </a:lnTo>
                <a:lnTo>
                  <a:pt x="17130" y="15671"/>
                </a:lnTo>
                <a:lnTo>
                  <a:pt x="17155" y="15598"/>
                </a:lnTo>
                <a:lnTo>
                  <a:pt x="17155" y="15525"/>
                </a:lnTo>
                <a:lnTo>
                  <a:pt x="17130" y="15476"/>
                </a:lnTo>
                <a:lnTo>
                  <a:pt x="17057" y="15403"/>
                </a:lnTo>
                <a:lnTo>
                  <a:pt x="16911" y="15281"/>
                </a:lnTo>
                <a:lnTo>
                  <a:pt x="16790" y="15135"/>
                </a:lnTo>
                <a:lnTo>
                  <a:pt x="16644" y="14965"/>
                </a:lnTo>
                <a:lnTo>
                  <a:pt x="16546" y="14892"/>
                </a:lnTo>
                <a:lnTo>
                  <a:pt x="16449" y="14843"/>
                </a:lnTo>
                <a:close/>
                <a:moveTo>
                  <a:pt x="11169" y="3577"/>
                </a:moveTo>
                <a:lnTo>
                  <a:pt x="11582" y="3650"/>
                </a:lnTo>
                <a:lnTo>
                  <a:pt x="11996" y="3748"/>
                </a:lnTo>
                <a:lnTo>
                  <a:pt x="12410" y="3894"/>
                </a:lnTo>
                <a:lnTo>
                  <a:pt x="12799" y="4064"/>
                </a:lnTo>
                <a:lnTo>
                  <a:pt x="13188" y="4259"/>
                </a:lnTo>
                <a:lnTo>
                  <a:pt x="13578" y="4453"/>
                </a:lnTo>
                <a:lnTo>
                  <a:pt x="13943" y="4672"/>
                </a:lnTo>
                <a:lnTo>
                  <a:pt x="14235" y="4891"/>
                </a:lnTo>
                <a:lnTo>
                  <a:pt x="14502" y="5110"/>
                </a:lnTo>
                <a:lnTo>
                  <a:pt x="14770" y="5329"/>
                </a:lnTo>
                <a:lnTo>
                  <a:pt x="15038" y="5573"/>
                </a:lnTo>
                <a:lnTo>
                  <a:pt x="14989" y="5621"/>
                </a:lnTo>
                <a:lnTo>
                  <a:pt x="14916" y="5694"/>
                </a:lnTo>
                <a:lnTo>
                  <a:pt x="14916" y="5767"/>
                </a:lnTo>
                <a:lnTo>
                  <a:pt x="14892" y="5792"/>
                </a:lnTo>
                <a:lnTo>
                  <a:pt x="14892" y="5840"/>
                </a:lnTo>
                <a:lnTo>
                  <a:pt x="14940" y="5840"/>
                </a:lnTo>
                <a:lnTo>
                  <a:pt x="14989" y="5865"/>
                </a:lnTo>
                <a:lnTo>
                  <a:pt x="15086" y="5865"/>
                </a:lnTo>
                <a:lnTo>
                  <a:pt x="15159" y="5816"/>
                </a:lnTo>
                <a:lnTo>
                  <a:pt x="15232" y="5767"/>
                </a:lnTo>
                <a:lnTo>
                  <a:pt x="15354" y="5913"/>
                </a:lnTo>
                <a:lnTo>
                  <a:pt x="15257" y="5986"/>
                </a:lnTo>
                <a:lnTo>
                  <a:pt x="15208" y="6059"/>
                </a:lnTo>
                <a:lnTo>
                  <a:pt x="15159" y="6132"/>
                </a:lnTo>
                <a:lnTo>
                  <a:pt x="15184" y="6205"/>
                </a:lnTo>
                <a:lnTo>
                  <a:pt x="15208" y="6254"/>
                </a:lnTo>
                <a:lnTo>
                  <a:pt x="15330" y="6254"/>
                </a:lnTo>
                <a:lnTo>
                  <a:pt x="15427" y="6181"/>
                </a:lnTo>
                <a:lnTo>
                  <a:pt x="15524" y="6132"/>
                </a:lnTo>
                <a:lnTo>
                  <a:pt x="15719" y="6376"/>
                </a:lnTo>
                <a:lnTo>
                  <a:pt x="15695" y="6424"/>
                </a:lnTo>
                <a:lnTo>
                  <a:pt x="15573" y="6546"/>
                </a:lnTo>
                <a:lnTo>
                  <a:pt x="15549" y="6619"/>
                </a:lnTo>
                <a:lnTo>
                  <a:pt x="15524" y="6716"/>
                </a:lnTo>
                <a:lnTo>
                  <a:pt x="15549" y="6765"/>
                </a:lnTo>
                <a:lnTo>
                  <a:pt x="15597" y="6789"/>
                </a:lnTo>
                <a:lnTo>
                  <a:pt x="15768" y="6789"/>
                </a:lnTo>
                <a:lnTo>
                  <a:pt x="15865" y="6741"/>
                </a:lnTo>
                <a:lnTo>
                  <a:pt x="15914" y="6692"/>
                </a:lnTo>
                <a:lnTo>
                  <a:pt x="16060" y="6911"/>
                </a:lnTo>
                <a:lnTo>
                  <a:pt x="15962" y="7008"/>
                </a:lnTo>
                <a:lnTo>
                  <a:pt x="15889" y="7081"/>
                </a:lnTo>
                <a:lnTo>
                  <a:pt x="15841" y="7130"/>
                </a:lnTo>
                <a:lnTo>
                  <a:pt x="15841" y="7203"/>
                </a:lnTo>
                <a:lnTo>
                  <a:pt x="15865" y="7300"/>
                </a:lnTo>
                <a:lnTo>
                  <a:pt x="15914" y="7325"/>
                </a:lnTo>
                <a:lnTo>
                  <a:pt x="15962" y="7349"/>
                </a:lnTo>
                <a:lnTo>
                  <a:pt x="16060" y="7325"/>
                </a:lnTo>
                <a:lnTo>
                  <a:pt x="16157" y="7300"/>
                </a:lnTo>
                <a:lnTo>
                  <a:pt x="16254" y="7227"/>
                </a:lnTo>
                <a:lnTo>
                  <a:pt x="16400" y="7495"/>
                </a:lnTo>
                <a:lnTo>
                  <a:pt x="16327" y="7519"/>
                </a:lnTo>
                <a:lnTo>
                  <a:pt x="16254" y="7544"/>
                </a:lnTo>
                <a:lnTo>
                  <a:pt x="16157" y="7617"/>
                </a:lnTo>
                <a:lnTo>
                  <a:pt x="16060" y="7714"/>
                </a:lnTo>
                <a:lnTo>
                  <a:pt x="15987" y="7811"/>
                </a:lnTo>
                <a:lnTo>
                  <a:pt x="15938" y="7909"/>
                </a:lnTo>
                <a:lnTo>
                  <a:pt x="15938" y="7982"/>
                </a:lnTo>
                <a:lnTo>
                  <a:pt x="15962" y="8030"/>
                </a:lnTo>
                <a:lnTo>
                  <a:pt x="15987" y="8079"/>
                </a:lnTo>
                <a:lnTo>
                  <a:pt x="16060" y="8103"/>
                </a:lnTo>
                <a:lnTo>
                  <a:pt x="16108" y="8079"/>
                </a:lnTo>
                <a:lnTo>
                  <a:pt x="16181" y="8030"/>
                </a:lnTo>
                <a:lnTo>
                  <a:pt x="16303" y="7933"/>
                </a:lnTo>
                <a:lnTo>
                  <a:pt x="16449" y="7836"/>
                </a:lnTo>
                <a:lnTo>
                  <a:pt x="16522" y="7763"/>
                </a:lnTo>
                <a:lnTo>
                  <a:pt x="16692" y="8176"/>
                </a:lnTo>
                <a:lnTo>
                  <a:pt x="16619" y="8201"/>
                </a:lnTo>
                <a:lnTo>
                  <a:pt x="16571" y="8225"/>
                </a:lnTo>
                <a:lnTo>
                  <a:pt x="16473" y="8347"/>
                </a:lnTo>
                <a:lnTo>
                  <a:pt x="16254" y="8541"/>
                </a:lnTo>
                <a:lnTo>
                  <a:pt x="16181" y="8614"/>
                </a:lnTo>
                <a:lnTo>
                  <a:pt x="16108" y="8712"/>
                </a:lnTo>
                <a:lnTo>
                  <a:pt x="16084" y="8760"/>
                </a:lnTo>
                <a:lnTo>
                  <a:pt x="16060" y="8809"/>
                </a:lnTo>
                <a:lnTo>
                  <a:pt x="16060" y="8858"/>
                </a:lnTo>
                <a:lnTo>
                  <a:pt x="16108" y="8906"/>
                </a:lnTo>
                <a:lnTo>
                  <a:pt x="16157" y="8930"/>
                </a:lnTo>
                <a:lnTo>
                  <a:pt x="16206" y="8930"/>
                </a:lnTo>
                <a:lnTo>
                  <a:pt x="16327" y="8882"/>
                </a:lnTo>
                <a:lnTo>
                  <a:pt x="16425" y="8809"/>
                </a:lnTo>
                <a:lnTo>
                  <a:pt x="16522" y="8736"/>
                </a:lnTo>
                <a:lnTo>
                  <a:pt x="16668" y="8614"/>
                </a:lnTo>
                <a:lnTo>
                  <a:pt x="16790" y="8468"/>
                </a:lnTo>
                <a:lnTo>
                  <a:pt x="16887" y="8882"/>
                </a:lnTo>
                <a:lnTo>
                  <a:pt x="16790" y="8930"/>
                </a:lnTo>
                <a:lnTo>
                  <a:pt x="16692" y="8979"/>
                </a:lnTo>
                <a:lnTo>
                  <a:pt x="16498" y="9125"/>
                </a:lnTo>
                <a:lnTo>
                  <a:pt x="16230" y="9271"/>
                </a:lnTo>
                <a:lnTo>
                  <a:pt x="16108" y="9368"/>
                </a:lnTo>
                <a:lnTo>
                  <a:pt x="16011" y="9441"/>
                </a:lnTo>
                <a:lnTo>
                  <a:pt x="16011" y="9490"/>
                </a:lnTo>
                <a:lnTo>
                  <a:pt x="16035" y="9514"/>
                </a:lnTo>
                <a:lnTo>
                  <a:pt x="16181" y="9539"/>
                </a:lnTo>
                <a:lnTo>
                  <a:pt x="16327" y="9514"/>
                </a:lnTo>
                <a:lnTo>
                  <a:pt x="16619" y="9441"/>
                </a:lnTo>
                <a:lnTo>
                  <a:pt x="16790" y="9368"/>
                </a:lnTo>
                <a:lnTo>
                  <a:pt x="16960" y="9271"/>
                </a:lnTo>
                <a:lnTo>
                  <a:pt x="17009" y="9660"/>
                </a:lnTo>
                <a:lnTo>
                  <a:pt x="16522" y="9855"/>
                </a:lnTo>
                <a:lnTo>
                  <a:pt x="16254" y="9977"/>
                </a:lnTo>
                <a:lnTo>
                  <a:pt x="16108" y="10050"/>
                </a:lnTo>
                <a:lnTo>
                  <a:pt x="15987" y="10123"/>
                </a:lnTo>
                <a:lnTo>
                  <a:pt x="15962" y="10171"/>
                </a:lnTo>
                <a:lnTo>
                  <a:pt x="15962" y="10196"/>
                </a:lnTo>
                <a:lnTo>
                  <a:pt x="15987" y="10220"/>
                </a:lnTo>
                <a:lnTo>
                  <a:pt x="16011" y="10244"/>
                </a:lnTo>
                <a:lnTo>
                  <a:pt x="16279" y="10269"/>
                </a:lnTo>
                <a:lnTo>
                  <a:pt x="16522" y="10220"/>
                </a:lnTo>
                <a:lnTo>
                  <a:pt x="16765" y="10147"/>
                </a:lnTo>
                <a:lnTo>
                  <a:pt x="17033" y="10074"/>
                </a:lnTo>
                <a:lnTo>
                  <a:pt x="17009" y="10585"/>
                </a:lnTo>
                <a:lnTo>
                  <a:pt x="16765" y="10585"/>
                </a:lnTo>
                <a:lnTo>
                  <a:pt x="16546" y="10634"/>
                </a:lnTo>
                <a:lnTo>
                  <a:pt x="16108" y="10707"/>
                </a:lnTo>
                <a:lnTo>
                  <a:pt x="15914" y="10780"/>
                </a:lnTo>
                <a:lnTo>
                  <a:pt x="15719" y="10853"/>
                </a:lnTo>
                <a:lnTo>
                  <a:pt x="15695" y="10877"/>
                </a:lnTo>
                <a:lnTo>
                  <a:pt x="15719" y="10901"/>
                </a:lnTo>
                <a:lnTo>
                  <a:pt x="15889" y="10950"/>
                </a:lnTo>
                <a:lnTo>
                  <a:pt x="16060" y="10974"/>
                </a:lnTo>
                <a:lnTo>
                  <a:pt x="16425" y="10950"/>
                </a:lnTo>
                <a:lnTo>
                  <a:pt x="16814" y="10926"/>
                </a:lnTo>
                <a:lnTo>
                  <a:pt x="16984" y="10926"/>
                </a:lnTo>
                <a:lnTo>
                  <a:pt x="16887" y="11412"/>
                </a:lnTo>
                <a:lnTo>
                  <a:pt x="16765" y="11412"/>
                </a:lnTo>
                <a:lnTo>
                  <a:pt x="16619" y="11437"/>
                </a:lnTo>
                <a:lnTo>
                  <a:pt x="16352" y="11485"/>
                </a:lnTo>
                <a:lnTo>
                  <a:pt x="16035" y="11558"/>
                </a:lnTo>
                <a:lnTo>
                  <a:pt x="15889" y="11583"/>
                </a:lnTo>
                <a:lnTo>
                  <a:pt x="15719" y="11607"/>
                </a:lnTo>
                <a:lnTo>
                  <a:pt x="15695" y="11607"/>
                </a:lnTo>
                <a:lnTo>
                  <a:pt x="15670" y="11631"/>
                </a:lnTo>
                <a:lnTo>
                  <a:pt x="15670" y="11656"/>
                </a:lnTo>
                <a:lnTo>
                  <a:pt x="15695" y="11680"/>
                </a:lnTo>
                <a:lnTo>
                  <a:pt x="15962" y="11777"/>
                </a:lnTo>
                <a:lnTo>
                  <a:pt x="16108" y="11826"/>
                </a:lnTo>
                <a:lnTo>
                  <a:pt x="16254" y="11850"/>
                </a:lnTo>
                <a:lnTo>
                  <a:pt x="16522" y="11826"/>
                </a:lnTo>
                <a:lnTo>
                  <a:pt x="16814" y="11802"/>
                </a:lnTo>
                <a:lnTo>
                  <a:pt x="16668" y="12264"/>
                </a:lnTo>
                <a:lnTo>
                  <a:pt x="16498" y="12215"/>
                </a:lnTo>
                <a:lnTo>
                  <a:pt x="16303" y="12191"/>
                </a:lnTo>
                <a:lnTo>
                  <a:pt x="16108" y="12142"/>
                </a:lnTo>
                <a:lnTo>
                  <a:pt x="15914" y="12094"/>
                </a:lnTo>
                <a:lnTo>
                  <a:pt x="15695" y="12094"/>
                </a:lnTo>
                <a:lnTo>
                  <a:pt x="15476" y="12118"/>
                </a:lnTo>
                <a:lnTo>
                  <a:pt x="15451" y="12142"/>
                </a:lnTo>
                <a:lnTo>
                  <a:pt x="15451" y="12167"/>
                </a:lnTo>
                <a:lnTo>
                  <a:pt x="15476" y="12191"/>
                </a:lnTo>
                <a:lnTo>
                  <a:pt x="15646" y="12288"/>
                </a:lnTo>
                <a:lnTo>
                  <a:pt x="15816" y="12386"/>
                </a:lnTo>
                <a:lnTo>
                  <a:pt x="16230" y="12532"/>
                </a:lnTo>
                <a:lnTo>
                  <a:pt x="16546" y="12629"/>
                </a:lnTo>
                <a:lnTo>
                  <a:pt x="16376" y="13018"/>
                </a:lnTo>
                <a:lnTo>
                  <a:pt x="16060" y="12970"/>
                </a:lnTo>
                <a:lnTo>
                  <a:pt x="15743" y="12872"/>
                </a:lnTo>
                <a:lnTo>
                  <a:pt x="15573" y="12824"/>
                </a:lnTo>
                <a:lnTo>
                  <a:pt x="15476" y="12824"/>
                </a:lnTo>
                <a:lnTo>
                  <a:pt x="15451" y="12848"/>
                </a:lnTo>
                <a:lnTo>
                  <a:pt x="15427" y="12897"/>
                </a:lnTo>
                <a:lnTo>
                  <a:pt x="15427" y="12945"/>
                </a:lnTo>
                <a:lnTo>
                  <a:pt x="15451" y="12994"/>
                </a:lnTo>
                <a:lnTo>
                  <a:pt x="15524" y="13091"/>
                </a:lnTo>
                <a:lnTo>
                  <a:pt x="15743" y="13237"/>
                </a:lnTo>
                <a:lnTo>
                  <a:pt x="15938" y="13335"/>
                </a:lnTo>
                <a:lnTo>
                  <a:pt x="16181" y="13408"/>
                </a:lnTo>
                <a:lnTo>
                  <a:pt x="15914" y="13821"/>
                </a:lnTo>
                <a:lnTo>
                  <a:pt x="15865" y="13894"/>
                </a:lnTo>
                <a:lnTo>
                  <a:pt x="15841" y="13870"/>
                </a:lnTo>
                <a:lnTo>
                  <a:pt x="15719" y="13797"/>
                </a:lnTo>
                <a:lnTo>
                  <a:pt x="15597" y="13700"/>
                </a:lnTo>
                <a:lnTo>
                  <a:pt x="15330" y="13578"/>
                </a:lnTo>
                <a:lnTo>
                  <a:pt x="15013" y="13505"/>
                </a:lnTo>
                <a:lnTo>
                  <a:pt x="14721" y="13505"/>
                </a:lnTo>
                <a:lnTo>
                  <a:pt x="14697" y="13529"/>
                </a:lnTo>
                <a:lnTo>
                  <a:pt x="14673" y="13578"/>
                </a:lnTo>
                <a:lnTo>
                  <a:pt x="14697" y="13602"/>
                </a:lnTo>
                <a:lnTo>
                  <a:pt x="14794" y="13651"/>
                </a:lnTo>
                <a:lnTo>
                  <a:pt x="14892" y="13724"/>
                </a:lnTo>
                <a:lnTo>
                  <a:pt x="15111" y="13821"/>
                </a:lnTo>
                <a:lnTo>
                  <a:pt x="15378" y="13967"/>
                </a:lnTo>
                <a:lnTo>
                  <a:pt x="15622" y="14138"/>
                </a:lnTo>
                <a:lnTo>
                  <a:pt x="15670" y="14162"/>
                </a:lnTo>
                <a:lnTo>
                  <a:pt x="15451" y="14405"/>
                </a:lnTo>
                <a:lnTo>
                  <a:pt x="15330" y="14357"/>
                </a:lnTo>
                <a:lnTo>
                  <a:pt x="15208" y="14332"/>
                </a:lnTo>
                <a:lnTo>
                  <a:pt x="15086" y="14332"/>
                </a:lnTo>
                <a:lnTo>
                  <a:pt x="14989" y="14308"/>
                </a:lnTo>
                <a:lnTo>
                  <a:pt x="14794" y="14259"/>
                </a:lnTo>
                <a:lnTo>
                  <a:pt x="14624" y="14186"/>
                </a:lnTo>
                <a:lnTo>
                  <a:pt x="14454" y="14089"/>
                </a:lnTo>
                <a:lnTo>
                  <a:pt x="14308" y="14016"/>
                </a:lnTo>
                <a:lnTo>
                  <a:pt x="14137" y="14016"/>
                </a:lnTo>
                <a:lnTo>
                  <a:pt x="14089" y="14040"/>
                </a:lnTo>
                <a:lnTo>
                  <a:pt x="14064" y="14089"/>
                </a:lnTo>
                <a:lnTo>
                  <a:pt x="14089" y="14162"/>
                </a:lnTo>
                <a:lnTo>
                  <a:pt x="14162" y="14259"/>
                </a:lnTo>
                <a:lnTo>
                  <a:pt x="14308" y="14405"/>
                </a:lnTo>
                <a:lnTo>
                  <a:pt x="14478" y="14527"/>
                </a:lnTo>
                <a:lnTo>
                  <a:pt x="14648" y="14600"/>
                </a:lnTo>
                <a:lnTo>
                  <a:pt x="14843" y="14697"/>
                </a:lnTo>
                <a:lnTo>
                  <a:pt x="14965" y="14746"/>
                </a:lnTo>
                <a:lnTo>
                  <a:pt x="15086" y="14770"/>
                </a:lnTo>
                <a:lnTo>
                  <a:pt x="14819" y="14989"/>
                </a:lnTo>
                <a:lnTo>
                  <a:pt x="14527" y="15208"/>
                </a:lnTo>
                <a:lnTo>
                  <a:pt x="14454" y="15208"/>
                </a:lnTo>
                <a:lnTo>
                  <a:pt x="14332" y="15184"/>
                </a:lnTo>
                <a:lnTo>
                  <a:pt x="14235" y="15111"/>
                </a:lnTo>
                <a:lnTo>
                  <a:pt x="14064" y="14965"/>
                </a:lnTo>
                <a:lnTo>
                  <a:pt x="13918" y="14843"/>
                </a:lnTo>
                <a:lnTo>
                  <a:pt x="13748" y="14722"/>
                </a:lnTo>
                <a:lnTo>
                  <a:pt x="13651" y="14673"/>
                </a:lnTo>
                <a:lnTo>
                  <a:pt x="13578" y="14624"/>
                </a:lnTo>
                <a:lnTo>
                  <a:pt x="13383" y="14624"/>
                </a:lnTo>
                <a:lnTo>
                  <a:pt x="13359" y="14649"/>
                </a:lnTo>
                <a:lnTo>
                  <a:pt x="13359" y="14697"/>
                </a:lnTo>
                <a:lnTo>
                  <a:pt x="13456" y="14868"/>
                </a:lnTo>
                <a:lnTo>
                  <a:pt x="13602" y="15014"/>
                </a:lnTo>
                <a:lnTo>
                  <a:pt x="13894" y="15306"/>
                </a:lnTo>
                <a:lnTo>
                  <a:pt x="13991" y="15403"/>
                </a:lnTo>
                <a:lnTo>
                  <a:pt x="14113" y="15476"/>
                </a:lnTo>
                <a:lnTo>
                  <a:pt x="13748" y="15671"/>
                </a:lnTo>
                <a:lnTo>
                  <a:pt x="13553" y="15598"/>
                </a:lnTo>
                <a:lnTo>
                  <a:pt x="13456" y="15549"/>
                </a:lnTo>
                <a:lnTo>
                  <a:pt x="13359" y="15476"/>
                </a:lnTo>
                <a:lnTo>
                  <a:pt x="13164" y="15306"/>
                </a:lnTo>
                <a:lnTo>
                  <a:pt x="12872" y="15062"/>
                </a:lnTo>
                <a:lnTo>
                  <a:pt x="12726" y="14941"/>
                </a:lnTo>
                <a:lnTo>
                  <a:pt x="12556" y="14843"/>
                </a:lnTo>
                <a:lnTo>
                  <a:pt x="12507" y="14868"/>
                </a:lnTo>
                <a:lnTo>
                  <a:pt x="12483" y="14916"/>
                </a:lnTo>
                <a:lnTo>
                  <a:pt x="12580" y="15135"/>
                </a:lnTo>
                <a:lnTo>
                  <a:pt x="12726" y="15330"/>
                </a:lnTo>
                <a:lnTo>
                  <a:pt x="12896" y="15525"/>
                </a:lnTo>
                <a:lnTo>
                  <a:pt x="13067" y="15695"/>
                </a:lnTo>
                <a:lnTo>
                  <a:pt x="13310" y="15865"/>
                </a:lnTo>
                <a:lnTo>
                  <a:pt x="12702" y="16084"/>
                </a:lnTo>
                <a:lnTo>
                  <a:pt x="12239" y="15719"/>
                </a:lnTo>
                <a:lnTo>
                  <a:pt x="11972" y="15476"/>
                </a:lnTo>
                <a:lnTo>
                  <a:pt x="11826" y="15354"/>
                </a:lnTo>
                <a:lnTo>
                  <a:pt x="11655" y="15257"/>
                </a:lnTo>
                <a:lnTo>
                  <a:pt x="11631" y="15257"/>
                </a:lnTo>
                <a:lnTo>
                  <a:pt x="11607" y="15281"/>
                </a:lnTo>
                <a:lnTo>
                  <a:pt x="11607" y="15354"/>
                </a:lnTo>
                <a:lnTo>
                  <a:pt x="11631" y="15427"/>
                </a:lnTo>
                <a:lnTo>
                  <a:pt x="11704" y="15573"/>
                </a:lnTo>
                <a:lnTo>
                  <a:pt x="11801" y="15719"/>
                </a:lnTo>
                <a:lnTo>
                  <a:pt x="11899" y="15841"/>
                </a:lnTo>
                <a:lnTo>
                  <a:pt x="12093" y="16036"/>
                </a:lnTo>
                <a:lnTo>
                  <a:pt x="12312" y="16206"/>
                </a:lnTo>
                <a:lnTo>
                  <a:pt x="11826" y="16303"/>
                </a:lnTo>
                <a:lnTo>
                  <a:pt x="11801" y="16303"/>
                </a:lnTo>
                <a:lnTo>
                  <a:pt x="11558" y="16036"/>
                </a:lnTo>
                <a:lnTo>
                  <a:pt x="11291" y="15768"/>
                </a:lnTo>
                <a:lnTo>
                  <a:pt x="11169" y="15671"/>
                </a:lnTo>
                <a:lnTo>
                  <a:pt x="11047" y="15573"/>
                </a:lnTo>
                <a:lnTo>
                  <a:pt x="10901" y="15500"/>
                </a:lnTo>
                <a:lnTo>
                  <a:pt x="10828" y="15476"/>
                </a:lnTo>
                <a:lnTo>
                  <a:pt x="10731" y="15476"/>
                </a:lnTo>
                <a:lnTo>
                  <a:pt x="10731" y="15500"/>
                </a:lnTo>
                <a:lnTo>
                  <a:pt x="10780" y="15646"/>
                </a:lnTo>
                <a:lnTo>
                  <a:pt x="10853" y="15768"/>
                </a:lnTo>
                <a:lnTo>
                  <a:pt x="11072" y="15987"/>
                </a:lnTo>
                <a:lnTo>
                  <a:pt x="11437" y="16376"/>
                </a:lnTo>
                <a:lnTo>
                  <a:pt x="11072" y="16425"/>
                </a:lnTo>
                <a:lnTo>
                  <a:pt x="10682" y="16474"/>
                </a:lnTo>
                <a:lnTo>
                  <a:pt x="10682" y="16401"/>
                </a:lnTo>
                <a:lnTo>
                  <a:pt x="10634" y="16328"/>
                </a:lnTo>
                <a:lnTo>
                  <a:pt x="10463" y="16133"/>
                </a:lnTo>
                <a:lnTo>
                  <a:pt x="10269" y="15938"/>
                </a:lnTo>
                <a:lnTo>
                  <a:pt x="10050" y="15768"/>
                </a:lnTo>
                <a:lnTo>
                  <a:pt x="9831" y="15598"/>
                </a:lnTo>
                <a:lnTo>
                  <a:pt x="9806" y="15598"/>
                </a:lnTo>
                <a:lnTo>
                  <a:pt x="9782" y="15622"/>
                </a:lnTo>
                <a:lnTo>
                  <a:pt x="9806" y="15744"/>
                </a:lnTo>
                <a:lnTo>
                  <a:pt x="9855" y="15865"/>
                </a:lnTo>
                <a:lnTo>
                  <a:pt x="9904" y="15987"/>
                </a:lnTo>
                <a:lnTo>
                  <a:pt x="9977" y="16084"/>
                </a:lnTo>
                <a:lnTo>
                  <a:pt x="10123" y="16303"/>
                </a:lnTo>
                <a:lnTo>
                  <a:pt x="10317" y="16474"/>
                </a:lnTo>
                <a:lnTo>
                  <a:pt x="9685" y="16474"/>
                </a:lnTo>
                <a:lnTo>
                  <a:pt x="9612" y="16352"/>
                </a:lnTo>
                <a:lnTo>
                  <a:pt x="9563" y="16255"/>
                </a:lnTo>
                <a:lnTo>
                  <a:pt x="9393" y="16060"/>
                </a:lnTo>
                <a:lnTo>
                  <a:pt x="9222" y="15817"/>
                </a:lnTo>
                <a:lnTo>
                  <a:pt x="9125" y="15695"/>
                </a:lnTo>
                <a:lnTo>
                  <a:pt x="9028" y="15598"/>
                </a:lnTo>
                <a:lnTo>
                  <a:pt x="8979" y="15598"/>
                </a:lnTo>
                <a:lnTo>
                  <a:pt x="8955" y="15622"/>
                </a:lnTo>
                <a:lnTo>
                  <a:pt x="8955" y="15744"/>
                </a:lnTo>
                <a:lnTo>
                  <a:pt x="8979" y="15865"/>
                </a:lnTo>
                <a:lnTo>
                  <a:pt x="9003" y="15987"/>
                </a:lnTo>
                <a:lnTo>
                  <a:pt x="9052" y="16109"/>
                </a:lnTo>
                <a:lnTo>
                  <a:pt x="9247" y="16449"/>
                </a:lnTo>
                <a:lnTo>
                  <a:pt x="9247" y="16449"/>
                </a:lnTo>
                <a:lnTo>
                  <a:pt x="8687" y="16376"/>
                </a:lnTo>
                <a:lnTo>
                  <a:pt x="8614" y="16376"/>
                </a:lnTo>
                <a:lnTo>
                  <a:pt x="8590" y="16328"/>
                </a:lnTo>
                <a:lnTo>
                  <a:pt x="8492" y="16230"/>
                </a:lnTo>
                <a:lnTo>
                  <a:pt x="8419" y="16109"/>
                </a:lnTo>
                <a:lnTo>
                  <a:pt x="8346" y="15841"/>
                </a:lnTo>
                <a:lnTo>
                  <a:pt x="8273" y="15646"/>
                </a:lnTo>
                <a:lnTo>
                  <a:pt x="8200" y="15573"/>
                </a:lnTo>
                <a:lnTo>
                  <a:pt x="8152" y="15549"/>
                </a:lnTo>
                <a:lnTo>
                  <a:pt x="8103" y="15549"/>
                </a:lnTo>
                <a:lnTo>
                  <a:pt x="8079" y="15598"/>
                </a:lnTo>
                <a:lnTo>
                  <a:pt x="8054" y="15646"/>
                </a:lnTo>
                <a:lnTo>
                  <a:pt x="8054" y="15792"/>
                </a:lnTo>
                <a:lnTo>
                  <a:pt x="8079" y="15938"/>
                </a:lnTo>
                <a:lnTo>
                  <a:pt x="8103" y="16060"/>
                </a:lnTo>
                <a:lnTo>
                  <a:pt x="8176" y="16279"/>
                </a:lnTo>
                <a:lnTo>
                  <a:pt x="7762" y="16157"/>
                </a:lnTo>
                <a:lnTo>
                  <a:pt x="7714" y="16084"/>
                </a:lnTo>
                <a:lnTo>
                  <a:pt x="7665" y="15963"/>
                </a:lnTo>
                <a:lnTo>
                  <a:pt x="7592" y="15817"/>
                </a:lnTo>
                <a:lnTo>
                  <a:pt x="7543" y="15695"/>
                </a:lnTo>
                <a:lnTo>
                  <a:pt x="7519" y="15549"/>
                </a:lnTo>
                <a:lnTo>
                  <a:pt x="7495" y="15549"/>
                </a:lnTo>
                <a:lnTo>
                  <a:pt x="7470" y="15671"/>
                </a:lnTo>
                <a:lnTo>
                  <a:pt x="7446" y="15792"/>
                </a:lnTo>
                <a:lnTo>
                  <a:pt x="7446" y="15938"/>
                </a:lnTo>
                <a:lnTo>
                  <a:pt x="7470" y="16060"/>
                </a:lnTo>
                <a:lnTo>
                  <a:pt x="6984" y="15841"/>
                </a:lnTo>
                <a:lnTo>
                  <a:pt x="6984" y="15792"/>
                </a:lnTo>
                <a:lnTo>
                  <a:pt x="6911" y="15646"/>
                </a:lnTo>
                <a:lnTo>
                  <a:pt x="6813" y="15549"/>
                </a:lnTo>
                <a:lnTo>
                  <a:pt x="6789" y="15549"/>
                </a:lnTo>
                <a:lnTo>
                  <a:pt x="6740" y="15622"/>
                </a:lnTo>
                <a:lnTo>
                  <a:pt x="6716" y="15695"/>
                </a:lnTo>
                <a:lnTo>
                  <a:pt x="6375" y="15476"/>
                </a:lnTo>
                <a:lnTo>
                  <a:pt x="6035" y="15233"/>
                </a:lnTo>
                <a:lnTo>
                  <a:pt x="5718" y="14965"/>
                </a:lnTo>
                <a:lnTo>
                  <a:pt x="5451" y="14649"/>
                </a:lnTo>
                <a:lnTo>
                  <a:pt x="5159" y="14284"/>
                </a:lnTo>
                <a:lnTo>
                  <a:pt x="4915" y="13894"/>
                </a:lnTo>
                <a:lnTo>
                  <a:pt x="4696" y="13505"/>
                </a:lnTo>
                <a:lnTo>
                  <a:pt x="4502" y="13091"/>
                </a:lnTo>
                <a:lnTo>
                  <a:pt x="4356" y="12653"/>
                </a:lnTo>
                <a:lnTo>
                  <a:pt x="4234" y="12215"/>
                </a:lnTo>
                <a:lnTo>
                  <a:pt x="4112" y="11777"/>
                </a:lnTo>
                <a:lnTo>
                  <a:pt x="4064" y="11315"/>
                </a:lnTo>
                <a:lnTo>
                  <a:pt x="4015" y="10926"/>
                </a:lnTo>
                <a:lnTo>
                  <a:pt x="3991" y="10561"/>
                </a:lnTo>
                <a:lnTo>
                  <a:pt x="4015" y="10171"/>
                </a:lnTo>
                <a:lnTo>
                  <a:pt x="4039" y="9782"/>
                </a:lnTo>
                <a:lnTo>
                  <a:pt x="4088" y="9393"/>
                </a:lnTo>
                <a:lnTo>
                  <a:pt x="4137" y="9028"/>
                </a:lnTo>
                <a:lnTo>
                  <a:pt x="4234" y="8663"/>
                </a:lnTo>
                <a:lnTo>
                  <a:pt x="4331" y="8274"/>
                </a:lnTo>
                <a:lnTo>
                  <a:pt x="4453" y="7909"/>
                </a:lnTo>
                <a:lnTo>
                  <a:pt x="4599" y="7568"/>
                </a:lnTo>
                <a:lnTo>
                  <a:pt x="4769" y="7227"/>
                </a:lnTo>
                <a:lnTo>
                  <a:pt x="4940" y="6887"/>
                </a:lnTo>
                <a:lnTo>
                  <a:pt x="5134" y="6546"/>
                </a:lnTo>
                <a:lnTo>
                  <a:pt x="5353" y="6230"/>
                </a:lnTo>
                <a:lnTo>
                  <a:pt x="5597" y="5913"/>
                </a:lnTo>
                <a:lnTo>
                  <a:pt x="5840" y="5621"/>
                </a:lnTo>
                <a:lnTo>
                  <a:pt x="6083" y="5354"/>
                </a:lnTo>
                <a:lnTo>
                  <a:pt x="6351" y="5110"/>
                </a:lnTo>
                <a:lnTo>
                  <a:pt x="6643" y="4891"/>
                </a:lnTo>
                <a:lnTo>
                  <a:pt x="6935" y="4721"/>
                </a:lnTo>
                <a:lnTo>
                  <a:pt x="7227" y="4526"/>
                </a:lnTo>
                <a:lnTo>
                  <a:pt x="7543" y="4380"/>
                </a:lnTo>
                <a:lnTo>
                  <a:pt x="8225" y="4088"/>
                </a:lnTo>
                <a:lnTo>
                  <a:pt x="8784" y="3845"/>
                </a:lnTo>
                <a:lnTo>
                  <a:pt x="9368" y="3675"/>
                </a:lnTo>
                <a:lnTo>
                  <a:pt x="9636" y="3602"/>
                </a:lnTo>
                <a:lnTo>
                  <a:pt x="9660" y="3650"/>
                </a:lnTo>
                <a:lnTo>
                  <a:pt x="9685" y="3699"/>
                </a:lnTo>
                <a:lnTo>
                  <a:pt x="9733" y="3723"/>
                </a:lnTo>
                <a:lnTo>
                  <a:pt x="9806" y="3723"/>
                </a:lnTo>
                <a:lnTo>
                  <a:pt x="10171" y="3626"/>
                </a:lnTo>
                <a:lnTo>
                  <a:pt x="10536" y="3577"/>
                </a:lnTo>
                <a:lnTo>
                  <a:pt x="10585" y="3626"/>
                </a:lnTo>
                <a:lnTo>
                  <a:pt x="10634" y="3650"/>
                </a:lnTo>
                <a:lnTo>
                  <a:pt x="10682" y="3626"/>
                </a:lnTo>
                <a:lnTo>
                  <a:pt x="10707" y="3602"/>
                </a:lnTo>
                <a:lnTo>
                  <a:pt x="10731" y="3577"/>
                </a:lnTo>
                <a:close/>
                <a:moveTo>
                  <a:pt x="9977" y="3237"/>
                </a:moveTo>
                <a:lnTo>
                  <a:pt x="9733" y="3261"/>
                </a:lnTo>
                <a:lnTo>
                  <a:pt x="9490" y="3310"/>
                </a:lnTo>
                <a:lnTo>
                  <a:pt x="9028" y="3431"/>
                </a:lnTo>
                <a:lnTo>
                  <a:pt x="8638" y="3577"/>
                </a:lnTo>
                <a:lnTo>
                  <a:pt x="7957" y="3821"/>
                </a:lnTo>
                <a:lnTo>
                  <a:pt x="7324" y="4113"/>
                </a:lnTo>
                <a:lnTo>
                  <a:pt x="7008" y="4283"/>
                </a:lnTo>
                <a:lnTo>
                  <a:pt x="6692" y="4453"/>
                </a:lnTo>
                <a:lnTo>
                  <a:pt x="6400" y="4648"/>
                </a:lnTo>
                <a:lnTo>
                  <a:pt x="6108" y="4867"/>
                </a:lnTo>
                <a:lnTo>
                  <a:pt x="5791" y="5159"/>
                </a:lnTo>
                <a:lnTo>
                  <a:pt x="5499" y="5451"/>
                </a:lnTo>
                <a:lnTo>
                  <a:pt x="5232" y="5767"/>
                </a:lnTo>
                <a:lnTo>
                  <a:pt x="4988" y="6108"/>
                </a:lnTo>
                <a:lnTo>
                  <a:pt x="4745" y="6473"/>
                </a:lnTo>
                <a:lnTo>
                  <a:pt x="4526" y="6838"/>
                </a:lnTo>
                <a:lnTo>
                  <a:pt x="4356" y="7203"/>
                </a:lnTo>
                <a:lnTo>
                  <a:pt x="4185" y="7592"/>
                </a:lnTo>
                <a:lnTo>
                  <a:pt x="4039" y="8006"/>
                </a:lnTo>
                <a:lnTo>
                  <a:pt x="3918" y="8420"/>
                </a:lnTo>
                <a:lnTo>
                  <a:pt x="3796" y="8833"/>
                </a:lnTo>
                <a:lnTo>
                  <a:pt x="3723" y="9247"/>
                </a:lnTo>
                <a:lnTo>
                  <a:pt x="3674" y="9660"/>
                </a:lnTo>
                <a:lnTo>
                  <a:pt x="3626" y="10074"/>
                </a:lnTo>
                <a:lnTo>
                  <a:pt x="3626" y="10488"/>
                </a:lnTo>
                <a:lnTo>
                  <a:pt x="3626" y="10901"/>
                </a:lnTo>
                <a:lnTo>
                  <a:pt x="3650" y="11315"/>
                </a:lnTo>
                <a:lnTo>
                  <a:pt x="3699" y="11704"/>
                </a:lnTo>
                <a:lnTo>
                  <a:pt x="3772" y="12094"/>
                </a:lnTo>
                <a:lnTo>
                  <a:pt x="3869" y="12483"/>
                </a:lnTo>
                <a:lnTo>
                  <a:pt x="3991" y="12872"/>
                </a:lnTo>
                <a:lnTo>
                  <a:pt x="4137" y="13262"/>
                </a:lnTo>
                <a:lnTo>
                  <a:pt x="4307" y="13627"/>
                </a:lnTo>
                <a:lnTo>
                  <a:pt x="4477" y="13967"/>
                </a:lnTo>
                <a:lnTo>
                  <a:pt x="4696" y="14332"/>
                </a:lnTo>
                <a:lnTo>
                  <a:pt x="4915" y="14649"/>
                </a:lnTo>
                <a:lnTo>
                  <a:pt x="5183" y="14965"/>
                </a:lnTo>
                <a:lnTo>
                  <a:pt x="5451" y="15257"/>
                </a:lnTo>
                <a:lnTo>
                  <a:pt x="5743" y="15525"/>
                </a:lnTo>
                <a:lnTo>
                  <a:pt x="6035" y="15768"/>
                </a:lnTo>
                <a:lnTo>
                  <a:pt x="6375" y="15987"/>
                </a:lnTo>
                <a:lnTo>
                  <a:pt x="6716" y="16182"/>
                </a:lnTo>
                <a:lnTo>
                  <a:pt x="6765" y="16230"/>
                </a:lnTo>
                <a:lnTo>
                  <a:pt x="6838" y="16230"/>
                </a:lnTo>
                <a:lnTo>
                  <a:pt x="6862" y="16255"/>
                </a:lnTo>
                <a:lnTo>
                  <a:pt x="7276" y="16425"/>
                </a:lnTo>
                <a:lnTo>
                  <a:pt x="7738" y="16595"/>
                </a:lnTo>
                <a:lnTo>
                  <a:pt x="8176" y="16717"/>
                </a:lnTo>
                <a:lnTo>
                  <a:pt x="8638" y="16814"/>
                </a:lnTo>
                <a:lnTo>
                  <a:pt x="9101" y="16887"/>
                </a:lnTo>
                <a:lnTo>
                  <a:pt x="9563" y="16936"/>
                </a:lnTo>
                <a:lnTo>
                  <a:pt x="10025" y="16960"/>
                </a:lnTo>
                <a:lnTo>
                  <a:pt x="10488" y="16936"/>
                </a:lnTo>
                <a:lnTo>
                  <a:pt x="10974" y="16912"/>
                </a:lnTo>
                <a:lnTo>
                  <a:pt x="11437" y="16839"/>
                </a:lnTo>
                <a:lnTo>
                  <a:pt x="11899" y="16766"/>
                </a:lnTo>
                <a:lnTo>
                  <a:pt x="12337" y="16644"/>
                </a:lnTo>
                <a:lnTo>
                  <a:pt x="12799" y="16522"/>
                </a:lnTo>
                <a:lnTo>
                  <a:pt x="13237" y="16352"/>
                </a:lnTo>
                <a:lnTo>
                  <a:pt x="13675" y="16182"/>
                </a:lnTo>
                <a:lnTo>
                  <a:pt x="14089" y="15963"/>
                </a:lnTo>
                <a:lnTo>
                  <a:pt x="14575" y="15671"/>
                </a:lnTo>
                <a:lnTo>
                  <a:pt x="15038" y="15354"/>
                </a:lnTo>
                <a:lnTo>
                  <a:pt x="15451" y="15014"/>
                </a:lnTo>
                <a:lnTo>
                  <a:pt x="15816" y="14624"/>
                </a:lnTo>
                <a:lnTo>
                  <a:pt x="16157" y="14186"/>
                </a:lnTo>
                <a:lnTo>
                  <a:pt x="16473" y="13748"/>
                </a:lnTo>
                <a:lnTo>
                  <a:pt x="16741" y="13286"/>
                </a:lnTo>
                <a:lnTo>
                  <a:pt x="16960" y="12799"/>
                </a:lnTo>
                <a:lnTo>
                  <a:pt x="17155" y="12288"/>
                </a:lnTo>
                <a:lnTo>
                  <a:pt x="17301" y="11777"/>
                </a:lnTo>
                <a:lnTo>
                  <a:pt x="17398" y="11242"/>
                </a:lnTo>
                <a:lnTo>
                  <a:pt x="17447" y="10707"/>
                </a:lnTo>
                <a:lnTo>
                  <a:pt x="17471" y="10147"/>
                </a:lnTo>
                <a:lnTo>
                  <a:pt x="17447" y="9587"/>
                </a:lnTo>
                <a:lnTo>
                  <a:pt x="17374" y="9052"/>
                </a:lnTo>
                <a:lnTo>
                  <a:pt x="17276" y="8493"/>
                </a:lnTo>
                <a:lnTo>
                  <a:pt x="17106" y="7957"/>
                </a:lnTo>
                <a:lnTo>
                  <a:pt x="16887" y="7422"/>
                </a:lnTo>
                <a:lnTo>
                  <a:pt x="16619" y="6911"/>
                </a:lnTo>
                <a:lnTo>
                  <a:pt x="16327" y="6400"/>
                </a:lnTo>
                <a:lnTo>
                  <a:pt x="15987" y="5938"/>
                </a:lnTo>
                <a:lnTo>
                  <a:pt x="15597" y="5500"/>
                </a:lnTo>
                <a:lnTo>
                  <a:pt x="15184" y="5110"/>
                </a:lnTo>
                <a:lnTo>
                  <a:pt x="14746" y="4745"/>
                </a:lnTo>
                <a:lnTo>
                  <a:pt x="14502" y="4551"/>
                </a:lnTo>
                <a:lnTo>
                  <a:pt x="14235" y="4380"/>
                </a:lnTo>
                <a:lnTo>
                  <a:pt x="13651" y="4088"/>
                </a:lnTo>
                <a:lnTo>
                  <a:pt x="13067" y="3796"/>
                </a:lnTo>
                <a:lnTo>
                  <a:pt x="12483" y="3577"/>
                </a:lnTo>
                <a:lnTo>
                  <a:pt x="11996" y="3431"/>
                </a:lnTo>
                <a:lnTo>
                  <a:pt x="11461" y="3334"/>
                </a:lnTo>
                <a:lnTo>
                  <a:pt x="11218" y="3285"/>
                </a:lnTo>
                <a:lnTo>
                  <a:pt x="10415" y="3285"/>
                </a:lnTo>
                <a:lnTo>
                  <a:pt x="10196" y="3237"/>
                </a:lnTo>
                <a:close/>
                <a:moveTo>
                  <a:pt x="13675" y="16912"/>
                </a:moveTo>
                <a:lnTo>
                  <a:pt x="13626" y="16936"/>
                </a:lnTo>
                <a:lnTo>
                  <a:pt x="13578" y="16984"/>
                </a:lnTo>
                <a:lnTo>
                  <a:pt x="13553" y="17057"/>
                </a:lnTo>
                <a:lnTo>
                  <a:pt x="13553" y="17106"/>
                </a:lnTo>
                <a:lnTo>
                  <a:pt x="13578" y="17252"/>
                </a:lnTo>
                <a:lnTo>
                  <a:pt x="13724" y="17495"/>
                </a:lnTo>
                <a:lnTo>
                  <a:pt x="13772" y="17666"/>
                </a:lnTo>
                <a:lnTo>
                  <a:pt x="13870" y="17812"/>
                </a:lnTo>
                <a:lnTo>
                  <a:pt x="13943" y="17885"/>
                </a:lnTo>
                <a:lnTo>
                  <a:pt x="13991" y="17958"/>
                </a:lnTo>
                <a:lnTo>
                  <a:pt x="14089" y="17982"/>
                </a:lnTo>
                <a:lnTo>
                  <a:pt x="14162" y="18006"/>
                </a:lnTo>
                <a:lnTo>
                  <a:pt x="14210" y="17982"/>
                </a:lnTo>
                <a:lnTo>
                  <a:pt x="14259" y="17958"/>
                </a:lnTo>
                <a:lnTo>
                  <a:pt x="14332" y="17885"/>
                </a:lnTo>
                <a:lnTo>
                  <a:pt x="14356" y="17787"/>
                </a:lnTo>
                <a:lnTo>
                  <a:pt x="14356" y="17739"/>
                </a:lnTo>
                <a:lnTo>
                  <a:pt x="14332" y="17690"/>
                </a:lnTo>
                <a:lnTo>
                  <a:pt x="14259" y="17593"/>
                </a:lnTo>
                <a:lnTo>
                  <a:pt x="14162" y="17495"/>
                </a:lnTo>
                <a:lnTo>
                  <a:pt x="13991" y="17228"/>
                </a:lnTo>
                <a:lnTo>
                  <a:pt x="13918" y="17082"/>
                </a:lnTo>
                <a:lnTo>
                  <a:pt x="13870" y="17033"/>
                </a:lnTo>
                <a:lnTo>
                  <a:pt x="13821" y="16960"/>
                </a:lnTo>
                <a:lnTo>
                  <a:pt x="13748" y="16936"/>
                </a:lnTo>
                <a:lnTo>
                  <a:pt x="13675" y="16912"/>
                </a:lnTo>
                <a:close/>
                <a:moveTo>
                  <a:pt x="7008" y="17009"/>
                </a:moveTo>
                <a:lnTo>
                  <a:pt x="6911" y="17057"/>
                </a:lnTo>
                <a:lnTo>
                  <a:pt x="6813" y="17155"/>
                </a:lnTo>
                <a:lnTo>
                  <a:pt x="6716" y="17374"/>
                </a:lnTo>
                <a:lnTo>
                  <a:pt x="6570" y="17666"/>
                </a:lnTo>
                <a:lnTo>
                  <a:pt x="6521" y="17812"/>
                </a:lnTo>
                <a:lnTo>
                  <a:pt x="6497" y="17885"/>
                </a:lnTo>
                <a:lnTo>
                  <a:pt x="6521" y="17958"/>
                </a:lnTo>
                <a:lnTo>
                  <a:pt x="6546" y="18006"/>
                </a:lnTo>
                <a:lnTo>
                  <a:pt x="6594" y="18055"/>
                </a:lnTo>
                <a:lnTo>
                  <a:pt x="6667" y="18079"/>
                </a:lnTo>
                <a:lnTo>
                  <a:pt x="6740" y="18079"/>
                </a:lnTo>
                <a:lnTo>
                  <a:pt x="6789" y="18055"/>
                </a:lnTo>
                <a:lnTo>
                  <a:pt x="6862" y="18006"/>
                </a:lnTo>
                <a:lnTo>
                  <a:pt x="6935" y="17885"/>
                </a:lnTo>
                <a:lnTo>
                  <a:pt x="7008" y="17739"/>
                </a:lnTo>
                <a:lnTo>
                  <a:pt x="7057" y="17593"/>
                </a:lnTo>
                <a:lnTo>
                  <a:pt x="7154" y="17349"/>
                </a:lnTo>
                <a:lnTo>
                  <a:pt x="7178" y="17228"/>
                </a:lnTo>
                <a:lnTo>
                  <a:pt x="7178" y="17106"/>
                </a:lnTo>
                <a:lnTo>
                  <a:pt x="7154" y="17057"/>
                </a:lnTo>
                <a:lnTo>
                  <a:pt x="7105" y="17033"/>
                </a:lnTo>
                <a:lnTo>
                  <a:pt x="7057" y="17009"/>
                </a:lnTo>
                <a:close/>
                <a:moveTo>
                  <a:pt x="5694" y="16328"/>
                </a:moveTo>
                <a:lnTo>
                  <a:pt x="5597" y="16352"/>
                </a:lnTo>
                <a:lnTo>
                  <a:pt x="5524" y="16425"/>
                </a:lnTo>
                <a:lnTo>
                  <a:pt x="5159" y="16887"/>
                </a:lnTo>
                <a:lnTo>
                  <a:pt x="4745" y="17349"/>
                </a:lnTo>
                <a:lnTo>
                  <a:pt x="4307" y="17787"/>
                </a:lnTo>
                <a:lnTo>
                  <a:pt x="3869" y="18225"/>
                </a:lnTo>
                <a:lnTo>
                  <a:pt x="3820" y="18250"/>
                </a:lnTo>
                <a:lnTo>
                  <a:pt x="3820" y="18298"/>
                </a:lnTo>
                <a:lnTo>
                  <a:pt x="3820" y="18347"/>
                </a:lnTo>
                <a:lnTo>
                  <a:pt x="3845" y="18396"/>
                </a:lnTo>
                <a:lnTo>
                  <a:pt x="3893" y="18444"/>
                </a:lnTo>
                <a:lnTo>
                  <a:pt x="3942" y="18469"/>
                </a:lnTo>
                <a:lnTo>
                  <a:pt x="3991" y="18469"/>
                </a:lnTo>
                <a:lnTo>
                  <a:pt x="4161" y="18420"/>
                </a:lnTo>
                <a:lnTo>
                  <a:pt x="4283" y="18347"/>
                </a:lnTo>
                <a:lnTo>
                  <a:pt x="4429" y="18250"/>
                </a:lnTo>
                <a:lnTo>
                  <a:pt x="4550" y="18152"/>
                </a:lnTo>
                <a:lnTo>
                  <a:pt x="4794" y="17909"/>
                </a:lnTo>
                <a:lnTo>
                  <a:pt x="5013" y="17690"/>
                </a:lnTo>
                <a:lnTo>
                  <a:pt x="5499" y="17203"/>
                </a:lnTo>
                <a:lnTo>
                  <a:pt x="5718" y="16936"/>
                </a:lnTo>
                <a:lnTo>
                  <a:pt x="5937" y="16668"/>
                </a:lnTo>
                <a:lnTo>
                  <a:pt x="5986" y="16571"/>
                </a:lnTo>
                <a:lnTo>
                  <a:pt x="5962" y="16498"/>
                </a:lnTo>
                <a:lnTo>
                  <a:pt x="5937" y="16425"/>
                </a:lnTo>
                <a:lnTo>
                  <a:pt x="5864" y="16376"/>
                </a:lnTo>
                <a:lnTo>
                  <a:pt x="5791" y="16328"/>
                </a:lnTo>
                <a:close/>
                <a:moveTo>
                  <a:pt x="15013" y="15987"/>
                </a:moveTo>
                <a:lnTo>
                  <a:pt x="14965" y="16011"/>
                </a:lnTo>
                <a:lnTo>
                  <a:pt x="14940" y="16084"/>
                </a:lnTo>
                <a:lnTo>
                  <a:pt x="14940" y="16133"/>
                </a:lnTo>
                <a:lnTo>
                  <a:pt x="14989" y="16303"/>
                </a:lnTo>
                <a:lnTo>
                  <a:pt x="15038" y="16449"/>
                </a:lnTo>
                <a:lnTo>
                  <a:pt x="15208" y="16717"/>
                </a:lnTo>
                <a:lnTo>
                  <a:pt x="15427" y="17082"/>
                </a:lnTo>
                <a:lnTo>
                  <a:pt x="15524" y="17252"/>
                </a:lnTo>
                <a:lnTo>
                  <a:pt x="15646" y="17422"/>
                </a:lnTo>
                <a:lnTo>
                  <a:pt x="16108" y="17933"/>
                </a:lnTo>
                <a:lnTo>
                  <a:pt x="16327" y="18225"/>
                </a:lnTo>
                <a:lnTo>
                  <a:pt x="16400" y="18371"/>
                </a:lnTo>
                <a:lnTo>
                  <a:pt x="16473" y="18517"/>
                </a:lnTo>
                <a:lnTo>
                  <a:pt x="16522" y="18590"/>
                </a:lnTo>
                <a:lnTo>
                  <a:pt x="16595" y="18639"/>
                </a:lnTo>
                <a:lnTo>
                  <a:pt x="16668" y="18688"/>
                </a:lnTo>
                <a:lnTo>
                  <a:pt x="16765" y="18688"/>
                </a:lnTo>
                <a:lnTo>
                  <a:pt x="16838" y="18663"/>
                </a:lnTo>
                <a:lnTo>
                  <a:pt x="16887" y="18615"/>
                </a:lnTo>
                <a:lnTo>
                  <a:pt x="16936" y="18566"/>
                </a:lnTo>
                <a:lnTo>
                  <a:pt x="16936" y="18469"/>
                </a:lnTo>
                <a:lnTo>
                  <a:pt x="16911" y="18298"/>
                </a:lnTo>
                <a:lnTo>
                  <a:pt x="16838" y="18128"/>
                </a:lnTo>
                <a:lnTo>
                  <a:pt x="16765" y="17982"/>
                </a:lnTo>
                <a:lnTo>
                  <a:pt x="16668" y="17836"/>
                </a:lnTo>
                <a:lnTo>
                  <a:pt x="16449" y="17568"/>
                </a:lnTo>
                <a:lnTo>
                  <a:pt x="16206" y="17325"/>
                </a:lnTo>
                <a:lnTo>
                  <a:pt x="16060" y="17155"/>
                </a:lnTo>
                <a:lnTo>
                  <a:pt x="15938" y="16984"/>
                </a:lnTo>
                <a:lnTo>
                  <a:pt x="15695" y="16595"/>
                </a:lnTo>
                <a:lnTo>
                  <a:pt x="15573" y="16401"/>
                </a:lnTo>
                <a:lnTo>
                  <a:pt x="15427" y="16230"/>
                </a:lnTo>
                <a:lnTo>
                  <a:pt x="15281" y="16109"/>
                </a:lnTo>
                <a:lnTo>
                  <a:pt x="15086" y="15987"/>
                </a:lnTo>
                <a:close/>
                <a:moveTo>
                  <a:pt x="10439" y="17666"/>
                </a:moveTo>
                <a:lnTo>
                  <a:pt x="10342" y="17787"/>
                </a:lnTo>
                <a:lnTo>
                  <a:pt x="10293" y="17909"/>
                </a:lnTo>
                <a:lnTo>
                  <a:pt x="10244" y="18055"/>
                </a:lnTo>
                <a:lnTo>
                  <a:pt x="10244" y="18201"/>
                </a:lnTo>
                <a:lnTo>
                  <a:pt x="10196" y="18517"/>
                </a:lnTo>
                <a:lnTo>
                  <a:pt x="10196" y="18688"/>
                </a:lnTo>
                <a:lnTo>
                  <a:pt x="10244" y="18834"/>
                </a:lnTo>
                <a:lnTo>
                  <a:pt x="10293" y="18882"/>
                </a:lnTo>
                <a:lnTo>
                  <a:pt x="10342" y="18907"/>
                </a:lnTo>
                <a:lnTo>
                  <a:pt x="10415" y="18882"/>
                </a:lnTo>
                <a:lnTo>
                  <a:pt x="10463" y="18858"/>
                </a:lnTo>
                <a:lnTo>
                  <a:pt x="10512" y="18809"/>
                </a:lnTo>
                <a:lnTo>
                  <a:pt x="10561" y="18736"/>
                </a:lnTo>
                <a:lnTo>
                  <a:pt x="10585" y="18615"/>
                </a:lnTo>
                <a:lnTo>
                  <a:pt x="10585" y="18323"/>
                </a:lnTo>
                <a:lnTo>
                  <a:pt x="10609" y="18031"/>
                </a:lnTo>
                <a:lnTo>
                  <a:pt x="10609" y="17885"/>
                </a:lnTo>
                <a:lnTo>
                  <a:pt x="10585" y="17739"/>
                </a:lnTo>
                <a:lnTo>
                  <a:pt x="10561" y="17690"/>
                </a:lnTo>
                <a:lnTo>
                  <a:pt x="10536" y="17666"/>
                </a:lnTo>
                <a:close/>
                <a:moveTo>
                  <a:pt x="8638" y="17349"/>
                </a:moveTo>
                <a:lnTo>
                  <a:pt x="8492" y="17471"/>
                </a:lnTo>
                <a:lnTo>
                  <a:pt x="8395" y="17593"/>
                </a:lnTo>
                <a:lnTo>
                  <a:pt x="8322" y="17739"/>
                </a:lnTo>
                <a:lnTo>
                  <a:pt x="8249" y="17909"/>
                </a:lnTo>
                <a:lnTo>
                  <a:pt x="8176" y="18250"/>
                </a:lnTo>
                <a:lnTo>
                  <a:pt x="8103" y="18590"/>
                </a:lnTo>
                <a:lnTo>
                  <a:pt x="7908" y="19369"/>
                </a:lnTo>
                <a:lnTo>
                  <a:pt x="7860" y="19758"/>
                </a:lnTo>
                <a:lnTo>
                  <a:pt x="7835" y="19953"/>
                </a:lnTo>
                <a:lnTo>
                  <a:pt x="7835" y="20148"/>
                </a:lnTo>
                <a:lnTo>
                  <a:pt x="7860" y="20221"/>
                </a:lnTo>
                <a:lnTo>
                  <a:pt x="7908" y="20269"/>
                </a:lnTo>
                <a:lnTo>
                  <a:pt x="7933" y="20318"/>
                </a:lnTo>
                <a:lnTo>
                  <a:pt x="8006" y="20342"/>
                </a:lnTo>
                <a:lnTo>
                  <a:pt x="8103" y="20342"/>
                </a:lnTo>
                <a:lnTo>
                  <a:pt x="8176" y="20318"/>
                </a:lnTo>
                <a:lnTo>
                  <a:pt x="8200" y="20245"/>
                </a:lnTo>
                <a:lnTo>
                  <a:pt x="8273" y="20099"/>
                </a:lnTo>
                <a:lnTo>
                  <a:pt x="8346" y="19929"/>
                </a:lnTo>
                <a:lnTo>
                  <a:pt x="8419" y="19588"/>
                </a:lnTo>
                <a:lnTo>
                  <a:pt x="8517" y="18882"/>
                </a:lnTo>
                <a:lnTo>
                  <a:pt x="8614" y="18517"/>
                </a:lnTo>
                <a:lnTo>
                  <a:pt x="8711" y="18152"/>
                </a:lnTo>
                <a:lnTo>
                  <a:pt x="8760" y="17958"/>
                </a:lnTo>
                <a:lnTo>
                  <a:pt x="8784" y="17763"/>
                </a:lnTo>
                <a:lnTo>
                  <a:pt x="8784" y="17593"/>
                </a:lnTo>
                <a:lnTo>
                  <a:pt x="8784" y="17422"/>
                </a:lnTo>
                <a:lnTo>
                  <a:pt x="8760" y="17374"/>
                </a:lnTo>
                <a:lnTo>
                  <a:pt x="8711" y="17349"/>
                </a:lnTo>
                <a:close/>
                <a:moveTo>
                  <a:pt x="12093" y="17374"/>
                </a:moveTo>
                <a:lnTo>
                  <a:pt x="12045" y="17398"/>
                </a:lnTo>
                <a:lnTo>
                  <a:pt x="11996" y="17398"/>
                </a:lnTo>
                <a:lnTo>
                  <a:pt x="11947" y="17447"/>
                </a:lnTo>
                <a:lnTo>
                  <a:pt x="11923" y="17495"/>
                </a:lnTo>
                <a:lnTo>
                  <a:pt x="11923" y="17544"/>
                </a:lnTo>
                <a:lnTo>
                  <a:pt x="11947" y="17836"/>
                </a:lnTo>
                <a:lnTo>
                  <a:pt x="11972" y="18152"/>
                </a:lnTo>
                <a:lnTo>
                  <a:pt x="12093" y="18761"/>
                </a:lnTo>
                <a:lnTo>
                  <a:pt x="12166" y="19199"/>
                </a:lnTo>
                <a:lnTo>
                  <a:pt x="12215" y="19661"/>
                </a:lnTo>
                <a:lnTo>
                  <a:pt x="12239" y="19904"/>
                </a:lnTo>
                <a:lnTo>
                  <a:pt x="12288" y="20123"/>
                </a:lnTo>
                <a:lnTo>
                  <a:pt x="12337" y="20342"/>
                </a:lnTo>
                <a:lnTo>
                  <a:pt x="12434" y="20561"/>
                </a:lnTo>
                <a:lnTo>
                  <a:pt x="12483" y="20610"/>
                </a:lnTo>
                <a:lnTo>
                  <a:pt x="12556" y="20659"/>
                </a:lnTo>
                <a:lnTo>
                  <a:pt x="12629" y="20659"/>
                </a:lnTo>
                <a:lnTo>
                  <a:pt x="12702" y="20634"/>
                </a:lnTo>
                <a:lnTo>
                  <a:pt x="12775" y="20610"/>
                </a:lnTo>
                <a:lnTo>
                  <a:pt x="12823" y="20537"/>
                </a:lnTo>
                <a:lnTo>
                  <a:pt x="12848" y="20464"/>
                </a:lnTo>
                <a:lnTo>
                  <a:pt x="12848" y="20391"/>
                </a:lnTo>
                <a:lnTo>
                  <a:pt x="12750" y="19953"/>
                </a:lnTo>
                <a:lnTo>
                  <a:pt x="12702" y="19491"/>
                </a:lnTo>
                <a:lnTo>
                  <a:pt x="12629" y="19053"/>
                </a:lnTo>
                <a:lnTo>
                  <a:pt x="12556" y="18639"/>
                </a:lnTo>
                <a:lnTo>
                  <a:pt x="12483" y="18323"/>
                </a:lnTo>
                <a:lnTo>
                  <a:pt x="12434" y="18031"/>
                </a:lnTo>
                <a:lnTo>
                  <a:pt x="12361" y="17739"/>
                </a:lnTo>
                <a:lnTo>
                  <a:pt x="12288" y="17593"/>
                </a:lnTo>
                <a:lnTo>
                  <a:pt x="12239" y="17471"/>
                </a:lnTo>
                <a:lnTo>
                  <a:pt x="12191" y="17422"/>
                </a:lnTo>
                <a:lnTo>
                  <a:pt x="12142" y="17398"/>
                </a:lnTo>
                <a:lnTo>
                  <a:pt x="12093" y="17374"/>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964974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par>
                          <p:cTn id="8" fill="hold">
                            <p:stCondLst>
                              <p:cond delay="2000"/>
                            </p:stCondLst>
                            <p:childTnLst>
                              <p:par>
                                <p:cTn id="9" presetID="26" presetClass="emph" presetSubtype="0" repeatCount="indefinite" fill="hold" grpId="1" nodeType="afterEffect">
                                  <p:stCondLst>
                                    <p:cond delay="0"/>
                                  </p:stCondLst>
                                  <p:endCondLst>
                                    <p:cond evt="onNext" delay="0">
                                      <p:tgtEl>
                                        <p:sldTgt/>
                                      </p:tgtEl>
                                    </p:cond>
                                  </p:endCondLst>
                                  <p:childTnLst>
                                    <p:animEffect transition="out" filter="fade">
                                      <p:cBhvr>
                                        <p:cTn id="10" dur="500" tmFilter="0, 0; .2, .5; .8, .5; 1, 0"/>
                                        <p:tgtEl>
                                          <p:spTgt spid="4"/>
                                        </p:tgtEl>
                                      </p:cBhvr>
                                    </p:animEffect>
                                    <p:animScale>
                                      <p:cBhvr>
                                        <p:cTn id="11" dur="250" autoRev="1" fill="hold"/>
                                        <p:tgtEl>
                                          <p:spTgt spid="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135;p25"/>
          <p:cNvSpPr txBox="1">
            <a:spLocks/>
          </p:cNvSpPr>
          <p:nvPr/>
        </p:nvSpPr>
        <p:spPr>
          <a:xfrm>
            <a:off x="1636569" y="2098963"/>
            <a:ext cx="5870862" cy="975171"/>
          </a:xfrm>
          <a:prstGeom prst="rect">
            <a:avLst/>
          </a:prstGeom>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6000" dirty="0">
                <a:solidFill>
                  <a:srgbClr val="FF0000"/>
                </a:solidFill>
                <a:latin typeface="UTM Azuki" panose="02040603050506020204" pitchFamily="18" charset="0"/>
              </a:rPr>
              <a:t>Ý CHÍ – NGHỊ LỰC</a:t>
            </a:r>
          </a:p>
        </p:txBody>
      </p:sp>
      <p:grpSp>
        <p:nvGrpSpPr>
          <p:cNvPr id="18" name="Group 17"/>
          <p:cNvGrpSpPr/>
          <p:nvPr/>
        </p:nvGrpSpPr>
        <p:grpSpPr>
          <a:xfrm>
            <a:off x="2857008" y="3136480"/>
            <a:ext cx="3429984" cy="606063"/>
            <a:chOff x="2857008" y="3136480"/>
            <a:chExt cx="3429984" cy="606063"/>
          </a:xfrm>
        </p:grpSpPr>
        <p:grpSp>
          <p:nvGrpSpPr>
            <p:cNvPr id="4" name="Google Shape;1595;p49"/>
            <p:cNvGrpSpPr/>
            <p:nvPr/>
          </p:nvGrpSpPr>
          <p:grpSpPr>
            <a:xfrm>
              <a:off x="2857008" y="3136480"/>
              <a:ext cx="3429984" cy="606063"/>
              <a:chOff x="5316325" y="1612757"/>
              <a:chExt cx="1404350" cy="302125"/>
            </a:xfrm>
          </p:grpSpPr>
          <p:sp>
            <p:nvSpPr>
              <p:cNvPr id="5" name="Google Shape;1596;p49"/>
              <p:cNvSpPr/>
              <p:nvPr/>
            </p:nvSpPr>
            <p:spPr>
              <a:xfrm>
                <a:off x="5316325" y="1612757"/>
                <a:ext cx="1404350" cy="302125"/>
              </a:xfrm>
              <a:custGeom>
                <a:avLst/>
                <a:gdLst/>
                <a:ahLst/>
                <a:cxnLst/>
                <a:rect l="l" t="t" r="r" b="b"/>
                <a:pathLst>
                  <a:path w="56174" h="12085" extrusionOk="0">
                    <a:moveTo>
                      <a:pt x="55674" y="2161"/>
                    </a:moveTo>
                    <a:lnTo>
                      <a:pt x="55674" y="2161"/>
                    </a:lnTo>
                    <a:cubicBezTo>
                      <a:pt x="55555" y="2217"/>
                      <a:pt x="55565" y="2346"/>
                      <a:pt x="55633" y="2429"/>
                    </a:cubicBezTo>
                    <a:cubicBezTo>
                      <a:pt x="55518" y="2606"/>
                      <a:pt x="55396" y="2777"/>
                      <a:pt x="55275" y="2950"/>
                    </a:cubicBezTo>
                    <a:cubicBezTo>
                      <a:pt x="53569" y="3022"/>
                      <a:pt x="51829" y="3038"/>
                      <a:pt x="50127" y="3213"/>
                    </a:cubicBezTo>
                    <a:cubicBezTo>
                      <a:pt x="50106" y="2909"/>
                      <a:pt x="50086" y="2604"/>
                      <a:pt x="50062" y="2300"/>
                    </a:cubicBezTo>
                    <a:lnTo>
                      <a:pt x="50062" y="2300"/>
                    </a:lnTo>
                    <a:cubicBezTo>
                      <a:pt x="50972" y="2359"/>
                      <a:pt x="51884" y="2373"/>
                      <a:pt x="52796" y="2385"/>
                    </a:cubicBezTo>
                    <a:cubicBezTo>
                      <a:pt x="53226" y="2390"/>
                      <a:pt x="53687" y="2426"/>
                      <a:pt x="54142" y="2426"/>
                    </a:cubicBezTo>
                    <a:cubicBezTo>
                      <a:pt x="54683" y="2426"/>
                      <a:pt x="55215" y="2375"/>
                      <a:pt x="55674" y="2161"/>
                    </a:cubicBezTo>
                    <a:close/>
                    <a:moveTo>
                      <a:pt x="7652" y="262"/>
                    </a:moveTo>
                    <a:lnTo>
                      <a:pt x="7652" y="262"/>
                    </a:lnTo>
                    <a:cubicBezTo>
                      <a:pt x="9236" y="343"/>
                      <a:pt x="10827" y="363"/>
                      <a:pt x="12419" y="363"/>
                    </a:cubicBezTo>
                    <a:cubicBezTo>
                      <a:pt x="13924" y="363"/>
                      <a:pt x="15429" y="345"/>
                      <a:pt x="16930" y="345"/>
                    </a:cubicBezTo>
                    <a:cubicBezTo>
                      <a:pt x="17246" y="345"/>
                      <a:pt x="17562" y="346"/>
                      <a:pt x="17878" y="348"/>
                    </a:cubicBezTo>
                    <a:cubicBezTo>
                      <a:pt x="21387" y="371"/>
                      <a:pt x="24898" y="399"/>
                      <a:pt x="28405" y="427"/>
                    </a:cubicBezTo>
                    <a:cubicBezTo>
                      <a:pt x="33831" y="466"/>
                      <a:pt x="39263" y="556"/>
                      <a:pt x="44693" y="556"/>
                    </a:cubicBezTo>
                    <a:cubicBezTo>
                      <a:pt x="46302" y="556"/>
                      <a:pt x="47911" y="548"/>
                      <a:pt x="49519" y="528"/>
                    </a:cubicBezTo>
                    <a:cubicBezTo>
                      <a:pt x="49522" y="528"/>
                      <a:pt x="49524" y="526"/>
                      <a:pt x="49529" y="526"/>
                    </a:cubicBezTo>
                    <a:cubicBezTo>
                      <a:pt x="49552" y="789"/>
                      <a:pt x="49589" y="1050"/>
                      <a:pt x="49607" y="1314"/>
                    </a:cubicBezTo>
                    <a:cubicBezTo>
                      <a:pt x="49402" y="1318"/>
                      <a:pt x="49241" y="1322"/>
                      <a:pt x="49009" y="1325"/>
                    </a:cubicBezTo>
                    <a:lnTo>
                      <a:pt x="49009" y="1346"/>
                    </a:lnTo>
                    <a:cubicBezTo>
                      <a:pt x="49241" y="1348"/>
                      <a:pt x="49404" y="1352"/>
                      <a:pt x="49609" y="1357"/>
                    </a:cubicBezTo>
                    <a:cubicBezTo>
                      <a:pt x="49776" y="3712"/>
                      <a:pt x="49799" y="6077"/>
                      <a:pt x="49943" y="8432"/>
                    </a:cubicBezTo>
                    <a:cubicBezTo>
                      <a:pt x="49961" y="8753"/>
                      <a:pt x="49981" y="9076"/>
                      <a:pt x="50007" y="9397"/>
                    </a:cubicBezTo>
                    <a:cubicBezTo>
                      <a:pt x="50002" y="9402"/>
                      <a:pt x="49993" y="9402"/>
                      <a:pt x="49988" y="9406"/>
                    </a:cubicBezTo>
                    <a:cubicBezTo>
                      <a:pt x="49954" y="9434"/>
                      <a:pt x="49919" y="9464"/>
                      <a:pt x="49886" y="9491"/>
                    </a:cubicBezTo>
                    <a:lnTo>
                      <a:pt x="49804" y="9491"/>
                    </a:lnTo>
                    <a:cubicBezTo>
                      <a:pt x="49683" y="9493"/>
                      <a:pt x="49563" y="9498"/>
                      <a:pt x="49444" y="9503"/>
                    </a:cubicBezTo>
                    <a:cubicBezTo>
                      <a:pt x="49369" y="9505"/>
                      <a:pt x="49330" y="9553"/>
                      <a:pt x="49319" y="9607"/>
                    </a:cubicBezTo>
                    <a:cubicBezTo>
                      <a:pt x="48903" y="9602"/>
                      <a:pt x="48488" y="9600"/>
                      <a:pt x="48074" y="9595"/>
                    </a:cubicBezTo>
                    <a:cubicBezTo>
                      <a:pt x="48041" y="9551"/>
                      <a:pt x="47987" y="9530"/>
                      <a:pt x="47931" y="9530"/>
                    </a:cubicBezTo>
                    <a:cubicBezTo>
                      <a:pt x="47874" y="9530"/>
                      <a:pt x="47816" y="9552"/>
                      <a:pt x="47778" y="9593"/>
                    </a:cubicBezTo>
                    <a:cubicBezTo>
                      <a:pt x="42952" y="9545"/>
                      <a:pt x="38125" y="9517"/>
                      <a:pt x="33297" y="9517"/>
                    </a:cubicBezTo>
                    <a:cubicBezTo>
                      <a:pt x="31688" y="9517"/>
                      <a:pt x="30078" y="9520"/>
                      <a:pt x="28469" y="9527"/>
                    </a:cubicBezTo>
                    <a:cubicBezTo>
                      <a:pt x="27722" y="9529"/>
                      <a:pt x="26975" y="9530"/>
                      <a:pt x="26228" y="9530"/>
                    </a:cubicBezTo>
                    <a:cubicBezTo>
                      <a:pt x="24260" y="9530"/>
                      <a:pt x="22289" y="9523"/>
                      <a:pt x="20319" y="9523"/>
                    </a:cubicBezTo>
                    <a:cubicBezTo>
                      <a:pt x="16094" y="9523"/>
                      <a:pt x="11868" y="9557"/>
                      <a:pt x="7652" y="9766"/>
                    </a:cubicBezTo>
                    <a:cubicBezTo>
                      <a:pt x="7716" y="9452"/>
                      <a:pt x="7768" y="9133"/>
                      <a:pt x="7814" y="8811"/>
                    </a:cubicBezTo>
                    <a:cubicBezTo>
                      <a:pt x="8858" y="8853"/>
                      <a:pt x="9905" y="8869"/>
                      <a:pt x="10953" y="8869"/>
                    </a:cubicBezTo>
                    <a:cubicBezTo>
                      <a:pt x="13431" y="8869"/>
                      <a:pt x="15917" y="8782"/>
                      <a:pt x="18387" y="8760"/>
                    </a:cubicBezTo>
                    <a:cubicBezTo>
                      <a:pt x="21838" y="8725"/>
                      <a:pt x="25290" y="8686"/>
                      <a:pt x="28741" y="8680"/>
                    </a:cubicBezTo>
                    <a:cubicBezTo>
                      <a:pt x="35724" y="8674"/>
                      <a:pt x="42708" y="8640"/>
                      <a:pt x="49688" y="8557"/>
                    </a:cubicBezTo>
                    <a:cubicBezTo>
                      <a:pt x="49762" y="8557"/>
                      <a:pt x="49799" y="8499"/>
                      <a:pt x="49799" y="8441"/>
                    </a:cubicBezTo>
                    <a:cubicBezTo>
                      <a:pt x="49799" y="8383"/>
                      <a:pt x="49762" y="8326"/>
                      <a:pt x="49688" y="8326"/>
                    </a:cubicBezTo>
                    <a:cubicBezTo>
                      <a:pt x="42706" y="8342"/>
                      <a:pt x="35724" y="8406"/>
                      <a:pt x="28741" y="8499"/>
                    </a:cubicBezTo>
                    <a:cubicBezTo>
                      <a:pt x="25290" y="8543"/>
                      <a:pt x="21838" y="8551"/>
                      <a:pt x="18387" y="8565"/>
                    </a:cubicBezTo>
                    <a:cubicBezTo>
                      <a:pt x="18127" y="8566"/>
                      <a:pt x="17868" y="8567"/>
                      <a:pt x="17608" y="8567"/>
                    </a:cubicBezTo>
                    <a:cubicBezTo>
                      <a:pt x="16060" y="8567"/>
                      <a:pt x="14506" y="8549"/>
                      <a:pt x="12952" y="8549"/>
                    </a:cubicBezTo>
                    <a:cubicBezTo>
                      <a:pt x="11244" y="8549"/>
                      <a:pt x="9535" y="8571"/>
                      <a:pt x="7836" y="8662"/>
                    </a:cubicBezTo>
                    <a:cubicBezTo>
                      <a:pt x="8156" y="6284"/>
                      <a:pt x="8023" y="3744"/>
                      <a:pt x="7784" y="1359"/>
                    </a:cubicBezTo>
                    <a:lnTo>
                      <a:pt x="7784" y="1359"/>
                    </a:lnTo>
                    <a:cubicBezTo>
                      <a:pt x="18429" y="1624"/>
                      <a:pt x="29094" y="1643"/>
                      <a:pt x="39751" y="1643"/>
                    </a:cubicBezTo>
                    <a:cubicBezTo>
                      <a:pt x="41537" y="1643"/>
                      <a:pt x="43323" y="1643"/>
                      <a:pt x="45109" y="1643"/>
                    </a:cubicBezTo>
                    <a:cubicBezTo>
                      <a:pt x="46349" y="1643"/>
                      <a:pt x="47588" y="1643"/>
                      <a:pt x="48827" y="1644"/>
                    </a:cubicBezTo>
                    <a:cubicBezTo>
                      <a:pt x="48889" y="1644"/>
                      <a:pt x="48889" y="1546"/>
                      <a:pt x="48827" y="1546"/>
                    </a:cubicBezTo>
                    <a:cubicBezTo>
                      <a:pt x="37863" y="1395"/>
                      <a:pt x="26881" y="1194"/>
                      <a:pt x="15909" y="1194"/>
                    </a:cubicBezTo>
                    <a:cubicBezTo>
                      <a:pt x="13195" y="1194"/>
                      <a:pt x="10482" y="1206"/>
                      <a:pt x="7770" y="1235"/>
                    </a:cubicBezTo>
                    <a:cubicBezTo>
                      <a:pt x="7740" y="928"/>
                      <a:pt x="7705" y="622"/>
                      <a:pt x="7671" y="320"/>
                    </a:cubicBezTo>
                    <a:cubicBezTo>
                      <a:pt x="7668" y="298"/>
                      <a:pt x="7661" y="282"/>
                      <a:pt x="7652" y="262"/>
                    </a:cubicBezTo>
                    <a:close/>
                    <a:moveTo>
                      <a:pt x="49497" y="9831"/>
                    </a:moveTo>
                    <a:lnTo>
                      <a:pt x="49497" y="9831"/>
                    </a:lnTo>
                    <a:cubicBezTo>
                      <a:pt x="49030" y="10253"/>
                      <a:pt x="48585" y="10718"/>
                      <a:pt x="48171" y="11189"/>
                    </a:cubicBezTo>
                    <a:cubicBezTo>
                      <a:pt x="48211" y="10736"/>
                      <a:pt x="48197" y="10279"/>
                      <a:pt x="48130" y="9833"/>
                    </a:cubicBezTo>
                    <a:lnTo>
                      <a:pt x="48130" y="9833"/>
                    </a:lnTo>
                    <a:cubicBezTo>
                      <a:pt x="48567" y="9837"/>
                      <a:pt x="49005" y="9841"/>
                      <a:pt x="49444" y="9845"/>
                    </a:cubicBezTo>
                    <a:cubicBezTo>
                      <a:pt x="49446" y="9845"/>
                      <a:pt x="49448" y="9845"/>
                      <a:pt x="49449" y="9845"/>
                    </a:cubicBezTo>
                    <a:cubicBezTo>
                      <a:pt x="49467" y="9845"/>
                      <a:pt x="49482" y="9837"/>
                      <a:pt x="49497" y="9831"/>
                    </a:cubicBezTo>
                    <a:close/>
                    <a:moveTo>
                      <a:pt x="7830" y="10062"/>
                    </a:moveTo>
                    <a:lnTo>
                      <a:pt x="7830" y="10062"/>
                    </a:lnTo>
                    <a:cubicBezTo>
                      <a:pt x="8562" y="10069"/>
                      <a:pt x="9291" y="10069"/>
                      <a:pt x="10023" y="10069"/>
                    </a:cubicBezTo>
                    <a:cubicBezTo>
                      <a:pt x="9982" y="10563"/>
                      <a:pt x="9998" y="11062"/>
                      <a:pt x="10056" y="11553"/>
                    </a:cubicBezTo>
                    <a:cubicBezTo>
                      <a:pt x="9307" y="11066"/>
                      <a:pt x="8573" y="10559"/>
                      <a:pt x="7830" y="10062"/>
                    </a:cubicBezTo>
                    <a:close/>
                    <a:moveTo>
                      <a:pt x="55154" y="3131"/>
                    </a:moveTo>
                    <a:cubicBezTo>
                      <a:pt x="54281" y="4391"/>
                      <a:pt x="53327" y="5578"/>
                      <a:pt x="52341" y="6763"/>
                    </a:cubicBezTo>
                    <a:cubicBezTo>
                      <a:pt x="52263" y="6855"/>
                      <a:pt x="52307" y="6968"/>
                      <a:pt x="52388" y="7010"/>
                    </a:cubicBezTo>
                    <a:cubicBezTo>
                      <a:pt x="52267" y="7046"/>
                      <a:pt x="52187" y="7201"/>
                      <a:pt x="52297" y="7322"/>
                    </a:cubicBezTo>
                    <a:cubicBezTo>
                      <a:pt x="53015" y="8093"/>
                      <a:pt x="53704" y="8871"/>
                      <a:pt x="54327" y="9720"/>
                    </a:cubicBezTo>
                    <a:cubicBezTo>
                      <a:pt x="54477" y="9925"/>
                      <a:pt x="54623" y="10133"/>
                      <a:pt x="54766" y="10344"/>
                    </a:cubicBezTo>
                    <a:cubicBezTo>
                      <a:pt x="55038" y="10745"/>
                      <a:pt x="55309" y="11147"/>
                      <a:pt x="55619" y="11521"/>
                    </a:cubicBezTo>
                    <a:cubicBezTo>
                      <a:pt x="54680" y="11481"/>
                      <a:pt x="53735" y="11456"/>
                      <a:pt x="52789" y="11456"/>
                    </a:cubicBezTo>
                    <a:cubicBezTo>
                      <a:pt x="51301" y="11456"/>
                      <a:pt x="49811" y="11517"/>
                      <a:pt x="48338" y="11674"/>
                    </a:cubicBezTo>
                    <a:cubicBezTo>
                      <a:pt x="48626" y="11401"/>
                      <a:pt x="48907" y="11115"/>
                      <a:pt x="49183" y="10819"/>
                    </a:cubicBezTo>
                    <a:cubicBezTo>
                      <a:pt x="49189" y="10850"/>
                      <a:pt x="49211" y="10877"/>
                      <a:pt x="49254" y="10877"/>
                    </a:cubicBezTo>
                    <a:cubicBezTo>
                      <a:pt x="49256" y="10877"/>
                      <a:pt x="49257" y="10877"/>
                      <a:pt x="49259" y="10877"/>
                    </a:cubicBezTo>
                    <a:cubicBezTo>
                      <a:pt x="51060" y="10817"/>
                      <a:pt x="52900" y="10738"/>
                      <a:pt x="54687" y="10515"/>
                    </a:cubicBezTo>
                    <a:cubicBezTo>
                      <a:pt x="54774" y="10503"/>
                      <a:pt x="54800" y="10404"/>
                      <a:pt x="54754" y="10352"/>
                    </a:cubicBezTo>
                    <a:cubicBezTo>
                      <a:pt x="54740" y="10336"/>
                      <a:pt x="54717" y="10328"/>
                      <a:pt x="54687" y="10328"/>
                    </a:cubicBezTo>
                    <a:cubicBezTo>
                      <a:pt x="52895" y="10348"/>
                      <a:pt x="51068" y="10521"/>
                      <a:pt x="49289" y="10706"/>
                    </a:cubicBezTo>
                    <a:cubicBezTo>
                      <a:pt x="49617" y="10344"/>
                      <a:pt x="49931" y="9967"/>
                      <a:pt x="50215" y="9584"/>
                    </a:cubicBezTo>
                    <a:cubicBezTo>
                      <a:pt x="50247" y="9540"/>
                      <a:pt x="50247" y="9499"/>
                      <a:pt x="50231" y="9464"/>
                    </a:cubicBezTo>
                    <a:cubicBezTo>
                      <a:pt x="50362" y="7446"/>
                      <a:pt x="50277" y="5398"/>
                      <a:pt x="50138" y="3361"/>
                    </a:cubicBezTo>
                    <a:lnTo>
                      <a:pt x="50138" y="3361"/>
                    </a:lnTo>
                    <a:cubicBezTo>
                      <a:pt x="50437" y="3374"/>
                      <a:pt x="50738" y="3380"/>
                      <a:pt x="51039" y="3380"/>
                    </a:cubicBezTo>
                    <a:cubicBezTo>
                      <a:pt x="52409" y="3380"/>
                      <a:pt x="53798" y="3259"/>
                      <a:pt x="55154" y="3131"/>
                    </a:cubicBezTo>
                    <a:close/>
                    <a:moveTo>
                      <a:pt x="4425" y="10854"/>
                    </a:moveTo>
                    <a:cubicBezTo>
                      <a:pt x="5770" y="10854"/>
                      <a:pt x="7111" y="10893"/>
                      <a:pt x="8470" y="10937"/>
                    </a:cubicBezTo>
                    <a:cubicBezTo>
                      <a:pt x="8811" y="11179"/>
                      <a:pt x="9164" y="11406"/>
                      <a:pt x="9527" y="11620"/>
                    </a:cubicBezTo>
                    <a:cubicBezTo>
                      <a:pt x="6502" y="11639"/>
                      <a:pt x="3471" y="11613"/>
                      <a:pt x="450" y="11748"/>
                    </a:cubicBezTo>
                    <a:cubicBezTo>
                      <a:pt x="740" y="11479"/>
                      <a:pt x="1028" y="11209"/>
                      <a:pt x="1314" y="10937"/>
                    </a:cubicBezTo>
                    <a:cubicBezTo>
                      <a:pt x="2359" y="10877"/>
                      <a:pt x="3393" y="10854"/>
                      <a:pt x="4425" y="10854"/>
                    </a:cubicBezTo>
                    <a:close/>
                    <a:moveTo>
                      <a:pt x="10877" y="0"/>
                    </a:moveTo>
                    <a:cubicBezTo>
                      <a:pt x="9723" y="0"/>
                      <a:pt x="8571" y="18"/>
                      <a:pt x="7424" y="69"/>
                    </a:cubicBezTo>
                    <a:cubicBezTo>
                      <a:pt x="7376" y="71"/>
                      <a:pt x="7348" y="101"/>
                      <a:pt x="7338" y="138"/>
                    </a:cubicBezTo>
                    <a:cubicBezTo>
                      <a:pt x="7276" y="166"/>
                      <a:pt x="7233" y="226"/>
                      <a:pt x="7239" y="320"/>
                    </a:cubicBezTo>
                    <a:cubicBezTo>
                      <a:pt x="7304" y="999"/>
                      <a:pt x="7356" y="1676"/>
                      <a:pt x="7398" y="2354"/>
                    </a:cubicBezTo>
                    <a:cubicBezTo>
                      <a:pt x="7416" y="2638"/>
                      <a:pt x="7432" y="2920"/>
                      <a:pt x="7447" y="3204"/>
                    </a:cubicBezTo>
                    <a:cubicBezTo>
                      <a:pt x="5628" y="3078"/>
                      <a:pt x="3800" y="2918"/>
                      <a:pt x="1979" y="2918"/>
                    </a:cubicBezTo>
                    <a:cubicBezTo>
                      <a:pt x="1966" y="2918"/>
                      <a:pt x="1954" y="2918"/>
                      <a:pt x="1942" y="2918"/>
                    </a:cubicBezTo>
                    <a:cubicBezTo>
                      <a:pt x="1875" y="2918"/>
                      <a:pt x="1880" y="3010"/>
                      <a:pt x="1942" y="3017"/>
                    </a:cubicBezTo>
                    <a:cubicBezTo>
                      <a:pt x="3769" y="3252"/>
                      <a:pt x="5621" y="3324"/>
                      <a:pt x="7458" y="3433"/>
                    </a:cubicBezTo>
                    <a:cubicBezTo>
                      <a:pt x="7481" y="3970"/>
                      <a:pt x="7500" y="4511"/>
                      <a:pt x="7502" y="5051"/>
                    </a:cubicBezTo>
                    <a:cubicBezTo>
                      <a:pt x="7514" y="6630"/>
                      <a:pt x="7348" y="8210"/>
                      <a:pt x="7384" y="9785"/>
                    </a:cubicBezTo>
                    <a:cubicBezTo>
                      <a:pt x="7384" y="9799"/>
                      <a:pt x="7389" y="9813"/>
                      <a:pt x="7394" y="9824"/>
                    </a:cubicBezTo>
                    <a:cubicBezTo>
                      <a:pt x="7354" y="9871"/>
                      <a:pt x="7350" y="9940"/>
                      <a:pt x="7378" y="9990"/>
                    </a:cubicBezTo>
                    <a:cubicBezTo>
                      <a:pt x="7370" y="10030"/>
                      <a:pt x="7378" y="10071"/>
                      <a:pt x="7414" y="10101"/>
                    </a:cubicBezTo>
                    <a:cubicBezTo>
                      <a:pt x="7636" y="10300"/>
                      <a:pt x="7867" y="10485"/>
                      <a:pt x="8100" y="10662"/>
                    </a:cubicBezTo>
                    <a:cubicBezTo>
                      <a:pt x="7130" y="10540"/>
                      <a:pt x="6135" y="10485"/>
                      <a:pt x="5139" y="10485"/>
                    </a:cubicBezTo>
                    <a:cubicBezTo>
                      <a:pt x="3934" y="10485"/>
                      <a:pt x="2726" y="10566"/>
                      <a:pt x="1557" y="10706"/>
                    </a:cubicBezTo>
                    <a:cubicBezTo>
                      <a:pt x="2593" y="9714"/>
                      <a:pt x="3611" y="8688"/>
                      <a:pt x="4586" y="7650"/>
                    </a:cubicBezTo>
                    <a:cubicBezTo>
                      <a:pt x="4658" y="7575"/>
                      <a:pt x="4651" y="7487"/>
                      <a:pt x="4609" y="7421"/>
                    </a:cubicBezTo>
                    <a:cubicBezTo>
                      <a:pt x="4632" y="7368"/>
                      <a:pt x="4630" y="7300"/>
                      <a:pt x="4581" y="7240"/>
                    </a:cubicBezTo>
                    <a:cubicBezTo>
                      <a:pt x="3295" y="5698"/>
                      <a:pt x="2056" y="4123"/>
                      <a:pt x="1072" y="2369"/>
                    </a:cubicBezTo>
                    <a:lnTo>
                      <a:pt x="1072" y="2369"/>
                    </a:lnTo>
                    <a:cubicBezTo>
                      <a:pt x="2543" y="2467"/>
                      <a:pt x="4061" y="2557"/>
                      <a:pt x="5557" y="2557"/>
                    </a:cubicBezTo>
                    <a:cubicBezTo>
                      <a:pt x="6106" y="2557"/>
                      <a:pt x="6652" y="2545"/>
                      <a:pt x="7191" y="2516"/>
                    </a:cubicBezTo>
                    <a:cubicBezTo>
                      <a:pt x="7297" y="2512"/>
                      <a:pt x="7348" y="2435"/>
                      <a:pt x="7348" y="2359"/>
                    </a:cubicBezTo>
                    <a:cubicBezTo>
                      <a:pt x="7348" y="2280"/>
                      <a:pt x="7295" y="2202"/>
                      <a:pt x="7191" y="2193"/>
                    </a:cubicBezTo>
                    <a:cubicBezTo>
                      <a:pt x="5909" y="2064"/>
                      <a:pt x="4587" y="2026"/>
                      <a:pt x="3273" y="2026"/>
                    </a:cubicBezTo>
                    <a:cubicBezTo>
                      <a:pt x="2494" y="2026"/>
                      <a:pt x="1718" y="2039"/>
                      <a:pt x="954" y="2055"/>
                    </a:cubicBezTo>
                    <a:cubicBezTo>
                      <a:pt x="917" y="2057"/>
                      <a:pt x="889" y="2069"/>
                      <a:pt x="865" y="2087"/>
                    </a:cubicBezTo>
                    <a:cubicBezTo>
                      <a:pt x="850" y="2083"/>
                      <a:pt x="836" y="2081"/>
                      <a:pt x="821" y="2081"/>
                    </a:cubicBezTo>
                    <a:cubicBezTo>
                      <a:pt x="711" y="2081"/>
                      <a:pt x="596" y="2199"/>
                      <a:pt x="668" y="2327"/>
                    </a:cubicBezTo>
                    <a:cubicBezTo>
                      <a:pt x="1672" y="4165"/>
                      <a:pt x="2799" y="5920"/>
                      <a:pt x="4277" y="7416"/>
                    </a:cubicBezTo>
                    <a:cubicBezTo>
                      <a:pt x="2845" y="8700"/>
                      <a:pt x="1451" y="10115"/>
                      <a:pt x="189" y="11565"/>
                    </a:cubicBezTo>
                    <a:cubicBezTo>
                      <a:pt x="132" y="11632"/>
                      <a:pt x="141" y="11706"/>
                      <a:pt x="179" y="11759"/>
                    </a:cubicBezTo>
                    <a:cubicBezTo>
                      <a:pt x="0" y="11777"/>
                      <a:pt x="0" y="12046"/>
                      <a:pt x="187" y="12050"/>
                    </a:cubicBezTo>
                    <a:cubicBezTo>
                      <a:pt x="1098" y="12075"/>
                      <a:pt x="2009" y="12084"/>
                      <a:pt x="2921" y="12084"/>
                    </a:cubicBezTo>
                    <a:cubicBezTo>
                      <a:pt x="5319" y="12084"/>
                      <a:pt x="7720" y="12018"/>
                      <a:pt x="10114" y="11988"/>
                    </a:cubicBezTo>
                    <a:cubicBezTo>
                      <a:pt x="10236" y="11986"/>
                      <a:pt x="10293" y="11891"/>
                      <a:pt x="10289" y="11796"/>
                    </a:cubicBezTo>
                    <a:cubicBezTo>
                      <a:pt x="10354" y="11782"/>
                      <a:pt x="10406" y="11734"/>
                      <a:pt x="10400" y="11642"/>
                    </a:cubicBezTo>
                    <a:cubicBezTo>
                      <a:pt x="10365" y="11117"/>
                      <a:pt x="10360" y="10595"/>
                      <a:pt x="10365" y="10069"/>
                    </a:cubicBezTo>
                    <a:cubicBezTo>
                      <a:pt x="16398" y="10055"/>
                      <a:pt x="22436" y="9821"/>
                      <a:pt x="28469" y="9791"/>
                    </a:cubicBezTo>
                    <a:cubicBezTo>
                      <a:pt x="30772" y="9779"/>
                      <a:pt x="33075" y="9773"/>
                      <a:pt x="35378" y="9773"/>
                    </a:cubicBezTo>
                    <a:cubicBezTo>
                      <a:pt x="39501" y="9773"/>
                      <a:pt x="43623" y="9793"/>
                      <a:pt x="47746" y="9831"/>
                    </a:cubicBezTo>
                    <a:cubicBezTo>
                      <a:pt x="47788" y="10471"/>
                      <a:pt x="47800" y="11099"/>
                      <a:pt x="47797" y="11738"/>
                    </a:cubicBezTo>
                    <a:cubicBezTo>
                      <a:pt x="47679" y="11781"/>
                      <a:pt x="47678" y="11969"/>
                      <a:pt x="47819" y="11969"/>
                    </a:cubicBezTo>
                    <a:cubicBezTo>
                      <a:pt x="47821" y="11969"/>
                      <a:pt x="47823" y="11969"/>
                      <a:pt x="47825" y="11969"/>
                    </a:cubicBezTo>
                    <a:cubicBezTo>
                      <a:pt x="49886" y="11918"/>
                      <a:pt x="51937" y="11842"/>
                      <a:pt x="53994" y="11842"/>
                    </a:cubicBezTo>
                    <a:cubicBezTo>
                      <a:pt x="54555" y="11842"/>
                      <a:pt x="55116" y="11847"/>
                      <a:pt x="55678" y="11861"/>
                    </a:cubicBezTo>
                    <a:cubicBezTo>
                      <a:pt x="55680" y="11861"/>
                      <a:pt x="55681" y="11861"/>
                      <a:pt x="55683" y="11861"/>
                    </a:cubicBezTo>
                    <a:cubicBezTo>
                      <a:pt x="55774" y="11861"/>
                      <a:pt x="55824" y="11802"/>
                      <a:pt x="55835" y="11734"/>
                    </a:cubicBezTo>
                    <a:cubicBezTo>
                      <a:pt x="55838" y="11734"/>
                      <a:pt x="55841" y="11734"/>
                      <a:pt x="55843" y="11734"/>
                    </a:cubicBezTo>
                    <a:cubicBezTo>
                      <a:pt x="55928" y="11734"/>
                      <a:pt x="56009" y="11638"/>
                      <a:pt x="55957" y="11551"/>
                    </a:cubicBezTo>
                    <a:cubicBezTo>
                      <a:pt x="54991" y="9919"/>
                      <a:pt x="53941" y="8372"/>
                      <a:pt x="52567" y="7053"/>
                    </a:cubicBezTo>
                    <a:cubicBezTo>
                      <a:pt x="52547" y="7035"/>
                      <a:pt x="52528" y="7024"/>
                      <a:pt x="52507" y="7014"/>
                    </a:cubicBezTo>
                    <a:cubicBezTo>
                      <a:pt x="52526" y="7008"/>
                      <a:pt x="52545" y="6998"/>
                      <a:pt x="52561" y="6982"/>
                    </a:cubicBezTo>
                    <a:cubicBezTo>
                      <a:pt x="53981" y="5721"/>
                      <a:pt x="55148" y="4153"/>
                      <a:pt x="56110" y="2521"/>
                    </a:cubicBezTo>
                    <a:cubicBezTo>
                      <a:pt x="56174" y="2407"/>
                      <a:pt x="56132" y="2306"/>
                      <a:pt x="56056" y="2244"/>
                    </a:cubicBezTo>
                    <a:cubicBezTo>
                      <a:pt x="56063" y="2145"/>
                      <a:pt x="55991" y="2055"/>
                      <a:pt x="55899" y="2022"/>
                    </a:cubicBezTo>
                    <a:cubicBezTo>
                      <a:pt x="55598" y="1916"/>
                      <a:pt x="55241" y="1884"/>
                      <a:pt x="54868" y="1884"/>
                    </a:cubicBezTo>
                    <a:cubicBezTo>
                      <a:pt x="54310" y="1884"/>
                      <a:pt x="53720" y="1956"/>
                      <a:pt x="53242" y="1958"/>
                    </a:cubicBezTo>
                    <a:cubicBezTo>
                      <a:pt x="52173" y="1960"/>
                      <a:pt x="51106" y="1964"/>
                      <a:pt x="50042" y="2029"/>
                    </a:cubicBezTo>
                    <a:cubicBezTo>
                      <a:pt x="50024" y="1805"/>
                      <a:pt x="50007" y="1581"/>
                      <a:pt x="49988" y="1357"/>
                    </a:cubicBezTo>
                    <a:cubicBezTo>
                      <a:pt x="50018" y="1357"/>
                      <a:pt x="50046" y="1358"/>
                      <a:pt x="50074" y="1358"/>
                    </a:cubicBezTo>
                    <a:cubicBezTo>
                      <a:pt x="50088" y="1358"/>
                      <a:pt x="50102" y="1358"/>
                      <a:pt x="50116" y="1357"/>
                    </a:cubicBezTo>
                    <a:cubicBezTo>
                      <a:pt x="50145" y="1357"/>
                      <a:pt x="50145" y="1312"/>
                      <a:pt x="50116" y="1312"/>
                    </a:cubicBezTo>
                    <a:cubicBezTo>
                      <a:pt x="50101" y="1312"/>
                      <a:pt x="50087" y="1312"/>
                      <a:pt x="50072" y="1312"/>
                    </a:cubicBezTo>
                    <a:cubicBezTo>
                      <a:pt x="50044" y="1312"/>
                      <a:pt x="50016" y="1312"/>
                      <a:pt x="49986" y="1312"/>
                    </a:cubicBezTo>
                    <a:cubicBezTo>
                      <a:pt x="49961" y="1008"/>
                      <a:pt x="49938" y="701"/>
                      <a:pt x="49915" y="396"/>
                    </a:cubicBezTo>
                    <a:cubicBezTo>
                      <a:pt x="49905" y="271"/>
                      <a:pt x="49801" y="208"/>
                      <a:pt x="49702" y="208"/>
                    </a:cubicBezTo>
                    <a:cubicBezTo>
                      <a:pt x="49655" y="208"/>
                      <a:pt x="49609" y="222"/>
                      <a:pt x="49575" y="251"/>
                    </a:cubicBezTo>
                    <a:cubicBezTo>
                      <a:pt x="49559" y="244"/>
                      <a:pt x="49541" y="240"/>
                      <a:pt x="49519" y="240"/>
                    </a:cubicBezTo>
                    <a:cubicBezTo>
                      <a:pt x="44720" y="129"/>
                      <a:pt x="39913" y="123"/>
                      <a:pt x="35108" y="123"/>
                    </a:cubicBezTo>
                    <a:cubicBezTo>
                      <a:pt x="34544" y="123"/>
                      <a:pt x="33980" y="123"/>
                      <a:pt x="33415" y="123"/>
                    </a:cubicBezTo>
                    <a:cubicBezTo>
                      <a:pt x="31745" y="123"/>
                      <a:pt x="30075" y="123"/>
                      <a:pt x="28405" y="117"/>
                    </a:cubicBezTo>
                    <a:cubicBezTo>
                      <a:pt x="24898" y="105"/>
                      <a:pt x="21388" y="97"/>
                      <a:pt x="17879" y="83"/>
                    </a:cubicBezTo>
                    <a:cubicBezTo>
                      <a:pt x="15553" y="72"/>
                      <a:pt x="13212" y="0"/>
                      <a:pt x="10877" y="0"/>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 name="Google Shape;1597;p49"/>
              <p:cNvSpPr/>
              <p:nvPr/>
            </p:nvSpPr>
            <p:spPr>
              <a:xfrm>
                <a:off x="6567875" y="1666757"/>
                <a:ext cx="140325" cy="26375"/>
              </a:xfrm>
              <a:custGeom>
                <a:avLst/>
                <a:gdLst/>
                <a:ahLst/>
                <a:cxnLst/>
                <a:rect l="l" t="t" r="r" b="b"/>
                <a:pathLst>
                  <a:path w="5613" h="1055" extrusionOk="0">
                    <a:moveTo>
                      <a:pt x="5613" y="1"/>
                    </a:moveTo>
                    <a:cubicBezTo>
                      <a:pt x="5613" y="1"/>
                      <a:pt x="5612" y="1"/>
                      <a:pt x="5612" y="1"/>
                    </a:cubicBezTo>
                    <a:lnTo>
                      <a:pt x="5612" y="1"/>
                    </a:lnTo>
                    <a:cubicBezTo>
                      <a:pt x="5612" y="1"/>
                      <a:pt x="5613" y="1"/>
                      <a:pt x="5613" y="1"/>
                    </a:cubicBezTo>
                    <a:close/>
                    <a:moveTo>
                      <a:pt x="5612" y="1"/>
                    </a:moveTo>
                    <a:lnTo>
                      <a:pt x="5612" y="1"/>
                    </a:lnTo>
                    <a:cubicBezTo>
                      <a:pt x="5154" y="215"/>
                      <a:pt x="4623" y="266"/>
                      <a:pt x="4083" y="266"/>
                    </a:cubicBezTo>
                    <a:cubicBezTo>
                      <a:pt x="3627" y="266"/>
                      <a:pt x="3165" y="230"/>
                      <a:pt x="2734" y="225"/>
                    </a:cubicBezTo>
                    <a:cubicBezTo>
                      <a:pt x="1822" y="213"/>
                      <a:pt x="910" y="199"/>
                      <a:pt x="0" y="140"/>
                    </a:cubicBezTo>
                    <a:lnTo>
                      <a:pt x="0" y="140"/>
                    </a:lnTo>
                    <a:cubicBezTo>
                      <a:pt x="24" y="444"/>
                      <a:pt x="44" y="749"/>
                      <a:pt x="65" y="1054"/>
                    </a:cubicBezTo>
                    <a:cubicBezTo>
                      <a:pt x="1767" y="878"/>
                      <a:pt x="3507" y="862"/>
                      <a:pt x="5213" y="790"/>
                    </a:cubicBezTo>
                    <a:cubicBezTo>
                      <a:pt x="5334" y="617"/>
                      <a:pt x="5456" y="446"/>
                      <a:pt x="5571" y="269"/>
                    </a:cubicBezTo>
                    <a:cubicBezTo>
                      <a:pt x="5503" y="186"/>
                      <a:pt x="5493" y="57"/>
                      <a:pt x="5612" y="1"/>
                    </a:cubicBezTo>
                    <a:close/>
                  </a:path>
                </a:pathLst>
              </a:custGeom>
              <a:solidFill>
                <a:srgbClr val="FFE65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 name="Google Shape;1598;p49"/>
              <p:cNvSpPr/>
              <p:nvPr/>
            </p:nvSpPr>
            <p:spPr>
              <a:xfrm>
                <a:off x="6524725" y="1871332"/>
                <a:ext cx="182100" cy="33275"/>
              </a:xfrm>
              <a:custGeom>
                <a:avLst/>
                <a:gdLst/>
                <a:ahLst/>
                <a:cxnLst/>
                <a:rect l="l" t="t" r="r" b="b"/>
                <a:pathLst>
                  <a:path w="7284" h="1331" extrusionOk="0">
                    <a:moveTo>
                      <a:pt x="6430" y="1"/>
                    </a:moveTo>
                    <a:lnTo>
                      <a:pt x="6418" y="9"/>
                    </a:lnTo>
                    <a:cubicBezTo>
                      <a:pt x="6464" y="61"/>
                      <a:pt x="6438" y="160"/>
                      <a:pt x="6351" y="171"/>
                    </a:cubicBezTo>
                    <a:cubicBezTo>
                      <a:pt x="4564" y="395"/>
                      <a:pt x="2724" y="474"/>
                      <a:pt x="923" y="534"/>
                    </a:cubicBezTo>
                    <a:cubicBezTo>
                      <a:pt x="921" y="534"/>
                      <a:pt x="920" y="534"/>
                      <a:pt x="918" y="534"/>
                    </a:cubicBezTo>
                    <a:cubicBezTo>
                      <a:pt x="875" y="534"/>
                      <a:pt x="853" y="507"/>
                      <a:pt x="847" y="476"/>
                    </a:cubicBezTo>
                    <a:cubicBezTo>
                      <a:pt x="571" y="772"/>
                      <a:pt x="290" y="1058"/>
                      <a:pt x="1" y="1331"/>
                    </a:cubicBezTo>
                    <a:cubicBezTo>
                      <a:pt x="1475" y="1174"/>
                      <a:pt x="2965" y="1113"/>
                      <a:pt x="4453" y="1113"/>
                    </a:cubicBezTo>
                    <a:cubicBezTo>
                      <a:pt x="5399" y="1113"/>
                      <a:pt x="6344" y="1138"/>
                      <a:pt x="7283" y="1178"/>
                    </a:cubicBezTo>
                    <a:cubicBezTo>
                      <a:pt x="6971" y="804"/>
                      <a:pt x="6702" y="402"/>
                      <a:pt x="6430" y="1"/>
                    </a:cubicBezTo>
                    <a:close/>
                  </a:path>
                </a:pathLst>
              </a:custGeom>
              <a:solidFill>
                <a:srgbClr val="FFE65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 name="Google Shape;1599;p49"/>
              <p:cNvSpPr/>
              <p:nvPr/>
            </p:nvSpPr>
            <p:spPr>
              <a:xfrm>
                <a:off x="6548525" y="1691007"/>
                <a:ext cx="146650" cy="189400"/>
              </a:xfrm>
              <a:custGeom>
                <a:avLst/>
                <a:gdLst/>
                <a:ahLst/>
                <a:cxnLst/>
                <a:rect l="l" t="t" r="r" b="b"/>
                <a:pathLst>
                  <a:path w="5866" h="7576" extrusionOk="0">
                    <a:moveTo>
                      <a:pt x="5866" y="1"/>
                    </a:moveTo>
                    <a:lnTo>
                      <a:pt x="5866" y="1"/>
                    </a:lnTo>
                    <a:cubicBezTo>
                      <a:pt x="4510" y="129"/>
                      <a:pt x="3121" y="250"/>
                      <a:pt x="1751" y="250"/>
                    </a:cubicBezTo>
                    <a:cubicBezTo>
                      <a:pt x="1450" y="250"/>
                      <a:pt x="1149" y="244"/>
                      <a:pt x="850" y="231"/>
                    </a:cubicBezTo>
                    <a:lnTo>
                      <a:pt x="850" y="231"/>
                    </a:lnTo>
                    <a:cubicBezTo>
                      <a:pt x="989" y="2268"/>
                      <a:pt x="1074" y="4316"/>
                      <a:pt x="943" y="6334"/>
                    </a:cubicBezTo>
                    <a:cubicBezTo>
                      <a:pt x="959" y="6369"/>
                      <a:pt x="959" y="6410"/>
                      <a:pt x="927" y="6454"/>
                    </a:cubicBezTo>
                    <a:cubicBezTo>
                      <a:pt x="643" y="6837"/>
                      <a:pt x="329" y="7214"/>
                      <a:pt x="1" y="7576"/>
                    </a:cubicBezTo>
                    <a:cubicBezTo>
                      <a:pt x="1780" y="7391"/>
                      <a:pt x="3607" y="7218"/>
                      <a:pt x="5399" y="7198"/>
                    </a:cubicBezTo>
                    <a:cubicBezTo>
                      <a:pt x="5429" y="7198"/>
                      <a:pt x="5452" y="7206"/>
                      <a:pt x="5466" y="7222"/>
                    </a:cubicBezTo>
                    <a:lnTo>
                      <a:pt x="5478" y="7214"/>
                    </a:lnTo>
                    <a:cubicBezTo>
                      <a:pt x="5335" y="7003"/>
                      <a:pt x="5189" y="6796"/>
                      <a:pt x="5039" y="6590"/>
                    </a:cubicBezTo>
                    <a:cubicBezTo>
                      <a:pt x="4415" y="5741"/>
                      <a:pt x="3727" y="4962"/>
                      <a:pt x="3009" y="4192"/>
                    </a:cubicBezTo>
                    <a:cubicBezTo>
                      <a:pt x="2898" y="4071"/>
                      <a:pt x="2979" y="3916"/>
                      <a:pt x="3099" y="3880"/>
                    </a:cubicBezTo>
                    <a:cubicBezTo>
                      <a:pt x="3019" y="3838"/>
                      <a:pt x="2975" y="3725"/>
                      <a:pt x="3053" y="3633"/>
                    </a:cubicBezTo>
                    <a:cubicBezTo>
                      <a:pt x="4039" y="2448"/>
                      <a:pt x="4993" y="1261"/>
                      <a:pt x="5866" y="1"/>
                    </a:cubicBezTo>
                    <a:close/>
                  </a:path>
                </a:pathLst>
              </a:custGeom>
              <a:solidFill>
                <a:srgbClr val="FFE65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 name="Google Shape;1600;p49"/>
              <p:cNvSpPr/>
              <p:nvPr/>
            </p:nvSpPr>
            <p:spPr>
              <a:xfrm>
                <a:off x="5507625" y="1823532"/>
                <a:ext cx="1058875" cy="33375"/>
              </a:xfrm>
              <a:custGeom>
                <a:avLst/>
                <a:gdLst/>
                <a:ahLst/>
                <a:cxnLst/>
                <a:rect l="l" t="t" r="r" b="b"/>
                <a:pathLst>
                  <a:path w="42355" h="1335" extrusionOk="0">
                    <a:moveTo>
                      <a:pt x="42291" y="1"/>
                    </a:moveTo>
                    <a:lnTo>
                      <a:pt x="42147" y="10"/>
                    </a:lnTo>
                    <a:cubicBezTo>
                      <a:pt x="42147" y="68"/>
                      <a:pt x="42110" y="126"/>
                      <a:pt x="42036" y="126"/>
                    </a:cubicBezTo>
                    <a:cubicBezTo>
                      <a:pt x="35056" y="209"/>
                      <a:pt x="28072" y="243"/>
                      <a:pt x="21089" y="251"/>
                    </a:cubicBezTo>
                    <a:cubicBezTo>
                      <a:pt x="17638" y="255"/>
                      <a:pt x="14186" y="294"/>
                      <a:pt x="10735" y="329"/>
                    </a:cubicBezTo>
                    <a:cubicBezTo>
                      <a:pt x="8265" y="351"/>
                      <a:pt x="5779" y="438"/>
                      <a:pt x="3301" y="438"/>
                    </a:cubicBezTo>
                    <a:cubicBezTo>
                      <a:pt x="2253" y="438"/>
                      <a:pt x="1206" y="422"/>
                      <a:pt x="162" y="380"/>
                    </a:cubicBezTo>
                    <a:cubicBezTo>
                      <a:pt x="116" y="702"/>
                      <a:pt x="64" y="1021"/>
                      <a:pt x="0" y="1335"/>
                    </a:cubicBezTo>
                    <a:cubicBezTo>
                      <a:pt x="4216" y="1126"/>
                      <a:pt x="8442" y="1092"/>
                      <a:pt x="12667" y="1092"/>
                    </a:cubicBezTo>
                    <a:cubicBezTo>
                      <a:pt x="14637" y="1092"/>
                      <a:pt x="16608" y="1099"/>
                      <a:pt x="18576" y="1099"/>
                    </a:cubicBezTo>
                    <a:cubicBezTo>
                      <a:pt x="19323" y="1099"/>
                      <a:pt x="20070" y="1098"/>
                      <a:pt x="20817" y="1096"/>
                    </a:cubicBezTo>
                    <a:cubicBezTo>
                      <a:pt x="22426" y="1089"/>
                      <a:pt x="24036" y="1086"/>
                      <a:pt x="25645" y="1086"/>
                    </a:cubicBezTo>
                    <a:cubicBezTo>
                      <a:pt x="30473" y="1086"/>
                      <a:pt x="35301" y="1114"/>
                      <a:pt x="40127" y="1162"/>
                    </a:cubicBezTo>
                    <a:cubicBezTo>
                      <a:pt x="40165" y="1121"/>
                      <a:pt x="40223" y="1099"/>
                      <a:pt x="40280" y="1099"/>
                    </a:cubicBezTo>
                    <a:cubicBezTo>
                      <a:pt x="40335" y="1099"/>
                      <a:pt x="40389" y="1120"/>
                      <a:pt x="40422" y="1164"/>
                    </a:cubicBezTo>
                    <a:cubicBezTo>
                      <a:pt x="40836" y="1169"/>
                      <a:pt x="41251" y="1171"/>
                      <a:pt x="41667" y="1176"/>
                    </a:cubicBezTo>
                    <a:cubicBezTo>
                      <a:pt x="41678" y="1122"/>
                      <a:pt x="41718" y="1074"/>
                      <a:pt x="41792" y="1072"/>
                    </a:cubicBezTo>
                    <a:cubicBezTo>
                      <a:pt x="41911" y="1068"/>
                      <a:pt x="42032" y="1062"/>
                      <a:pt x="42152" y="1060"/>
                    </a:cubicBezTo>
                    <a:lnTo>
                      <a:pt x="42235" y="1060"/>
                    </a:lnTo>
                    <a:cubicBezTo>
                      <a:pt x="42267" y="1033"/>
                      <a:pt x="42302" y="1003"/>
                      <a:pt x="42336" y="975"/>
                    </a:cubicBezTo>
                    <a:cubicBezTo>
                      <a:pt x="42341" y="971"/>
                      <a:pt x="42350" y="971"/>
                      <a:pt x="42355" y="966"/>
                    </a:cubicBezTo>
                    <a:cubicBezTo>
                      <a:pt x="42329" y="645"/>
                      <a:pt x="42309" y="322"/>
                      <a:pt x="42291" y="1"/>
                    </a:cubicBezTo>
                    <a:close/>
                  </a:path>
                </a:pathLst>
              </a:custGeom>
              <a:solidFill>
                <a:srgbClr val="FFE65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 name="Google Shape;1601;p49"/>
              <p:cNvSpPr/>
              <p:nvPr/>
            </p:nvSpPr>
            <p:spPr>
              <a:xfrm>
                <a:off x="5510900" y="1646382"/>
                <a:ext cx="1054000" cy="182950"/>
              </a:xfrm>
              <a:custGeom>
                <a:avLst/>
                <a:gdLst/>
                <a:ahLst/>
                <a:cxnLst/>
                <a:rect l="l" t="t" r="r" b="b"/>
                <a:pathLst>
                  <a:path w="42160" h="7318" extrusionOk="0">
                    <a:moveTo>
                      <a:pt x="41226" y="1"/>
                    </a:moveTo>
                    <a:lnTo>
                      <a:pt x="41044" y="201"/>
                    </a:lnTo>
                    <a:cubicBezTo>
                      <a:pt x="41106" y="201"/>
                      <a:pt x="41106" y="299"/>
                      <a:pt x="41044" y="299"/>
                    </a:cubicBezTo>
                    <a:cubicBezTo>
                      <a:pt x="39805" y="298"/>
                      <a:pt x="38566" y="298"/>
                      <a:pt x="37326" y="298"/>
                    </a:cubicBezTo>
                    <a:cubicBezTo>
                      <a:pt x="35540" y="298"/>
                      <a:pt x="33754" y="298"/>
                      <a:pt x="31968" y="298"/>
                    </a:cubicBezTo>
                    <a:cubicBezTo>
                      <a:pt x="21311" y="298"/>
                      <a:pt x="10646" y="279"/>
                      <a:pt x="1" y="14"/>
                    </a:cubicBezTo>
                    <a:lnTo>
                      <a:pt x="1" y="14"/>
                    </a:lnTo>
                    <a:cubicBezTo>
                      <a:pt x="241" y="2400"/>
                      <a:pt x="373" y="4939"/>
                      <a:pt x="54" y="7317"/>
                    </a:cubicBezTo>
                    <a:cubicBezTo>
                      <a:pt x="1748" y="7226"/>
                      <a:pt x="3450" y="7204"/>
                      <a:pt x="5153" y="7204"/>
                    </a:cubicBezTo>
                    <a:cubicBezTo>
                      <a:pt x="6697" y="7204"/>
                      <a:pt x="8242" y="7222"/>
                      <a:pt x="9782" y="7222"/>
                    </a:cubicBezTo>
                    <a:cubicBezTo>
                      <a:pt x="10056" y="7222"/>
                      <a:pt x="10330" y="7221"/>
                      <a:pt x="10604" y="7220"/>
                    </a:cubicBezTo>
                    <a:cubicBezTo>
                      <a:pt x="14055" y="7207"/>
                      <a:pt x="17507" y="7198"/>
                      <a:pt x="20958" y="7154"/>
                    </a:cubicBezTo>
                    <a:cubicBezTo>
                      <a:pt x="27941" y="7061"/>
                      <a:pt x="34923" y="6997"/>
                      <a:pt x="41905" y="6981"/>
                    </a:cubicBezTo>
                    <a:cubicBezTo>
                      <a:pt x="41979" y="6981"/>
                      <a:pt x="42016" y="7038"/>
                      <a:pt x="42016" y="7096"/>
                    </a:cubicBezTo>
                    <a:lnTo>
                      <a:pt x="42160" y="7087"/>
                    </a:lnTo>
                    <a:cubicBezTo>
                      <a:pt x="42016" y="4732"/>
                      <a:pt x="41993" y="2367"/>
                      <a:pt x="41826" y="12"/>
                    </a:cubicBezTo>
                    <a:cubicBezTo>
                      <a:pt x="41621" y="8"/>
                      <a:pt x="41458" y="3"/>
                      <a:pt x="41226" y="1"/>
                    </a:cubicBezTo>
                    <a:close/>
                  </a:path>
                </a:pathLst>
              </a:custGeom>
              <a:solidFill>
                <a:srgbClr val="FFE65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 name="Google Shape;1602;p49"/>
              <p:cNvSpPr/>
              <p:nvPr/>
            </p:nvSpPr>
            <p:spPr>
              <a:xfrm>
                <a:off x="5507625" y="1619307"/>
                <a:ext cx="1048900" cy="32125"/>
              </a:xfrm>
              <a:custGeom>
                <a:avLst/>
                <a:gdLst/>
                <a:ahLst/>
                <a:cxnLst/>
                <a:rect l="l" t="t" r="r" b="b"/>
                <a:pathLst>
                  <a:path w="41956" h="1285" extrusionOk="0">
                    <a:moveTo>
                      <a:pt x="0" y="0"/>
                    </a:moveTo>
                    <a:lnTo>
                      <a:pt x="0" y="0"/>
                    </a:lnTo>
                    <a:cubicBezTo>
                      <a:pt x="9" y="20"/>
                      <a:pt x="16" y="36"/>
                      <a:pt x="19" y="58"/>
                    </a:cubicBezTo>
                    <a:cubicBezTo>
                      <a:pt x="53" y="361"/>
                      <a:pt x="88" y="666"/>
                      <a:pt x="118" y="973"/>
                    </a:cubicBezTo>
                    <a:cubicBezTo>
                      <a:pt x="2830" y="944"/>
                      <a:pt x="5543" y="932"/>
                      <a:pt x="8257" y="932"/>
                    </a:cubicBezTo>
                    <a:cubicBezTo>
                      <a:pt x="19229" y="932"/>
                      <a:pt x="30211" y="1133"/>
                      <a:pt x="41175" y="1284"/>
                    </a:cubicBezTo>
                    <a:lnTo>
                      <a:pt x="41357" y="1084"/>
                    </a:lnTo>
                    <a:lnTo>
                      <a:pt x="41357" y="1063"/>
                    </a:lnTo>
                    <a:cubicBezTo>
                      <a:pt x="41589" y="1060"/>
                      <a:pt x="41750" y="1056"/>
                      <a:pt x="41955" y="1052"/>
                    </a:cubicBezTo>
                    <a:cubicBezTo>
                      <a:pt x="41937" y="788"/>
                      <a:pt x="41900" y="527"/>
                      <a:pt x="41877" y="264"/>
                    </a:cubicBezTo>
                    <a:cubicBezTo>
                      <a:pt x="41872" y="264"/>
                      <a:pt x="41870" y="266"/>
                      <a:pt x="41867" y="266"/>
                    </a:cubicBezTo>
                    <a:cubicBezTo>
                      <a:pt x="40259" y="286"/>
                      <a:pt x="38650" y="294"/>
                      <a:pt x="37041" y="294"/>
                    </a:cubicBezTo>
                    <a:cubicBezTo>
                      <a:pt x="31612" y="294"/>
                      <a:pt x="26179" y="204"/>
                      <a:pt x="20753" y="165"/>
                    </a:cubicBezTo>
                    <a:cubicBezTo>
                      <a:pt x="17246" y="137"/>
                      <a:pt x="13736" y="109"/>
                      <a:pt x="10226" y="86"/>
                    </a:cubicBezTo>
                    <a:cubicBezTo>
                      <a:pt x="9913" y="84"/>
                      <a:pt x="9600" y="83"/>
                      <a:pt x="9287" y="83"/>
                    </a:cubicBezTo>
                    <a:cubicBezTo>
                      <a:pt x="7780" y="83"/>
                      <a:pt x="6267" y="101"/>
                      <a:pt x="4755" y="101"/>
                    </a:cubicBezTo>
                    <a:cubicBezTo>
                      <a:pt x="3167" y="101"/>
                      <a:pt x="1580" y="81"/>
                      <a:pt x="0" y="0"/>
                    </a:cubicBezTo>
                    <a:close/>
                  </a:path>
                </a:pathLst>
              </a:custGeom>
              <a:solidFill>
                <a:srgbClr val="FFE65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 name="Google Shape;1603;p49"/>
              <p:cNvSpPr/>
              <p:nvPr/>
            </p:nvSpPr>
            <p:spPr>
              <a:xfrm>
                <a:off x="6519550" y="1858532"/>
                <a:ext cx="34225" cy="33950"/>
              </a:xfrm>
              <a:custGeom>
                <a:avLst/>
                <a:gdLst/>
                <a:ahLst/>
                <a:cxnLst/>
                <a:rect l="l" t="t" r="r" b="b"/>
                <a:pathLst>
                  <a:path w="1369" h="1358" extrusionOk="0">
                    <a:moveTo>
                      <a:pt x="1368" y="0"/>
                    </a:moveTo>
                    <a:lnTo>
                      <a:pt x="1368" y="0"/>
                    </a:lnTo>
                    <a:cubicBezTo>
                      <a:pt x="1353" y="6"/>
                      <a:pt x="1338" y="14"/>
                      <a:pt x="1320" y="14"/>
                    </a:cubicBezTo>
                    <a:cubicBezTo>
                      <a:pt x="1319" y="14"/>
                      <a:pt x="1317" y="14"/>
                      <a:pt x="1315" y="14"/>
                    </a:cubicBezTo>
                    <a:cubicBezTo>
                      <a:pt x="876" y="10"/>
                      <a:pt x="438" y="6"/>
                      <a:pt x="1" y="2"/>
                    </a:cubicBezTo>
                    <a:lnTo>
                      <a:pt x="1" y="2"/>
                    </a:lnTo>
                    <a:cubicBezTo>
                      <a:pt x="68" y="448"/>
                      <a:pt x="82" y="905"/>
                      <a:pt x="42" y="1358"/>
                    </a:cubicBezTo>
                    <a:cubicBezTo>
                      <a:pt x="456" y="887"/>
                      <a:pt x="901" y="422"/>
                      <a:pt x="1368" y="0"/>
                    </a:cubicBezTo>
                    <a:close/>
                  </a:path>
                </a:pathLst>
              </a:custGeom>
              <a:solidFill>
                <a:srgbClr val="FFE65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3" name="Google Shape;1604;p49"/>
              <p:cNvSpPr/>
              <p:nvPr/>
            </p:nvSpPr>
            <p:spPr>
              <a:xfrm>
                <a:off x="5512050" y="1864282"/>
                <a:ext cx="55700" cy="37325"/>
              </a:xfrm>
              <a:custGeom>
                <a:avLst/>
                <a:gdLst/>
                <a:ahLst/>
                <a:cxnLst/>
                <a:rect l="l" t="t" r="r" b="b"/>
                <a:pathLst>
                  <a:path w="2228" h="1493" extrusionOk="0">
                    <a:moveTo>
                      <a:pt x="1" y="1"/>
                    </a:moveTo>
                    <a:cubicBezTo>
                      <a:pt x="744" y="498"/>
                      <a:pt x="1478" y="1005"/>
                      <a:pt x="2227" y="1492"/>
                    </a:cubicBezTo>
                    <a:cubicBezTo>
                      <a:pt x="2169" y="1001"/>
                      <a:pt x="2153" y="502"/>
                      <a:pt x="2194" y="8"/>
                    </a:cubicBezTo>
                    <a:cubicBezTo>
                      <a:pt x="1462" y="8"/>
                      <a:pt x="733" y="8"/>
                      <a:pt x="1" y="1"/>
                    </a:cubicBezTo>
                    <a:close/>
                  </a:path>
                </a:pathLst>
              </a:custGeom>
              <a:solidFill>
                <a:srgbClr val="FFE65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4" name="Google Shape;1605;p49"/>
              <p:cNvSpPr/>
              <p:nvPr/>
            </p:nvSpPr>
            <p:spPr>
              <a:xfrm>
                <a:off x="5327575" y="1884107"/>
                <a:ext cx="226950" cy="22350"/>
              </a:xfrm>
              <a:custGeom>
                <a:avLst/>
                <a:gdLst/>
                <a:ahLst/>
                <a:cxnLst/>
                <a:rect l="l" t="t" r="r" b="b"/>
                <a:pathLst>
                  <a:path w="9078" h="894" extrusionOk="0">
                    <a:moveTo>
                      <a:pt x="3975" y="0"/>
                    </a:moveTo>
                    <a:cubicBezTo>
                      <a:pt x="2943" y="0"/>
                      <a:pt x="1909" y="23"/>
                      <a:pt x="864" y="83"/>
                    </a:cubicBezTo>
                    <a:cubicBezTo>
                      <a:pt x="578" y="355"/>
                      <a:pt x="290" y="625"/>
                      <a:pt x="0" y="894"/>
                    </a:cubicBezTo>
                    <a:cubicBezTo>
                      <a:pt x="3021" y="759"/>
                      <a:pt x="6052" y="785"/>
                      <a:pt x="9077" y="766"/>
                    </a:cubicBezTo>
                    <a:cubicBezTo>
                      <a:pt x="8714" y="552"/>
                      <a:pt x="8361" y="325"/>
                      <a:pt x="8020" y="83"/>
                    </a:cubicBezTo>
                    <a:cubicBezTo>
                      <a:pt x="6661" y="39"/>
                      <a:pt x="5320" y="0"/>
                      <a:pt x="3975" y="0"/>
                    </a:cubicBezTo>
                    <a:close/>
                  </a:path>
                </a:pathLst>
              </a:custGeom>
              <a:solidFill>
                <a:srgbClr val="FFE65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5" name="Google Shape;1606;p49"/>
              <p:cNvSpPr/>
              <p:nvPr/>
            </p:nvSpPr>
            <p:spPr>
              <a:xfrm>
                <a:off x="5343100" y="1671632"/>
                <a:ext cx="175725" cy="208775"/>
              </a:xfrm>
              <a:custGeom>
                <a:avLst/>
                <a:gdLst/>
                <a:ahLst/>
                <a:cxnLst/>
                <a:rect l="l" t="t" r="r" b="b"/>
                <a:pathLst>
                  <a:path w="7029" h="8351" extrusionOk="0">
                    <a:moveTo>
                      <a:pt x="6327" y="0"/>
                    </a:moveTo>
                    <a:lnTo>
                      <a:pt x="6276" y="4"/>
                    </a:lnTo>
                    <a:cubicBezTo>
                      <a:pt x="6276" y="80"/>
                      <a:pt x="6226" y="157"/>
                      <a:pt x="6119" y="161"/>
                    </a:cubicBezTo>
                    <a:cubicBezTo>
                      <a:pt x="5580" y="190"/>
                      <a:pt x="5034" y="202"/>
                      <a:pt x="4486" y="202"/>
                    </a:cubicBezTo>
                    <a:cubicBezTo>
                      <a:pt x="2990" y="202"/>
                      <a:pt x="1472" y="112"/>
                      <a:pt x="1" y="14"/>
                    </a:cubicBezTo>
                    <a:lnTo>
                      <a:pt x="1" y="14"/>
                    </a:lnTo>
                    <a:cubicBezTo>
                      <a:pt x="985" y="1768"/>
                      <a:pt x="2224" y="3343"/>
                      <a:pt x="3510" y="4885"/>
                    </a:cubicBezTo>
                    <a:cubicBezTo>
                      <a:pt x="3559" y="4945"/>
                      <a:pt x="3561" y="5013"/>
                      <a:pt x="3538" y="5066"/>
                    </a:cubicBezTo>
                    <a:cubicBezTo>
                      <a:pt x="3580" y="5132"/>
                      <a:pt x="3586" y="5220"/>
                      <a:pt x="3514" y="5295"/>
                    </a:cubicBezTo>
                    <a:cubicBezTo>
                      <a:pt x="2540" y="6333"/>
                      <a:pt x="1522" y="7359"/>
                      <a:pt x="486" y="8351"/>
                    </a:cubicBezTo>
                    <a:cubicBezTo>
                      <a:pt x="1655" y="8211"/>
                      <a:pt x="2863" y="8130"/>
                      <a:pt x="4068" y="8130"/>
                    </a:cubicBezTo>
                    <a:cubicBezTo>
                      <a:pt x="5064" y="8130"/>
                      <a:pt x="6059" y="8185"/>
                      <a:pt x="7029" y="8307"/>
                    </a:cubicBezTo>
                    <a:cubicBezTo>
                      <a:pt x="6796" y="8130"/>
                      <a:pt x="6565" y="7945"/>
                      <a:pt x="6343" y="7746"/>
                    </a:cubicBezTo>
                    <a:cubicBezTo>
                      <a:pt x="6307" y="7716"/>
                      <a:pt x="6299" y="7675"/>
                      <a:pt x="6306" y="7635"/>
                    </a:cubicBezTo>
                    <a:cubicBezTo>
                      <a:pt x="6278" y="7585"/>
                      <a:pt x="6283" y="7516"/>
                      <a:pt x="6323" y="7470"/>
                    </a:cubicBezTo>
                    <a:cubicBezTo>
                      <a:pt x="6318" y="7458"/>
                      <a:pt x="6313" y="7444"/>
                      <a:pt x="6313" y="7430"/>
                    </a:cubicBezTo>
                    <a:cubicBezTo>
                      <a:pt x="6276" y="5855"/>
                      <a:pt x="6443" y="4275"/>
                      <a:pt x="6431" y="2696"/>
                    </a:cubicBezTo>
                    <a:cubicBezTo>
                      <a:pt x="6429" y="2156"/>
                      <a:pt x="6410" y="1616"/>
                      <a:pt x="6387" y="1078"/>
                    </a:cubicBezTo>
                    <a:cubicBezTo>
                      <a:pt x="4550" y="969"/>
                      <a:pt x="2697" y="897"/>
                      <a:pt x="871" y="662"/>
                    </a:cubicBezTo>
                    <a:cubicBezTo>
                      <a:pt x="808" y="655"/>
                      <a:pt x="804" y="563"/>
                      <a:pt x="871" y="563"/>
                    </a:cubicBezTo>
                    <a:cubicBezTo>
                      <a:pt x="883" y="563"/>
                      <a:pt x="895" y="563"/>
                      <a:pt x="908" y="563"/>
                    </a:cubicBezTo>
                    <a:cubicBezTo>
                      <a:pt x="2729" y="563"/>
                      <a:pt x="4556" y="723"/>
                      <a:pt x="6375" y="849"/>
                    </a:cubicBezTo>
                    <a:cubicBezTo>
                      <a:pt x="6361" y="565"/>
                      <a:pt x="6345" y="283"/>
                      <a:pt x="6327" y="0"/>
                    </a:cubicBezTo>
                    <a:close/>
                  </a:path>
                </a:pathLst>
              </a:custGeom>
              <a:solidFill>
                <a:srgbClr val="FFE65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16" name="Rectangle 15"/>
            <p:cNvSpPr/>
            <p:nvPr/>
          </p:nvSpPr>
          <p:spPr>
            <a:xfrm>
              <a:off x="3834911" y="3208362"/>
              <a:ext cx="1564852" cy="369332"/>
            </a:xfrm>
            <a:prstGeom prst="rect">
              <a:avLst/>
            </a:prstGeom>
          </p:spPr>
          <p:txBody>
            <a:bodyPr wrap="none">
              <a:spAutoFit/>
            </a:bodyPr>
            <a:lstStyle/>
            <a:p>
              <a:pPr algn="ctr"/>
              <a:r>
                <a:rPr lang="en-US" sz="1800" dirty="0">
                  <a:latin typeface="UTM Flamenco" panose="02040603050506020204" pitchFamily="18" charset="0"/>
                </a:rPr>
                <a:t>SGK trang 118</a:t>
              </a:r>
              <a:endParaRPr lang="vi-VN" sz="1800" dirty="0"/>
            </a:p>
          </p:txBody>
        </p:sp>
      </p:grpSp>
      <p:sp>
        <p:nvSpPr>
          <p:cNvPr id="17" name="Google Shape;135;p25"/>
          <p:cNvSpPr txBox="1">
            <a:spLocks/>
          </p:cNvSpPr>
          <p:nvPr/>
        </p:nvSpPr>
        <p:spPr>
          <a:xfrm>
            <a:off x="1636569" y="1414699"/>
            <a:ext cx="5870862" cy="975171"/>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L="457200" marR="0" lvl="0" indent="-355600" algn="ctr" rtl="0">
              <a:lnSpc>
                <a:spcPct val="115000"/>
              </a:lnSpc>
              <a:spcBef>
                <a:spcPts val="0"/>
              </a:spcBef>
              <a:spcAft>
                <a:spcPts val="0"/>
              </a:spcAft>
              <a:buClr>
                <a:schemeClr val="dk2"/>
              </a:buClr>
              <a:buSzPts val="2000"/>
              <a:buFont typeface="Bellota Text"/>
              <a:buNone/>
              <a:defRPr sz="2000" b="0" i="0" u="none" strike="noStrike" cap="none">
                <a:solidFill>
                  <a:schemeClr val="dk2"/>
                </a:solidFill>
                <a:latin typeface="Bellota Text"/>
                <a:ea typeface="Bellota Text"/>
                <a:cs typeface="Bellota Text"/>
                <a:sym typeface="Bellota Text"/>
              </a:defRPr>
            </a:lvl1pPr>
            <a:lvl2pPr marL="914400" marR="0" lvl="1" indent="-355600" algn="ctr" rtl="0">
              <a:lnSpc>
                <a:spcPct val="115000"/>
              </a:lnSpc>
              <a:spcBef>
                <a:spcPts val="0"/>
              </a:spcBef>
              <a:spcAft>
                <a:spcPts val="0"/>
              </a:spcAft>
              <a:buClr>
                <a:schemeClr val="dk2"/>
              </a:buClr>
              <a:buSzPts val="3000"/>
              <a:buFont typeface="Bellota Text"/>
              <a:buNone/>
              <a:defRPr sz="3000" b="0" i="0" u="none" strike="noStrike" cap="none">
                <a:solidFill>
                  <a:schemeClr val="dk2"/>
                </a:solidFill>
                <a:latin typeface="Bellota Text"/>
                <a:ea typeface="Bellota Text"/>
                <a:cs typeface="Bellota Text"/>
                <a:sym typeface="Bellota Text"/>
              </a:defRPr>
            </a:lvl2pPr>
            <a:lvl3pPr marL="1371600" marR="0" lvl="2" indent="-355600" algn="ctr" rtl="0">
              <a:lnSpc>
                <a:spcPct val="115000"/>
              </a:lnSpc>
              <a:spcBef>
                <a:spcPts val="0"/>
              </a:spcBef>
              <a:spcAft>
                <a:spcPts val="0"/>
              </a:spcAft>
              <a:buClr>
                <a:schemeClr val="dk2"/>
              </a:buClr>
              <a:buSzPts val="3000"/>
              <a:buFont typeface="Bellota Text"/>
              <a:buNone/>
              <a:defRPr sz="3000" b="0" i="0" u="none" strike="noStrike" cap="none">
                <a:solidFill>
                  <a:schemeClr val="dk2"/>
                </a:solidFill>
                <a:latin typeface="Bellota Text"/>
                <a:ea typeface="Bellota Text"/>
                <a:cs typeface="Bellota Text"/>
                <a:sym typeface="Bellota Text"/>
              </a:defRPr>
            </a:lvl3pPr>
            <a:lvl4pPr marL="1828800" marR="0" lvl="3" indent="-355600" algn="ctr" rtl="0">
              <a:lnSpc>
                <a:spcPct val="115000"/>
              </a:lnSpc>
              <a:spcBef>
                <a:spcPts val="0"/>
              </a:spcBef>
              <a:spcAft>
                <a:spcPts val="0"/>
              </a:spcAft>
              <a:buClr>
                <a:schemeClr val="dk2"/>
              </a:buClr>
              <a:buSzPts val="3000"/>
              <a:buFont typeface="Bellota Text"/>
              <a:buNone/>
              <a:defRPr sz="3000" b="0" i="0" u="none" strike="noStrike" cap="none">
                <a:solidFill>
                  <a:schemeClr val="dk2"/>
                </a:solidFill>
                <a:latin typeface="Bellota Text"/>
                <a:ea typeface="Bellota Text"/>
                <a:cs typeface="Bellota Text"/>
                <a:sym typeface="Bellota Text"/>
              </a:defRPr>
            </a:lvl4pPr>
            <a:lvl5pPr marL="2286000" marR="0" lvl="4" indent="-355600" algn="ctr" rtl="0">
              <a:lnSpc>
                <a:spcPct val="115000"/>
              </a:lnSpc>
              <a:spcBef>
                <a:spcPts val="0"/>
              </a:spcBef>
              <a:spcAft>
                <a:spcPts val="0"/>
              </a:spcAft>
              <a:buClr>
                <a:schemeClr val="dk2"/>
              </a:buClr>
              <a:buSzPts val="3000"/>
              <a:buFont typeface="Bellota Text"/>
              <a:buNone/>
              <a:defRPr sz="3000" b="0" i="0" u="none" strike="noStrike" cap="none">
                <a:solidFill>
                  <a:schemeClr val="dk2"/>
                </a:solidFill>
                <a:latin typeface="Bellota Text"/>
                <a:ea typeface="Bellota Text"/>
                <a:cs typeface="Bellota Text"/>
                <a:sym typeface="Bellota Text"/>
              </a:defRPr>
            </a:lvl5pPr>
            <a:lvl6pPr marL="2743200" marR="0" lvl="5" indent="-355600" algn="ctr" rtl="0">
              <a:lnSpc>
                <a:spcPct val="115000"/>
              </a:lnSpc>
              <a:spcBef>
                <a:spcPts val="0"/>
              </a:spcBef>
              <a:spcAft>
                <a:spcPts val="0"/>
              </a:spcAft>
              <a:buClr>
                <a:schemeClr val="dk2"/>
              </a:buClr>
              <a:buSzPts val="3000"/>
              <a:buFont typeface="Bellota Text"/>
              <a:buNone/>
              <a:defRPr sz="3000" b="0" i="0" u="none" strike="noStrike" cap="none">
                <a:solidFill>
                  <a:schemeClr val="dk2"/>
                </a:solidFill>
                <a:latin typeface="Bellota Text"/>
                <a:ea typeface="Bellota Text"/>
                <a:cs typeface="Bellota Text"/>
                <a:sym typeface="Bellota Text"/>
              </a:defRPr>
            </a:lvl6pPr>
            <a:lvl7pPr marL="3200400" marR="0" lvl="6" indent="-355600" algn="ctr" rtl="0">
              <a:lnSpc>
                <a:spcPct val="115000"/>
              </a:lnSpc>
              <a:spcBef>
                <a:spcPts val="0"/>
              </a:spcBef>
              <a:spcAft>
                <a:spcPts val="0"/>
              </a:spcAft>
              <a:buClr>
                <a:schemeClr val="dk2"/>
              </a:buClr>
              <a:buSzPts val="3000"/>
              <a:buFont typeface="Bellota Text"/>
              <a:buNone/>
              <a:defRPr sz="3000" b="0" i="0" u="none" strike="noStrike" cap="none">
                <a:solidFill>
                  <a:schemeClr val="dk2"/>
                </a:solidFill>
                <a:latin typeface="Bellota Text"/>
                <a:ea typeface="Bellota Text"/>
                <a:cs typeface="Bellota Text"/>
                <a:sym typeface="Bellota Text"/>
              </a:defRPr>
            </a:lvl7pPr>
            <a:lvl8pPr marL="3657600" marR="0" lvl="7" indent="-355600" algn="ctr" rtl="0">
              <a:lnSpc>
                <a:spcPct val="115000"/>
              </a:lnSpc>
              <a:spcBef>
                <a:spcPts val="0"/>
              </a:spcBef>
              <a:spcAft>
                <a:spcPts val="0"/>
              </a:spcAft>
              <a:buClr>
                <a:schemeClr val="dk2"/>
              </a:buClr>
              <a:buSzPts val="3000"/>
              <a:buFont typeface="Bellota Text"/>
              <a:buNone/>
              <a:defRPr sz="3000" b="0" i="0" u="none" strike="noStrike" cap="none">
                <a:solidFill>
                  <a:schemeClr val="dk2"/>
                </a:solidFill>
                <a:latin typeface="Bellota Text"/>
                <a:ea typeface="Bellota Text"/>
                <a:cs typeface="Bellota Text"/>
                <a:sym typeface="Bellota Text"/>
              </a:defRPr>
            </a:lvl8pPr>
            <a:lvl9pPr marL="4114800" marR="0" lvl="8" indent="-355600" algn="ctr" rtl="0">
              <a:lnSpc>
                <a:spcPct val="115000"/>
              </a:lnSpc>
              <a:spcBef>
                <a:spcPts val="0"/>
              </a:spcBef>
              <a:spcAft>
                <a:spcPts val="0"/>
              </a:spcAft>
              <a:buClr>
                <a:schemeClr val="dk2"/>
              </a:buClr>
              <a:buSzPts val="3000"/>
              <a:buFont typeface="Bellota Text"/>
              <a:buNone/>
              <a:defRPr sz="3000" b="0" i="0" u="none" strike="noStrike" cap="none">
                <a:solidFill>
                  <a:schemeClr val="dk2"/>
                </a:solidFill>
                <a:latin typeface="Bellota Text"/>
                <a:ea typeface="Bellota Text"/>
                <a:cs typeface="Bellota Text"/>
                <a:sym typeface="Bellota Text"/>
              </a:defRPr>
            </a:lvl9pPr>
          </a:lstStyle>
          <a:p>
            <a:pPr marL="0" indent="0"/>
            <a:r>
              <a:rPr lang="en-US" sz="3200" dirty="0">
                <a:solidFill>
                  <a:schemeClr val="accent2"/>
                </a:solidFill>
                <a:latin typeface="UTM Guanine" panose="02040603050506020204" pitchFamily="18" charset="0"/>
              </a:rPr>
              <a:t>MỞ RỘNG VỐN TỪ:</a:t>
            </a:r>
          </a:p>
        </p:txBody>
      </p:sp>
    </p:spTree>
    <p:extLst>
      <p:ext uri="{BB962C8B-B14F-4D97-AF65-F5344CB8AC3E}">
        <p14:creationId xmlns:p14="http://schemas.microsoft.com/office/powerpoint/2010/main" val="24544011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500" fill="hold"/>
                                        <p:tgtEl>
                                          <p:spTgt spid="3"/>
                                        </p:tgtEl>
                                        <p:attrNameLst>
                                          <p:attrName>ppt_w</p:attrName>
                                        </p:attrNameLst>
                                      </p:cBhvr>
                                      <p:tavLst>
                                        <p:tav tm="0">
                                          <p:val>
                                            <p:fltVal val="0"/>
                                          </p:val>
                                        </p:tav>
                                        <p:tav tm="100000">
                                          <p:val>
                                            <p:strVal val="#ppt_w"/>
                                          </p:val>
                                        </p:tav>
                                      </p:tavLst>
                                    </p:anim>
                                    <p:anim calcmode="lin" valueType="num">
                                      <p:cBhvr>
                                        <p:cTn id="12" dur="500" fill="hold"/>
                                        <p:tgtEl>
                                          <p:spTgt spid="3"/>
                                        </p:tgtEl>
                                        <p:attrNameLst>
                                          <p:attrName>ppt_h</p:attrName>
                                        </p:attrNameLst>
                                      </p:cBhvr>
                                      <p:tavLst>
                                        <p:tav tm="0">
                                          <p:val>
                                            <p:fltVal val="0"/>
                                          </p:val>
                                        </p:tav>
                                        <p:tav tm="100000">
                                          <p:val>
                                            <p:strVal val="#ppt_h"/>
                                          </p:val>
                                        </p:tav>
                                      </p:tavLst>
                                    </p:anim>
                                    <p:animEffect transition="in" filter="fade">
                                      <p:cBhvr>
                                        <p:cTn id="13" dur="500"/>
                                        <p:tgtEl>
                                          <p:spTgt spid="3"/>
                                        </p:tgtEl>
                                      </p:cBhvr>
                                    </p:animEffect>
                                  </p:childTnLst>
                                </p:cTn>
                              </p:par>
                            </p:childTnLst>
                          </p:cTn>
                        </p:par>
                        <p:par>
                          <p:cTn id="14" fill="hold">
                            <p:stCondLst>
                              <p:cond delay="1000"/>
                            </p:stCondLst>
                            <p:childTnLst>
                              <p:par>
                                <p:cTn id="15" presetID="42" presetClass="entr" presetSubtype="0" fill="hold" nodeType="after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1000"/>
                                        <p:tgtEl>
                                          <p:spTgt spid="18"/>
                                        </p:tgtEl>
                                      </p:cBhvr>
                                    </p:animEffect>
                                    <p:anim calcmode="lin" valueType="num">
                                      <p:cBhvr>
                                        <p:cTn id="18" dur="1000" fill="hold"/>
                                        <p:tgtEl>
                                          <p:spTgt spid="18"/>
                                        </p:tgtEl>
                                        <p:attrNameLst>
                                          <p:attrName>ppt_x</p:attrName>
                                        </p:attrNameLst>
                                      </p:cBhvr>
                                      <p:tavLst>
                                        <p:tav tm="0">
                                          <p:val>
                                            <p:strVal val="#ppt_x"/>
                                          </p:val>
                                        </p:tav>
                                        <p:tav tm="100000">
                                          <p:val>
                                            <p:strVal val="#ppt_x"/>
                                          </p:val>
                                        </p:tav>
                                      </p:tavLst>
                                    </p:anim>
                                    <p:anim calcmode="lin" valueType="num">
                                      <p:cBhvr>
                                        <p:cTn id="1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9</a:t>
            </a:fld>
            <a:endParaRPr lang="en"/>
          </a:p>
        </p:txBody>
      </p:sp>
      <p:grpSp>
        <p:nvGrpSpPr>
          <p:cNvPr id="15" name="Google Shape;1369;p46"/>
          <p:cNvGrpSpPr/>
          <p:nvPr/>
        </p:nvGrpSpPr>
        <p:grpSpPr>
          <a:xfrm>
            <a:off x="1860340" y="211503"/>
            <a:ext cx="5423319" cy="900591"/>
            <a:chOff x="5316325" y="1612757"/>
            <a:chExt cx="1404350" cy="302125"/>
          </a:xfrm>
        </p:grpSpPr>
        <p:sp>
          <p:nvSpPr>
            <p:cNvPr id="16" name="Google Shape;1370;p46"/>
            <p:cNvSpPr/>
            <p:nvPr/>
          </p:nvSpPr>
          <p:spPr>
            <a:xfrm>
              <a:off x="5316325" y="1612757"/>
              <a:ext cx="1404350" cy="302125"/>
            </a:xfrm>
            <a:custGeom>
              <a:avLst/>
              <a:gdLst/>
              <a:ahLst/>
              <a:cxnLst/>
              <a:rect l="l" t="t" r="r" b="b"/>
              <a:pathLst>
                <a:path w="56174" h="12085" extrusionOk="0">
                  <a:moveTo>
                    <a:pt x="55674" y="2161"/>
                  </a:moveTo>
                  <a:lnTo>
                    <a:pt x="55674" y="2161"/>
                  </a:lnTo>
                  <a:cubicBezTo>
                    <a:pt x="55555" y="2217"/>
                    <a:pt x="55565" y="2346"/>
                    <a:pt x="55633" y="2429"/>
                  </a:cubicBezTo>
                  <a:cubicBezTo>
                    <a:pt x="55518" y="2606"/>
                    <a:pt x="55396" y="2777"/>
                    <a:pt x="55275" y="2950"/>
                  </a:cubicBezTo>
                  <a:cubicBezTo>
                    <a:pt x="53569" y="3022"/>
                    <a:pt x="51829" y="3038"/>
                    <a:pt x="50127" y="3213"/>
                  </a:cubicBezTo>
                  <a:cubicBezTo>
                    <a:pt x="50106" y="2909"/>
                    <a:pt x="50086" y="2604"/>
                    <a:pt x="50062" y="2300"/>
                  </a:cubicBezTo>
                  <a:lnTo>
                    <a:pt x="50062" y="2300"/>
                  </a:lnTo>
                  <a:cubicBezTo>
                    <a:pt x="50972" y="2359"/>
                    <a:pt x="51884" y="2373"/>
                    <a:pt x="52796" y="2385"/>
                  </a:cubicBezTo>
                  <a:cubicBezTo>
                    <a:pt x="53226" y="2390"/>
                    <a:pt x="53687" y="2426"/>
                    <a:pt x="54142" y="2426"/>
                  </a:cubicBezTo>
                  <a:cubicBezTo>
                    <a:pt x="54683" y="2426"/>
                    <a:pt x="55215" y="2375"/>
                    <a:pt x="55674" y="2161"/>
                  </a:cubicBezTo>
                  <a:close/>
                  <a:moveTo>
                    <a:pt x="7652" y="262"/>
                  </a:moveTo>
                  <a:lnTo>
                    <a:pt x="7652" y="262"/>
                  </a:lnTo>
                  <a:cubicBezTo>
                    <a:pt x="9236" y="343"/>
                    <a:pt x="10827" y="363"/>
                    <a:pt x="12419" y="363"/>
                  </a:cubicBezTo>
                  <a:cubicBezTo>
                    <a:pt x="13924" y="363"/>
                    <a:pt x="15429" y="345"/>
                    <a:pt x="16930" y="345"/>
                  </a:cubicBezTo>
                  <a:cubicBezTo>
                    <a:pt x="17246" y="345"/>
                    <a:pt x="17562" y="346"/>
                    <a:pt x="17878" y="348"/>
                  </a:cubicBezTo>
                  <a:cubicBezTo>
                    <a:pt x="21387" y="371"/>
                    <a:pt x="24898" y="399"/>
                    <a:pt x="28405" y="427"/>
                  </a:cubicBezTo>
                  <a:cubicBezTo>
                    <a:pt x="33831" y="466"/>
                    <a:pt x="39263" y="556"/>
                    <a:pt x="44693" y="556"/>
                  </a:cubicBezTo>
                  <a:cubicBezTo>
                    <a:pt x="46302" y="556"/>
                    <a:pt x="47911" y="548"/>
                    <a:pt x="49519" y="528"/>
                  </a:cubicBezTo>
                  <a:cubicBezTo>
                    <a:pt x="49522" y="528"/>
                    <a:pt x="49524" y="526"/>
                    <a:pt x="49529" y="526"/>
                  </a:cubicBezTo>
                  <a:cubicBezTo>
                    <a:pt x="49552" y="789"/>
                    <a:pt x="49589" y="1050"/>
                    <a:pt x="49607" y="1314"/>
                  </a:cubicBezTo>
                  <a:cubicBezTo>
                    <a:pt x="49402" y="1318"/>
                    <a:pt x="49241" y="1322"/>
                    <a:pt x="49009" y="1325"/>
                  </a:cubicBezTo>
                  <a:lnTo>
                    <a:pt x="49009" y="1346"/>
                  </a:lnTo>
                  <a:cubicBezTo>
                    <a:pt x="49241" y="1348"/>
                    <a:pt x="49404" y="1352"/>
                    <a:pt x="49609" y="1357"/>
                  </a:cubicBezTo>
                  <a:cubicBezTo>
                    <a:pt x="49776" y="3712"/>
                    <a:pt x="49799" y="6077"/>
                    <a:pt x="49943" y="8432"/>
                  </a:cubicBezTo>
                  <a:cubicBezTo>
                    <a:pt x="49961" y="8753"/>
                    <a:pt x="49981" y="9076"/>
                    <a:pt x="50007" y="9397"/>
                  </a:cubicBezTo>
                  <a:cubicBezTo>
                    <a:pt x="50002" y="9402"/>
                    <a:pt x="49993" y="9402"/>
                    <a:pt x="49988" y="9406"/>
                  </a:cubicBezTo>
                  <a:cubicBezTo>
                    <a:pt x="49954" y="9434"/>
                    <a:pt x="49919" y="9464"/>
                    <a:pt x="49886" y="9491"/>
                  </a:cubicBezTo>
                  <a:lnTo>
                    <a:pt x="49804" y="9491"/>
                  </a:lnTo>
                  <a:cubicBezTo>
                    <a:pt x="49683" y="9493"/>
                    <a:pt x="49563" y="9498"/>
                    <a:pt x="49444" y="9503"/>
                  </a:cubicBezTo>
                  <a:cubicBezTo>
                    <a:pt x="49369" y="9505"/>
                    <a:pt x="49330" y="9553"/>
                    <a:pt x="49319" y="9607"/>
                  </a:cubicBezTo>
                  <a:cubicBezTo>
                    <a:pt x="48903" y="9602"/>
                    <a:pt x="48488" y="9600"/>
                    <a:pt x="48074" y="9595"/>
                  </a:cubicBezTo>
                  <a:cubicBezTo>
                    <a:pt x="48041" y="9551"/>
                    <a:pt x="47987" y="9530"/>
                    <a:pt x="47931" y="9530"/>
                  </a:cubicBezTo>
                  <a:cubicBezTo>
                    <a:pt x="47874" y="9530"/>
                    <a:pt x="47816" y="9552"/>
                    <a:pt x="47778" y="9593"/>
                  </a:cubicBezTo>
                  <a:cubicBezTo>
                    <a:pt x="42952" y="9545"/>
                    <a:pt x="38125" y="9517"/>
                    <a:pt x="33297" y="9517"/>
                  </a:cubicBezTo>
                  <a:cubicBezTo>
                    <a:pt x="31688" y="9517"/>
                    <a:pt x="30078" y="9520"/>
                    <a:pt x="28469" y="9527"/>
                  </a:cubicBezTo>
                  <a:cubicBezTo>
                    <a:pt x="27722" y="9529"/>
                    <a:pt x="26975" y="9530"/>
                    <a:pt x="26228" y="9530"/>
                  </a:cubicBezTo>
                  <a:cubicBezTo>
                    <a:pt x="24260" y="9530"/>
                    <a:pt x="22289" y="9523"/>
                    <a:pt x="20319" y="9523"/>
                  </a:cubicBezTo>
                  <a:cubicBezTo>
                    <a:pt x="16094" y="9523"/>
                    <a:pt x="11868" y="9557"/>
                    <a:pt x="7652" y="9766"/>
                  </a:cubicBezTo>
                  <a:cubicBezTo>
                    <a:pt x="7716" y="9452"/>
                    <a:pt x="7768" y="9133"/>
                    <a:pt x="7814" y="8811"/>
                  </a:cubicBezTo>
                  <a:cubicBezTo>
                    <a:pt x="8858" y="8853"/>
                    <a:pt x="9905" y="8869"/>
                    <a:pt x="10953" y="8869"/>
                  </a:cubicBezTo>
                  <a:cubicBezTo>
                    <a:pt x="13431" y="8869"/>
                    <a:pt x="15917" y="8782"/>
                    <a:pt x="18387" y="8760"/>
                  </a:cubicBezTo>
                  <a:cubicBezTo>
                    <a:pt x="21838" y="8725"/>
                    <a:pt x="25290" y="8686"/>
                    <a:pt x="28741" y="8680"/>
                  </a:cubicBezTo>
                  <a:cubicBezTo>
                    <a:pt x="35724" y="8674"/>
                    <a:pt x="42708" y="8640"/>
                    <a:pt x="49688" y="8557"/>
                  </a:cubicBezTo>
                  <a:cubicBezTo>
                    <a:pt x="49762" y="8557"/>
                    <a:pt x="49799" y="8499"/>
                    <a:pt x="49799" y="8441"/>
                  </a:cubicBezTo>
                  <a:cubicBezTo>
                    <a:pt x="49799" y="8383"/>
                    <a:pt x="49762" y="8326"/>
                    <a:pt x="49688" y="8326"/>
                  </a:cubicBezTo>
                  <a:cubicBezTo>
                    <a:pt x="42706" y="8342"/>
                    <a:pt x="35724" y="8406"/>
                    <a:pt x="28741" y="8499"/>
                  </a:cubicBezTo>
                  <a:cubicBezTo>
                    <a:pt x="25290" y="8543"/>
                    <a:pt x="21838" y="8551"/>
                    <a:pt x="18387" y="8565"/>
                  </a:cubicBezTo>
                  <a:cubicBezTo>
                    <a:pt x="18127" y="8566"/>
                    <a:pt x="17868" y="8567"/>
                    <a:pt x="17608" y="8567"/>
                  </a:cubicBezTo>
                  <a:cubicBezTo>
                    <a:pt x="16060" y="8567"/>
                    <a:pt x="14506" y="8549"/>
                    <a:pt x="12952" y="8549"/>
                  </a:cubicBezTo>
                  <a:cubicBezTo>
                    <a:pt x="11244" y="8549"/>
                    <a:pt x="9535" y="8571"/>
                    <a:pt x="7836" y="8662"/>
                  </a:cubicBezTo>
                  <a:cubicBezTo>
                    <a:pt x="8156" y="6284"/>
                    <a:pt x="8023" y="3744"/>
                    <a:pt x="7784" y="1359"/>
                  </a:cubicBezTo>
                  <a:lnTo>
                    <a:pt x="7784" y="1359"/>
                  </a:lnTo>
                  <a:cubicBezTo>
                    <a:pt x="18429" y="1624"/>
                    <a:pt x="29094" y="1643"/>
                    <a:pt x="39751" y="1643"/>
                  </a:cubicBezTo>
                  <a:cubicBezTo>
                    <a:pt x="41537" y="1643"/>
                    <a:pt x="43323" y="1643"/>
                    <a:pt x="45109" y="1643"/>
                  </a:cubicBezTo>
                  <a:cubicBezTo>
                    <a:pt x="46349" y="1643"/>
                    <a:pt x="47588" y="1643"/>
                    <a:pt x="48827" y="1644"/>
                  </a:cubicBezTo>
                  <a:cubicBezTo>
                    <a:pt x="48889" y="1644"/>
                    <a:pt x="48889" y="1546"/>
                    <a:pt x="48827" y="1546"/>
                  </a:cubicBezTo>
                  <a:cubicBezTo>
                    <a:pt x="37863" y="1395"/>
                    <a:pt x="26881" y="1194"/>
                    <a:pt x="15909" y="1194"/>
                  </a:cubicBezTo>
                  <a:cubicBezTo>
                    <a:pt x="13195" y="1194"/>
                    <a:pt x="10482" y="1206"/>
                    <a:pt x="7770" y="1235"/>
                  </a:cubicBezTo>
                  <a:cubicBezTo>
                    <a:pt x="7740" y="928"/>
                    <a:pt x="7705" y="622"/>
                    <a:pt x="7671" y="320"/>
                  </a:cubicBezTo>
                  <a:cubicBezTo>
                    <a:pt x="7668" y="298"/>
                    <a:pt x="7661" y="282"/>
                    <a:pt x="7652" y="262"/>
                  </a:cubicBezTo>
                  <a:close/>
                  <a:moveTo>
                    <a:pt x="49497" y="9831"/>
                  </a:moveTo>
                  <a:lnTo>
                    <a:pt x="49497" y="9831"/>
                  </a:lnTo>
                  <a:cubicBezTo>
                    <a:pt x="49030" y="10253"/>
                    <a:pt x="48585" y="10718"/>
                    <a:pt x="48171" y="11189"/>
                  </a:cubicBezTo>
                  <a:cubicBezTo>
                    <a:pt x="48211" y="10736"/>
                    <a:pt x="48197" y="10279"/>
                    <a:pt x="48130" y="9833"/>
                  </a:cubicBezTo>
                  <a:lnTo>
                    <a:pt x="48130" y="9833"/>
                  </a:lnTo>
                  <a:cubicBezTo>
                    <a:pt x="48567" y="9837"/>
                    <a:pt x="49005" y="9841"/>
                    <a:pt x="49444" y="9845"/>
                  </a:cubicBezTo>
                  <a:cubicBezTo>
                    <a:pt x="49446" y="9845"/>
                    <a:pt x="49448" y="9845"/>
                    <a:pt x="49449" y="9845"/>
                  </a:cubicBezTo>
                  <a:cubicBezTo>
                    <a:pt x="49467" y="9845"/>
                    <a:pt x="49482" y="9837"/>
                    <a:pt x="49497" y="9831"/>
                  </a:cubicBezTo>
                  <a:close/>
                  <a:moveTo>
                    <a:pt x="7830" y="10062"/>
                  </a:moveTo>
                  <a:lnTo>
                    <a:pt x="7830" y="10062"/>
                  </a:lnTo>
                  <a:cubicBezTo>
                    <a:pt x="8562" y="10069"/>
                    <a:pt x="9291" y="10069"/>
                    <a:pt x="10023" y="10069"/>
                  </a:cubicBezTo>
                  <a:cubicBezTo>
                    <a:pt x="9982" y="10563"/>
                    <a:pt x="9998" y="11062"/>
                    <a:pt x="10056" y="11553"/>
                  </a:cubicBezTo>
                  <a:cubicBezTo>
                    <a:pt x="9307" y="11066"/>
                    <a:pt x="8573" y="10559"/>
                    <a:pt x="7830" y="10062"/>
                  </a:cubicBezTo>
                  <a:close/>
                  <a:moveTo>
                    <a:pt x="55154" y="3131"/>
                  </a:moveTo>
                  <a:cubicBezTo>
                    <a:pt x="54281" y="4391"/>
                    <a:pt x="53327" y="5578"/>
                    <a:pt x="52341" y="6763"/>
                  </a:cubicBezTo>
                  <a:cubicBezTo>
                    <a:pt x="52263" y="6855"/>
                    <a:pt x="52307" y="6968"/>
                    <a:pt x="52388" y="7010"/>
                  </a:cubicBezTo>
                  <a:cubicBezTo>
                    <a:pt x="52267" y="7046"/>
                    <a:pt x="52187" y="7201"/>
                    <a:pt x="52297" y="7322"/>
                  </a:cubicBezTo>
                  <a:cubicBezTo>
                    <a:pt x="53015" y="8093"/>
                    <a:pt x="53704" y="8871"/>
                    <a:pt x="54327" y="9720"/>
                  </a:cubicBezTo>
                  <a:cubicBezTo>
                    <a:pt x="54477" y="9925"/>
                    <a:pt x="54623" y="10133"/>
                    <a:pt x="54766" y="10344"/>
                  </a:cubicBezTo>
                  <a:cubicBezTo>
                    <a:pt x="55038" y="10745"/>
                    <a:pt x="55309" y="11147"/>
                    <a:pt x="55619" y="11521"/>
                  </a:cubicBezTo>
                  <a:cubicBezTo>
                    <a:pt x="54680" y="11481"/>
                    <a:pt x="53735" y="11456"/>
                    <a:pt x="52789" y="11456"/>
                  </a:cubicBezTo>
                  <a:cubicBezTo>
                    <a:pt x="51301" y="11456"/>
                    <a:pt x="49811" y="11517"/>
                    <a:pt x="48338" y="11674"/>
                  </a:cubicBezTo>
                  <a:cubicBezTo>
                    <a:pt x="48626" y="11401"/>
                    <a:pt x="48907" y="11115"/>
                    <a:pt x="49183" y="10819"/>
                  </a:cubicBezTo>
                  <a:cubicBezTo>
                    <a:pt x="49189" y="10850"/>
                    <a:pt x="49211" y="10877"/>
                    <a:pt x="49254" y="10877"/>
                  </a:cubicBezTo>
                  <a:cubicBezTo>
                    <a:pt x="49256" y="10877"/>
                    <a:pt x="49257" y="10877"/>
                    <a:pt x="49259" y="10877"/>
                  </a:cubicBezTo>
                  <a:cubicBezTo>
                    <a:pt x="51060" y="10817"/>
                    <a:pt x="52900" y="10738"/>
                    <a:pt x="54687" y="10515"/>
                  </a:cubicBezTo>
                  <a:cubicBezTo>
                    <a:pt x="54774" y="10503"/>
                    <a:pt x="54800" y="10404"/>
                    <a:pt x="54754" y="10352"/>
                  </a:cubicBezTo>
                  <a:cubicBezTo>
                    <a:pt x="54740" y="10336"/>
                    <a:pt x="54717" y="10328"/>
                    <a:pt x="54687" y="10328"/>
                  </a:cubicBezTo>
                  <a:cubicBezTo>
                    <a:pt x="52895" y="10348"/>
                    <a:pt x="51068" y="10521"/>
                    <a:pt x="49289" y="10706"/>
                  </a:cubicBezTo>
                  <a:cubicBezTo>
                    <a:pt x="49617" y="10344"/>
                    <a:pt x="49931" y="9967"/>
                    <a:pt x="50215" y="9584"/>
                  </a:cubicBezTo>
                  <a:cubicBezTo>
                    <a:pt x="50247" y="9540"/>
                    <a:pt x="50247" y="9499"/>
                    <a:pt x="50231" y="9464"/>
                  </a:cubicBezTo>
                  <a:cubicBezTo>
                    <a:pt x="50362" y="7446"/>
                    <a:pt x="50277" y="5398"/>
                    <a:pt x="50138" y="3361"/>
                  </a:cubicBezTo>
                  <a:lnTo>
                    <a:pt x="50138" y="3361"/>
                  </a:lnTo>
                  <a:cubicBezTo>
                    <a:pt x="50437" y="3374"/>
                    <a:pt x="50738" y="3380"/>
                    <a:pt x="51039" y="3380"/>
                  </a:cubicBezTo>
                  <a:cubicBezTo>
                    <a:pt x="52409" y="3380"/>
                    <a:pt x="53798" y="3259"/>
                    <a:pt x="55154" y="3131"/>
                  </a:cubicBezTo>
                  <a:close/>
                  <a:moveTo>
                    <a:pt x="4425" y="10854"/>
                  </a:moveTo>
                  <a:cubicBezTo>
                    <a:pt x="5770" y="10854"/>
                    <a:pt x="7111" y="10893"/>
                    <a:pt x="8470" y="10937"/>
                  </a:cubicBezTo>
                  <a:cubicBezTo>
                    <a:pt x="8811" y="11179"/>
                    <a:pt x="9164" y="11406"/>
                    <a:pt x="9527" y="11620"/>
                  </a:cubicBezTo>
                  <a:cubicBezTo>
                    <a:pt x="6502" y="11639"/>
                    <a:pt x="3471" y="11613"/>
                    <a:pt x="450" y="11748"/>
                  </a:cubicBezTo>
                  <a:cubicBezTo>
                    <a:pt x="740" y="11479"/>
                    <a:pt x="1028" y="11209"/>
                    <a:pt x="1314" y="10937"/>
                  </a:cubicBezTo>
                  <a:cubicBezTo>
                    <a:pt x="2359" y="10877"/>
                    <a:pt x="3393" y="10854"/>
                    <a:pt x="4425" y="10854"/>
                  </a:cubicBezTo>
                  <a:close/>
                  <a:moveTo>
                    <a:pt x="10877" y="0"/>
                  </a:moveTo>
                  <a:cubicBezTo>
                    <a:pt x="9723" y="0"/>
                    <a:pt x="8571" y="18"/>
                    <a:pt x="7424" y="69"/>
                  </a:cubicBezTo>
                  <a:cubicBezTo>
                    <a:pt x="7376" y="71"/>
                    <a:pt x="7348" y="101"/>
                    <a:pt x="7338" y="138"/>
                  </a:cubicBezTo>
                  <a:cubicBezTo>
                    <a:pt x="7276" y="166"/>
                    <a:pt x="7233" y="226"/>
                    <a:pt x="7239" y="320"/>
                  </a:cubicBezTo>
                  <a:cubicBezTo>
                    <a:pt x="7304" y="999"/>
                    <a:pt x="7356" y="1676"/>
                    <a:pt x="7398" y="2354"/>
                  </a:cubicBezTo>
                  <a:cubicBezTo>
                    <a:pt x="7416" y="2638"/>
                    <a:pt x="7432" y="2920"/>
                    <a:pt x="7447" y="3204"/>
                  </a:cubicBezTo>
                  <a:cubicBezTo>
                    <a:pt x="5628" y="3078"/>
                    <a:pt x="3800" y="2918"/>
                    <a:pt x="1979" y="2918"/>
                  </a:cubicBezTo>
                  <a:cubicBezTo>
                    <a:pt x="1966" y="2918"/>
                    <a:pt x="1954" y="2918"/>
                    <a:pt x="1942" y="2918"/>
                  </a:cubicBezTo>
                  <a:cubicBezTo>
                    <a:pt x="1875" y="2918"/>
                    <a:pt x="1880" y="3010"/>
                    <a:pt x="1942" y="3017"/>
                  </a:cubicBezTo>
                  <a:cubicBezTo>
                    <a:pt x="3769" y="3252"/>
                    <a:pt x="5621" y="3324"/>
                    <a:pt x="7458" y="3433"/>
                  </a:cubicBezTo>
                  <a:cubicBezTo>
                    <a:pt x="7481" y="3970"/>
                    <a:pt x="7500" y="4511"/>
                    <a:pt x="7502" y="5051"/>
                  </a:cubicBezTo>
                  <a:cubicBezTo>
                    <a:pt x="7514" y="6630"/>
                    <a:pt x="7348" y="8210"/>
                    <a:pt x="7384" y="9785"/>
                  </a:cubicBezTo>
                  <a:cubicBezTo>
                    <a:pt x="7384" y="9799"/>
                    <a:pt x="7389" y="9813"/>
                    <a:pt x="7394" y="9824"/>
                  </a:cubicBezTo>
                  <a:cubicBezTo>
                    <a:pt x="7354" y="9871"/>
                    <a:pt x="7350" y="9940"/>
                    <a:pt x="7378" y="9990"/>
                  </a:cubicBezTo>
                  <a:cubicBezTo>
                    <a:pt x="7370" y="10030"/>
                    <a:pt x="7378" y="10071"/>
                    <a:pt x="7414" y="10101"/>
                  </a:cubicBezTo>
                  <a:cubicBezTo>
                    <a:pt x="7636" y="10300"/>
                    <a:pt x="7867" y="10485"/>
                    <a:pt x="8100" y="10662"/>
                  </a:cubicBezTo>
                  <a:cubicBezTo>
                    <a:pt x="7130" y="10540"/>
                    <a:pt x="6135" y="10485"/>
                    <a:pt x="5139" y="10485"/>
                  </a:cubicBezTo>
                  <a:cubicBezTo>
                    <a:pt x="3934" y="10485"/>
                    <a:pt x="2726" y="10566"/>
                    <a:pt x="1557" y="10706"/>
                  </a:cubicBezTo>
                  <a:cubicBezTo>
                    <a:pt x="2593" y="9714"/>
                    <a:pt x="3611" y="8688"/>
                    <a:pt x="4586" y="7650"/>
                  </a:cubicBezTo>
                  <a:cubicBezTo>
                    <a:pt x="4658" y="7575"/>
                    <a:pt x="4651" y="7487"/>
                    <a:pt x="4609" y="7421"/>
                  </a:cubicBezTo>
                  <a:cubicBezTo>
                    <a:pt x="4632" y="7368"/>
                    <a:pt x="4630" y="7300"/>
                    <a:pt x="4581" y="7240"/>
                  </a:cubicBezTo>
                  <a:cubicBezTo>
                    <a:pt x="3295" y="5698"/>
                    <a:pt x="2056" y="4123"/>
                    <a:pt x="1072" y="2369"/>
                  </a:cubicBezTo>
                  <a:lnTo>
                    <a:pt x="1072" y="2369"/>
                  </a:lnTo>
                  <a:cubicBezTo>
                    <a:pt x="2543" y="2467"/>
                    <a:pt x="4061" y="2557"/>
                    <a:pt x="5557" y="2557"/>
                  </a:cubicBezTo>
                  <a:cubicBezTo>
                    <a:pt x="6106" y="2557"/>
                    <a:pt x="6652" y="2545"/>
                    <a:pt x="7191" y="2516"/>
                  </a:cubicBezTo>
                  <a:cubicBezTo>
                    <a:pt x="7297" y="2512"/>
                    <a:pt x="7348" y="2435"/>
                    <a:pt x="7348" y="2359"/>
                  </a:cubicBezTo>
                  <a:cubicBezTo>
                    <a:pt x="7348" y="2280"/>
                    <a:pt x="7295" y="2202"/>
                    <a:pt x="7191" y="2193"/>
                  </a:cubicBezTo>
                  <a:cubicBezTo>
                    <a:pt x="5909" y="2064"/>
                    <a:pt x="4587" y="2026"/>
                    <a:pt x="3273" y="2026"/>
                  </a:cubicBezTo>
                  <a:cubicBezTo>
                    <a:pt x="2494" y="2026"/>
                    <a:pt x="1718" y="2039"/>
                    <a:pt x="954" y="2055"/>
                  </a:cubicBezTo>
                  <a:cubicBezTo>
                    <a:pt x="917" y="2057"/>
                    <a:pt x="889" y="2069"/>
                    <a:pt x="865" y="2087"/>
                  </a:cubicBezTo>
                  <a:cubicBezTo>
                    <a:pt x="850" y="2083"/>
                    <a:pt x="836" y="2081"/>
                    <a:pt x="821" y="2081"/>
                  </a:cubicBezTo>
                  <a:cubicBezTo>
                    <a:pt x="711" y="2081"/>
                    <a:pt x="596" y="2199"/>
                    <a:pt x="668" y="2327"/>
                  </a:cubicBezTo>
                  <a:cubicBezTo>
                    <a:pt x="1672" y="4165"/>
                    <a:pt x="2799" y="5920"/>
                    <a:pt x="4277" y="7416"/>
                  </a:cubicBezTo>
                  <a:cubicBezTo>
                    <a:pt x="2845" y="8700"/>
                    <a:pt x="1451" y="10115"/>
                    <a:pt x="189" y="11565"/>
                  </a:cubicBezTo>
                  <a:cubicBezTo>
                    <a:pt x="132" y="11632"/>
                    <a:pt x="141" y="11706"/>
                    <a:pt x="179" y="11759"/>
                  </a:cubicBezTo>
                  <a:cubicBezTo>
                    <a:pt x="0" y="11777"/>
                    <a:pt x="0" y="12046"/>
                    <a:pt x="187" y="12050"/>
                  </a:cubicBezTo>
                  <a:cubicBezTo>
                    <a:pt x="1098" y="12075"/>
                    <a:pt x="2009" y="12084"/>
                    <a:pt x="2921" y="12084"/>
                  </a:cubicBezTo>
                  <a:cubicBezTo>
                    <a:pt x="5319" y="12084"/>
                    <a:pt x="7720" y="12018"/>
                    <a:pt x="10114" y="11988"/>
                  </a:cubicBezTo>
                  <a:cubicBezTo>
                    <a:pt x="10236" y="11986"/>
                    <a:pt x="10293" y="11891"/>
                    <a:pt x="10289" y="11796"/>
                  </a:cubicBezTo>
                  <a:cubicBezTo>
                    <a:pt x="10354" y="11782"/>
                    <a:pt x="10406" y="11734"/>
                    <a:pt x="10400" y="11642"/>
                  </a:cubicBezTo>
                  <a:cubicBezTo>
                    <a:pt x="10365" y="11117"/>
                    <a:pt x="10360" y="10595"/>
                    <a:pt x="10365" y="10069"/>
                  </a:cubicBezTo>
                  <a:cubicBezTo>
                    <a:pt x="16398" y="10055"/>
                    <a:pt x="22436" y="9821"/>
                    <a:pt x="28469" y="9791"/>
                  </a:cubicBezTo>
                  <a:cubicBezTo>
                    <a:pt x="30772" y="9779"/>
                    <a:pt x="33075" y="9773"/>
                    <a:pt x="35378" y="9773"/>
                  </a:cubicBezTo>
                  <a:cubicBezTo>
                    <a:pt x="39501" y="9773"/>
                    <a:pt x="43623" y="9793"/>
                    <a:pt x="47746" y="9831"/>
                  </a:cubicBezTo>
                  <a:cubicBezTo>
                    <a:pt x="47788" y="10471"/>
                    <a:pt x="47800" y="11099"/>
                    <a:pt x="47797" y="11738"/>
                  </a:cubicBezTo>
                  <a:cubicBezTo>
                    <a:pt x="47679" y="11781"/>
                    <a:pt x="47678" y="11969"/>
                    <a:pt x="47819" y="11969"/>
                  </a:cubicBezTo>
                  <a:cubicBezTo>
                    <a:pt x="47821" y="11969"/>
                    <a:pt x="47823" y="11969"/>
                    <a:pt x="47825" y="11969"/>
                  </a:cubicBezTo>
                  <a:cubicBezTo>
                    <a:pt x="49886" y="11918"/>
                    <a:pt x="51937" y="11842"/>
                    <a:pt x="53994" y="11842"/>
                  </a:cubicBezTo>
                  <a:cubicBezTo>
                    <a:pt x="54555" y="11842"/>
                    <a:pt x="55116" y="11847"/>
                    <a:pt x="55678" y="11861"/>
                  </a:cubicBezTo>
                  <a:cubicBezTo>
                    <a:pt x="55680" y="11861"/>
                    <a:pt x="55681" y="11861"/>
                    <a:pt x="55683" y="11861"/>
                  </a:cubicBezTo>
                  <a:cubicBezTo>
                    <a:pt x="55774" y="11861"/>
                    <a:pt x="55824" y="11802"/>
                    <a:pt x="55835" y="11734"/>
                  </a:cubicBezTo>
                  <a:cubicBezTo>
                    <a:pt x="55838" y="11734"/>
                    <a:pt x="55841" y="11734"/>
                    <a:pt x="55843" y="11734"/>
                  </a:cubicBezTo>
                  <a:cubicBezTo>
                    <a:pt x="55928" y="11734"/>
                    <a:pt x="56009" y="11638"/>
                    <a:pt x="55957" y="11551"/>
                  </a:cubicBezTo>
                  <a:cubicBezTo>
                    <a:pt x="54991" y="9919"/>
                    <a:pt x="53941" y="8372"/>
                    <a:pt x="52567" y="7053"/>
                  </a:cubicBezTo>
                  <a:cubicBezTo>
                    <a:pt x="52547" y="7035"/>
                    <a:pt x="52528" y="7024"/>
                    <a:pt x="52507" y="7014"/>
                  </a:cubicBezTo>
                  <a:cubicBezTo>
                    <a:pt x="52526" y="7008"/>
                    <a:pt x="52545" y="6998"/>
                    <a:pt x="52561" y="6982"/>
                  </a:cubicBezTo>
                  <a:cubicBezTo>
                    <a:pt x="53981" y="5721"/>
                    <a:pt x="55148" y="4153"/>
                    <a:pt x="56110" y="2521"/>
                  </a:cubicBezTo>
                  <a:cubicBezTo>
                    <a:pt x="56174" y="2407"/>
                    <a:pt x="56132" y="2306"/>
                    <a:pt x="56056" y="2244"/>
                  </a:cubicBezTo>
                  <a:cubicBezTo>
                    <a:pt x="56063" y="2145"/>
                    <a:pt x="55991" y="2055"/>
                    <a:pt x="55899" y="2022"/>
                  </a:cubicBezTo>
                  <a:cubicBezTo>
                    <a:pt x="55598" y="1916"/>
                    <a:pt x="55241" y="1884"/>
                    <a:pt x="54868" y="1884"/>
                  </a:cubicBezTo>
                  <a:cubicBezTo>
                    <a:pt x="54310" y="1884"/>
                    <a:pt x="53720" y="1956"/>
                    <a:pt x="53242" y="1958"/>
                  </a:cubicBezTo>
                  <a:cubicBezTo>
                    <a:pt x="52173" y="1960"/>
                    <a:pt x="51106" y="1964"/>
                    <a:pt x="50042" y="2029"/>
                  </a:cubicBezTo>
                  <a:cubicBezTo>
                    <a:pt x="50024" y="1805"/>
                    <a:pt x="50007" y="1581"/>
                    <a:pt x="49988" y="1357"/>
                  </a:cubicBezTo>
                  <a:cubicBezTo>
                    <a:pt x="50018" y="1357"/>
                    <a:pt x="50046" y="1358"/>
                    <a:pt x="50074" y="1358"/>
                  </a:cubicBezTo>
                  <a:cubicBezTo>
                    <a:pt x="50088" y="1358"/>
                    <a:pt x="50102" y="1358"/>
                    <a:pt x="50116" y="1357"/>
                  </a:cubicBezTo>
                  <a:cubicBezTo>
                    <a:pt x="50145" y="1357"/>
                    <a:pt x="50145" y="1312"/>
                    <a:pt x="50116" y="1312"/>
                  </a:cubicBezTo>
                  <a:cubicBezTo>
                    <a:pt x="50101" y="1312"/>
                    <a:pt x="50087" y="1312"/>
                    <a:pt x="50072" y="1312"/>
                  </a:cubicBezTo>
                  <a:cubicBezTo>
                    <a:pt x="50044" y="1312"/>
                    <a:pt x="50016" y="1312"/>
                    <a:pt x="49986" y="1312"/>
                  </a:cubicBezTo>
                  <a:cubicBezTo>
                    <a:pt x="49961" y="1008"/>
                    <a:pt x="49938" y="701"/>
                    <a:pt x="49915" y="396"/>
                  </a:cubicBezTo>
                  <a:cubicBezTo>
                    <a:pt x="49905" y="271"/>
                    <a:pt x="49801" y="208"/>
                    <a:pt x="49702" y="208"/>
                  </a:cubicBezTo>
                  <a:cubicBezTo>
                    <a:pt x="49655" y="208"/>
                    <a:pt x="49609" y="222"/>
                    <a:pt x="49575" y="251"/>
                  </a:cubicBezTo>
                  <a:cubicBezTo>
                    <a:pt x="49559" y="244"/>
                    <a:pt x="49541" y="240"/>
                    <a:pt x="49519" y="240"/>
                  </a:cubicBezTo>
                  <a:cubicBezTo>
                    <a:pt x="44720" y="129"/>
                    <a:pt x="39913" y="123"/>
                    <a:pt x="35108" y="123"/>
                  </a:cubicBezTo>
                  <a:cubicBezTo>
                    <a:pt x="34544" y="123"/>
                    <a:pt x="33980" y="123"/>
                    <a:pt x="33415" y="123"/>
                  </a:cubicBezTo>
                  <a:cubicBezTo>
                    <a:pt x="31745" y="123"/>
                    <a:pt x="30075" y="123"/>
                    <a:pt x="28405" y="117"/>
                  </a:cubicBezTo>
                  <a:cubicBezTo>
                    <a:pt x="24898" y="105"/>
                    <a:pt x="21388" y="97"/>
                    <a:pt x="17879" y="83"/>
                  </a:cubicBezTo>
                  <a:cubicBezTo>
                    <a:pt x="15553" y="72"/>
                    <a:pt x="13212" y="0"/>
                    <a:pt x="10877" y="0"/>
                  </a:cubicBezTo>
                  <a:close/>
                </a:path>
              </a:pathLst>
            </a:custGeom>
            <a:ln/>
          </p:spPr>
          <p:style>
            <a:lnRef idx="1">
              <a:schemeClr val="accent5"/>
            </a:lnRef>
            <a:fillRef idx="2">
              <a:schemeClr val="accent5"/>
            </a:fillRef>
            <a:effectRef idx="1">
              <a:schemeClr val="accent5"/>
            </a:effectRef>
            <a:fontRef idx="minor">
              <a:schemeClr val="dk1"/>
            </a:fontRef>
          </p:style>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20079"/>
                </a:solidFill>
              </a:endParaRPr>
            </a:p>
          </p:txBody>
        </p:sp>
        <p:sp>
          <p:nvSpPr>
            <p:cNvPr id="17" name="Google Shape;1371;p46"/>
            <p:cNvSpPr/>
            <p:nvPr/>
          </p:nvSpPr>
          <p:spPr>
            <a:xfrm>
              <a:off x="6567875" y="1666757"/>
              <a:ext cx="140325" cy="26375"/>
            </a:xfrm>
            <a:custGeom>
              <a:avLst/>
              <a:gdLst/>
              <a:ahLst/>
              <a:cxnLst/>
              <a:rect l="l" t="t" r="r" b="b"/>
              <a:pathLst>
                <a:path w="5613" h="1055" extrusionOk="0">
                  <a:moveTo>
                    <a:pt x="5613" y="1"/>
                  </a:moveTo>
                  <a:cubicBezTo>
                    <a:pt x="5613" y="1"/>
                    <a:pt x="5612" y="1"/>
                    <a:pt x="5612" y="1"/>
                  </a:cubicBezTo>
                  <a:lnTo>
                    <a:pt x="5612" y="1"/>
                  </a:lnTo>
                  <a:cubicBezTo>
                    <a:pt x="5612" y="1"/>
                    <a:pt x="5613" y="1"/>
                    <a:pt x="5613" y="1"/>
                  </a:cubicBezTo>
                  <a:close/>
                  <a:moveTo>
                    <a:pt x="5612" y="1"/>
                  </a:moveTo>
                  <a:lnTo>
                    <a:pt x="5612" y="1"/>
                  </a:lnTo>
                  <a:cubicBezTo>
                    <a:pt x="5154" y="215"/>
                    <a:pt x="4623" y="266"/>
                    <a:pt x="4083" y="266"/>
                  </a:cubicBezTo>
                  <a:cubicBezTo>
                    <a:pt x="3627" y="266"/>
                    <a:pt x="3165" y="230"/>
                    <a:pt x="2734" y="225"/>
                  </a:cubicBezTo>
                  <a:cubicBezTo>
                    <a:pt x="1822" y="213"/>
                    <a:pt x="910" y="199"/>
                    <a:pt x="0" y="140"/>
                  </a:cubicBezTo>
                  <a:lnTo>
                    <a:pt x="0" y="140"/>
                  </a:lnTo>
                  <a:cubicBezTo>
                    <a:pt x="24" y="444"/>
                    <a:pt x="44" y="749"/>
                    <a:pt x="65" y="1054"/>
                  </a:cubicBezTo>
                  <a:cubicBezTo>
                    <a:pt x="1767" y="878"/>
                    <a:pt x="3507" y="862"/>
                    <a:pt x="5213" y="790"/>
                  </a:cubicBezTo>
                  <a:cubicBezTo>
                    <a:pt x="5334" y="617"/>
                    <a:pt x="5456" y="446"/>
                    <a:pt x="5571" y="269"/>
                  </a:cubicBezTo>
                  <a:cubicBezTo>
                    <a:pt x="5503" y="186"/>
                    <a:pt x="5493" y="57"/>
                    <a:pt x="5612" y="1"/>
                  </a:cubicBezTo>
                  <a:close/>
                </a:path>
              </a:pathLst>
            </a:custGeom>
            <a:ln/>
          </p:spPr>
          <p:style>
            <a:lnRef idx="1">
              <a:schemeClr val="accent5"/>
            </a:lnRef>
            <a:fillRef idx="2">
              <a:schemeClr val="accent5"/>
            </a:fillRef>
            <a:effectRef idx="1">
              <a:schemeClr val="accent5"/>
            </a:effectRef>
            <a:fontRef idx="minor">
              <a:schemeClr val="dk1"/>
            </a:fontRef>
          </p:style>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20079"/>
                </a:solidFill>
              </a:endParaRPr>
            </a:p>
          </p:txBody>
        </p:sp>
        <p:sp>
          <p:nvSpPr>
            <p:cNvPr id="18" name="Google Shape;1372;p46"/>
            <p:cNvSpPr/>
            <p:nvPr/>
          </p:nvSpPr>
          <p:spPr>
            <a:xfrm>
              <a:off x="6524725" y="1871332"/>
              <a:ext cx="182100" cy="33275"/>
            </a:xfrm>
            <a:custGeom>
              <a:avLst/>
              <a:gdLst/>
              <a:ahLst/>
              <a:cxnLst/>
              <a:rect l="l" t="t" r="r" b="b"/>
              <a:pathLst>
                <a:path w="7284" h="1331" extrusionOk="0">
                  <a:moveTo>
                    <a:pt x="6430" y="1"/>
                  </a:moveTo>
                  <a:lnTo>
                    <a:pt x="6418" y="9"/>
                  </a:lnTo>
                  <a:cubicBezTo>
                    <a:pt x="6464" y="61"/>
                    <a:pt x="6438" y="160"/>
                    <a:pt x="6351" y="171"/>
                  </a:cubicBezTo>
                  <a:cubicBezTo>
                    <a:pt x="4564" y="395"/>
                    <a:pt x="2724" y="474"/>
                    <a:pt x="923" y="534"/>
                  </a:cubicBezTo>
                  <a:cubicBezTo>
                    <a:pt x="921" y="534"/>
                    <a:pt x="920" y="534"/>
                    <a:pt x="918" y="534"/>
                  </a:cubicBezTo>
                  <a:cubicBezTo>
                    <a:pt x="875" y="534"/>
                    <a:pt x="853" y="507"/>
                    <a:pt x="847" y="476"/>
                  </a:cubicBezTo>
                  <a:cubicBezTo>
                    <a:pt x="571" y="772"/>
                    <a:pt x="290" y="1058"/>
                    <a:pt x="1" y="1331"/>
                  </a:cubicBezTo>
                  <a:cubicBezTo>
                    <a:pt x="1475" y="1174"/>
                    <a:pt x="2965" y="1113"/>
                    <a:pt x="4453" y="1113"/>
                  </a:cubicBezTo>
                  <a:cubicBezTo>
                    <a:pt x="5399" y="1113"/>
                    <a:pt x="6344" y="1138"/>
                    <a:pt x="7283" y="1178"/>
                  </a:cubicBezTo>
                  <a:cubicBezTo>
                    <a:pt x="6971" y="804"/>
                    <a:pt x="6702" y="402"/>
                    <a:pt x="6430" y="1"/>
                  </a:cubicBezTo>
                  <a:close/>
                </a:path>
              </a:pathLst>
            </a:custGeom>
            <a:ln/>
          </p:spPr>
          <p:style>
            <a:lnRef idx="1">
              <a:schemeClr val="accent5"/>
            </a:lnRef>
            <a:fillRef idx="2">
              <a:schemeClr val="accent5"/>
            </a:fillRef>
            <a:effectRef idx="1">
              <a:schemeClr val="accent5"/>
            </a:effectRef>
            <a:fontRef idx="minor">
              <a:schemeClr val="dk1"/>
            </a:fontRef>
          </p:style>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20079"/>
                </a:solidFill>
              </a:endParaRPr>
            </a:p>
          </p:txBody>
        </p:sp>
        <p:sp>
          <p:nvSpPr>
            <p:cNvPr id="19" name="Google Shape;1373;p46"/>
            <p:cNvSpPr/>
            <p:nvPr/>
          </p:nvSpPr>
          <p:spPr>
            <a:xfrm>
              <a:off x="6548525" y="1691007"/>
              <a:ext cx="146650" cy="189400"/>
            </a:xfrm>
            <a:custGeom>
              <a:avLst/>
              <a:gdLst/>
              <a:ahLst/>
              <a:cxnLst/>
              <a:rect l="l" t="t" r="r" b="b"/>
              <a:pathLst>
                <a:path w="5866" h="7576" extrusionOk="0">
                  <a:moveTo>
                    <a:pt x="5866" y="1"/>
                  </a:moveTo>
                  <a:lnTo>
                    <a:pt x="5866" y="1"/>
                  </a:lnTo>
                  <a:cubicBezTo>
                    <a:pt x="4510" y="129"/>
                    <a:pt x="3121" y="250"/>
                    <a:pt x="1751" y="250"/>
                  </a:cubicBezTo>
                  <a:cubicBezTo>
                    <a:pt x="1450" y="250"/>
                    <a:pt x="1149" y="244"/>
                    <a:pt x="850" y="231"/>
                  </a:cubicBezTo>
                  <a:lnTo>
                    <a:pt x="850" y="231"/>
                  </a:lnTo>
                  <a:cubicBezTo>
                    <a:pt x="989" y="2268"/>
                    <a:pt x="1074" y="4316"/>
                    <a:pt x="943" y="6334"/>
                  </a:cubicBezTo>
                  <a:cubicBezTo>
                    <a:pt x="959" y="6369"/>
                    <a:pt x="959" y="6410"/>
                    <a:pt x="927" y="6454"/>
                  </a:cubicBezTo>
                  <a:cubicBezTo>
                    <a:pt x="643" y="6837"/>
                    <a:pt x="329" y="7214"/>
                    <a:pt x="1" y="7576"/>
                  </a:cubicBezTo>
                  <a:cubicBezTo>
                    <a:pt x="1780" y="7391"/>
                    <a:pt x="3607" y="7218"/>
                    <a:pt x="5399" y="7198"/>
                  </a:cubicBezTo>
                  <a:cubicBezTo>
                    <a:pt x="5429" y="7198"/>
                    <a:pt x="5452" y="7206"/>
                    <a:pt x="5466" y="7222"/>
                  </a:cubicBezTo>
                  <a:lnTo>
                    <a:pt x="5478" y="7214"/>
                  </a:lnTo>
                  <a:cubicBezTo>
                    <a:pt x="5335" y="7003"/>
                    <a:pt x="5189" y="6796"/>
                    <a:pt x="5039" y="6590"/>
                  </a:cubicBezTo>
                  <a:cubicBezTo>
                    <a:pt x="4415" y="5741"/>
                    <a:pt x="3727" y="4962"/>
                    <a:pt x="3009" y="4192"/>
                  </a:cubicBezTo>
                  <a:cubicBezTo>
                    <a:pt x="2898" y="4071"/>
                    <a:pt x="2979" y="3916"/>
                    <a:pt x="3099" y="3880"/>
                  </a:cubicBezTo>
                  <a:cubicBezTo>
                    <a:pt x="3019" y="3838"/>
                    <a:pt x="2975" y="3725"/>
                    <a:pt x="3053" y="3633"/>
                  </a:cubicBezTo>
                  <a:cubicBezTo>
                    <a:pt x="4039" y="2448"/>
                    <a:pt x="4993" y="1261"/>
                    <a:pt x="5866" y="1"/>
                  </a:cubicBezTo>
                  <a:close/>
                </a:path>
              </a:pathLst>
            </a:custGeom>
            <a:ln/>
          </p:spPr>
          <p:style>
            <a:lnRef idx="1">
              <a:schemeClr val="accent5"/>
            </a:lnRef>
            <a:fillRef idx="2">
              <a:schemeClr val="accent5"/>
            </a:fillRef>
            <a:effectRef idx="1">
              <a:schemeClr val="accent5"/>
            </a:effectRef>
            <a:fontRef idx="minor">
              <a:schemeClr val="dk1"/>
            </a:fontRef>
          </p:style>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20079"/>
                </a:solidFill>
              </a:endParaRPr>
            </a:p>
          </p:txBody>
        </p:sp>
        <p:sp>
          <p:nvSpPr>
            <p:cNvPr id="20" name="Google Shape;1374;p46"/>
            <p:cNvSpPr/>
            <p:nvPr/>
          </p:nvSpPr>
          <p:spPr>
            <a:xfrm>
              <a:off x="5507625" y="1823532"/>
              <a:ext cx="1058875" cy="33375"/>
            </a:xfrm>
            <a:custGeom>
              <a:avLst/>
              <a:gdLst/>
              <a:ahLst/>
              <a:cxnLst/>
              <a:rect l="l" t="t" r="r" b="b"/>
              <a:pathLst>
                <a:path w="42355" h="1335" extrusionOk="0">
                  <a:moveTo>
                    <a:pt x="42291" y="1"/>
                  </a:moveTo>
                  <a:lnTo>
                    <a:pt x="42147" y="10"/>
                  </a:lnTo>
                  <a:cubicBezTo>
                    <a:pt x="42147" y="68"/>
                    <a:pt x="42110" y="126"/>
                    <a:pt x="42036" y="126"/>
                  </a:cubicBezTo>
                  <a:cubicBezTo>
                    <a:pt x="35056" y="209"/>
                    <a:pt x="28072" y="243"/>
                    <a:pt x="21089" y="251"/>
                  </a:cubicBezTo>
                  <a:cubicBezTo>
                    <a:pt x="17638" y="255"/>
                    <a:pt x="14186" y="294"/>
                    <a:pt x="10735" y="329"/>
                  </a:cubicBezTo>
                  <a:cubicBezTo>
                    <a:pt x="8265" y="351"/>
                    <a:pt x="5779" y="438"/>
                    <a:pt x="3301" y="438"/>
                  </a:cubicBezTo>
                  <a:cubicBezTo>
                    <a:pt x="2253" y="438"/>
                    <a:pt x="1206" y="422"/>
                    <a:pt x="162" y="380"/>
                  </a:cubicBezTo>
                  <a:cubicBezTo>
                    <a:pt x="116" y="702"/>
                    <a:pt x="64" y="1021"/>
                    <a:pt x="0" y="1335"/>
                  </a:cubicBezTo>
                  <a:cubicBezTo>
                    <a:pt x="4216" y="1126"/>
                    <a:pt x="8442" y="1092"/>
                    <a:pt x="12667" y="1092"/>
                  </a:cubicBezTo>
                  <a:cubicBezTo>
                    <a:pt x="14637" y="1092"/>
                    <a:pt x="16608" y="1099"/>
                    <a:pt x="18576" y="1099"/>
                  </a:cubicBezTo>
                  <a:cubicBezTo>
                    <a:pt x="19323" y="1099"/>
                    <a:pt x="20070" y="1098"/>
                    <a:pt x="20817" y="1096"/>
                  </a:cubicBezTo>
                  <a:cubicBezTo>
                    <a:pt x="22426" y="1089"/>
                    <a:pt x="24036" y="1086"/>
                    <a:pt x="25645" y="1086"/>
                  </a:cubicBezTo>
                  <a:cubicBezTo>
                    <a:pt x="30473" y="1086"/>
                    <a:pt x="35301" y="1114"/>
                    <a:pt x="40127" y="1162"/>
                  </a:cubicBezTo>
                  <a:cubicBezTo>
                    <a:pt x="40165" y="1121"/>
                    <a:pt x="40223" y="1099"/>
                    <a:pt x="40280" y="1099"/>
                  </a:cubicBezTo>
                  <a:cubicBezTo>
                    <a:pt x="40335" y="1099"/>
                    <a:pt x="40389" y="1120"/>
                    <a:pt x="40422" y="1164"/>
                  </a:cubicBezTo>
                  <a:cubicBezTo>
                    <a:pt x="40836" y="1169"/>
                    <a:pt x="41251" y="1171"/>
                    <a:pt x="41667" y="1176"/>
                  </a:cubicBezTo>
                  <a:cubicBezTo>
                    <a:pt x="41678" y="1122"/>
                    <a:pt x="41718" y="1074"/>
                    <a:pt x="41792" y="1072"/>
                  </a:cubicBezTo>
                  <a:cubicBezTo>
                    <a:pt x="41911" y="1068"/>
                    <a:pt x="42032" y="1062"/>
                    <a:pt x="42152" y="1060"/>
                  </a:cubicBezTo>
                  <a:lnTo>
                    <a:pt x="42235" y="1060"/>
                  </a:lnTo>
                  <a:cubicBezTo>
                    <a:pt x="42267" y="1033"/>
                    <a:pt x="42302" y="1003"/>
                    <a:pt x="42336" y="975"/>
                  </a:cubicBezTo>
                  <a:cubicBezTo>
                    <a:pt x="42341" y="971"/>
                    <a:pt x="42350" y="971"/>
                    <a:pt x="42355" y="966"/>
                  </a:cubicBezTo>
                  <a:cubicBezTo>
                    <a:pt x="42329" y="645"/>
                    <a:pt x="42309" y="322"/>
                    <a:pt x="42291" y="1"/>
                  </a:cubicBezTo>
                  <a:close/>
                </a:path>
              </a:pathLst>
            </a:custGeom>
            <a:ln/>
          </p:spPr>
          <p:style>
            <a:lnRef idx="1">
              <a:schemeClr val="accent5"/>
            </a:lnRef>
            <a:fillRef idx="2">
              <a:schemeClr val="accent5"/>
            </a:fillRef>
            <a:effectRef idx="1">
              <a:schemeClr val="accent5"/>
            </a:effectRef>
            <a:fontRef idx="minor">
              <a:schemeClr val="dk1"/>
            </a:fontRef>
          </p:style>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20079"/>
                </a:solidFill>
              </a:endParaRPr>
            </a:p>
          </p:txBody>
        </p:sp>
        <p:sp>
          <p:nvSpPr>
            <p:cNvPr id="21" name="Google Shape;1375;p46"/>
            <p:cNvSpPr/>
            <p:nvPr/>
          </p:nvSpPr>
          <p:spPr>
            <a:xfrm>
              <a:off x="5510900" y="1646382"/>
              <a:ext cx="1054000" cy="182950"/>
            </a:xfrm>
            <a:custGeom>
              <a:avLst/>
              <a:gdLst/>
              <a:ahLst/>
              <a:cxnLst/>
              <a:rect l="l" t="t" r="r" b="b"/>
              <a:pathLst>
                <a:path w="42160" h="7318" extrusionOk="0">
                  <a:moveTo>
                    <a:pt x="41226" y="1"/>
                  </a:moveTo>
                  <a:lnTo>
                    <a:pt x="41044" y="201"/>
                  </a:lnTo>
                  <a:cubicBezTo>
                    <a:pt x="41106" y="201"/>
                    <a:pt x="41106" y="299"/>
                    <a:pt x="41044" y="299"/>
                  </a:cubicBezTo>
                  <a:cubicBezTo>
                    <a:pt x="39805" y="298"/>
                    <a:pt x="38566" y="298"/>
                    <a:pt x="37326" y="298"/>
                  </a:cubicBezTo>
                  <a:cubicBezTo>
                    <a:pt x="35540" y="298"/>
                    <a:pt x="33754" y="298"/>
                    <a:pt x="31968" y="298"/>
                  </a:cubicBezTo>
                  <a:cubicBezTo>
                    <a:pt x="21311" y="298"/>
                    <a:pt x="10646" y="279"/>
                    <a:pt x="1" y="14"/>
                  </a:cubicBezTo>
                  <a:lnTo>
                    <a:pt x="1" y="14"/>
                  </a:lnTo>
                  <a:cubicBezTo>
                    <a:pt x="241" y="2400"/>
                    <a:pt x="373" y="4939"/>
                    <a:pt x="54" y="7317"/>
                  </a:cubicBezTo>
                  <a:cubicBezTo>
                    <a:pt x="1748" y="7226"/>
                    <a:pt x="3450" y="7204"/>
                    <a:pt x="5153" y="7204"/>
                  </a:cubicBezTo>
                  <a:cubicBezTo>
                    <a:pt x="6697" y="7204"/>
                    <a:pt x="8242" y="7222"/>
                    <a:pt x="9782" y="7222"/>
                  </a:cubicBezTo>
                  <a:cubicBezTo>
                    <a:pt x="10056" y="7222"/>
                    <a:pt x="10330" y="7221"/>
                    <a:pt x="10604" y="7220"/>
                  </a:cubicBezTo>
                  <a:cubicBezTo>
                    <a:pt x="14055" y="7207"/>
                    <a:pt x="17507" y="7198"/>
                    <a:pt x="20958" y="7154"/>
                  </a:cubicBezTo>
                  <a:cubicBezTo>
                    <a:pt x="27941" y="7061"/>
                    <a:pt x="34923" y="6997"/>
                    <a:pt x="41905" y="6981"/>
                  </a:cubicBezTo>
                  <a:cubicBezTo>
                    <a:pt x="41979" y="6981"/>
                    <a:pt x="42016" y="7038"/>
                    <a:pt x="42016" y="7096"/>
                  </a:cubicBezTo>
                  <a:lnTo>
                    <a:pt x="42160" y="7087"/>
                  </a:lnTo>
                  <a:cubicBezTo>
                    <a:pt x="42016" y="4732"/>
                    <a:pt x="41993" y="2367"/>
                    <a:pt x="41826" y="12"/>
                  </a:cubicBezTo>
                  <a:cubicBezTo>
                    <a:pt x="41621" y="8"/>
                    <a:pt x="41458" y="3"/>
                    <a:pt x="41226" y="1"/>
                  </a:cubicBezTo>
                  <a:close/>
                </a:path>
              </a:pathLst>
            </a:custGeom>
            <a:ln/>
          </p:spPr>
          <p:style>
            <a:lnRef idx="1">
              <a:schemeClr val="accent5"/>
            </a:lnRef>
            <a:fillRef idx="2">
              <a:schemeClr val="accent5"/>
            </a:fillRef>
            <a:effectRef idx="1">
              <a:schemeClr val="accent5"/>
            </a:effectRef>
            <a:fontRef idx="minor">
              <a:schemeClr val="dk1"/>
            </a:fontRef>
          </p:style>
          <p:txBody>
            <a:bodyPr spcFirstLastPara="1" wrap="square" lIns="91425" tIns="91425" rIns="91425" bIns="91425" anchor="ctr" anchorCtr="0">
              <a:noAutofit/>
            </a:bodyPr>
            <a:lstStyle/>
            <a:p>
              <a:pPr marL="0" lvl="0" indent="0" algn="ctr" rtl="0">
                <a:spcBef>
                  <a:spcPts val="0"/>
                </a:spcBef>
                <a:spcAft>
                  <a:spcPts val="0"/>
                </a:spcAft>
                <a:buNone/>
              </a:pPr>
              <a:r>
                <a:rPr lang="en-US" sz="3200" dirty="0">
                  <a:solidFill>
                    <a:srgbClr val="F20079"/>
                  </a:solidFill>
                  <a:latin typeface="UTM Flamenco" panose="02040603050506020204" pitchFamily="18" charset="0"/>
                </a:rPr>
                <a:t>Yêu cầu cần đạt</a:t>
              </a:r>
              <a:endParaRPr sz="3200" dirty="0">
                <a:solidFill>
                  <a:srgbClr val="F20079"/>
                </a:solidFill>
                <a:latin typeface="UTM Flamenco" panose="02040603050506020204" pitchFamily="18" charset="0"/>
              </a:endParaRPr>
            </a:p>
          </p:txBody>
        </p:sp>
        <p:sp>
          <p:nvSpPr>
            <p:cNvPr id="22" name="Google Shape;1376;p46"/>
            <p:cNvSpPr/>
            <p:nvPr/>
          </p:nvSpPr>
          <p:spPr>
            <a:xfrm>
              <a:off x="5507625" y="1619307"/>
              <a:ext cx="1048900" cy="32125"/>
            </a:xfrm>
            <a:custGeom>
              <a:avLst/>
              <a:gdLst/>
              <a:ahLst/>
              <a:cxnLst/>
              <a:rect l="l" t="t" r="r" b="b"/>
              <a:pathLst>
                <a:path w="41956" h="1285" extrusionOk="0">
                  <a:moveTo>
                    <a:pt x="0" y="0"/>
                  </a:moveTo>
                  <a:lnTo>
                    <a:pt x="0" y="0"/>
                  </a:lnTo>
                  <a:cubicBezTo>
                    <a:pt x="9" y="20"/>
                    <a:pt x="16" y="36"/>
                    <a:pt x="19" y="58"/>
                  </a:cubicBezTo>
                  <a:cubicBezTo>
                    <a:pt x="53" y="361"/>
                    <a:pt x="88" y="666"/>
                    <a:pt x="118" y="973"/>
                  </a:cubicBezTo>
                  <a:cubicBezTo>
                    <a:pt x="2830" y="944"/>
                    <a:pt x="5543" y="932"/>
                    <a:pt x="8257" y="932"/>
                  </a:cubicBezTo>
                  <a:cubicBezTo>
                    <a:pt x="19229" y="932"/>
                    <a:pt x="30211" y="1133"/>
                    <a:pt x="41175" y="1284"/>
                  </a:cubicBezTo>
                  <a:lnTo>
                    <a:pt x="41357" y="1084"/>
                  </a:lnTo>
                  <a:lnTo>
                    <a:pt x="41357" y="1063"/>
                  </a:lnTo>
                  <a:cubicBezTo>
                    <a:pt x="41589" y="1060"/>
                    <a:pt x="41750" y="1056"/>
                    <a:pt x="41955" y="1052"/>
                  </a:cubicBezTo>
                  <a:cubicBezTo>
                    <a:pt x="41937" y="788"/>
                    <a:pt x="41900" y="527"/>
                    <a:pt x="41877" y="264"/>
                  </a:cubicBezTo>
                  <a:cubicBezTo>
                    <a:pt x="41872" y="264"/>
                    <a:pt x="41870" y="266"/>
                    <a:pt x="41867" y="266"/>
                  </a:cubicBezTo>
                  <a:cubicBezTo>
                    <a:pt x="40259" y="286"/>
                    <a:pt x="38650" y="294"/>
                    <a:pt x="37041" y="294"/>
                  </a:cubicBezTo>
                  <a:cubicBezTo>
                    <a:pt x="31612" y="294"/>
                    <a:pt x="26179" y="204"/>
                    <a:pt x="20753" y="165"/>
                  </a:cubicBezTo>
                  <a:cubicBezTo>
                    <a:pt x="17246" y="137"/>
                    <a:pt x="13736" y="109"/>
                    <a:pt x="10226" y="86"/>
                  </a:cubicBezTo>
                  <a:cubicBezTo>
                    <a:pt x="9913" y="84"/>
                    <a:pt x="9600" y="83"/>
                    <a:pt x="9287" y="83"/>
                  </a:cubicBezTo>
                  <a:cubicBezTo>
                    <a:pt x="7780" y="83"/>
                    <a:pt x="6267" y="101"/>
                    <a:pt x="4755" y="101"/>
                  </a:cubicBezTo>
                  <a:cubicBezTo>
                    <a:pt x="3167" y="101"/>
                    <a:pt x="1580" y="81"/>
                    <a:pt x="0" y="0"/>
                  </a:cubicBezTo>
                  <a:close/>
                </a:path>
              </a:pathLst>
            </a:custGeom>
            <a:ln/>
          </p:spPr>
          <p:style>
            <a:lnRef idx="1">
              <a:schemeClr val="accent5"/>
            </a:lnRef>
            <a:fillRef idx="2">
              <a:schemeClr val="accent5"/>
            </a:fillRef>
            <a:effectRef idx="1">
              <a:schemeClr val="accent5"/>
            </a:effectRef>
            <a:fontRef idx="minor">
              <a:schemeClr val="dk1"/>
            </a:fontRef>
          </p:style>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20079"/>
                </a:solidFill>
              </a:endParaRPr>
            </a:p>
          </p:txBody>
        </p:sp>
        <p:sp>
          <p:nvSpPr>
            <p:cNvPr id="23" name="Google Shape;1377;p46"/>
            <p:cNvSpPr/>
            <p:nvPr/>
          </p:nvSpPr>
          <p:spPr>
            <a:xfrm>
              <a:off x="6519550" y="1858532"/>
              <a:ext cx="34225" cy="33950"/>
            </a:xfrm>
            <a:custGeom>
              <a:avLst/>
              <a:gdLst/>
              <a:ahLst/>
              <a:cxnLst/>
              <a:rect l="l" t="t" r="r" b="b"/>
              <a:pathLst>
                <a:path w="1369" h="1358" extrusionOk="0">
                  <a:moveTo>
                    <a:pt x="1368" y="0"/>
                  </a:moveTo>
                  <a:lnTo>
                    <a:pt x="1368" y="0"/>
                  </a:lnTo>
                  <a:cubicBezTo>
                    <a:pt x="1353" y="6"/>
                    <a:pt x="1338" y="14"/>
                    <a:pt x="1320" y="14"/>
                  </a:cubicBezTo>
                  <a:cubicBezTo>
                    <a:pt x="1319" y="14"/>
                    <a:pt x="1317" y="14"/>
                    <a:pt x="1315" y="14"/>
                  </a:cubicBezTo>
                  <a:cubicBezTo>
                    <a:pt x="876" y="10"/>
                    <a:pt x="438" y="6"/>
                    <a:pt x="1" y="2"/>
                  </a:cubicBezTo>
                  <a:lnTo>
                    <a:pt x="1" y="2"/>
                  </a:lnTo>
                  <a:cubicBezTo>
                    <a:pt x="68" y="448"/>
                    <a:pt x="82" y="905"/>
                    <a:pt x="42" y="1358"/>
                  </a:cubicBezTo>
                  <a:cubicBezTo>
                    <a:pt x="456" y="887"/>
                    <a:pt x="901" y="422"/>
                    <a:pt x="1368" y="0"/>
                  </a:cubicBezTo>
                  <a:close/>
                </a:path>
              </a:pathLst>
            </a:custGeom>
            <a:ln/>
          </p:spPr>
          <p:style>
            <a:lnRef idx="1">
              <a:schemeClr val="accent5"/>
            </a:lnRef>
            <a:fillRef idx="2">
              <a:schemeClr val="accent5"/>
            </a:fillRef>
            <a:effectRef idx="1">
              <a:schemeClr val="accent5"/>
            </a:effectRef>
            <a:fontRef idx="minor">
              <a:schemeClr val="dk1"/>
            </a:fontRef>
          </p:style>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20079"/>
                </a:solidFill>
              </a:endParaRPr>
            </a:p>
          </p:txBody>
        </p:sp>
        <p:sp>
          <p:nvSpPr>
            <p:cNvPr id="24" name="Google Shape;1378;p46"/>
            <p:cNvSpPr/>
            <p:nvPr/>
          </p:nvSpPr>
          <p:spPr>
            <a:xfrm>
              <a:off x="5512050" y="1864282"/>
              <a:ext cx="55700" cy="37325"/>
            </a:xfrm>
            <a:custGeom>
              <a:avLst/>
              <a:gdLst/>
              <a:ahLst/>
              <a:cxnLst/>
              <a:rect l="l" t="t" r="r" b="b"/>
              <a:pathLst>
                <a:path w="2228" h="1493" extrusionOk="0">
                  <a:moveTo>
                    <a:pt x="1" y="1"/>
                  </a:moveTo>
                  <a:cubicBezTo>
                    <a:pt x="744" y="498"/>
                    <a:pt x="1478" y="1005"/>
                    <a:pt x="2227" y="1492"/>
                  </a:cubicBezTo>
                  <a:cubicBezTo>
                    <a:pt x="2169" y="1001"/>
                    <a:pt x="2153" y="502"/>
                    <a:pt x="2194" y="8"/>
                  </a:cubicBezTo>
                  <a:cubicBezTo>
                    <a:pt x="1462" y="8"/>
                    <a:pt x="733" y="8"/>
                    <a:pt x="1" y="1"/>
                  </a:cubicBezTo>
                  <a:close/>
                </a:path>
              </a:pathLst>
            </a:custGeom>
            <a:ln/>
          </p:spPr>
          <p:style>
            <a:lnRef idx="1">
              <a:schemeClr val="accent5"/>
            </a:lnRef>
            <a:fillRef idx="2">
              <a:schemeClr val="accent5"/>
            </a:fillRef>
            <a:effectRef idx="1">
              <a:schemeClr val="accent5"/>
            </a:effectRef>
            <a:fontRef idx="minor">
              <a:schemeClr val="dk1"/>
            </a:fontRef>
          </p:style>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20079"/>
                </a:solidFill>
              </a:endParaRPr>
            </a:p>
          </p:txBody>
        </p:sp>
        <p:sp>
          <p:nvSpPr>
            <p:cNvPr id="25" name="Google Shape;1379;p46"/>
            <p:cNvSpPr/>
            <p:nvPr/>
          </p:nvSpPr>
          <p:spPr>
            <a:xfrm>
              <a:off x="5327575" y="1884107"/>
              <a:ext cx="226950" cy="22350"/>
            </a:xfrm>
            <a:custGeom>
              <a:avLst/>
              <a:gdLst/>
              <a:ahLst/>
              <a:cxnLst/>
              <a:rect l="l" t="t" r="r" b="b"/>
              <a:pathLst>
                <a:path w="9078" h="894" extrusionOk="0">
                  <a:moveTo>
                    <a:pt x="3975" y="0"/>
                  </a:moveTo>
                  <a:cubicBezTo>
                    <a:pt x="2943" y="0"/>
                    <a:pt x="1909" y="23"/>
                    <a:pt x="864" y="83"/>
                  </a:cubicBezTo>
                  <a:cubicBezTo>
                    <a:pt x="578" y="355"/>
                    <a:pt x="290" y="625"/>
                    <a:pt x="0" y="894"/>
                  </a:cubicBezTo>
                  <a:cubicBezTo>
                    <a:pt x="3021" y="759"/>
                    <a:pt x="6052" y="785"/>
                    <a:pt x="9077" y="766"/>
                  </a:cubicBezTo>
                  <a:cubicBezTo>
                    <a:pt x="8714" y="552"/>
                    <a:pt x="8361" y="325"/>
                    <a:pt x="8020" y="83"/>
                  </a:cubicBezTo>
                  <a:cubicBezTo>
                    <a:pt x="6661" y="39"/>
                    <a:pt x="5320" y="0"/>
                    <a:pt x="3975" y="0"/>
                  </a:cubicBezTo>
                  <a:close/>
                </a:path>
              </a:pathLst>
            </a:custGeom>
            <a:ln/>
          </p:spPr>
          <p:style>
            <a:lnRef idx="1">
              <a:schemeClr val="accent5"/>
            </a:lnRef>
            <a:fillRef idx="2">
              <a:schemeClr val="accent5"/>
            </a:fillRef>
            <a:effectRef idx="1">
              <a:schemeClr val="accent5"/>
            </a:effectRef>
            <a:fontRef idx="minor">
              <a:schemeClr val="dk1"/>
            </a:fontRef>
          </p:style>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20079"/>
                </a:solidFill>
              </a:endParaRPr>
            </a:p>
          </p:txBody>
        </p:sp>
        <p:sp>
          <p:nvSpPr>
            <p:cNvPr id="26" name="Google Shape;1380;p46"/>
            <p:cNvSpPr/>
            <p:nvPr/>
          </p:nvSpPr>
          <p:spPr>
            <a:xfrm>
              <a:off x="5343100" y="1671632"/>
              <a:ext cx="175725" cy="208775"/>
            </a:xfrm>
            <a:custGeom>
              <a:avLst/>
              <a:gdLst/>
              <a:ahLst/>
              <a:cxnLst/>
              <a:rect l="l" t="t" r="r" b="b"/>
              <a:pathLst>
                <a:path w="7029" h="8351" extrusionOk="0">
                  <a:moveTo>
                    <a:pt x="6327" y="0"/>
                  </a:moveTo>
                  <a:lnTo>
                    <a:pt x="6276" y="4"/>
                  </a:lnTo>
                  <a:cubicBezTo>
                    <a:pt x="6276" y="80"/>
                    <a:pt x="6226" y="157"/>
                    <a:pt x="6119" y="161"/>
                  </a:cubicBezTo>
                  <a:cubicBezTo>
                    <a:pt x="5580" y="190"/>
                    <a:pt x="5034" y="202"/>
                    <a:pt x="4486" y="202"/>
                  </a:cubicBezTo>
                  <a:cubicBezTo>
                    <a:pt x="2990" y="202"/>
                    <a:pt x="1472" y="112"/>
                    <a:pt x="1" y="14"/>
                  </a:cubicBezTo>
                  <a:lnTo>
                    <a:pt x="1" y="14"/>
                  </a:lnTo>
                  <a:cubicBezTo>
                    <a:pt x="985" y="1768"/>
                    <a:pt x="2224" y="3343"/>
                    <a:pt x="3510" y="4885"/>
                  </a:cubicBezTo>
                  <a:cubicBezTo>
                    <a:pt x="3559" y="4945"/>
                    <a:pt x="3561" y="5013"/>
                    <a:pt x="3538" y="5066"/>
                  </a:cubicBezTo>
                  <a:cubicBezTo>
                    <a:pt x="3580" y="5132"/>
                    <a:pt x="3586" y="5220"/>
                    <a:pt x="3514" y="5295"/>
                  </a:cubicBezTo>
                  <a:cubicBezTo>
                    <a:pt x="2540" y="6333"/>
                    <a:pt x="1522" y="7359"/>
                    <a:pt x="486" y="8351"/>
                  </a:cubicBezTo>
                  <a:cubicBezTo>
                    <a:pt x="1655" y="8211"/>
                    <a:pt x="2863" y="8130"/>
                    <a:pt x="4068" y="8130"/>
                  </a:cubicBezTo>
                  <a:cubicBezTo>
                    <a:pt x="5064" y="8130"/>
                    <a:pt x="6059" y="8185"/>
                    <a:pt x="7029" y="8307"/>
                  </a:cubicBezTo>
                  <a:cubicBezTo>
                    <a:pt x="6796" y="8130"/>
                    <a:pt x="6565" y="7945"/>
                    <a:pt x="6343" y="7746"/>
                  </a:cubicBezTo>
                  <a:cubicBezTo>
                    <a:pt x="6307" y="7716"/>
                    <a:pt x="6299" y="7675"/>
                    <a:pt x="6306" y="7635"/>
                  </a:cubicBezTo>
                  <a:cubicBezTo>
                    <a:pt x="6278" y="7585"/>
                    <a:pt x="6283" y="7516"/>
                    <a:pt x="6323" y="7470"/>
                  </a:cubicBezTo>
                  <a:cubicBezTo>
                    <a:pt x="6318" y="7458"/>
                    <a:pt x="6313" y="7444"/>
                    <a:pt x="6313" y="7430"/>
                  </a:cubicBezTo>
                  <a:cubicBezTo>
                    <a:pt x="6276" y="5855"/>
                    <a:pt x="6443" y="4275"/>
                    <a:pt x="6431" y="2696"/>
                  </a:cubicBezTo>
                  <a:cubicBezTo>
                    <a:pt x="6429" y="2156"/>
                    <a:pt x="6410" y="1616"/>
                    <a:pt x="6387" y="1078"/>
                  </a:cubicBezTo>
                  <a:cubicBezTo>
                    <a:pt x="4550" y="969"/>
                    <a:pt x="2697" y="897"/>
                    <a:pt x="871" y="662"/>
                  </a:cubicBezTo>
                  <a:cubicBezTo>
                    <a:pt x="808" y="655"/>
                    <a:pt x="804" y="563"/>
                    <a:pt x="871" y="563"/>
                  </a:cubicBezTo>
                  <a:cubicBezTo>
                    <a:pt x="883" y="563"/>
                    <a:pt x="895" y="563"/>
                    <a:pt x="908" y="563"/>
                  </a:cubicBezTo>
                  <a:cubicBezTo>
                    <a:pt x="2729" y="563"/>
                    <a:pt x="4556" y="723"/>
                    <a:pt x="6375" y="849"/>
                  </a:cubicBezTo>
                  <a:cubicBezTo>
                    <a:pt x="6361" y="565"/>
                    <a:pt x="6345" y="283"/>
                    <a:pt x="6327" y="0"/>
                  </a:cubicBezTo>
                  <a:close/>
                </a:path>
              </a:pathLst>
            </a:custGeom>
            <a:ln/>
          </p:spPr>
          <p:style>
            <a:lnRef idx="1">
              <a:schemeClr val="accent5"/>
            </a:lnRef>
            <a:fillRef idx="2">
              <a:schemeClr val="accent5"/>
            </a:fillRef>
            <a:effectRef idx="1">
              <a:schemeClr val="accent5"/>
            </a:effectRef>
            <a:fontRef idx="minor">
              <a:schemeClr val="dk1"/>
            </a:fontRef>
          </p:style>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20079"/>
                </a:solidFill>
              </a:endParaRPr>
            </a:p>
          </p:txBody>
        </p:sp>
      </p:grpSp>
      <p:sp>
        <p:nvSpPr>
          <p:cNvPr id="28" name="Rectangle 27"/>
          <p:cNvSpPr/>
          <p:nvPr/>
        </p:nvSpPr>
        <p:spPr>
          <a:xfrm>
            <a:off x="767874" y="1233100"/>
            <a:ext cx="7751619" cy="3170099"/>
          </a:xfrm>
          <a:prstGeom prst="rect">
            <a:avLst/>
          </a:prstGeom>
        </p:spPr>
        <p:txBody>
          <a:bodyPr wrap="square">
            <a:spAutoFit/>
          </a:bodyPr>
          <a:lstStyle/>
          <a:p>
            <a:pPr algn="just">
              <a:spcAft>
                <a:spcPts val="600"/>
              </a:spcAft>
            </a:pPr>
            <a:r>
              <a:rPr lang="nl-NL" sz="2000" dirty="0">
                <a:latin typeface="Arial" panose="020B0604020202020204" pitchFamily="34" charset="0"/>
                <a:ea typeface="Times New Roman" panose="02020603050405020304" pitchFamily="18" charset="0"/>
                <a:cs typeface="Arial" panose="020B0604020202020204" pitchFamily="34" charset="0"/>
              </a:rPr>
              <a:t>- Biết thêm một số từ ngữ (kể cả tục ngữ, từ Hán Việt) nói về ý chí, nghị lực của con người.</a:t>
            </a:r>
          </a:p>
          <a:p>
            <a:pPr algn="just">
              <a:spcAft>
                <a:spcPts val="600"/>
              </a:spcAft>
            </a:pPr>
            <a:r>
              <a:rPr lang="nl-NL" sz="2000" dirty="0">
                <a:latin typeface="Arial" panose="020B0604020202020204" pitchFamily="34" charset="0"/>
                <a:ea typeface="Times New Roman" panose="02020603050405020304" pitchFamily="18" charset="0"/>
                <a:cs typeface="Arial" panose="020B0604020202020204" pitchFamily="34" charset="0"/>
              </a:rPr>
              <a:t>- Bước đầu biết xếp các từ Hán Việt (có tiếng chí) theo hai </a:t>
            </a:r>
            <a:r>
              <a:rPr lang="nl-NL" sz="2000">
                <a:latin typeface="Arial" panose="020B0604020202020204" pitchFamily="34" charset="0"/>
                <a:ea typeface="Times New Roman" panose="02020603050405020304" pitchFamily="18" charset="0"/>
                <a:cs typeface="Arial" panose="020B0604020202020204" pitchFamily="34" charset="0"/>
              </a:rPr>
              <a:t>nhóm nghĩa.</a:t>
            </a:r>
            <a:endParaRPr lang="nl-NL" sz="2000" dirty="0">
              <a:latin typeface="Arial" panose="020B0604020202020204" pitchFamily="34" charset="0"/>
              <a:ea typeface="Times New Roman" panose="02020603050405020304" pitchFamily="18" charset="0"/>
              <a:cs typeface="Arial" panose="020B0604020202020204" pitchFamily="34" charset="0"/>
            </a:endParaRPr>
          </a:p>
          <a:p>
            <a:pPr algn="just">
              <a:spcAft>
                <a:spcPts val="600"/>
              </a:spcAft>
            </a:pPr>
            <a:r>
              <a:rPr lang="nl-NL" sz="2000" dirty="0">
                <a:latin typeface="Arial" panose="020B0604020202020204" pitchFamily="34" charset="0"/>
                <a:ea typeface="Times New Roman" panose="02020603050405020304" pitchFamily="18" charset="0"/>
                <a:cs typeface="Arial" panose="020B0604020202020204" pitchFamily="34" charset="0"/>
              </a:rPr>
              <a:t>- Hiểu nghĩa từ </a:t>
            </a:r>
            <a:r>
              <a:rPr lang="nl-NL" sz="2000">
                <a:latin typeface="Arial" panose="020B0604020202020204" pitchFamily="34" charset="0"/>
                <a:ea typeface="Times New Roman" panose="02020603050405020304" pitchFamily="18" charset="0"/>
                <a:cs typeface="Arial" panose="020B0604020202020204" pitchFamily="34" charset="0"/>
              </a:rPr>
              <a:t>nghị lực.</a:t>
            </a:r>
            <a:endParaRPr lang="nl-NL" sz="2000" dirty="0">
              <a:latin typeface="Arial" panose="020B0604020202020204" pitchFamily="34" charset="0"/>
              <a:ea typeface="Times New Roman" panose="02020603050405020304" pitchFamily="18" charset="0"/>
              <a:cs typeface="Arial" panose="020B0604020202020204" pitchFamily="34" charset="0"/>
            </a:endParaRPr>
          </a:p>
          <a:p>
            <a:pPr algn="just">
              <a:spcAft>
                <a:spcPts val="600"/>
              </a:spcAft>
            </a:pPr>
            <a:r>
              <a:rPr lang="nl-NL" sz="2000" dirty="0">
                <a:latin typeface="Arial" panose="020B0604020202020204" pitchFamily="34" charset="0"/>
                <a:ea typeface="Times New Roman" panose="02020603050405020304" pitchFamily="18" charset="0"/>
                <a:cs typeface="Arial" panose="020B0604020202020204" pitchFamily="34" charset="0"/>
              </a:rPr>
              <a:t>- </a:t>
            </a:r>
            <a:r>
              <a:rPr lang="en-US" sz="2000" dirty="0">
                <a:latin typeface="Arial" panose="020B0604020202020204" pitchFamily="34" charset="0"/>
                <a:ea typeface="Times New Roman" panose="02020603050405020304" pitchFamily="18" charset="0"/>
                <a:cs typeface="Arial" panose="020B0604020202020204" pitchFamily="34" charset="0"/>
              </a:rPr>
              <a:t>Đ</a:t>
            </a:r>
            <a:r>
              <a:rPr lang="nl-NL" sz="2000" dirty="0">
                <a:latin typeface="Arial" panose="020B0604020202020204" pitchFamily="34" charset="0"/>
                <a:ea typeface="Times New Roman" panose="02020603050405020304" pitchFamily="18" charset="0"/>
                <a:cs typeface="Arial" panose="020B0604020202020204" pitchFamily="34" charset="0"/>
              </a:rPr>
              <a:t>iền đúng một số từ (nói về ý chí, nghị lực) vào chỗ trống trong </a:t>
            </a:r>
            <a:r>
              <a:rPr lang="nl-NL" sz="2000">
                <a:latin typeface="Arial" panose="020B0604020202020204" pitchFamily="34" charset="0"/>
                <a:ea typeface="Times New Roman" panose="02020603050405020304" pitchFamily="18" charset="0"/>
                <a:cs typeface="Arial" panose="020B0604020202020204" pitchFamily="34" charset="0"/>
              </a:rPr>
              <a:t>đoạn văn.</a:t>
            </a:r>
            <a:endParaRPr lang="nl-NL" sz="2000" dirty="0">
              <a:latin typeface="Arial" panose="020B0604020202020204" pitchFamily="34" charset="0"/>
              <a:ea typeface="Times New Roman" panose="02020603050405020304" pitchFamily="18" charset="0"/>
              <a:cs typeface="Arial" panose="020B0604020202020204" pitchFamily="34" charset="0"/>
            </a:endParaRPr>
          </a:p>
          <a:p>
            <a:pPr algn="just">
              <a:spcAft>
                <a:spcPts val="600"/>
              </a:spcAft>
            </a:pPr>
            <a:r>
              <a:rPr lang="nl-NL" sz="2000" dirty="0">
                <a:latin typeface="Arial" panose="020B0604020202020204" pitchFamily="34" charset="0"/>
                <a:ea typeface="Times New Roman" panose="02020603050405020304" pitchFamily="18" charset="0"/>
                <a:cs typeface="Arial" panose="020B0604020202020204" pitchFamily="34" charset="0"/>
              </a:rPr>
              <a:t>- Hiểu ý nghĩa chung của một số câu tục ngữ theo chủ điểm </a:t>
            </a:r>
            <a:r>
              <a:rPr lang="nl-NL" sz="2000">
                <a:latin typeface="Arial" panose="020B0604020202020204" pitchFamily="34" charset="0"/>
                <a:ea typeface="Times New Roman" panose="02020603050405020304" pitchFamily="18" charset="0"/>
                <a:cs typeface="Arial" panose="020B0604020202020204" pitchFamily="34" charset="0"/>
              </a:rPr>
              <a:t>đã học.</a:t>
            </a:r>
            <a:endParaRPr lang="vi-VN" sz="1800" dirty="0">
              <a:effectLst/>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26121886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1000"/>
                                        <p:tgtEl>
                                          <p:spTgt spid="28"/>
                                        </p:tgtEl>
                                      </p:cBhvr>
                                    </p:animEffect>
                                    <p:anim calcmode="lin" valueType="num">
                                      <p:cBhvr>
                                        <p:cTn id="13" dur="1000" fill="hold"/>
                                        <p:tgtEl>
                                          <p:spTgt spid="28"/>
                                        </p:tgtEl>
                                        <p:attrNameLst>
                                          <p:attrName>ppt_x</p:attrName>
                                        </p:attrNameLst>
                                      </p:cBhvr>
                                      <p:tavLst>
                                        <p:tav tm="0">
                                          <p:val>
                                            <p:strVal val="#ppt_x"/>
                                          </p:val>
                                        </p:tav>
                                        <p:tav tm="100000">
                                          <p:val>
                                            <p:strVal val="#ppt_x"/>
                                          </p:val>
                                        </p:tav>
                                      </p:tavLst>
                                    </p:anim>
                                    <p:anim calcmode="lin" valueType="num">
                                      <p:cBhvr>
                                        <p:cTn id="14"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theme/theme1.xml><?xml version="1.0" encoding="utf-8"?>
<a:theme xmlns:a="http://schemas.openxmlformats.org/drawingml/2006/main" name="Bagot template">
  <a:themeElements>
    <a:clrScheme name="Custom 347">
      <a:dk1>
        <a:srgbClr val="143C55"/>
      </a:dk1>
      <a:lt1>
        <a:srgbClr val="FFFFFF"/>
      </a:lt1>
      <a:dk2>
        <a:srgbClr val="748C9C"/>
      </a:dk2>
      <a:lt2>
        <a:srgbClr val="F7F9EA"/>
      </a:lt2>
      <a:accent1>
        <a:srgbClr val="FEAB19"/>
      </a:accent1>
      <a:accent2>
        <a:srgbClr val="85CE5B"/>
      </a:accent2>
      <a:accent3>
        <a:srgbClr val="65C5DB"/>
      </a:accent3>
      <a:accent4>
        <a:srgbClr val="7D7FD0"/>
      </a:accent4>
      <a:accent5>
        <a:srgbClr val="FA7F99"/>
      </a:accent5>
      <a:accent6>
        <a:srgbClr val="FF4E45"/>
      </a:accent6>
      <a:hlink>
        <a:srgbClr val="265775"/>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989</TotalTime>
  <Words>1520</Words>
  <Application>Microsoft Macintosh PowerPoint</Application>
  <PresentationFormat>On-screen Show (16:9)</PresentationFormat>
  <Paragraphs>159</Paragraphs>
  <Slides>34</Slides>
  <Notes>2</Notes>
  <HiddenSlides>0</HiddenSlides>
  <MMClips>1</MMClips>
  <ScaleCrop>false</ScaleCrop>
  <HeadingPairs>
    <vt:vector size="6" baseType="variant">
      <vt:variant>
        <vt:lpstr>Fonts Used</vt:lpstr>
      </vt:variant>
      <vt:variant>
        <vt:i4>16</vt:i4>
      </vt:variant>
      <vt:variant>
        <vt:lpstr>Theme</vt:lpstr>
      </vt:variant>
      <vt:variant>
        <vt:i4>3</vt:i4>
      </vt:variant>
      <vt:variant>
        <vt:lpstr>Slide Titles</vt:lpstr>
      </vt:variant>
      <vt:variant>
        <vt:i4>34</vt:i4>
      </vt:variant>
    </vt:vector>
  </HeadingPairs>
  <TitlesOfParts>
    <vt:vector size="53" baseType="lpstr">
      <vt:lpstr>Algerian</vt:lpstr>
      <vt:lpstr>Arial</vt:lpstr>
      <vt:lpstr>Bellota Text</vt:lpstr>
      <vt:lpstr>Calibri</vt:lpstr>
      <vt:lpstr>Calibri Light</vt:lpstr>
      <vt:lpstr>Catamaran</vt:lpstr>
      <vt:lpstr>iCiel Mijas</vt:lpstr>
      <vt:lpstr>iCiel Nabila</vt:lpstr>
      <vt:lpstr>inpin heiti</vt:lpstr>
      <vt:lpstr>Times New Roman</vt:lpstr>
      <vt:lpstr>UTM Azuki</vt:lpstr>
      <vt:lpstr>UTM Cooper Black</vt:lpstr>
      <vt:lpstr>UTM Edwardian</vt:lpstr>
      <vt:lpstr>UTM Flamenco</vt:lpstr>
      <vt:lpstr>UTM Guanine</vt:lpstr>
      <vt:lpstr>UTM Showcard</vt:lpstr>
      <vt:lpstr>Bagot template</vt:lpstr>
      <vt:lpstr>Custom Design</vt:lpstr>
      <vt:lpstr>1_Custom Design</vt:lpstr>
      <vt:lpstr>PHÒNG GD&amp;ĐT QUẬN LONG BIÊN TRƯỜNG TIỂU HỌC LÊ QUÝ ĐÔN</vt:lpstr>
      <vt:lpstr>PowerPoint Presentation</vt:lpstr>
      <vt:lpstr>KHỞI ĐỘNG</vt:lpstr>
      <vt:lpstr>PowerPoint Presentation</vt:lpstr>
      <vt:lpstr>PowerPoint Presentation</vt:lpstr>
      <vt:lpstr>PowerPoint Presentation</vt:lpstr>
      <vt:lpstr>PowerPoint Presentation</vt:lpstr>
      <vt:lpstr>PowerPoint Presentation</vt:lpstr>
      <vt:lpstr>PowerPoint Presentation</vt:lpstr>
      <vt:lpstr>Luyện tập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Kể tên một số người có ý chí nghị lực đạt được thành công trong cuộc sống mà em biết.</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Môn: Luyện từ và câu 4</dc:title>
  <cp:lastModifiedBy>Microsoft Office User</cp:lastModifiedBy>
  <cp:revision>82</cp:revision>
  <dcterms:modified xsi:type="dcterms:W3CDTF">2021-11-29T03:43:21Z</dcterms:modified>
</cp:coreProperties>
</file>