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8" r:id="rId2"/>
    <p:sldId id="3933" r:id="rId3"/>
    <p:sldId id="3934" r:id="rId4"/>
    <p:sldId id="3935" r:id="rId5"/>
    <p:sldId id="3936" r:id="rId6"/>
    <p:sldId id="3937" r:id="rId7"/>
    <p:sldId id="3938" r:id="rId8"/>
    <p:sldId id="3939" r:id="rId9"/>
    <p:sldId id="3931" r:id="rId10"/>
    <p:sldId id="3928" r:id="rId11"/>
    <p:sldId id="296" r:id="rId12"/>
    <p:sldId id="301" r:id="rId13"/>
    <p:sldId id="297" r:id="rId14"/>
    <p:sldId id="3940" r:id="rId15"/>
    <p:sldId id="328" r:id="rId16"/>
    <p:sldId id="3941" r:id="rId17"/>
    <p:sldId id="3942" r:id="rId18"/>
    <p:sldId id="3943" r:id="rId19"/>
    <p:sldId id="3944" r:id="rId20"/>
    <p:sldId id="3945" r:id="rId21"/>
    <p:sldId id="3946" r:id="rId22"/>
    <p:sldId id="3947" r:id="rId23"/>
    <p:sldId id="3948" r:id="rId24"/>
  </p:sldIdLst>
  <p:sldSz cx="12192000" cy="6858000"/>
  <p:notesSz cx="6858000" cy="9144000"/>
  <p:embeddedFontLst>
    <p:embeddedFont>
      <p:font typeface="等线" panose="02010600030101010101" pitchFamily="2" charset="-122"/>
      <p:regular r:id="rId26"/>
      <p:bold r:id="rId27"/>
    </p:embeddedFont>
    <p:embeddedFont>
      <p:font typeface="等线 Light" panose="02010600030101010101" pitchFamily="2" charset="-122"/>
      <p:regular r:id="rId28"/>
    </p:embeddedFont>
    <p:embeddedFont>
      <p:font typeface="微软雅黑" panose="020B0503020204020204" pitchFamily="34" charset="-122"/>
      <p:regular r:id="rId29"/>
      <p:bold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9A9"/>
    <a:srgbClr val="C2F784"/>
    <a:srgbClr val="FFBF86"/>
    <a:srgbClr val="FFFFFF"/>
    <a:srgbClr val="695146"/>
    <a:srgbClr val="E25625"/>
    <a:srgbClr val="E76B45"/>
    <a:srgbClr val="2F221C"/>
    <a:srgbClr val="ACBFDB"/>
    <a:srgbClr val="2441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38" autoAdjust="0"/>
    <p:restoredTop sz="88397" autoAdjust="0"/>
  </p:normalViewPr>
  <p:slideViewPr>
    <p:cSldViewPr snapToGrid="0">
      <p:cViewPr varScale="1">
        <p:scale>
          <a:sx n="90" d="100"/>
          <a:sy n="90" d="100"/>
        </p:scale>
        <p:origin x="248"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1A13A-D60A-422D-BAA6-E4E7ADFA2A21}" type="datetimeFigureOut">
              <a:rPr lang="zh-CN" altLang="en-US" smtClean="0"/>
              <a:t>2021/11/9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886AE-BC43-4E5F-A7F0-F08982154314}" type="slidenum">
              <a:rPr lang="zh-CN" altLang="en-US" smtClean="0"/>
              <a:t>‹#›</a:t>
            </a:fld>
            <a:endParaRPr lang="zh-CN" altLang="en-US"/>
          </a:p>
        </p:txBody>
      </p:sp>
    </p:spTree>
    <p:extLst>
      <p:ext uri="{BB962C8B-B14F-4D97-AF65-F5344CB8AC3E}">
        <p14:creationId xmlns:p14="http://schemas.microsoft.com/office/powerpoint/2010/main" val="78884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1</a:t>
            </a:fld>
            <a:endParaRPr lang="zh-CN" altLang="en-US"/>
          </a:p>
        </p:txBody>
      </p:sp>
    </p:spTree>
    <p:extLst>
      <p:ext uri="{BB962C8B-B14F-4D97-AF65-F5344CB8AC3E}">
        <p14:creationId xmlns:p14="http://schemas.microsoft.com/office/powerpoint/2010/main" val="292334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14</a:t>
            </a:fld>
            <a:endParaRPr lang="zh-CN" altLang="en-US"/>
          </a:p>
        </p:txBody>
      </p:sp>
    </p:spTree>
    <p:extLst>
      <p:ext uri="{BB962C8B-B14F-4D97-AF65-F5344CB8AC3E}">
        <p14:creationId xmlns:p14="http://schemas.microsoft.com/office/powerpoint/2010/main" val="21920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15</a:t>
            </a:fld>
            <a:endParaRPr lang="zh-CN" altLang="en-US"/>
          </a:p>
        </p:txBody>
      </p:sp>
    </p:spTree>
    <p:extLst>
      <p:ext uri="{BB962C8B-B14F-4D97-AF65-F5344CB8AC3E}">
        <p14:creationId xmlns:p14="http://schemas.microsoft.com/office/powerpoint/2010/main" val="3395358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16</a:t>
            </a:fld>
            <a:endParaRPr lang="zh-CN" altLang="en-US"/>
          </a:p>
        </p:txBody>
      </p:sp>
    </p:spTree>
    <p:extLst>
      <p:ext uri="{BB962C8B-B14F-4D97-AF65-F5344CB8AC3E}">
        <p14:creationId xmlns:p14="http://schemas.microsoft.com/office/powerpoint/2010/main" val="1086461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17</a:t>
            </a:fld>
            <a:endParaRPr lang="zh-CN" altLang="en-US"/>
          </a:p>
        </p:txBody>
      </p:sp>
    </p:spTree>
    <p:extLst>
      <p:ext uri="{BB962C8B-B14F-4D97-AF65-F5344CB8AC3E}">
        <p14:creationId xmlns:p14="http://schemas.microsoft.com/office/powerpoint/2010/main" val="2254077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18</a:t>
            </a:fld>
            <a:endParaRPr lang="zh-CN" altLang="en-US"/>
          </a:p>
        </p:txBody>
      </p:sp>
    </p:spTree>
    <p:extLst>
      <p:ext uri="{BB962C8B-B14F-4D97-AF65-F5344CB8AC3E}">
        <p14:creationId xmlns:p14="http://schemas.microsoft.com/office/powerpoint/2010/main" val="1504079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19</a:t>
            </a:fld>
            <a:endParaRPr lang="zh-CN" altLang="en-US"/>
          </a:p>
        </p:txBody>
      </p:sp>
    </p:spTree>
    <p:extLst>
      <p:ext uri="{BB962C8B-B14F-4D97-AF65-F5344CB8AC3E}">
        <p14:creationId xmlns:p14="http://schemas.microsoft.com/office/powerpoint/2010/main" val="698361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20</a:t>
            </a:fld>
            <a:endParaRPr lang="zh-CN" altLang="en-US"/>
          </a:p>
        </p:txBody>
      </p:sp>
    </p:spTree>
    <p:extLst>
      <p:ext uri="{BB962C8B-B14F-4D97-AF65-F5344CB8AC3E}">
        <p14:creationId xmlns:p14="http://schemas.microsoft.com/office/powerpoint/2010/main" val="289163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E886AE-BC43-4E5F-A7F0-F08982154314}" type="slidenum">
              <a:rPr lang="zh-CN" altLang="en-US" smtClean="0"/>
              <a:t>3</a:t>
            </a:fld>
            <a:endParaRPr lang="zh-CN" altLang="en-US"/>
          </a:p>
        </p:txBody>
      </p:sp>
    </p:spTree>
    <p:extLst>
      <p:ext uri="{BB962C8B-B14F-4D97-AF65-F5344CB8AC3E}">
        <p14:creationId xmlns:p14="http://schemas.microsoft.com/office/powerpoint/2010/main" val="3514935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Không</a:t>
            </a:r>
            <a:r>
              <a:rPr lang="en-US" baseline="0" dirty="0"/>
              <a:t> </a:t>
            </a:r>
            <a:r>
              <a:rPr lang="en-US" baseline="0" dirty="0" err="1"/>
              <a:t>thấy</a:t>
            </a:r>
            <a:r>
              <a:rPr lang="en-US" baseline="0" dirty="0"/>
              <a:t> </a:t>
            </a:r>
            <a:r>
              <a:rPr lang="en-US" baseline="0" dirty="0" err="1"/>
              <a:t>phép</a:t>
            </a:r>
            <a:r>
              <a:rPr lang="en-US" baseline="0" dirty="0"/>
              <a:t> </a:t>
            </a:r>
            <a:r>
              <a:rPr lang="en-US" baseline="0" dirty="0" err="1"/>
              <a:t>nhân</a:t>
            </a:r>
            <a:r>
              <a:rPr lang="en-US" baseline="0" dirty="0"/>
              <a:t> =&gt; </a:t>
            </a:r>
            <a:r>
              <a:rPr lang="en-US" baseline="0" dirty="0" err="1"/>
              <a:t>cớ</a:t>
            </a:r>
            <a:r>
              <a:rPr lang="en-US" baseline="0" dirty="0"/>
              <a:t> </a:t>
            </a:r>
            <a:r>
              <a:rPr lang="en-US" baseline="0" dirty="0" err="1"/>
              <a:t>vào</a:t>
            </a:r>
            <a:r>
              <a:rPr lang="en-US" baseline="0" dirty="0"/>
              <a:t> </a:t>
            </a:r>
            <a:r>
              <a:rPr lang="en-US" baseline="0" dirty="0" err="1"/>
              <a:t>bài</a:t>
            </a:r>
            <a:endParaRPr lang="en-US" dirty="0"/>
          </a:p>
        </p:txBody>
      </p:sp>
      <p:sp>
        <p:nvSpPr>
          <p:cNvPr id="4" name="Slide Number Placeholder 3"/>
          <p:cNvSpPr>
            <a:spLocks noGrp="1"/>
          </p:cNvSpPr>
          <p:nvPr>
            <p:ph type="sldNum" sz="quarter" idx="10"/>
          </p:nvPr>
        </p:nvSpPr>
        <p:spPr/>
        <p:txBody>
          <a:bodyPr/>
          <a:lstStyle/>
          <a:p>
            <a:fld id="{BBE886AE-BC43-4E5F-A7F0-F08982154314}" type="slidenum">
              <a:rPr lang="zh-CN" altLang="en-US" smtClean="0"/>
              <a:t>7</a:t>
            </a:fld>
            <a:endParaRPr lang="zh-CN" altLang="en-US"/>
          </a:p>
        </p:txBody>
      </p:sp>
    </p:spTree>
    <p:extLst>
      <p:ext uri="{BB962C8B-B14F-4D97-AF65-F5344CB8AC3E}">
        <p14:creationId xmlns:p14="http://schemas.microsoft.com/office/powerpoint/2010/main" val="4264597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8</a:t>
            </a:fld>
            <a:endParaRPr lang="zh-CN" altLang="en-US"/>
          </a:p>
        </p:txBody>
      </p:sp>
    </p:spTree>
    <p:extLst>
      <p:ext uri="{BB962C8B-B14F-4D97-AF65-F5344CB8AC3E}">
        <p14:creationId xmlns:p14="http://schemas.microsoft.com/office/powerpoint/2010/main" val="128100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9</a:t>
            </a:fld>
            <a:endParaRPr lang="zh-CN" altLang="en-US"/>
          </a:p>
        </p:txBody>
      </p:sp>
    </p:spTree>
    <p:extLst>
      <p:ext uri="{BB962C8B-B14F-4D97-AF65-F5344CB8AC3E}">
        <p14:creationId xmlns:p14="http://schemas.microsoft.com/office/powerpoint/2010/main" val="127591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10</a:t>
            </a:fld>
            <a:endParaRPr lang="zh-CN" altLang="en-US"/>
          </a:p>
        </p:txBody>
      </p:sp>
    </p:spTree>
    <p:extLst>
      <p:ext uri="{BB962C8B-B14F-4D97-AF65-F5344CB8AC3E}">
        <p14:creationId xmlns:p14="http://schemas.microsoft.com/office/powerpoint/2010/main" val="182520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891B95-4814-4A8A-A8A6-0A5CED9DF36F}" type="slidenum">
              <a:rPr lang="zh-CN" altLang="en-US" smtClean="0"/>
              <a:t>11</a:t>
            </a:fld>
            <a:endParaRPr lang="zh-CN" altLang="en-US"/>
          </a:p>
        </p:txBody>
      </p:sp>
    </p:spTree>
    <p:extLst>
      <p:ext uri="{BB962C8B-B14F-4D97-AF65-F5344CB8AC3E}">
        <p14:creationId xmlns:p14="http://schemas.microsoft.com/office/powerpoint/2010/main" val="3980397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12</a:t>
            </a:fld>
            <a:endParaRPr lang="zh-CN" altLang="en-US"/>
          </a:p>
        </p:txBody>
      </p:sp>
    </p:spTree>
    <p:extLst>
      <p:ext uri="{BB962C8B-B14F-4D97-AF65-F5344CB8AC3E}">
        <p14:creationId xmlns:p14="http://schemas.microsoft.com/office/powerpoint/2010/main" val="2912113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891B95-4814-4A8A-A8A6-0A5CED9DF36F}" type="slidenum">
              <a:rPr lang="zh-CN" altLang="en-US" smtClean="0"/>
              <a:t>13</a:t>
            </a:fld>
            <a:endParaRPr lang="zh-CN" altLang="en-US"/>
          </a:p>
        </p:txBody>
      </p:sp>
    </p:spTree>
    <p:extLst>
      <p:ext uri="{BB962C8B-B14F-4D97-AF65-F5344CB8AC3E}">
        <p14:creationId xmlns:p14="http://schemas.microsoft.com/office/powerpoint/2010/main" val="1403153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2021/11/9</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715507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2021/11/9</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148476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2021/11/9</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28109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40592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2004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千图网海量PPT模板www.58pic.com ">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noProof="1"/>
              <a:t>单击此处编辑母版标题样式</a:t>
            </a:r>
          </a:p>
        </p:txBody>
      </p:sp>
    </p:spTree>
    <p:extLst>
      <p:ext uri="{BB962C8B-B14F-4D97-AF65-F5344CB8AC3E}">
        <p14:creationId xmlns:p14="http://schemas.microsoft.com/office/powerpoint/2010/main" val="3576524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pic>
        <p:nvPicPr>
          <p:cNvPr id="11" name="图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8480" y="141420"/>
            <a:ext cx="2207979" cy="683079"/>
          </a:xfrm>
          <a:prstGeom prst="rect">
            <a:avLst/>
          </a:prstGeom>
        </p:spPr>
      </p:pic>
      <p:sp>
        <p:nvSpPr>
          <p:cNvPr id="10" name="文本框 9"/>
          <p:cNvSpPr txBox="1"/>
          <p:nvPr userDrawn="1"/>
        </p:nvSpPr>
        <p:spPr>
          <a:xfrm>
            <a:off x="2746235" y="255657"/>
            <a:ext cx="3968074" cy="502766"/>
          </a:xfrm>
          <a:prstGeom prst="rect">
            <a:avLst/>
          </a:prstGeom>
          <a:noFill/>
        </p:spPr>
        <p:txBody>
          <a:bodyPr wrap="none" rtlCol="0">
            <a:spAutoFit/>
          </a:bodyPr>
          <a:lstStyle/>
          <a:p>
            <a:pPr>
              <a:defRPr/>
            </a:pPr>
            <a:r>
              <a:rPr lang="en-US" altLang="zh-CN" sz="2667" b="0" dirty="0">
                <a:solidFill>
                  <a:schemeClr val="bg1">
                    <a:lumMod val="50000"/>
                  </a:schemeClr>
                </a:solidFill>
                <a:latin typeface="微软雅黑" panose="020B0503020204020204" pitchFamily="34" charset="-122"/>
                <a:ea typeface="微软雅黑" panose="020B0503020204020204" pitchFamily="34" charset="-122"/>
              </a:rPr>
              <a:t>Click here to add a title</a:t>
            </a:r>
            <a:endParaRPr lang="zh-CN" altLang="en-US" sz="2667" b="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4" name="直接连接符 3"/>
          <p:cNvCxnSpPr/>
          <p:nvPr userDrawn="1"/>
        </p:nvCxnSpPr>
        <p:spPr>
          <a:xfrm>
            <a:off x="1" y="824499"/>
            <a:ext cx="1218838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11028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2021/11/9</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4503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2021/11/9</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83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2021/11/9</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68880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2021/11/9</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7948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2021/11/9</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9908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2021/11/9</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86507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2021/11/9</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220212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2021/11/9</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3194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C3675A3-50CC-4965-995F-F44872181D74}"/>
              </a:ext>
            </a:extLst>
          </p:cNvPr>
          <p:cNvSpPr txBox="1"/>
          <p:nvPr userDrawn="1"/>
        </p:nvSpPr>
        <p:spPr>
          <a:xfrm>
            <a:off x="11366133" y="0"/>
            <a:ext cx="825867" cy="369332"/>
          </a:xfrm>
          <a:prstGeom prst="rect">
            <a:avLst/>
          </a:prstGeom>
          <a:noFill/>
        </p:spPr>
        <p:txBody>
          <a:bodyPr wrap="none" rtlCol="0">
            <a:spAutoFit/>
          </a:bodyPr>
          <a:lstStyle/>
          <a:p>
            <a:r>
              <a:rPr lang="en-US" b="1">
                <a:solidFill>
                  <a:schemeClr val="accent6">
                    <a:lumMod val="60000"/>
                    <a:lumOff val="40000"/>
                  </a:schemeClr>
                </a:solidFill>
                <a:latin typeface="UVN Chim Bien Nhe" panose="0209050604050A020404" pitchFamily="18" charset="0"/>
              </a:rPr>
              <a:t>KTUTS</a:t>
            </a:r>
          </a:p>
        </p:txBody>
      </p:sp>
      <p:sp>
        <p:nvSpPr>
          <p:cNvPr id="4" name="TextBox 3">
            <a:extLst>
              <a:ext uri="{FF2B5EF4-FFF2-40B4-BE49-F238E27FC236}">
                <a16:creationId xmlns:a16="http://schemas.microsoft.com/office/drawing/2014/main" id="{872113BE-31BD-4ECF-A8CC-8CBABF4D357A}"/>
              </a:ext>
            </a:extLst>
          </p:cNvPr>
          <p:cNvSpPr txBox="1"/>
          <p:nvPr userDrawn="1"/>
        </p:nvSpPr>
        <p:spPr>
          <a:xfrm>
            <a:off x="0" y="6419273"/>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pic>
        <p:nvPicPr>
          <p:cNvPr id="5" name="Picture 4" descr="A picture containing diagram&#10;&#10;Description automatically generated">
            <a:extLst>
              <a:ext uri="{FF2B5EF4-FFF2-40B4-BE49-F238E27FC236}">
                <a16:creationId xmlns:a16="http://schemas.microsoft.com/office/drawing/2014/main" id="{458618AA-5B60-4FA0-ACA9-1E24062620C8}"/>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7304391" y="8195293"/>
            <a:ext cx="1106581" cy="955964"/>
          </a:xfrm>
          <a:prstGeom prst="rect">
            <a:avLst/>
          </a:prstGeom>
        </p:spPr>
      </p:pic>
    </p:spTree>
    <p:extLst>
      <p:ext uri="{BB962C8B-B14F-4D97-AF65-F5344CB8AC3E}">
        <p14:creationId xmlns:p14="http://schemas.microsoft.com/office/powerpoint/2010/main" val="144513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5.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7.png"/><Relationship Id="rId5" Type="http://schemas.microsoft.com/office/2007/relationships/hdphoto" Target="../media/hdphoto14.wdp"/><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microsoft.com/office/2007/relationships/hdphoto" Target="../media/hdphoto17.wdp"/><Relationship Id="rId5" Type="http://schemas.openxmlformats.org/officeDocument/2006/relationships/image" Target="../media/image49.png"/><Relationship Id="rId10" Type="http://schemas.openxmlformats.org/officeDocument/2006/relationships/image" Target="../media/image51.png"/><Relationship Id="rId4" Type="http://schemas.microsoft.com/office/2007/relationships/hdphoto" Target="../media/hdphoto16.wdp"/><Relationship Id="rId9" Type="http://schemas.microsoft.com/office/2007/relationships/hdphoto" Target="../media/hdphoto18.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43.png"/><Relationship Id="rId12" Type="http://schemas.microsoft.com/office/2007/relationships/hdphoto" Target="../media/hdphoto2.wdp"/><Relationship Id="rId2" Type="http://schemas.openxmlformats.org/officeDocument/2006/relationships/notesSlide" Target="../notesSlides/notesSlide10.xml"/><Relationship Id="rId16"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2.wdp"/><Relationship Id="rId11" Type="http://schemas.openxmlformats.org/officeDocument/2006/relationships/image" Target="../media/image13.png"/><Relationship Id="rId5" Type="http://schemas.openxmlformats.org/officeDocument/2006/relationships/image" Target="../media/image42.png"/><Relationship Id="rId15" Type="http://schemas.openxmlformats.org/officeDocument/2006/relationships/image" Target="../media/image44.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2.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19.wdp"/><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2.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19.wdp"/><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3.wdp"/><Relationship Id="rId9" Type="http://schemas.microsoft.com/office/2007/relationships/hdphoto" Target="../media/hdphoto20.wdp"/></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3.wdp"/><Relationship Id="rId9" Type="http://schemas.microsoft.com/office/2007/relationships/hdphoto" Target="../media/hdphoto20.wdp"/></Relationships>
</file>

<file path=ppt/slides/_rels/slide19.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10.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3.wdp"/><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5.png"/><Relationship Id="rId3" Type="http://schemas.microsoft.com/office/2007/relationships/media" Target="../media/media2.mp3"/><Relationship Id="rId21" Type="http://schemas.openxmlformats.org/officeDocument/2006/relationships/image" Target="../media/image18.png"/><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20"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slideLayout" Target="../slideLayouts/slideLayout12.xml"/><Relationship Id="rId15" Type="http://schemas.openxmlformats.org/officeDocument/2006/relationships/image" Target="../media/image12.png"/><Relationship Id="rId23" Type="http://schemas.openxmlformats.org/officeDocument/2006/relationships/image" Target="../media/image20.png"/><Relationship Id="rId10" Type="http://schemas.microsoft.com/office/2007/relationships/hdphoto" Target="../media/hdphoto2.wdp"/><Relationship Id="rId19"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8.png"/><Relationship Id="rId14" Type="http://schemas.openxmlformats.org/officeDocument/2006/relationships/image" Target="../media/image11.png"/><Relationship Id="rId22"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10.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3.wdp"/><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5.png"/><Relationship Id="rId26" Type="http://schemas.microsoft.com/office/2007/relationships/hdphoto" Target="../media/hdphoto6.wdp"/><Relationship Id="rId3" Type="http://schemas.openxmlformats.org/officeDocument/2006/relationships/slideLayout" Target="../slideLayouts/slideLayout12.xml"/><Relationship Id="rId21" Type="http://schemas.openxmlformats.org/officeDocument/2006/relationships/image" Target="../media/image21.png"/><Relationship Id="rId34" Type="http://schemas.openxmlformats.org/officeDocument/2006/relationships/image" Target="../media/image18.png"/><Relationship Id="rId7" Type="http://schemas.microsoft.com/office/2007/relationships/hdphoto" Target="../media/hdphoto10.wdp"/><Relationship Id="rId12" Type="http://schemas.microsoft.com/office/2007/relationships/hdphoto" Target="../media/hdphoto8.wdp"/><Relationship Id="rId17" Type="http://schemas.microsoft.com/office/2007/relationships/hdphoto" Target="../media/hdphoto5.wdp"/><Relationship Id="rId25" Type="http://schemas.openxmlformats.org/officeDocument/2006/relationships/image" Target="../media/image25.png"/><Relationship Id="rId33" Type="http://schemas.openxmlformats.org/officeDocument/2006/relationships/image" Target="../media/image31.png"/><Relationship Id="rId2" Type="http://schemas.openxmlformats.org/officeDocument/2006/relationships/audio" Target="../media/media5.mp3"/><Relationship Id="rId16" Type="http://schemas.openxmlformats.org/officeDocument/2006/relationships/image" Target="../media/image34.png"/><Relationship Id="rId20" Type="http://schemas.openxmlformats.org/officeDocument/2006/relationships/image" Target="../media/image5.png"/><Relationship Id="rId29" Type="http://schemas.microsoft.com/office/2007/relationships/hdphoto" Target="../media/hdphoto7.wdp"/><Relationship Id="rId1" Type="http://schemas.microsoft.com/office/2007/relationships/media" Target="../media/media5.mp3"/><Relationship Id="rId6" Type="http://schemas.openxmlformats.org/officeDocument/2006/relationships/image" Target="../media/image38.png"/><Relationship Id="rId11" Type="http://schemas.openxmlformats.org/officeDocument/2006/relationships/image" Target="../media/image41.png"/><Relationship Id="rId24" Type="http://schemas.openxmlformats.org/officeDocument/2006/relationships/image" Target="../media/image24.png"/><Relationship Id="rId32" Type="http://schemas.openxmlformats.org/officeDocument/2006/relationships/image" Target="../media/image30.png"/><Relationship Id="rId5" Type="http://schemas.microsoft.com/office/2007/relationships/hdphoto" Target="../media/hdphoto4.wdp"/><Relationship Id="rId15" Type="http://schemas.microsoft.com/office/2007/relationships/hdphoto" Target="../media/hdphoto9.wdp"/><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40.png"/><Relationship Id="rId19" Type="http://schemas.openxmlformats.org/officeDocument/2006/relationships/image" Target="../media/image36.png"/><Relationship Id="rId31" Type="http://schemas.openxmlformats.org/officeDocument/2006/relationships/image" Target="../media/image29.png"/><Relationship Id="rId4" Type="http://schemas.openxmlformats.org/officeDocument/2006/relationships/image" Target="../media/image37.png"/><Relationship Id="rId9" Type="http://schemas.microsoft.com/office/2007/relationships/hdphoto" Target="../media/hdphoto11.wdp"/><Relationship Id="rId14" Type="http://schemas.openxmlformats.org/officeDocument/2006/relationships/image" Target="../media/image33.png"/><Relationship Id="rId22" Type="http://schemas.openxmlformats.org/officeDocument/2006/relationships/image" Target="../media/image22.png"/><Relationship Id="rId27" Type="http://schemas.openxmlformats.org/officeDocument/2006/relationships/image" Target="../media/image26.png"/><Relationship Id="rId30" Type="http://schemas.openxmlformats.org/officeDocument/2006/relationships/image" Target="../media/image28.png"/><Relationship Id="rId8" Type="http://schemas.openxmlformats.org/officeDocument/2006/relationships/image" Target="../media/image39.png"/></Relationships>
</file>

<file path=ppt/slides/_rels/slide22.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29.png"/><Relationship Id="rId26" Type="http://schemas.openxmlformats.org/officeDocument/2006/relationships/image" Target="../media/image40.png"/><Relationship Id="rId21" Type="http://schemas.openxmlformats.org/officeDocument/2006/relationships/image" Target="../media/image37.png"/><Relationship Id="rId34" Type="http://schemas.openxmlformats.org/officeDocument/2006/relationships/image" Target="../media/image7.png"/><Relationship Id="rId7" Type="http://schemas.openxmlformats.org/officeDocument/2006/relationships/image" Target="../media/image22.png"/><Relationship Id="rId12" Type="http://schemas.microsoft.com/office/2007/relationships/hdphoto" Target="../media/hdphoto6.wdp"/><Relationship Id="rId17" Type="http://schemas.microsoft.com/office/2007/relationships/hdphoto" Target="../media/hdphoto8.wdp"/><Relationship Id="rId25" Type="http://schemas.microsoft.com/office/2007/relationships/hdphoto" Target="../media/hdphoto11.wdp"/><Relationship Id="rId33" Type="http://schemas.openxmlformats.org/officeDocument/2006/relationships/image" Target="../media/image36.png"/><Relationship Id="rId2" Type="http://schemas.openxmlformats.org/officeDocument/2006/relationships/audio" Target="../media/media7.mp3"/><Relationship Id="rId16" Type="http://schemas.openxmlformats.org/officeDocument/2006/relationships/image" Target="../media/image28.png"/><Relationship Id="rId20" Type="http://schemas.openxmlformats.org/officeDocument/2006/relationships/image" Target="../media/image31.png"/><Relationship Id="rId29" Type="http://schemas.openxmlformats.org/officeDocument/2006/relationships/image" Target="../media/image33.png"/><Relationship Id="rId1" Type="http://schemas.microsoft.com/office/2007/relationships/media" Target="../media/media7.mp3"/><Relationship Id="rId6" Type="http://schemas.microsoft.com/office/2007/relationships/hdphoto" Target="../media/hdphoto4.wdp"/><Relationship Id="rId11" Type="http://schemas.openxmlformats.org/officeDocument/2006/relationships/image" Target="../media/image25.png"/><Relationship Id="rId24" Type="http://schemas.openxmlformats.org/officeDocument/2006/relationships/image" Target="../media/image39.png"/><Relationship Id="rId32" Type="http://schemas.openxmlformats.org/officeDocument/2006/relationships/image" Target="../media/image35.png"/><Relationship Id="rId37" Type="http://schemas.openxmlformats.org/officeDocument/2006/relationships/image" Target="../media/image20.png"/><Relationship Id="rId5" Type="http://schemas.openxmlformats.org/officeDocument/2006/relationships/image" Target="../media/image21.png"/><Relationship Id="rId15" Type="http://schemas.microsoft.com/office/2007/relationships/hdphoto" Target="../media/hdphoto7.wdp"/><Relationship Id="rId23" Type="http://schemas.microsoft.com/office/2007/relationships/hdphoto" Target="../media/hdphoto10.wdp"/><Relationship Id="rId28" Type="http://schemas.openxmlformats.org/officeDocument/2006/relationships/image" Target="../media/image32.png"/><Relationship Id="rId36" Type="http://schemas.openxmlformats.org/officeDocument/2006/relationships/image" Target="../media/image18.png"/><Relationship Id="rId10" Type="http://schemas.openxmlformats.org/officeDocument/2006/relationships/image" Target="../media/image24.png"/><Relationship Id="rId19" Type="http://schemas.openxmlformats.org/officeDocument/2006/relationships/image" Target="../media/image30.png"/><Relationship Id="rId31"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image" Target="../media/image23.png"/><Relationship Id="rId14" Type="http://schemas.openxmlformats.org/officeDocument/2006/relationships/image" Target="../media/image27.png"/><Relationship Id="rId22" Type="http://schemas.openxmlformats.org/officeDocument/2006/relationships/image" Target="../media/image38.png"/><Relationship Id="rId27" Type="http://schemas.openxmlformats.org/officeDocument/2006/relationships/image" Target="../media/image41.png"/><Relationship Id="rId30" Type="http://schemas.microsoft.com/office/2007/relationships/hdphoto" Target="../media/hdphoto9.wdp"/><Relationship Id="rId35" Type="http://schemas.microsoft.com/office/2007/relationships/hdphoto" Target="../media/hdphoto1.wdp"/><Relationship Id="rId8" Type="http://schemas.microsoft.com/office/2007/relationships/hdphoto" Target="../media/hdphoto5.wdp"/><Relationship Id="rId3"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12.xml"/><Relationship Id="rId6" Type="http://schemas.microsoft.com/office/2007/relationships/hdphoto" Target="../media/hdphoto23.wdp"/><Relationship Id="rId11" Type="http://schemas.openxmlformats.org/officeDocument/2006/relationships/image" Target="../media/image20.png"/><Relationship Id="rId5" Type="http://schemas.openxmlformats.org/officeDocument/2006/relationships/image" Target="../media/image57.png"/><Relationship Id="rId10" Type="http://schemas.microsoft.com/office/2007/relationships/hdphoto" Target="../media/hdphoto25.wdp"/><Relationship Id="rId4" Type="http://schemas.microsoft.com/office/2007/relationships/hdphoto" Target="../media/hdphoto22.wdp"/><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13" Type="http://schemas.openxmlformats.org/officeDocument/2006/relationships/image" Target="../media/image24.png"/><Relationship Id="rId18" Type="http://schemas.microsoft.com/office/2007/relationships/hdphoto" Target="../media/hdphoto7.wdp"/><Relationship Id="rId26" Type="http://schemas.microsoft.com/office/2007/relationships/hdphoto" Target="../media/hdphoto9.wdp"/><Relationship Id="rId39" Type="http://schemas.openxmlformats.org/officeDocument/2006/relationships/image" Target="../media/image41.png"/><Relationship Id="rId21" Type="http://schemas.openxmlformats.org/officeDocument/2006/relationships/image" Target="../media/image29.png"/><Relationship Id="rId34" Type="http://schemas.openxmlformats.org/officeDocument/2006/relationships/image" Target="../media/image38.png"/><Relationship Id="rId7" Type="http://schemas.openxmlformats.org/officeDocument/2006/relationships/image" Target="../media/image6.png"/><Relationship Id="rId12" Type="http://schemas.openxmlformats.org/officeDocument/2006/relationships/image" Target="../media/image23.png"/><Relationship Id="rId17" Type="http://schemas.openxmlformats.org/officeDocument/2006/relationships/image" Target="../media/image27.png"/><Relationship Id="rId25" Type="http://schemas.openxmlformats.org/officeDocument/2006/relationships/image" Target="../media/image33.png"/><Relationship Id="rId33" Type="http://schemas.openxmlformats.org/officeDocument/2006/relationships/image" Target="../media/image37.png"/><Relationship Id="rId38" Type="http://schemas.openxmlformats.org/officeDocument/2006/relationships/image" Target="../media/image40.png"/><Relationship Id="rId2" Type="http://schemas.openxmlformats.org/officeDocument/2006/relationships/audio" Target="../media/media3.mp3"/><Relationship Id="rId16" Type="http://schemas.openxmlformats.org/officeDocument/2006/relationships/image" Target="../media/image26.png"/><Relationship Id="rId20" Type="http://schemas.microsoft.com/office/2007/relationships/hdphoto" Target="../media/hdphoto8.wdp"/><Relationship Id="rId29" Type="http://schemas.openxmlformats.org/officeDocument/2006/relationships/image" Target="../media/image36.png"/><Relationship Id="rId1" Type="http://schemas.microsoft.com/office/2007/relationships/media" Target="../media/media3.mp3"/><Relationship Id="rId6" Type="http://schemas.openxmlformats.org/officeDocument/2006/relationships/notesSlide" Target="../notesSlides/notesSlide2.xml"/><Relationship Id="rId11" Type="http://schemas.microsoft.com/office/2007/relationships/hdphoto" Target="../media/hdphoto5.wdp"/><Relationship Id="rId24" Type="http://schemas.openxmlformats.org/officeDocument/2006/relationships/image" Target="../media/image32.png"/><Relationship Id="rId32" Type="http://schemas.openxmlformats.org/officeDocument/2006/relationships/image" Target="../media/image18.png"/><Relationship Id="rId37" Type="http://schemas.microsoft.com/office/2007/relationships/hdphoto" Target="../media/hdphoto11.wdp"/><Relationship Id="rId40" Type="http://schemas.openxmlformats.org/officeDocument/2006/relationships/image" Target="../media/image20.png"/><Relationship Id="rId5" Type="http://schemas.openxmlformats.org/officeDocument/2006/relationships/slideLayout" Target="../slideLayouts/slideLayout12.xml"/><Relationship Id="rId15" Type="http://schemas.microsoft.com/office/2007/relationships/hdphoto" Target="../media/hdphoto6.wdp"/><Relationship Id="rId23" Type="http://schemas.openxmlformats.org/officeDocument/2006/relationships/image" Target="../media/image31.png"/><Relationship Id="rId28" Type="http://schemas.openxmlformats.org/officeDocument/2006/relationships/image" Target="../media/image35.png"/><Relationship Id="rId36" Type="http://schemas.openxmlformats.org/officeDocument/2006/relationships/image" Target="../media/image39.png"/><Relationship Id="rId10" Type="http://schemas.openxmlformats.org/officeDocument/2006/relationships/image" Target="../media/image22.png"/><Relationship Id="rId19" Type="http://schemas.openxmlformats.org/officeDocument/2006/relationships/image" Target="../media/image28.png"/><Relationship Id="rId31" Type="http://schemas.microsoft.com/office/2007/relationships/hdphoto" Target="../media/hdphoto1.wdp"/><Relationship Id="rId4" Type="http://schemas.openxmlformats.org/officeDocument/2006/relationships/audio" Target="../media/media4.mp3"/><Relationship Id="rId9" Type="http://schemas.microsoft.com/office/2007/relationships/hdphoto" Target="../media/hdphoto4.wdp"/><Relationship Id="rId14" Type="http://schemas.openxmlformats.org/officeDocument/2006/relationships/image" Target="../media/image25.png"/><Relationship Id="rId22" Type="http://schemas.openxmlformats.org/officeDocument/2006/relationships/image" Target="../media/image30.png"/><Relationship Id="rId27" Type="http://schemas.openxmlformats.org/officeDocument/2006/relationships/image" Target="../media/image34.png"/><Relationship Id="rId30" Type="http://schemas.openxmlformats.org/officeDocument/2006/relationships/image" Target="../media/image7.png"/><Relationship Id="rId35" Type="http://schemas.microsoft.com/office/2007/relationships/hdphoto" Target="../media/hdphoto10.wdp"/><Relationship Id="rId8" Type="http://schemas.openxmlformats.org/officeDocument/2006/relationships/image" Target="../media/image21.png"/><Relationship Id="rId3" Type="http://schemas.microsoft.com/office/2007/relationships/media" Target="../media/media4.mp3"/></Relationships>
</file>

<file path=ppt/slides/_rels/slide4.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5.png"/><Relationship Id="rId26" Type="http://schemas.microsoft.com/office/2007/relationships/hdphoto" Target="../media/hdphoto6.wdp"/><Relationship Id="rId3" Type="http://schemas.openxmlformats.org/officeDocument/2006/relationships/slideLayout" Target="../slideLayouts/slideLayout12.xml"/><Relationship Id="rId21" Type="http://schemas.openxmlformats.org/officeDocument/2006/relationships/image" Target="../media/image21.png"/><Relationship Id="rId34" Type="http://schemas.openxmlformats.org/officeDocument/2006/relationships/image" Target="../media/image41.png"/><Relationship Id="rId7" Type="http://schemas.microsoft.com/office/2007/relationships/hdphoto" Target="../media/hdphoto7.wdp"/><Relationship Id="rId12" Type="http://schemas.openxmlformats.org/officeDocument/2006/relationships/image" Target="../media/image31.png"/><Relationship Id="rId17" Type="http://schemas.microsoft.com/office/2007/relationships/hdphoto" Target="../media/hdphoto5.wdp"/><Relationship Id="rId25" Type="http://schemas.openxmlformats.org/officeDocument/2006/relationships/image" Target="../media/image25.png"/><Relationship Id="rId33" Type="http://schemas.openxmlformats.org/officeDocument/2006/relationships/image" Target="../media/image40.png"/><Relationship Id="rId2" Type="http://schemas.openxmlformats.org/officeDocument/2006/relationships/audio" Target="../media/media5.mp3"/><Relationship Id="rId16" Type="http://schemas.openxmlformats.org/officeDocument/2006/relationships/image" Target="../media/image34.png"/><Relationship Id="rId20" Type="http://schemas.openxmlformats.org/officeDocument/2006/relationships/image" Target="../media/image5.png"/><Relationship Id="rId29" Type="http://schemas.openxmlformats.org/officeDocument/2006/relationships/image" Target="../media/image38.png"/><Relationship Id="rId1" Type="http://schemas.microsoft.com/office/2007/relationships/media" Target="../media/media5.mp3"/><Relationship Id="rId6" Type="http://schemas.openxmlformats.org/officeDocument/2006/relationships/image" Target="../media/image27.png"/><Relationship Id="rId11" Type="http://schemas.openxmlformats.org/officeDocument/2006/relationships/image" Target="../media/image30.png"/><Relationship Id="rId24" Type="http://schemas.openxmlformats.org/officeDocument/2006/relationships/image" Target="../media/image24.png"/><Relationship Id="rId32" Type="http://schemas.microsoft.com/office/2007/relationships/hdphoto" Target="../media/hdphoto11.wdp"/><Relationship Id="rId5" Type="http://schemas.microsoft.com/office/2007/relationships/hdphoto" Target="../media/hdphoto4.wdp"/><Relationship Id="rId15" Type="http://schemas.microsoft.com/office/2007/relationships/hdphoto" Target="../media/hdphoto9.wdp"/><Relationship Id="rId23" Type="http://schemas.openxmlformats.org/officeDocument/2006/relationships/image" Target="../media/image23.png"/><Relationship Id="rId28" Type="http://schemas.openxmlformats.org/officeDocument/2006/relationships/image" Target="../media/image37.png"/><Relationship Id="rId10" Type="http://schemas.openxmlformats.org/officeDocument/2006/relationships/image" Target="../media/image29.png"/><Relationship Id="rId19" Type="http://schemas.openxmlformats.org/officeDocument/2006/relationships/image" Target="../media/image36.png"/><Relationship Id="rId31" Type="http://schemas.openxmlformats.org/officeDocument/2006/relationships/image" Target="../media/image39.png"/><Relationship Id="rId4" Type="http://schemas.openxmlformats.org/officeDocument/2006/relationships/image" Target="../media/image26.png"/><Relationship Id="rId9" Type="http://schemas.microsoft.com/office/2007/relationships/hdphoto" Target="../media/hdphoto8.wdp"/><Relationship Id="rId14" Type="http://schemas.openxmlformats.org/officeDocument/2006/relationships/image" Target="../media/image33.png"/><Relationship Id="rId22" Type="http://schemas.openxmlformats.org/officeDocument/2006/relationships/image" Target="../media/image22.png"/><Relationship Id="rId27" Type="http://schemas.openxmlformats.org/officeDocument/2006/relationships/image" Target="../media/image18.png"/><Relationship Id="rId30" Type="http://schemas.microsoft.com/office/2007/relationships/hdphoto" Target="../media/hdphoto10.wdp"/><Relationship Id="rId8" Type="http://schemas.openxmlformats.org/officeDocument/2006/relationships/image" Target="../media/image28.png"/></Relationships>
</file>

<file path=ppt/slides/_rels/slide5.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5.png"/><Relationship Id="rId26" Type="http://schemas.microsoft.com/office/2007/relationships/hdphoto" Target="../media/hdphoto6.wdp"/><Relationship Id="rId3" Type="http://schemas.openxmlformats.org/officeDocument/2006/relationships/slideLayout" Target="../slideLayouts/slideLayout12.xml"/><Relationship Id="rId21" Type="http://schemas.openxmlformats.org/officeDocument/2006/relationships/image" Target="../media/image21.png"/><Relationship Id="rId34" Type="http://schemas.openxmlformats.org/officeDocument/2006/relationships/image" Target="../media/image31.png"/><Relationship Id="rId7" Type="http://schemas.microsoft.com/office/2007/relationships/hdphoto" Target="../media/hdphoto10.wdp"/><Relationship Id="rId12" Type="http://schemas.microsoft.com/office/2007/relationships/hdphoto" Target="../media/hdphoto8.wdp"/><Relationship Id="rId17" Type="http://schemas.microsoft.com/office/2007/relationships/hdphoto" Target="../media/hdphoto5.wdp"/><Relationship Id="rId25" Type="http://schemas.openxmlformats.org/officeDocument/2006/relationships/image" Target="../media/image25.png"/><Relationship Id="rId33" Type="http://schemas.openxmlformats.org/officeDocument/2006/relationships/image" Target="../media/image30.png"/><Relationship Id="rId2" Type="http://schemas.openxmlformats.org/officeDocument/2006/relationships/audio" Target="../media/media5.mp3"/><Relationship Id="rId16" Type="http://schemas.openxmlformats.org/officeDocument/2006/relationships/image" Target="../media/image34.png"/><Relationship Id="rId20" Type="http://schemas.openxmlformats.org/officeDocument/2006/relationships/image" Target="../media/image5.png"/><Relationship Id="rId29" Type="http://schemas.openxmlformats.org/officeDocument/2006/relationships/image" Target="../media/image27.png"/><Relationship Id="rId1" Type="http://schemas.microsoft.com/office/2007/relationships/media" Target="../media/media5.mp3"/><Relationship Id="rId6" Type="http://schemas.openxmlformats.org/officeDocument/2006/relationships/image" Target="../media/image38.png"/><Relationship Id="rId11" Type="http://schemas.openxmlformats.org/officeDocument/2006/relationships/image" Target="../media/image41.png"/><Relationship Id="rId24" Type="http://schemas.openxmlformats.org/officeDocument/2006/relationships/image" Target="../media/image24.png"/><Relationship Id="rId32" Type="http://schemas.openxmlformats.org/officeDocument/2006/relationships/image" Target="../media/image29.png"/><Relationship Id="rId5" Type="http://schemas.microsoft.com/office/2007/relationships/hdphoto" Target="../media/hdphoto4.wdp"/><Relationship Id="rId15" Type="http://schemas.microsoft.com/office/2007/relationships/hdphoto" Target="../media/hdphoto9.wdp"/><Relationship Id="rId23" Type="http://schemas.openxmlformats.org/officeDocument/2006/relationships/image" Target="../media/image23.png"/><Relationship Id="rId28" Type="http://schemas.openxmlformats.org/officeDocument/2006/relationships/image" Target="../media/image26.png"/><Relationship Id="rId10" Type="http://schemas.openxmlformats.org/officeDocument/2006/relationships/image" Target="../media/image40.png"/><Relationship Id="rId19" Type="http://schemas.openxmlformats.org/officeDocument/2006/relationships/image" Target="../media/image36.png"/><Relationship Id="rId31" Type="http://schemas.openxmlformats.org/officeDocument/2006/relationships/image" Target="../media/image28.png"/><Relationship Id="rId4" Type="http://schemas.openxmlformats.org/officeDocument/2006/relationships/image" Target="../media/image37.png"/><Relationship Id="rId9" Type="http://schemas.microsoft.com/office/2007/relationships/hdphoto" Target="../media/hdphoto11.wdp"/><Relationship Id="rId14" Type="http://schemas.openxmlformats.org/officeDocument/2006/relationships/image" Target="../media/image33.png"/><Relationship Id="rId22" Type="http://schemas.openxmlformats.org/officeDocument/2006/relationships/image" Target="../media/image22.png"/><Relationship Id="rId27" Type="http://schemas.openxmlformats.org/officeDocument/2006/relationships/image" Target="../media/image18.png"/><Relationship Id="rId30" Type="http://schemas.microsoft.com/office/2007/relationships/hdphoto" Target="../media/hdphoto7.wdp"/><Relationship Id="rId8" Type="http://schemas.openxmlformats.org/officeDocument/2006/relationships/image" Target="../media/image39.png"/></Relationships>
</file>

<file path=ppt/slides/_rels/slide6.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5.png"/><Relationship Id="rId26" Type="http://schemas.microsoft.com/office/2007/relationships/hdphoto" Target="../media/hdphoto6.wdp"/><Relationship Id="rId3" Type="http://schemas.openxmlformats.org/officeDocument/2006/relationships/slideLayout" Target="../slideLayouts/slideLayout12.xml"/><Relationship Id="rId21" Type="http://schemas.openxmlformats.org/officeDocument/2006/relationships/image" Target="../media/image21.png"/><Relationship Id="rId34" Type="http://schemas.openxmlformats.org/officeDocument/2006/relationships/image" Target="../media/image31.png"/><Relationship Id="rId7" Type="http://schemas.microsoft.com/office/2007/relationships/hdphoto" Target="../media/hdphoto10.wdp"/><Relationship Id="rId12" Type="http://schemas.microsoft.com/office/2007/relationships/hdphoto" Target="../media/hdphoto8.wdp"/><Relationship Id="rId17" Type="http://schemas.microsoft.com/office/2007/relationships/hdphoto" Target="../media/hdphoto5.wdp"/><Relationship Id="rId25" Type="http://schemas.openxmlformats.org/officeDocument/2006/relationships/image" Target="../media/image25.png"/><Relationship Id="rId33" Type="http://schemas.openxmlformats.org/officeDocument/2006/relationships/image" Target="../media/image30.png"/><Relationship Id="rId2" Type="http://schemas.openxmlformats.org/officeDocument/2006/relationships/audio" Target="../media/media5.mp3"/><Relationship Id="rId16" Type="http://schemas.openxmlformats.org/officeDocument/2006/relationships/image" Target="../media/image34.png"/><Relationship Id="rId20" Type="http://schemas.openxmlformats.org/officeDocument/2006/relationships/image" Target="../media/image5.png"/><Relationship Id="rId29" Type="http://schemas.openxmlformats.org/officeDocument/2006/relationships/image" Target="../media/image27.png"/><Relationship Id="rId1" Type="http://schemas.microsoft.com/office/2007/relationships/media" Target="../media/media5.mp3"/><Relationship Id="rId6" Type="http://schemas.openxmlformats.org/officeDocument/2006/relationships/image" Target="../media/image38.png"/><Relationship Id="rId11" Type="http://schemas.openxmlformats.org/officeDocument/2006/relationships/image" Target="../media/image41.png"/><Relationship Id="rId24" Type="http://schemas.openxmlformats.org/officeDocument/2006/relationships/image" Target="../media/image24.png"/><Relationship Id="rId32" Type="http://schemas.openxmlformats.org/officeDocument/2006/relationships/image" Target="../media/image29.png"/><Relationship Id="rId5" Type="http://schemas.microsoft.com/office/2007/relationships/hdphoto" Target="../media/hdphoto4.wdp"/><Relationship Id="rId15" Type="http://schemas.microsoft.com/office/2007/relationships/hdphoto" Target="../media/hdphoto9.wdp"/><Relationship Id="rId23" Type="http://schemas.openxmlformats.org/officeDocument/2006/relationships/image" Target="../media/image23.png"/><Relationship Id="rId28" Type="http://schemas.openxmlformats.org/officeDocument/2006/relationships/image" Target="../media/image26.png"/><Relationship Id="rId10" Type="http://schemas.openxmlformats.org/officeDocument/2006/relationships/image" Target="../media/image40.png"/><Relationship Id="rId19" Type="http://schemas.openxmlformats.org/officeDocument/2006/relationships/image" Target="../media/image36.png"/><Relationship Id="rId31" Type="http://schemas.openxmlformats.org/officeDocument/2006/relationships/image" Target="../media/image28.png"/><Relationship Id="rId4" Type="http://schemas.openxmlformats.org/officeDocument/2006/relationships/image" Target="../media/image37.png"/><Relationship Id="rId9" Type="http://schemas.microsoft.com/office/2007/relationships/hdphoto" Target="../media/hdphoto11.wdp"/><Relationship Id="rId14" Type="http://schemas.openxmlformats.org/officeDocument/2006/relationships/image" Target="../media/image33.png"/><Relationship Id="rId22" Type="http://schemas.openxmlformats.org/officeDocument/2006/relationships/image" Target="../media/image22.png"/><Relationship Id="rId27" Type="http://schemas.openxmlformats.org/officeDocument/2006/relationships/image" Target="../media/image18.png"/><Relationship Id="rId30" Type="http://schemas.microsoft.com/office/2007/relationships/hdphoto" Target="../media/hdphoto7.wdp"/><Relationship Id="rId8"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8.wdp"/><Relationship Id="rId18" Type="http://schemas.microsoft.com/office/2007/relationships/hdphoto" Target="../media/hdphoto5.wdp"/><Relationship Id="rId26" Type="http://schemas.openxmlformats.org/officeDocument/2006/relationships/image" Target="../media/image25.png"/><Relationship Id="rId3" Type="http://schemas.openxmlformats.org/officeDocument/2006/relationships/slideLayout" Target="../slideLayouts/slideLayout12.xml"/><Relationship Id="rId21" Type="http://schemas.openxmlformats.org/officeDocument/2006/relationships/image" Target="../media/image5.png"/><Relationship Id="rId7" Type="http://schemas.openxmlformats.org/officeDocument/2006/relationships/image" Target="../media/image38.png"/><Relationship Id="rId12" Type="http://schemas.openxmlformats.org/officeDocument/2006/relationships/image" Target="../media/image41.png"/><Relationship Id="rId17" Type="http://schemas.openxmlformats.org/officeDocument/2006/relationships/image" Target="../media/image34.png"/><Relationship Id="rId25" Type="http://schemas.openxmlformats.org/officeDocument/2006/relationships/image" Target="../media/image24.png"/><Relationship Id="rId2" Type="http://schemas.openxmlformats.org/officeDocument/2006/relationships/audio" Target="../media/media6.mp3"/><Relationship Id="rId16" Type="http://schemas.microsoft.com/office/2007/relationships/hdphoto" Target="../media/hdphoto9.wdp"/><Relationship Id="rId20" Type="http://schemas.openxmlformats.org/officeDocument/2006/relationships/image" Target="../media/image36.png"/><Relationship Id="rId1" Type="http://schemas.microsoft.com/office/2007/relationships/media" Target="../media/media6.mp3"/><Relationship Id="rId6" Type="http://schemas.microsoft.com/office/2007/relationships/hdphoto" Target="../media/hdphoto4.wdp"/><Relationship Id="rId11" Type="http://schemas.openxmlformats.org/officeDocument/2006/relationships/image" Target="../media/image40.png"/><Relationship Id="rId24" Type="http://schemas.openxmlformats.org/officeDocument/2006/relationships/image" Target="../media/image23.png"/><Relationship Id="rId5" Type="http://schemas.openxmlformats.org/officeDocument/2006/relationships/image" Target="../media/image37.png"/><Relationship Id="rId15" Type="http://schemas.openxmlformats.org/officeDocument/2006/relationships/image" Target="../media/image33.png"/><Relationship Id="rId23" Type="http://schemas.openxmlformats.org/officeDocument/2006/relationships/image" Target="../media/image22.png"/><Relationship Id="rId28" Type="http://schemas.openxmlformats.org/officeDocument/2006/relationships/image" Target="../media/image18.png"/><Relationship Id="rId10" Type="http://schemas.microsoft.com/office/2007/relationships/hdphoto" Target="../media/hdphoto11.wdp"/><Relationship Id="rId19" Type="http://schemas.openxmlformats.org/officeDocument/2006/relationships/image" Target="../media/image35.png"/><Relationship Id="rId4" Type="http://schemas.openxmlformats.org/officeDocument/2006/relationships/notesSlide" Target="../notesSlides/notesSlide3.xml"/><Relationship Id="rId9" Type="http://schemas.openxmlformats.org/officeDocument/2006/relationships/image" Target="../media/image39.png"/><Relationship Id="rId14" Type="http://schemas.openxmlformats.org/officeDocument/2006/relationships/image" Target="../media/image32.png"/><Relationship Id="rId22" Type="http://schemas.openxmlformats.org/officeDocument/2006/relationships/image" Target="../media/image21.png"/><Relationship Id="rId27"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43.png"/><Relationship Id="rId12" Type="http://schemas.microsoft.com/office/2007/relationships/hdphoto" Target="../media/hdphoto2.wdp"/><Relationship Id="rId2" Type="http://schemas.openxmlformats.org/officeDocument/2006/relationships/notesSlide" Target="../notesSlides/notesSlide5.xml"/><Relationship Id="rId16"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2.wdp"/><Relationship Id="rId11" Type="http://schemas.openxmlformats.org/officeDocument/2006/relationships/image" Target="../media/image13.png"/><Relationship Id="rId5" Type="http://schemas.openxmlformats.org/officeDocument/2006/relationships/image" Target="../media/image42.png"/><Relationship Id="rId15" Type="http://schemas.openxmlformats.org/officeDocument/2006/relationships/image" Target="../media/image44.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3F1E8021-A200-4249-BD7E-1AF85AF3D266}"/>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6795291" y="-142881"/>
            <a:ext cx="5558542" cy="3619709"/>
          </a:xfrm>
          <a:prstGeom prst="rect">
            <a:avLst/>
          </a:prstGeom>
        </p:spPr>
      </p:pic>
      <p:sp>
        <p:nvSpPr>
          <p:cNvPr id="11" name="矩形 10">
            <a:extLst>
              <a:ext uri="{FF2B5EF4-FFF2-40B4-BE49-F238E27FC236}">
                <a16:creationId xmlns:a16="http://schemas.microsoft.com/office/drawing/2014/main"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t="7821" r="66565"/>
          <a:stretch/>
        </p:blipFill>
        <p:spPr>
          <a:xfrm>
            <a:off x="-1078392" y="1543945"/>
            <a:ext cx="6024027" cy="5955617"/>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169818" y="-148857"/>
            <a:ext cx="5372000" cy="3140742"/>
          </a:xfrm>
          <a:prstGeom prst="rect">
            <a:avLst/>
          </a:prstGeom>
        </p:spPr>
      </p:pic>
      <p:pic>
        <p:nvPicPr>
          <p:cNvPr id="18"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l="33122" t="67402" r="33313"/>
          <a:stretch/>
        </p:blipFill>
        <p:spPr>
          <a:xfrm>
            <a:off x="2362245" y="4335592"/>
            <a:ext cx="7016436" cy="2443503"/>
          </a:xfrm>
          <a:prstGeom prst="rect">
            <a:avLst/>
          </a:prstGeom>
        </p:spPr>
      </p:pic>
      <p:pic>
        <p:nvPicPr>
          <p:cNvPr id="19" name="图片 18">
            <a:extLst>
              <a:ext uri="{FF2B5EF4-FFF2-40B4-BE49-F238E27FC236}">
                <a16:creationId xmlns:a16="http://schemas.microsoft.com/office/drawing/2014/main" id="{4555CBF9-4844-4B32-80B6-E61860ADC8CA}"/>
              </a:ext>
            </a:extLst>
          </p:cNvPr>
          <p:cNvPicPr>
            <a:picLocks noChangeAspect="1"/>
          </p:cNvPicPr>
          <p:nvPr/>
        </p:nvPicPr>
        <p:blipFill rotWithShape="1">
          <a:blip r:embed="rId4">
            <a:extLst>
              <a:ext uri="{28A0092B-C50C-407E-A947-70E740481C1C}">
                <a14:useLocalDpi xmlns:a14="http://schemas.microsoft.com/office/drawing/2010/main" val="0"/>
              </a:ext>
            </a:extLst>
          </a:blip>
          <a:srcRect l="85729" t="49594" r="-101" b="-33"/>
          <a:stretch/>
        </p:blipFill>
        <p:spPr>
          <a:xfrm>
            <a:off x="8186238" y="1823545"/>
            <a:ext cx="4000244" cy="5034455"/>
          </a:xfrm>
          <a:prstGeom prst="rect">
            <a:avLst/>
          </a:prstGeom>
        </p:spPr>
      </p:pic>
      <p:grpSp>
        <p:nvGrpSpPr>
          <p:cNvPr id="5" name="Group 4"/>
          <p:cNvGrpSpPr/>
          <p:nvPr/>
        </p:nvGrpSpPr>
        <p:grpSpPr>
          <a:xfrm>
            <a:off x="3339910" y="1726352"/>
            <a:ext cx="7246044" cy="1614444"/>
            <a:chOff x="2855818" y="1376730"/>
            <a:chExt cx="7246044" cy="1614444"/>
          </a:xfrm>
        </p:grpSpPr>
        <p:sp>
          <p:nvSpPr>
            <p:cNvPr id="16" name="TextBox 15"/>
            <p:cNvSpPr txBox="1"/>
            <p:nvPr/>
          </p:nvSpPr>
          <p:spPr>
            <a:xfrm>
              <a:off x="2855818" y="1421514"/>
              <a:ext cx="7172156" cy="1569660"/>
            </a:xfrm>
            <a:prstGeom prst="rect">
              <a:avLst/>
            </a:prstGeom>
            <a:noFill/>
          </p:spPr>
          <p:txBody>
            <a:bodyPr wrap="square" rtlCol="0">
              <a:spAutoFit/>
            </a:bodyPr>
            <a:lstStyle/>
            <a:p>
              <a:r>
                <a:rPr lang="en-US" sz="9600" dirty="0">
                  <a:latin typeface="UTM Flamenco" panose="02040603050506020204" pitchFamily="18" charset="0"/>
                </a:rPr>
                <a:t>PHÉP NHÂN</a:t>
              </a:r>
            </a:p>
          </p:txBody>
        </p:sp>
        <p:sp>
          <p:nvSpPr>
            <p:cNvPr id="20" name="TextBox 19"/>
            <p:cNvSpPr txBox="1"/>
            <p:nvPr/>
          </p:nvSpPr>
          <p:spPr>
            <a:xfrm>
              <a:off x="2929706" y="1376730"/>
              <a:ext cx="7172156" cy="1569660"/>
            </a:xfrm>
            <a:prstGeom prst="rect">
              <a:avLst/>
            </a:prstGeom>
            <a:noFill/>
          </p:spPr>
          <p:txBody>
            <a:bodyPr wrap="square" rtlCol="0">
              <a:spAutoFit/>
            </a:bodyPr>
            <a:lstStyle/>
            <a:p>
              <a:r>
                <a:rPr lang="en-US" sz="9600" dirty="0">
                  <a:solidFill>
                    <a:srgbClr val="C2F784"/>
                  </a:solidFill>
                  <a:latin typeface="UTM Flamenco" panose="02040603050506020204" pitchFamily="18" charset="0"/>
                </a:rPr>
                <a:t>PHÉP NHÂN</a:t>
              </a:r>
            </a:p>
          </p:txBody>
        </p:sp>
      </p:grpSp>
      <p:grpSp>
        <p:nvGrpSpPr>
          <p:cNvPr id="4" name="Group 3"/>
          <p:cNvGrpSpPr/>
          <p:nvPr/>
        </p:nvGrpSpPr>
        <p:grpSpPr>
          <a:xfrm>
            <a:off x="5345691" y="898324"/>
            <a:ext cx="2835029" cy="1046379"/>
            <a:chOff x="5321216" y="714981"/>
            <a:chExt cx="2835029" cy="1046379"/>
          </a:xfrm>
        </p:grpSpPr>
        <p:sp>
          <p:nvSpPr>
            <p:cNvPr id="2" name="TextBox 1"/>
            <p:cNvSpPr txBox="1"/>
            <p:nvPr/>
          </p:nvSpPr>
          <p:spPr>
            <a:xfrm>
              <a:off x="5321216" y="745697"/>
              <a:ext cx="2781894" cy="1015663"/>
            </a:xfrm>
            <a:prstGeom prst="rect">
              <a:avLst/>
            </a:prstGeom>
            <a:noFill/>
          </p:spPr>
          <p:txBody>
            <a:bodyPr wrap="square" rtlCol="0">
              <a:spAutoFit/>
            </a:bodyPr>
            <a:lstStyle/>
            <a:p>
              <a:r>
                <a:rPr lang="en-US" sz="6000" dirty="0" err="1">
                  <a:latin typeface="UTM Magnesium" panose="02040603050506020204" pitchFamily="18" charset="0"/>
                </a:rPr>
                <a:t>Toán</a:t>
              </a:r>
              <a:endParaRPr lang="en-US" sz="6000" dirty="0">
                <a:latin typeface="UTM Magnesium" panose="02040603050506020204" pitchFamily="18" charset="0"/>
              </a:endParaRPr>
            </a:p>
          </p:txBody>
        </p:sp>
        <p:sp>
          <p:nvSpPr>
            <p:cNvPr id="23" name="TextBox 22"/>
            <p:cNvSpPr txBox="1"/>
            <p:nvPr/>
          </p:nvSpPr>
          <p:spPr>
            <a:xfrm>
              <a:off x="5374351" y="714981"/>
              <a:ext cx="2781894" cy="1015663"/>
            </a:xfrm>
            <a:prstGeom prst="rect">
              <a:avLst/>
            </a:prstGeom>
            <a:noFill/>
          </p:spPr>
          <p:txBody>
            <a:bodyPr wrap="square" rtlCol="0">
              <a:spAutoFit/>
            </a:bodyPr>
            <a:lstStyle/>
            <a:p>
              <a:r>
                <a:rPr lang="en-US" sz="6000" dirty="0" err="1">
                  <a:solidFill>
                    <a:srgbClr val="FFBF86"/>
                  </a:solidFill>
                  <a:latin typeface="UTM Magnesium" panose="02040603050506020204" pitchFamily="18" charset="0"/>
                </a:rPr>
                <a:t>Toán</a:t>
              </a:r>
              <a:endParaRPr lang="en-US" sz="6000" dirty="0">
                <a:solidFill>
                  <a:srgbClr val="FFBF86"/>
                </a:solidFill>
                <a:latin typeface="UTM Magnesium" panose="02040603050506020204" pitchFamily="18" charset="0"/>
              </a:endParaRPr>
            </a:p>
          </p:txBody>
        </p:sp>
      </p:grpSp>
      <p:sp>
        <p:nvSpPr>
          <p:cNvPr id="22" name="TextBox 21">
            <a:extLst>
              <a:ext uri="{FF2B5EF4-FFF2-40B4-BE49-F238E27FC236}">
                <a16:creationId xmlns:a16="http://schemas.microsoft.com/office/drawing/2014/main" id="{1A5B7D96-39E7-4225-953A-A09812D0A031}"/>
              </a:ext>
            </a:extLst>
          </p:cNvPr>
          <p:cNvSpPr txBox="1"/>
          <p:nvPr/>
        </p:nvSpPr>
        <p:spPr>
          <a:xfrm>
            <a:off x="8076" y="6488668"/>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
        <p:nvSpPr>
          <p:cNvPr id="24" name="TextBox 23">
            <a:extLst>
              <a:ext uri="{FF2B5EF4-FFF2-40B4-BE49-F238E27FC236}">
                <a16:creationId xmlns:a16="http://schemas.microsoft.com/office/drawing/2014/main" id="{C25B2F8E-B9C2-4679-8D22-8466C9571899}"/>
              </a:ext>
            </a:extLst>
          </p:cNvPr>
          <p:cNvSpPr txBox="1"/>
          <p:nvPr/>
        </p:nvSpPr>
        <p:spPr>
          <a:xfrm>
            <a:off x="0" y="15572"/>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
        <p:nvSpPr>
          <p:cNvPr id="25" name="TextBox 24">
            <a:extLst>
              <a:ext uri="{FF2B5EF4-FFF2-40B4-BE49-F238E27FC236}">
                <a16:creationId xmlns:a16="http://schemas.microsoft.com/office/drawing/2014/main" id="{213E8F4B-6118-424B-9AC0-FE3E71D5869F}"/>
              </a:ext>
            </a:extLst>
          </p:cNvPr>
          <p:cNvSpPr txBox="1"/>
          <p:nvPr/>
        </p:nvSpPr>
        <p:spPr>
          <a:xfrm>
            <a:off x="11366133" y="15572"/>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Tree>
    <p:extLst>
      <p:ext uri="{BB962C8B-B14F-4D97-AF65-F5344CB8AC3E}">
        <p14:creationId xmlns:p14="http://schemas.microsoft.com/office/powerpoint/2010/main" val="100676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2000"/>
                            </p:stCondLst>
                            <p:childTnLst>
                              <p:par>
                                <p:cTn id="20" presetID="2" presetClass="entr" presetSubtype="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1+#ppt_w/2"/>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3000"/>
                            </p:stCondLst>
                            <p:childTnLst>
                              <p:par>
                                <p:cTn id="31" presetID="50" presetClass="entr" presetSubtype="0" decel="10000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3"/>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par>
                          <p:cTn id="36" fill="hold">
                            <p:stCondLst>
                              <p:cond delay="4000"/>
                            </p:stCondLst>
                            <p:childTnLst>
                              <p:par>
                                <p:cTn id="37" presetID="50" presetClass="entr" presetSubtype="0" decel="10000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strVal val="#ppt_w+.3"/>
                                          </p:val>
                                        </p:tav>
                                        <p:tav tm="100000">
                                          <p:val>
                                            <p:strVal val="#ppt_w"/>
                                          </p:val>
                                        </p:tav>
                                      </p:tavLst>
                                    </p:anim>
                                    <p:anim calcmode="lin" valueType="num">
                                      <p:cBhvr>
                                        <p:cTn id="40" dur="1000" fill="hold"/>
                                        <p:tgtEl>
                                          <p:spTgt spid="5"/>
                                        </p:tgtEl>
                                        <p:attrNameLst>
                                          <p:attrName>ppt_h</p:attrName>
                                        </p:attrNameLst>
                                      </p:cBhvr>
                                      <p:tavLst>
                                        <p:tav tm="0">
                                          <p:val>
                                            <p:strVal val="#ppt_h"/>
                                          </p:val>
                                        </p:tav>
                                        <p:tav tm="100000">
                                          <p:val>
                                            <p:strVal val="#ppt_h"/>
                                          </p:val>
                                        </p:tav>
                                      </p:tavLst>
                                    </p:anim>
                                    <p:animEffect transition="in" filter="fade">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3">
            <a:extLst>
              <a:ext uri="{28A0092B-C50C-407E-A947-70E740481C1C}">
                <a14:useLocalDpi xmlns:a14="http://schemas.microsoft.com/office/drawing/2010/main" val="0"/>
              </a:ext>
            </a:extLst>
          </a:blip>
          <a:srcRect l="79109" t="32510" r="3721" b="39496"/>
          <a:stretch/>
        </p:blipFill>
        <p:spPr>
          <a:xfrm flipH="1">
            <a:off x="7111198" y="-117394"/>
            <a:ext cx="5372000" cy="3140742"/>
          </a:xfrm>
          <a:prstGeom prst="rect">
            <a:avLst/>
          </a:prstGeom>
        </p:spPr>
      </p:pic>
      <p:sp>
        <p:nvSpPr>
          <p:cNvPr id="33" name="TextBox 32"/>
          <p:cNvSpPr txBox="1"/>
          <p:nvPr/>
        </p:nvSpPr>
        <p:spPr>
          <a:xfrm>
            <a:off x="1793822" y="654648"/>
            <a:ext cx="6381306" cy="923330"/>
          </a:xfrm>
          <a:prstGeom prst="rect">
            <a:avLst/>
          </a:prstGeom>
          <a:noFill/>
        </p:spPr>
        <p:txBody>
          <a:bodyPr wrap="square" rtlCol="0">
            <a:spAutoFit/>
          </a:bodyPr>
          <a:lstStyle/>
          <a:p>
            <a:pPr algn="ctr"/>
            <a:r>
              <a:rPr lang="en-US" sz="5400" b="1" dirty="0">
                <a:solidFill>
                  <a:srgbClr val="002060"/>
                </a:solidFill>
                <a:latin typeface="UTM Avo" panose="02040603050506020204" pitchFamily="18" charset="0"/>
              </a:rPr>
              <a:t>241324 x 2 = ?</a:t>
            </a:r>
          </a:p>
        </p:txBody>
      </p:sp>
      <p:graphicFrame>
        <p:nvGraphicFramePr>
          <p:cNvPr id="2" name="Table 1"/>
          <p:cNvGraphicFramePr>
            <a:graphicFrameLocks noGrp="1"/>
          </p:cNvGraphicFramePr>
          <p:nvPr>
            <p:extLst>
              <p:ext uri="{D42A27DB-BD31-4B8C-83A1-F6EECF244321}">
                <p14:modId xmlns:p14="http://schemas.microsoft.com/office/powerpoint/2010/main" val="331066634"/>
              </p:ext>
            </p:extLst>
          </p:nvPr>
        </p:nvGraphicFramePr>
        <p:xfrm>
          <a:off x="2510174" y="1708494"/>
          <a:ext cx="6976151" cy="3566160"/>
        </p:xfrm>
        <a:graphic>
          <a:graphicData uri="http://schemas.openxmlformats.org/drawingml/2006/table">
            <a:tbl>
              <a:tblPr firstRow="1" bandRow="1">
                <a:tableStyleId>{5940675A-B579-460E-94D1-54222C63F5DA}</a:tableStyleId>
              </a:tblPr>
              <a:tblGrid>
                <a:gridCol w="996593">
                  <a:extLst>
                    <a:ext uri="{9D8B030D-6E8A-4147-A177-3AD203B41FA5}">
                      <a16:colId xmlns:a16="http://schemas.microsoft.com/office/drawing/2014/main" val="564939177"/>
                    </a:ext>
                  </a:extLst>
                </a:gridCol>
                <a:gridCol w="996593">
                  <a:extLst>
                    <a:ext uri="{9D8B030D-6E8A-4147-A177-3AD203B41FA5}">
                      <a16:colId xmlns:a16="http://schemas.microsoft.com/office/drawing/2014/main" val="1404657290"/>
                    </a:ext>
                  </a:extLst>
                </a:gridCol>
                <a:gridCol w="996593">
                  <a:extLst>
                    <a:ext uri="{9D8B030D-6E8A-4147-A177-3AD203B41FA5}">
                      <a16:colId xmlns:a16="http://schemas.microsoft.com/office/drawing/2014/main" val="1561975063"/>
                    </a:ext>
                  </a:extLst>
                </a:gridCol>
                <a:gridCol w="996593">
                  <a:extLst>
                    <a:ext uri="{9D8B030D-6E8A-4147-A177-3AD203B41FA5}">
                      <a16:colId xmlns:a16="http://schemas.microsoft.com/office/drawing/2014/main" val="2980313418"/>
                    </a:ext>
                  </a:extLst>
                </a:gridCol>
                <a:gridCol w="996593">
                  <a:extLst>
                    <a:ext uri="{9D8B030D-6E8A-4147-A177-3AD203B41FA5}">
                      <a16:colId xmlns:a16="http://schemas.microsoft.com/office/drawing/2014/main" val="1382029875"/>
                    </a:ext>
                  </a:extLst>
                </a:gridCol>
                <a:gridCol w="996593">
                  <a:extLst>
                    <a:ext uri="{9D8B030D-6E8A-4147-A177-3AD203B41FA5}">
                      <a16:colId xmlns:a16="http://schemas.microsoft.com/office/drawing/2014/main" val="1128801878"/>
                    </a:ext>
                  </a:extLst>
                </a:gridCol>
                <a:gridCol w="996593">
                  <a:extLst>
                    <a:ext uri="{9D8B030D-6E8A-4147-A177-3AD203B41FA5}">
                      <a16:colId xmlns:a16="http://schemas.microsoft.com/office/drawing/2014/main" val="2376240591"/>
                    </a:ext>
                  </a:extLst>
                </a:gridCol>
              </a:tblGrid>
              <a:tr h="115652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7264135"/>
                  </a:ext>
                </a:extLst>
              </a:tr>
              <a:tr h="115652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6820083"/>
                  </a:ext>
                </a:extLst>
              </a:tr>
              <a:tr h="115652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4</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6</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4</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7631257"/>
                  </a:ext>
                </a:extLst>
              </a:tr>
            </a:tbl>
          </a:graphicData>
        </a:graphic>
      </p:graphicFrame>
      <p:sp>
        <p:nvSpPr>
          <p:cNvPr id="35" name="TextBox 34"/>
          <p:cNvSpPr txBox="1"/>
          <p:nvPr/>
        </p:nvSpPr>
        <p:spPr>
          <a:xfrm>
            <a:off x="1985806" y="4961688"/>
            <a:ext cx="8686488" cy="1446550"/>
          </a:xfrm>
          <a:prstGeom prst="rect">
            <a:avLst/>
          </a:prstGeom>
          <a:noFill/>
        </p:spPr>
        <p:txBody>
          <a:bodyPr wrap="square" rtlCol="0">
            <a:spAutoFit/>
          </a:bodyPr>
          <a:lstStyle/>
          <a:p>
            <a:pPr algn="ctr"/>
            <a:r>
              <a:rPr lang="en-US" sz="4400" dirty="0" err="1">
                <a:solidFill>
                  <a:srgbClr val="002060"/>
                </a:solidFill>
                <a:latin typeface="UTM Avo" panose="02040603050506020204" pitchFamily="18" charset="0"/>
              </a:rPr>
              <a:t>Nhân</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theo</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thứ</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tự</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từ</a:t>
            </a:r>
            <a:r>
              <a:rPr lang="en-US" sz="4400" dirty="0">
                <a:solidFill>
                  <a:srgbClr val="002060"/>
                </a:solidFill>
                <a:latin typeface="UTM Avo" panose="02040603050506020204" pitchFamily="18" charset="0"/>
              </a:rPr>
              <a:t> </a:t>
            </a:r>
          </a:p>
          <a:p>
            <a:pPr algn="ctr"/>
            <a:r>
              <a:rPr lang="en-US" sz="4400" dirty="0" err="1">
                <a:solidFill>
                  <a:srgbClr val="002060"/>
                </a:solidFill>
                <a:latin typeface="UTM Avo" panose="02040603050506020204" pitchFamily="18" charset="0"/>
              </a:rPr>
              <a:t>phải</a:t>
            </a:r>
            <a:r>
              <a:rPr lang="en-US" sz="4400" dirty="0">
                <a:solidFill>
                  <a:srgbClr val="002060"/>
                </a:solidFill>
                <a:latin typeface="UTM Avo" panose="02040603050506020204" pitchFamily="18" charset="0"/>
              </a:rPr>
              <a:t> sang </a:t>
            </a:r>
            <a:r>
              <a:rPr lang="en-US" sz="4400" dirty="0" err="1">
                <a:solidFill>
                  <a:srgbClr val="002060"/>
                </a:solidFill>
                <a:latin typeface="UTM Avo" panose="02040603050506020204" pitchFamily="18" charset="0"/>
              </a:rPr>
              <a:t>trái</a:t>
            </a:r>
            <a:endParaRPr lang="en-US" sz="4400" dirty="0">
              <a:solidFill>
                <a:srgbClr val="002060"/>
              </a:solidFill>
              <a:latin typeface="UTM Avo" panose="02040603050506020204" pitchFamily="18" charset="0"/>
            </a:endParaRPr>
          </a:p>
        </p:txBody>
      </p:sp>
      <p:sp>
        <p:nvSpPr>
          <p:cNvPr id="3" name="TextBox 2"/>
          <p:cNvSpPr txBox="1"/>
          <p:nvPr/>
        </p:nvSpPr>
        <p:spPr>
          <a:xfrm>
            <a:off x="8614454" y="1700796"/>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37" name="TextBox 36"/>
          <p:cNvSpPr txBox="1"/>
          <p:nvPr/>
        </p:nvSpPr>
        <p:spPr>
          <a:xfrm>
            <a:off x="8614453" y="2901125"/>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4" name="Rectangle 3"/>
          <p:cNvSpPr/>
          <p:nvPr/>
        </p:nvSpPr>
        <p:spPr>
          <a:xfrm>
            <a:off x="8579634" y="4198963"/>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618538" y="170849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39" name="TextBox 38"/>
          <p:cNvSpPr txBox="1"/>
          <p:nvPr/>
        </p:nvSpPr>
        <p:spPr>
          <a:xfrm>
            <a:off x="8614453" y="2901125"/>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40" name="Rectangle 39"/>
          <p:cNvSpPr/>
          <p:nvPr/>
        </p:nvSpPr>
        <p:spPr>
          <a:xfrm>
            <a:off x="7583719" y="4198963"/>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622622" y="170849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3</a:t>
            </a:r>
          </a:p>
        </p:txBody>
      </p:sp>
      <p:sp>
        <p:nvSpPr>
          <p:cNvPr id="42" name="Rectangle 41"/>
          <p:cNvSpPr/>
          <p:nvPr/>
        </p:nvSpPr>
        <p:spPr>
          <a:xfrm>
            <a:off x="6587803" y="4198962"/>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8614452" y="2894235"/>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44" name="TextBox 43"/>
          <p:cNvSpPr txBox="1"/>
          <p:nvPr/>
        </p:nvSpPr>
        <p:spPr>
          <a:xfrm>
            <a:off x="5626706" y="170849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1</a:t>
            </a:r>
          </a:p>
        </p:txBody>
      </p:sp>
      <p:sp>
        <p:nvSpPr>
          <p:cNvPr id="45" name="TextBox 44"/>
          <p:cNvSpPr txBox="1"/>
          <p:nvPr/>
        </p:nvSpPr>
        <p:spPr>
          <a:xfrm>
            <a:off x="8612983" y="2897382"/>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46" name="Rectangle 45"/>
          <p:cNvSpPr/>
          <p:nvPr/>
        </p:nvSpPr>
        <p:spPr>
          <a:xfrm>
            <a:off x="5594563" y="4214577"/>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4630790" y="170849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48" name="TextBox 47"/>
          <p:cNvSpPr txBox="1"/>
          <p:nvPr/>
        </p:nvSpPr>
        <p:spPr>
          <a:xfrm>
            <a:off x="8614452" y="290112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49" name="Rectangle 48"/>
          <p:cNvSpPr/>
          <p:nvPr/>
        </p:nvSpPr>
        <p:spPr>
          <a:xfrm>
            <a:off x="4599822" y="4196940"/>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3634874" y="170849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51" name="TextBox 50"/>
          <p:cNvSpPr txBox="1"/>
          <p:nvPr/>
        </p:nvSpPr>
        <p:spPr>
          <a:xfrm>
            <a:off x="8611514" y="2897381"/>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52" name="Rectangle 51"/>
          <p:cNvSpPr/>
          <p:nvPr/>
        </p:nvSpPr>
        <p:spPr>
          <a:xfrm>
            <a:off x="3591233" y="4214577"/>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6568754" y="684422"/>
            <a:ext cx="2878009" cy="923330"/>
          </a:xfrm>
          <a:prstGeom prst="rect">
            <a:avLst/>
          </a:prstGeom>
          <a:solidFill>
            <a:schemeClr val="bg1"/>
          </a:solidFill>
        </p:spPr>
        <p:txBody>
          <a:bodyPr wrap="square" rtlCol="0">
            <a:spAutoFit/>
          </a:bodyPr>
          <a:lstStyle/>
          <a:p>
            <a:pPr algn="ctr"/>
            <a:r>
              <a:rPr lang="en-US" sz="5400" b="1" dirty="0">
                <a:solidFill>
                  <a:srgbClr val="FF0000"/>
                </a:solidFill>
                <a:latin typeface="UTM Avo" panose="02040603050506020204" pitchFamily="18" charset="0"/>
              </a:rPr>
              <a:t>482648</a:t>
            </a:r>
          </a:p>
        </p:txBody>
      </p:sp>
      <p:sp>
        <p:nvSpPr>
          <p:cNvPr id="5" name="Rectangle 4"/>
          <p:cNvSpPr/>
          <p:nvPr/>
        </p:nvSpPr>
        <p:spPr>
          <a:xfrm>
            <a:off x="2403202" y="1595849"/>
            <a:ext cx="7734586" cy="2989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3">
            <a:extLst>
              <a:ext uri="{28A0092B-C50C-407E-A947-70E740481C1C}">
                <a14:useLocalDpi xmlns:a14="http://schemas.microsoft.com/office/drawing/2010/main" val="0"/>
              </a:ext>
            </a:extLst>
          </a:blip>
          <a:srcRect l="79109" t="32510" r="3721" b="39496"/>
          <a:stretch/>
        </p:blipFill>
        <p:spPr>
          <a:xfrm>
            <a:off x="0" y="-96293"/>
            <a:ext cx="5372000" cy="3140742"/>
          </a:xfrm>
          <a:prstGeom prst="rect">
            <a:avLst/>
          </a:prstGeom>
        </p:spPr>
      </p:pic>
      <p:pic>
        <p:nvPicPr>
          <p:cNvPr id="56" name="Picture 55"/>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5556" b="80926" l="4000" r="97200">
                        <a14:foregroundMark x1="41600" y1="29630" x2="37200" y2="35185"/>
                        <a14:foregroundMark x1="38900" y1="37685" x2="44300" y2="40185"/>
                        <a14:foregroundMark x1="58100" y1="30833" x2="58800" y2="38333"/>
                        <a14:foregroundMark x1="62500" y1="39259" x2="65000" y2="37963"/>
                        <a14:foregroundMark x1="53500" y1="49259" x2="58800" y2="49907"/>
                        <a14:foregroundMark x1="54300" y1="53056" x2="43700" y2="53611"/>
                      </a14:backgroundRemoval>
                    </a14:imgEffect>
                  </a14:imgLayer>
                </a14:imgProps>
              </a:ext>
              <a:ext uri="{28A0092B-C50C-407E-A947-70E740481C1C}">
                <a14:useLocalDpi xmlns:a14="http://schemas.microsoft.com/office/drawing/2010/main" val="0"/>
              </a:ext>
            </a:extLst>
          </a:blip>
          <a:srcRect b="18914"/>
          <a:stretch/>
        </p:blipFill>
        <p:spPr>
          <a:xfrm>
            <a:off x="9729656" y="4613747"/>
            <a:ext cx="2562749" cy="2244253"/>
          </a:xfrm>
          <a:prstGeom prst="rect">
            <a:avLst/>
          </a:prstGeom>
        </p:spPr>
      </p:pic>
      <p:pic>
        <p:nvPicPr>
          <p:cNvPr id="57" name="Picture 56"/>
          <p:cNvPicPr>
            <a:picLocks noChangeAspect="1"/>
          </p:cNvPicPr>
          <p:nvPr/>
        </p:nvPicPr>
        <p:blipFill rotWithShape="1">
          <a:blip r:embed="rId6">
            <a:extLst>
              <a:ext uri="{BEBA8EAE-BF5A-486C-A8C5-ECC9F3942E4B}">
                <a14:imgProps xmlns:a14="http://schemas.microsoft.com/office/drawing/2010/main">
                  <a14:imgLayer r:embed="rId7">
                    <a14:imgEffect>
                      <a14:backgroundRemoval t="15556" b="72870" l="2200" r="97500">
                        <a14:foregroundMark x1="24300" y1="31759" x2="26000" y2="38611"/>
                        <a14:foregroundMark x1="21300" y1="28333" x2="21300" y2="31944"/>
                        <a14:foregroundMark x1="42700" y1="31759" x2="38700" y2="35463"/>
                        <a14:foregroundMark x1="61000" y1="31574" x2="56800" y2="39074"/>
                        <a14:foregroundMark x1="79200" y1="32963" x2="74700" y2="38148"/>
                        <a14:foregroundMark x1="77400" y1="29259" x2="76700" y2="32500"/>
                        <a14:foregroundMark x1="79700" y1="30093" x2="77700" y2="33796"/>
                        <a14:foregroundMark x1="48800" y1="42963" x2="55800" y2="42315"/>
                      </a14:backgroundRemoval>
                    </a14:imgEffect>
                  </a14:imgLayer>
                </a14:imgProps>
              </a:ext>
              <a:ext uri="{28A0092B-C50C-407E-A947-70E740481C1C}">
                <a14:useLocalDpi xmlns:a14="http://schemas.microsoft.com/office/drawing/2010/main" val="0"/>
              </a:ext>
            </a:extLst>
          </a:blip>
          <a:srcRect t="15022" b="27459"/>
          <a:stretch/>
        </p:blipFill>
        <p:spPr>
          <a:xfrm>
            <a:off x="-116731" y="4786059"/>
            <a:ext cx="3500942" cy="2174818"/>
          </a:xfrm>
          <a:prstGeom prst="rect">
            <a:avLst/>
          </a:prstGeom>
        </p:spPr>
      </p:pic>
    </p:spTree>
    <p:extLst>
      <p:ext uri="{BB962C8B-B14F-4D97-AF65-F5344CB8AC3E}">
        <p14:creationId xmlns:p14="http://schemas.microsoft.com/office/powerpoint/2010/main" val="230721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1000"/>
                                        <p:tgtEl>
                                          <p:spTgt spid="55"/>
                                        </p:tgtEl>
                                      </p:cBhvr>
                                    </p:animEffect>
                                    <p:anim calcmode="lin" valueType="num">
                                      <p:cBhvr>
                                        <p:cTn id="14" dur="1000" fill="hold"/>
                                        <p:tgtEl>
                                          <p:spTgt spid="55"/>
                                        </p:tgtEl>
                                        <p:attrNameLst>
                                          <p:attrName>ppt_x</p:attrName>
                                        </p:attrNameLst>
                                      </p:cBhvr>
                                      <p:tavLst>
                                        <p:tav tm="0">
                                          <p:val>
                                            <p:strVal val="#ppt_x"/>
                                          </p:val>
                                        </p:tav>
                                        <p:tav tm="100000">
                                          <p:val>
                                            <p:strVal val="#ppt_x"/>
                                          </p:val>
                                        </p:tav>
                                      </p:tavLst>
                                    </p:anim>
                                    <p:anim calcmode="lin" valueType="num">
                                      <p:cBhvr>
                                        <p:cTn id="15" dur="1000" fill="hold"/>
                                        <p:tgtEl>
                                          <p:spTgt spid="5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ppt_w</p:attrName>
                                        </p:attrNameLst>
                                      </p:cBhvr>
                                      <p:tavLst>
                                        <p:tav tm="0">
                                          <p:val>
                                            <p:fltVal val="0"/>
                                          </p:val>
                                        </p:tav>
                                        <p:tav tm="100000">
                                          <p:val>
                                            <p:strVal val="#ppt_w"/>
                                          </p:val>
                                        </p:tav>
                                      </p:tavLst>
                                    </p:anim>
                                    <p:anim calcmode="lin" valueType="num">
                                      <p:cBhvr>
                                        <p:cTn id="20" dur="1000" fill="hold"/>
                                        <p:tgtEl>
                                          <p:spTgt spid="56"/>
                                        </p:tgtEl>
                                        <p:attrNameLst>
                                          <p:attrName>ppt_h</p:attrName>
                                        </p:attrNameLst>
                                      </p:cBhvr>
                                      <p:tavLst>
                                        <p:tav tm="0">
                                          <p:val>
                                            <p:fltVal val="0"/>
                                          </p:val>
                                        </p:tav>
                                        <p:tav tm="100000">
                                          <p:val>
                                            <p:strVal val="#ppt_h"/>
                                          </p:val>
                                        </p:tav>
                                      </p:tavLst>
                                    </p:anim>
                                    <p:anim calcmode="lin" valueType="num">
                                      <p:cBhvr>
                                        <p:cTn id="21" dur="1000" fill="hold"/>
                                        <p:tgtEl>
                                          <p:spTgt spid="56"/>
                                        </p:tgtEl>
                                        <p:attrNameLst>
                                          <p:attrName>style.rotation</p:attrName>
                                        </p:attrNameLst>
                                      </p:cBhvr>
                                      <p:tavLst>
                                        <p:tav tm="0">
                                          <p:val>
                                            <p:fltVal val="90"/>
                                          </p:val>
                                        </p:tav>
                                        <p:tav tm="100000">
                                          <p:val>
                                            <p:fltVal val="0"/>
                                          </p:val>
                                        </p:tav>
                                      </p:tavLst>
                                    </p:anim>
                                    <p:animEffect transition="in" filter="fade">
                                      <p:cBhvr>
                                        <p:cTn id="22" dur="1000"/>
                                        <p:tgtEl>
                                          <p:spTgt spid="56"/>
                                        </p:tgtEl>
                                      </p:cBhvr>
                                    </p:animEffect>
                                  </p:childTnLst>
                                </p:cTn>
                              </p:par>
                              <p:par>
                                <p:cTn id="23" presetID="3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p:cTn id="25" dur="1000" fill="hold"/>
                                        <p:tgtEl>
                                          <p:spTgt spid="57"/>
                                        </p:tgtEl>
                                        <p:attrNameLst>
                                          <p:attrName>ppt_w</p:attrName>
                                        </p:attrNameLst>
                                      </p:cBhvr>
                                      <p:tavLst>
                                        <p:tav tm="0">
                                          <p:val>
                                            <p:fltVal val="0"/>
                                          </p:val>
                                        </p:tav>
                                        <p:tav tm="100000">
                                          <p:val>
                                            <p:strVal val="#ppt_w"/>
                                          </p:val>
                                        </p:tav>
                                      </p:tavLst>
                                    </p:anim>
                                    <p:anim calcmode="lin" valueType="num">
                                      <p:cBhvr>
                                        <p:cTn id="26" dur="1000" fill="hold"/>
                                        <p:tgtEl>
                                          <p:spTgt spid="57"/>
                                        </p:tgtEl>
                                        <p:attrNameLst>
                                          <p:attrName>ppt_h</p:attrName>
                                        </p:attrNameLst>
                                      </p:cBhvr>
                                      <p:tavLst>
                                        <p:tav tm="0">
                                          <p:val>
                                            <p:fltVal val="0"/>
                                          </p:val>
                                        </p:tav>
                                        <p:tav tm="100000">
                                          <p:val>
                                            <p:strVal val="#ppt_h"/>
                                          </p:val>
                                        </p:tav>
                                      </p:tavLst>
                                    </p:anim>
                                    <p:anim calcmode="lin" valueType="num">
                                      <p:cBhvr>
                                        <p:cTn id="27" dur="1000" fill="hold"/>
                                        <p:tgtEl>
                                          <p:spTgt spid="57"/>
                                        </p:tgtEl>
                                        <p:attrNameLst>
                                          <p:attrName>style.rotation</p:attrName>
                                        </p:attrNameLst>
                                      </p:cBhvr>
                                      <p:tavLst>
                                        <p:tav tm="0">
                                          <p:val>
                                            <p:fltVal val="90"/>
                                          </p:val>
                                        </p:tav>
                                        <p:tav tm="100000">
                                          <p:val>
                                            <p:fltVal val="0"/>
                                          </p:val>
                                        </p:tav>
                                      </p:tavLst>
                                    </p:anim>
                                    <p:animEffect transition="in" filter="fade">
                                      <p:cBhvr>
                                        <p:cTn id="28" dur="1000"/>
                                        <p:tgtEl>
                                          <p:spTgt spid="57"/>
                                        </p:tgtEl>
                                      </p:cBhvr>
                                    </p:animEffect>
                                  </p:childTnLst>
                                </p:cTn>
                              </p:par>
                            </p:childTnLst>
                          </p:cTn>
                        </p:par>
                        <p:par>
                          <p:cTn id="29" fill="hold">
                            <p:stCondLst>
                              <p:cond delay="30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3"/>
                                        </p:tgtEl>
                                        <p:attrNameLst>
                                          <p:attrName>ppt_y</p:attrName>
                                        </p:attrNameLst>
                                      </p:cBhvr>
                                      <p:tavLst>
                                        <p:tav tm="0">
                                          <p:val>
                                            <p:strVal val="#ppt_y"/>
                                          </p:val>
                                        </p:tav>
                                        <p:tav tm="100000">
                                          <p:val>
                                            <p:strVal val="#ppt_y"/>
                                          </p:val>
                                        </p:tav>
                                      </p:tavLst>
                                    </p:anim>
                                    <p:anim calcmode="lin" valueType="num">
                                      <p:cBhvr>
                                        <p:cTn id="34"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35"/>
                                        </p:tgtEl>
                                        <p:attrNameLst>
                                          <p:attrName>style.visibility</p:attrName>
                                        </p:attrNameLst>
                                      </p:cBhvr>
                                      <p:to>
                                        <p:strVal val="visible"/>
                                      </p:to>
                                    </p:set>
                                    <p:anim calcmode="lin" valueType="num">
                                      <p:cBhvr>
                                        <p:cTn id="46"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5"/>
                                        </p:tgtEl>
                                        <p:attrNameLst>
                                          <p:attrName>ppt_y</p:attrName>
                                        </p:attrNameLst>
                                      </p:cBhvr>
                                      <p:tavLst>
                                        <p:tav tm="0">
                                          <p:val>
                                            <p:strVal val="#ppt_y"/>
                                          </p:val>
                                        </p:tav>
                                        <p:tav tm="100000">
                                          <p:val>
                                            <p:strVal val="#ppt_y"/>
                                          </p:val>
                                        </p:tav>
                                      </p:tavLst>
                                    </p:anim>
                                    <p:anim calcmode="lin" valueType="num">
                                      <p:cBhvr>
                                        <p:cTn id="48"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22" presetClass="emph" presetSubtype="0" repeatCount="5000" fill="hold" grpId="1" nodeType="withEffect">
                                  <p:stCondLst>
                                    <p:cond delay="0"/>
                                  </p:stCondLst>
                                  <p:childTnLst>
                                    <p:animClr clrSpc="hsl" dir="cw">
                                      <p:cBhvr override="childStyle">
                                        <p:cTn id="58" dur="500" fill="hold"/>
                                        <p:tgtEl>
                                          <p:spTgt spid="3"/>
                                        </p:tgtEl>
                                        <p:attrNameLst>
                                          <p:attrName>style.color</p:attrName>
                                        </p:attrNameLst>
                                      </p:cBhvr>
                                      <p:by>
                                        <p:hsl h="-7200000" s="0" l="0"/>
                                      </p:by>
                                    </p:animClr>
                                    <p:animClr clrSpc="hsl" dir="cw">
                                      <p:cBhvr>
                                        <p:cTn id="59" dur="500" fill="hold"/>
                                        <p:tgtEl>
                                          <p:spTgt spid="3"/>
                                        </p:tgtEl>
                                        <p:attrNameLst>
                                          <p:attrName>fillcolor</p:attrName>
                                        </p:attrNameLst>
                                      </p:cBhvr>
                                      <p:by>
                                        <p:hsl h="-7200000" s="0" l="0"/>
                                      </p:by>
                                    </p:animClr>
                                    <p:animClr clrSpc="hsl" dir="cw">
                                      <p:cBhvr>
                                        <p:cTn id="60" dur="500" fill="hold"/>
                                        <p:tgtEl>
                                          <p:spTgt spid="3"/>
                                        </p:tgtEl>
                                        <p:attrNameLst>
                                          <p:attrName>stroke.color</p:attrName>
                                        </p:attrNameLst>
                                      </p:cBhvr>
                                      <p:by>
                                        <p:hsl h="-7200000" s="0" l="0"/>
                                      </p:by>
                                    </p:animClr>
                                    <p:set>
                                      <p:cBhvr>
                                        <p:cTn id="61" dur="500" fill="hold"/>
                                        <p:tgtEl>
                                          <p:spTgt spid="3"/>
                                        </p:tgtEl>
                                        <p:attrNameLst>
                                          <p:attrName>fill.type</p:attrName>
                                        </p:attrNameLst>
                                      </p:cBhvr>
                                      <p:to>
                                        <p:strVal val="solid"/>
                                      </p:to>
                                    </p:set>
                                  </p:childTnLst>
                                </p:cTn>
                              </p:par>
                              <p:par>
                                <p:cTn id="62" presetID="22" presetClass="emph" presetSubtype="0" repeatCount="5000" fill="hold" grpId="1" nodeType="withEffect">
                                  <p:stCondLst>
                                    <p:cond delay="0"/>
                                  </p:stCondLst>
                                  <p:childTnLst>
                                    <p:animClr clrSpc="hsl" dir="cw">
                                      <p:cBhvr override="childStyle">
                                        <p:cTn id="63" dur="500" fill="hold"/>
                                        <p:tgtEl>
                                          <p:spTgt spid="37"/>
                                        </p:tgtEl>
                                        <p:attrNameLst>
                                          <p:attrName>style.color</p:attrName>
                                        </p:attrNameLst>
                                      </p:cBhvr>
                                      <p:by>
                                        <p:hsl h="-7200000" s="0" l="0"/>
                                      </p:by>
                                    </p:animClr>
                                    <p:animClr clrSpc="hsl" dir="cw">
                                      <p:cBhvr>
                                        <p:cTn id="64" dur="500" fill="hold"/>
                                        <p:tgtEl>
                                          <p:spTgt spid="37"/>
                                        </p:tgtEl>
                                        <p:attrNameLst>
                                          <p:attrName>fillcolor</p:attrName>
                                        </p:attrNameLst>
                                      </p:cBhvr>
                                      <p:by>
                                        <p:hsl h="-7200000" s="0" l="0"/>
                                      </p:by>
                                    </p:animClr>
                                    <p:animClr clrSpc="hsl" dir="cw">
                                      <p:cBhvr>
                                        <p:cTn id="65" dur="500" fill="hold"/>
                                        <p:tgtEl>
                                          <p:spTgt spid="37"/>
                                        </p:tgtEl>
                                        <p:attrNameLst>
                                          <p:attrName>stroke.color</p:attrName>
                                        </p:attrNameLst>
                                      </p:cBhvr>
                                      <p:by>
                                        <p:hsl h="-7200000" s="0" l="0"/>
                                      </p:by>
                                    </p:animClr>
                                    <p:set>
                                      <p:cBhvr>
                                        <p:cTn id="66" dur="500" fill="hold"/>
                                        <p:tgtEl>
                                          <p:spTgt spid="37"/>
                                        </p:tgtEl>
                                        <p:attrNameLst>
                                          <p:attrName>fill.type</p:attrName>
                                        </p:attrNameLst>
                                      </p:cBhvr>
                                      <p:to>
                                        <p:strVal val="solid"/>
                                      </p:to>
                                    </p:set>
                                  </p:childTnLst>
                                </p:cTn>
                              </p:par>
                            </p:childTnLst>
                          </p:cTn>
                        </p:par>
                        <p:par>
                          <p:cTn id="67" fill="hold">
                            <p:stCondLst>
                              <p:cond delay="2500"/>
                            </p:stCondLst>
                            <p:childTnLst>
                              <p:par>
                                <p:cTn id="68" presetID="1" presetClass="exit" presetSubtype="0" fill="hold" grpId="2" nodeType="afterEffect">
                                  <p:stCondLst>
                                    <p:cond delay="0"/>
                                  </p:stCondLst>
                                  <p:childTnLst>
                                    <p:set>
                                      <p:cBhvr>
                                        <p:cTn id="69" dur="1" fill="hold">
                                          <p:stCondLst>
                                            <p:cond delay="0"/>
                                          </p:stCondLst>
                                        </p:cTn>
                                        <p:tgtEl>
                                          <p:spTgt spid="3"/>
                                        </p:tgtEl>
                                        <p:attrNameLst>
                                          <p:attrName>style.visibility</p:attrName>
                                        </p:attrNameLst>
                                      </p:cBhvr>
                                      <p:to>
                                        <p:strVal val="hidden"/>
                                      </p:to>
                                    </p:set>
                                  </p:childTnLst>
                                </p:cTn>
                              </p:par>
                            </p:childTnLst>
                          </p:cTn>
                        </p:par>
                        <p:par>
                          <p:cTn id="70" fill="hold">
                            <p:stCondLst>
                              <p:cond delay="2500"/>
                            </p:stCondLst>
                            <p:childTnLst>
                              <p:par>
                                <p:cTn id="71" presetID="1" presetClass="exit" presetSubtype="0" fill="hold" grpId="2" nodeType="afterEffect">
                                  <p:stCondLst>
                                    <p:cond delay="0"/>
                                  </p:stCondLst>
                                  <p:childTnLst>
                                    <p:set>
                                      <p:cBhvr>
                                        <p:cTn id="72" dur="1" fill="hold">
                                          <p:stCondLst>
                                            <p:cond delay="0"/>
                                          </p:stCondLst>
                                        </p:cTn>
                                        <p:tgtEl>
                                          <p:spTgt spid="37"/>
                                        </p:tgtEl>
                                        <p:attrNameLst>
                                          <p:attrName>style.visibility</p:attrName>
                                        </p:attrNameLst>
                                      </p:cBhvr>
                                      <p:to>
                                        <p:strVal val="hidden"/>
                                      </p:to>
                                    </p:set>
                                  </p:childTnLst>
                                </p:cTn>
                              </p:par>
                            </p:childTnLst>
                          </p:cTn>
                        </p:par>
                        <p:par>
                          <p:cTn id="73" fill="hold">
                            <p:stCondLst>
                              <p:cond delay="2500"/>
                            </p:stCondLst>
                            <p:childTnLst>
                              <p:par>
                                <p:cTn id="74" presetID="22" presetClass="exit" presetSubtype="1" fill="hold" grpId="0" nodeType="afterEffect">
                                  <p:stCondLst>
                                    <p:cond delay="0"/>
                                  </p:stCondLst>
                                  <p:childTnLst>
                                    <p:animEffect transition="out" filter="wipe(up)">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22" presetClass="emph" presetSubtype="0" repeatCount="5000" fill="hold" grpId="1" nodeType="withEffect">
                                  <p:stCondLst>
                                    <p:cond delay="0"/>
                                  </p:stCondLst>
                                  <p:childTnLst>
                                    <p:animClr clrSpc="hsl" dir="cw">
                                      <p:cBhvr override="childStyle">
                                        <p:cTn id="84" dur="500" fill="hold"/>
                                        <p:tgtEl>
                                          <p:spTgt spid="38"/>
                                        </p:tgtEl>
                                        <p:attrNameLst>
                                          <p:attrName>style.color</p:attrName>
                                        </p:attrNameLst>
                                      </p:cBhvr>
                                      <p:by>
                                        <p:hsl h="-7200000" s="0" l="0"/>
                                      </p:by>
                                    </p:animClr>
                                    <p:animClr clrSpc="hsl" dir="cw">
                                      <p:cBhvr>
                                        <p:cTn id="85" dur="500" fill="hold"/>
                                        <p:tgtEl>
                                          <p:spTgt spid="38"/>
                                        </p:tgtEl>
                                        <p:attrNameLst>
                                          <p:attrName>fillcolor</p:attrName>
                                        </p:attrNameLst>
                                      </p:cBhvr>
                                      <p:by>
                                        <p:hsl h="-7200000" s="0" l="0"/>
                                      </p:by>
                                    </p:animClr>
                                    <p:animClr clrSpc="hsl" dir="cw">
                                      <p:cBhvr>
                                        <p:cTn id="86" dur="500" fill="hold"/>
                                        <p:tgtEl>
                                          <p:spTgt spid="38"/>
                                        </p:tgtEl>
                                        <p:attrNameLst>
                                          <p:attrName>stroke.color</p:attrName>
                                        </p:attrNameLst>
                                      </p:cBhvr>
                                      <p:by>
                                        <p:hsl h="-7200000" s="0" l="0"/>
                                      </p:by>
                                    </p:animClr>
                                    <p:set>
                                      <p:cBhvr>
                                        <p:cTn id="87" dur="500" fill="hold"/>
                                        <p:tgtEl>
                                          <p:spTgt spid="38"/>
                                        </p:tgtEl>
                                        <p:attrNameLst>
                                          <p:attrName>fill.type</p:attrName>
                                        </p:attrNameLst>
                                      </p:cBhvr>
                                      <p:to>
                                        <p:strVal val="solid"/>
                                      </p:to>
                                    </p:set>
                                  </p:childTnLst>
                                </p:cTn>
                              </p:par>
                              <p:par>
                                <p:cTn id="88" presetID="22" presetClass="emph" presetSubtype="0" repeatCount="5000" fill="hold" grpId="1" nodeType="withEffect">
                                  <p:stCondLst>
                                    <p:cond delay="0"/>
                                  </p:stCondLst>
                                  <p:childTnLst>
                                    <p:animClr clrSpc="hsl" dir="cw">
                                      <p:cBhvr override="childStyle">
                                        <p:cTn id="89" dur="500" fill="hold"/>
                                        <p:tgtEl>
                                          <p:spTgt spid="39"/>
                                        </p:tgtEl>
                                        <p:attrNameLst>
                                          <p:attrName>style.color</p:attrName>
                                        </p:attrNameLst>
                                      </p:cBhvr>
                                      <p:by>
                                        <p:hsl h="-7200000" s="0" l="0"/>
                                      </p:by>
                                    </p:animClr>
                                    <p:animClr clrSpc="hsl" dir="cw">
                                      <p:cBhvr>
                                        <p:cTn id="90" dur="500" fill="hold"/>
                                        <p:tgtEl>
                                          <p:spTgt spid="39"/>
                                        </p:tgtEl>
                                        <p:attrNameLst>
                                          <p:attrName>fillcolor</p:attrName>
                                        </p:attrNameLst>
                                      </p:cBhvr>
                                      <p:by>
                                        <p:hsl h="-7200000" s="0" l="0"/>
                                      </p:by>
                                    </p:animClr>
                                    <p:animClr clrSpc="hsl" dir="cw">
                                      <p:cBhvr>
                                        <p:cTn id="91" dur="500" fill="hold"/>
                                        <p:tgtEl>
                                          <p:spTgt spid="39"/>
                                        </p:tgtEl>
                                        <p:attrNameLst>
                                          <p:attrName>stroke.color</p:attrName>
                                        </p:attrNameLst>
                                      </p:cBhvr>
                                      <p:by>
                                        <p:hsl h="-7200000" s="0" l="0"/>
                                      </p:by>
                                    </p:animClr>
                                    <p:set>
                                      <p:cBhvr>
                                        <p:cTn id="92" dur="500" fill="hold"/>
                                        <p:tgtEl>
                                          <p:spTgt spid="39"/>
                                        </p:tgtEl>
                                        <p:attrNameLst>
                                          <p:attrName>fill.type</p:attrName>
                                        </p:attrNameLst>
                                      </p:cBhvr>
                                      <p:to>
                                        <p:strVal val="solid"/>
                                      </p:to>
                                    </p:set>
                                  </p:childTnLst>
                                </p:cTn>
                              </p:par>
                            </p:childTnLst>
                          </p:cTn>
                        </p:par>
                        <p:par>
                          <p:cTn id="93" fill="hold">
                            <p:stCondLst>
                              <p:cond delay="2500"/>
                            </p:stCondLst>
                            <p:childTnLst>
                              <p:par>
                                <p:cTn id="94" presetID="1" presetClass="exit" presetSubtype="0" fill="hold" grpId="2" nodeType="afterEffect">
                                  <p:stCondLst>
                                    <p:cond delay="0"/>
                                  </p:stCondLst>
                                  <p:childTnLst>
                                    <p:set>
                                      <p:cBhvr>
                                        <p:cTn id="95" dur="1" fill="hold">
                                          <p:stCondLst>
                                            <p:cond delay="0"/>
                                          </p:stCondLst>
                                        </p:cTn>
                                        <p:tgtEl>
                                          <p:spTgt spid="38"/>
                                        </p:tgtEl>
                                        <p:attrNameLst>
                                          <p:attrName>style.visibility</p:attrName>
                                        </p:attrNameLst>
                                      </p:cBhvr>
                                      <p:to>
                                        <p:strVal val="hidden"/>
                                      </p:to>
                                    </p:set>
                                  </p:childTnLst>
                                </p:cTn>
                              </p:par>
                            </p:childTnLst>
                          </p:cTn>
                        </p:par>
                        <p:par>
                          <p:cTn id="96" fill="hold">
                            <p:stCondLst>
                              <p:cond delay="2500"/>
                            </p:stCondLst>
                            <p:childTnLst>
                              <p:par>
                                <p:cTn id="97" presetID="1" presetClass="exit" presetSubtype="0" fill="hold" grpId="2" nodeType="afterEffect">
                                  <p:stCondLst>
                                    <p:cond delay="0"/>
                                  </p:stCondLst>
                                  <p:childTnLst>
                                    <p:set>
                                      <p:cBhvr>
                                        <p:cTn id="98" dur="1" fill="hold">
                                          <p:stCondLst>
                                            <p:cond delay="0"/>
                                          </p:stCondLst>
                                        </p:cTn>
                                        <p:tgtEl>
                                          <p:spTgt spid="39"/>
                                        </p:tgtEl>
                                        <p:attrNameLst>
                                          <p:attrName>style.visibility</p:attrName>
                                        </p:attrNameLst>
                                      </p:cBhvr>
                                      <p:to>
                                        <p:strVal val="hidden"/>
                                      </p:to>
                                    </p:set>
                                  </p:childTnLst>
                                </p:cTn>
                              </p:par>
                            </p:childTnLst>
                          </p:cTn>
                        </p:par>
                        <p:par>
                          <p:cTn id="99" fill="hold">
                            <p:stCondLst>
                              <p:cond delay="2500"/>
                            </p:stCondLst>
                            <p:childTnLst>
                              <p:par>
                                <p:cTn id="100" presetID="22" presetClass="exit" presetSubtype="1" fill="hold" grpId="0" nodeType="afterEffect">
                                  <p:stCondLst>
                                    <p:cond delay="0"/>
                                  </p:stCondLst>
                                  <p:childTnLst>
                                    <p:animEffect transition="out" filter="wipe(up)">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par>
                                <p:cTn id="109" presetID="22" presetClass="emph" presetSubtype="0" repeatCount="5000" fill="hold" grpId="1" nodeType="withEffect">
                                  <p:stCondLst>
                                    <p:cond delay="0"/>
                                  </p:stCondLst>
                                  <p:childTnLst>
                                    <p:animClr clrSpc="hsl" dir="cw">
                                      <p:cBhvr override="childStyle">
                                        <p:cTn id="110" dur="500" fill="hold"/>
                                        <p:tgtEl>
                                          <p:spTgt spid="41"/>
                                        </p:tgtEl>
                                        <p:attrNameLst>
                                          <p:attrName>style.color</p:attrName>
                                        </p:attrNameLst>
                                      </p:cBhvr>
                                      <p:by>
                                        <p:hsl h="-7200000" s="0" l="0"/>
                                      </p:by>
                                    </p:animClr>
                                    <p:animClr clrSpc="hsl" dir="cw">
                                      <p:cBhvr>
                                        <p:cTn id="111" dur="500" fill="hold"/>
                                        <p:tgtEl>
                                          <p:spTgt spid="41"/>
                                        </p:tgtEl>
                                        <p:attrNameLst>
                                          <p:attrName>fillcolor</p:attrName>
                                        </p:attrNameLst>
                                      </p:cBhvr>
                                      <p:by>
                                        <p:hsl h="-7200000" s="0" l="0"/>
                                      </p:by>
                                    </p:animClr>
                                    <p:animClr clrSpc="hsl" dir="cw">
                                      <p:cBhvr>
                                        <p:cTn id="112" dur="500" fill="hold"/>
                                        <p:tgtEl>
                                          <p:spTgt spid="41"/>
                                        </p:tgtEl>
                                        <p:attrNameLst>
                                          <p:attrName>stroke.color</p:attrName>
                                        </p:attrNameLst>
                                      </p:cBhvr>
                                      <p:by>
                                        <p:hsl h="-7200000" s="0" l="0"/>
                                      </p:by>
                                    </p:animClr>
                                    <p:set>
                                      <p:cBhvr>
                                        <p:cTn id="113" dur="500" fill="hold"/>
                                        <p:tgtEl>
                                          <p:spTgt spid="41"/>
                                        </p:tgtEl>
                                        <p:attrNameLst>
                                          <p:attrName>fill.type</p:attrName>
                                        </p:attrNameLst>
                                      </p:cBhvr>
                                      <p:to>
                                        <p:strVal val="solid"/>
                                      </p:to>
                                    </p:set>
                                  </p:childTnLst>
                                </p:cTn>
                              </p:par>
                              <p:par>
                                <p:cTn id="114" presetID="22" presetClass="emph" presetSubtype="0" repeatCount="5000" fill="hold" grpId="1" nodeType="withEffect">
                                  <p:stCondLst>
                                    <p:cond delay="0"/>
                                  </p:stCondLst>
                                  <p:childTnLst>
                                    <p:animClr clrSpc="hsl" dir="cw">
                                      <p:cBhvr override="childStyle">
                                        <p:cTn id="115" dur="500" fill="hold"/>
                                        <p:tgtEl>
                                          <p:spTgt spid="43"/>
                                        </p:tgtEl>
                                        <p:attrNameLst>
                                          <p:attrName>style.color</p:attrName>
                                        </p:attrNameLst>
                                      </p:cBhvr>
                                      <p:by>
                                        <p:hsl h="-7200000" s="0" l="0"/>
                                      </p:by>
                                    </p:animClr>
                                    <p:animClr clrSpc="hsl" dir="cw">
                                      <p:cBhvr>
                                        <p:cTn id="116" dur="500" fill="hold"/>
                                        <p:tgtEl>
                                          <p:spTgt spid="43"/>
                                        </p:tgtEl>
                                        <p:attrNameLst>
                                          <p:attrName>fillcolor</p:attrName>
                                        </p:attrNameLst>
                                      </p:cBhvr>
                                      <p:by>
                                        <p:hsl h="-7200000" s="0" l="0"/>
                                      </p:by>
                                    </p:animClr>
                                    <p:animClr clrSpc="hsl" dir="cw">
                                      <p:cBhvr>
                                        <p:cTn id="117" dur="500" fill="hold"/>
                                        <p:tgtEl>
                                          <p:spTgt spid="43"/>
                                        </p:tgtEl>
                                        <p:attrNameLst>
                                          <p:attrName>stroke.color</p:attrName>
                                        </p:attrNameLst>
                                      </p:cBhvr>
                                      <p:by>
                                        <p:hsl h="-7200000" s="0" l="0"/>
                                      </p:by>
                                    </p:animClr>
                                    <p:set>
                                      <p:cBhvr>
                                        <p:cTn id="118" dur="500" fill="hold"/>
                                        <p:tgtEl>
                                          <p:spTgt spid="43"/>
                                        </p:tgtEl>
                                        <p:attrNameLst>
                                          <p:attrName>fill.type</p:attrName>
                                        </p:attrNameLst>
                                      </p:cBhvr>
                                      <p:to>
                                        <p:strVal val="solid"/>
                                      </p:to>
                                    </p:set>
                                  </p:childTnLst>
                                </p:cTn>
                              </p:par>
                            </p:childTnLst>
                          </p:cTn>
                        </p:par>
                        <p:par>
                          <p:cTn id="119" fill="hold">
                            <p:stCondLst>
                              <p:cond delay="2500"/>
                            </p:stCondLst>
                            <p:childTnLst>
                              <p:par>
                                <p:cTn id="120" presetID="1" presetClass="exit" presetSubtype="0" fill="hold" grpId="2" nodeType="afterEffect">
                                  <p:stCondLst>
                                    <p:cond delay="0"/>
                                  </p:stCondLst>
                                  <p:childTnLst>
                                    <p:set>
                                      <p:cBhvr>
                                        <p:cTn id="121" dur="1" fill="hold">
                                          <p:stCondLst>
                                            <p:cond delay="0"/>
                                          </p:stCondLst>
                                        </p:cTn>
                                        <p:tgtEl>
                                          <p:spTgt spid="41"/>
                                        </p:tgtEl>
                                        <p:attrNameLst>
                                          <p:attrName>style.visibility</p:attrName>
                                        </p:attrNameLst>
                                      </p:cBhvr>
                                      <p:to>
                                        <p:strVal val="hidden"/>
                                      </p:to>
                                    </p:set>
                                  </p:childTnLst>
                                </p:cTn>
                              </p:par>
                            </p:childTnLst>
                          </p:cTn>
                        </p:par>
                        <p:par>
                          <p:cTn id="122" fill="hold">
                            <p:stCondLst>
                              <p:cond delay="2500"/>
                            </p:stCondLst>
                            <p:childTnLst>
                              <p:par>
                                <p:cTn id="123" presetID="1" presetClass="exit" presetSubtype="0" fill="hold" grpId="2" nodeType="afterEffect">
                                  <p:stCondLst>
                                    <p:cond delay="0"/>
                                  </p:stCondLst>
                                  <p:childTnLst>
                                    <p:set>
                                      <p:cBhvr>
                                        <p:cTn id="124" dur="1" fill="hold">
                                          <p:stCondLst>
                                            <p:cond delay="0"/>
                                          </p:stCondLst>
                                        </p:cTn>
                                        <p:tgtEl>
                                          <p:spTgt spid="43"/>
                                        </p:tgtEl>
                                        <p:attrNameLst>
                                          <p:attrName>style.visibility</p:attrName>
                                        </p:attrNameLst>
                                      </p:cBhvr>
                                      <p:to>
                                        <p:strVal val="hidden"/>
                                      </p:to>
                                    </p:set>
                                  </p:childTnLst>
                                </p:cTn>
                              </p:par>
                            </p:childTnLst>
                          </p:cTn>
                        </p:par>
                        <p:par>
                          <p:cTn id="125" fill="hold">
                            <p:stCondLst>
                              <p:cond delay="2500"/>
                            </p:stCondLst>
                            <p:childTnLst>
                              <p:par>
                                <p:cTn id="126" presetID="22" presetClass="exit" presetSubtype="1" fill="hold" grpId="0" nodeType="afterEffect">
                                  <p:stCondLst>
                                    <p:cond delay="0"/>
                                  </p:stCondLst>
                                  <p:childTnLst>
                                    <p:animEffect transition="out" filter="wipe(up)">
                                      <p:cBhvr>
                                        <p:cTn id="127" dur="500"/>
                                        <p:tgtEl>
                                          <p:spTgt spid="42"/>
                                        </p:tgtEl>
                                      </p:cBhvr>
                                    </p:animEffect>
                                    <p:set>
                                      <p:cBhvr>
                                        <p:cTn id="128" dur="1" fill="hold">
                                          <p:stCondLst>
                                            <p:cond delay="499"/>
                                          </p:stCondLst>
                                        </p:cTn>
                                        <p:tgtEl>
                                          <p:spTgt spid="4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4"/>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45"/>
                                        </p:tgtEl>
                                        <p:attrNameLst>
                                          <p:attrName>style.visibility</p:attrName>
                                        </p:attrNameLst>
                                      </p:cBhvr>
                                      <p:to>
                                        <p:strVal val="visible"/>
                                      </p:to>
                                    </p:set>
                                  </p:childTnLst>
                                </p:cTn>
                              </p:par>
                              <p:par>
                                <p:cTn id="135" presetID="22" presetClass="emph" presetSubtype="0" repeatCount="5000" fill="hold" grpId="1" nodeType="withEffect">
                                  <p:stCondLst>
                                    <p:cond delay="0"/>
                                  </p:stCondLst>
                                  <p:childTnLst>
                                    <p:animClr clrSpc="hsl" dir="cw">
                                      <p:cBhvr override="childStyle">
                                        <p:cTn id="136" dur="500" fill="hold"/>
                                        <p:tgtEl>
                                          <p:spTgt spid="44"/>
                                        </p:tgtEl>
                                        <p:attrNameLst>
                                          <p:attrName>style.color</p:attrName>
                                        </p:attrNameLst>
                                      </p:cBhvr>
                                      <p:by>
                                        <p:hsl h="-7200000" s="0" l="0"/>
                                      </p:by>
                                    </p:animClr>
                                    <p:animClr clrSpc="hsl" dir="cw">
                                      <p:cBhvr>
                                        <p:cTn id="137" dur="500" fill="hold"/>
                                        <p:tgtEl>
                                          <p:spTgt spid="44"/>
                                        </p:tgtEl>
                                        <p:attrNameLst>
                                          <p:attrName>fillcolor</p:attrName>
                                        </p:attrNameLst>
                                      </p:cBhvr>
                                      <p:by>
                                        <p:hsl h="-7200000" s="0" l="0"/>
                                      </p:by>
                                    </p:animClr>
                                    <p:animClr clrSpc="hsl" dir="cw">
                                      <p:cBhvr>
                                        <p:cTn id="138" dur="500" fill="hold"/>
                                        <p:tgtEl>
                                          <p:spTgt spid="44"/>
                                        </p:tgtEl>
                                        <p:attrNameLst>
                                          <p:attrName>stroke.color</p:attrName>
                                        </p:attrNameLst>
                                      </p:cBhvr>
                                      <p:by>
                                        <p:hsl h="-7200000" s="0" l="0"/>
                                      </p:by>
                                    </p:animClr>
                                    <p:set>
                                      <p:cBhvr>
                                        <p:cTn id="139" dur="500" fill="hold"/>
                                        <p:tgtEl>
                                          <p:spTgt spid="44"/>
                                        </p:tgtEl>
                                        <p:attrNameLst>
                                          <p:attrName>fill.type</p:attrName>
                                        </p:attrNameLst>
                                      </p:cBhvr>
                                      <p:to>
                                        <p:strVal val="solid"/>
                                      </p:to>
                                    </p:set>
                                  </p:childTnLst>
                                </p:cTn>
                              </p:par>
                              <p:par>
                                <p:cTn id="140" presetID="22" presetClass="emph" presetSubtype="0" repeatCount="5000" fill="hold" grpId="1" nodeType="withEffect">
                                  <p:stCondLst>
                                    <p:cond delay="0"/>
                                  </p:stCondLst>
                                  <p:childTnLst>
                                    <p:animClr clrSpc="hsl" dir="cw">
                                      <p:cBhvr override="childStyle">
                                        <p:cTn id="141" dur="500" fill="hold"/>
                                        <p:tgtEl>
                                          <p:spTgt spid="45"/>
                                        </p:tgtEl>
                                        <p:attrNameLst>
                                          <p:attrName>style.color</p:attrName>
                                        </p:attrNameLst>
                                      </p:cBhvr>
                                      <p:by>
                                        <p:hsl h="-7200000" s="0" l="0"/>
                                      </p:by>
                                    </p:animClr>
                                    <p:animClr clrSpc="hsl" dir="cw">
                                      <p:cBhvr>
                                        <p:cTn id="142" dur="500" fill="hold"/>
                                        <p:tgtEl>
                                          <p:spTgt spid="45"/>
                                        </p:tgtEl>
                                        <p:attrNameLst>
                                          <p:attrName>fillcolor</p:attrName>
                                        </p:attrNameLst>
                                      </p:cBhvr>
                                      <p:by>
                                        <p:hsl h="-7200000" s="0" l="0"/>
                                      </p:by>
                                    </p:animClr>
                                    <p:animClr clrSpc="hsl" dir="cw">
                                      <p:cBhvr>
                                        <p:cTn id="143" dur="500" fill="hold"/>
                                        <p:tgtEl>
                                          <p:spTgt spid="45"/>
                                        </p:tgtEl>
                                        <p:attrNameLst>
                                          <p:attrName>stroke.color</p:attrName>
                                        </p:attrNameLst>
                                      </p:cBhvr>
                                      <p:by>
                                        <p:hsl h="-7200000" s="0" l="0"/>
                                      </p:by>
                                    </p:animClr>
                                    <p:set>
                                      <p:cBhvr>
                                        <p:cTn id="144" dur="500" fill="hold"/>
                                        <p:tgtEl>
                                          <p:spTgt spid="45"/>
                                        </p:tgtEl>
                                        <p:attrNameLst>
                                          <p:attrName>fill.type</p:attrName>
                                        </p:attrNameLst>
                                      </p:cBhvr>
                                      <p:to>
                                        <p:strVal val="solid"/>
                                      </p:to>
                                    </p:set>
                                  </p:childTnLst>
                                </p:cTn>
                              </p:par>
                            </p:childTnLst>
                          </p:cTn>
                        </p:par>
                        <p:par>
                          <p:cTn id="145" fill="hold">
                            <p:stCondLst>
                              <p:cond delay="2500"/>
                            </p:stCondLst>
                            <p:childTnLst>
                              <p:par>
                                <p:cTn id="146" presetID="1" presetClass="exit" presetSubtype="0" fill="hold" grpId="2" nodeType="afterEffect">
                                  <p:stCondLst>
                                    <p:cond delay="0"/>
                                  </p:stCondLst>
                                  <p:childTnLst>
                                    <p:set>
                                      <p:cBhvr>
                                        <p:cTn id="147" dur="1" fill="hold">
                                          <p:stCondLst>
                                            <p:cond delay="0"/>
                                          </p:stCondLst>
                                        </p:cTn>
                                        <p:tgtEl>
                                          <p:spTgt spid="44"/>
                                        </p:tgtEl>
                                        <p:attrNameLst>
                                          <p:attrName>style.visibility</p:attrName>
                                        </p:attrNameLst>
                                      </p:cBhvr>
                                      <p:to>
                                        <p:strVal val="hidden"/>
                                      </p:to>
                                    </p:set>
                                  </p:childTnLst>
                                </p:cTn>
                              </p:par>
                            </p:childTnLst>
                          </p:cTn>
                        </p:par>
                        <p:par>
                          <p:cTn id="148" fill="hold">
                            <p:stCondLst>
                              <p:cond delay="2500"/>
                            </p:stCondLst>
                            <p:childTnLst>
                              <p:par>
                                <p:cTn id="149" presetID="1" presetClass="exit" presetSubtype="0" fill="hold" grpId="2" nodeType="afterEffect">
                                  <p:stCondLst>
                                    <p:cond delay="0"/>
                                  </p:stCondLst>
                                  <p:childTnLst>
                                    <p:set>
                                      <p:cBhvr>
                                        <p:cTn id="150" dur="1" fill="hold">
                                          <p:stCondLst>
                                            <p:cond delay="0"/>
                                          </p:stCondLst>
                                        </p:cTn>
                                        <p:tgtEl>
                                          <p:spTgt spid="45"/>
                                        </p:tgtEl>
                                        <p:attrNameLst>
                                          <p:attrName>style.visibility</p:attrName>
                                        </p:attrNameLst>
                                      </p:cBhvr>
                                      <p:to>
                                        <p:strVal val="hidden"/>
                                      </p:to>
                                    </p:set>
                                  </p:childTnLst>
                                </p:cTn>
                              </p:par>
                            </p:childTnLst>
                          </p:cTn>
                        </p:par>
                        <p:par>
                          <p:cTn id="151" fill="hold">
                            <p:stCondLst>
                              <p:cond delay="2500"/>
                            </p:stCondLst>
                            <p:childTnLst>
                              <p:par>
                                <p:cTn id="152" presetID="22" presetClass="exit" presetSubtype="1" fill="hold" grpId="0" nodeType="afterEffect">
                                  <p:stCondLst>
                                    <p:cond delay="0"/>
                                  </p:stCondLst>
                                  <p:childTnLst>
                                    <p:animEffect transition="out" filter="wipe(up)">
                                      <p:cBhvr>
                                        <p:cTn id="153" dur="500"/>
                                        <p:tgtEl>
                                          <p:spTgt spid="46"/>
                                        </p:tgtEl>
                                      </p:cBhvr>
                                    </p:animEffect>
                                    <p:set>
                                      <p:cBhvr>
                                        <p:cTn id="154" dur="1" fill="hold">
                                          <p:stCondLst>
                                            <p:cond delay="499"/>
                                          </p:stCondLst>
                                        </p:cTn>
                                        <p:tgtEl>
                                          <p:spTgt spid="46"/>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48"/>
                                        </p:tgtEl>
                                        <p:attrNameLst>
                                          <p:attrName>style.visibility</p:attrName>
                                        </p:attrNameLst>
                                      </p:cBhvr>
                                      <p:to>
                                        <p:strVal val="visible"/>
                                      </p:to>
                                    </p:set>
                                  </p:childTnLst>
                                </p:cTn>
                              </p:par>
                              <p:par>
                                <p:cTn id="161" presetID="22" presetClass="emph" presetSubtype="0" repeatCount="5000" fill="hold" grpId="1" nodeType="withEffect">
                                  <p:stCondLst>
                                    <p:cond delay="0"/>
                                  </p:stCondLst>
                                  <p:childTnLst>
                                    <p:animClr clrSpc="hsl" dir="cw">
                                      <p:cBhvr override="childStyle">
                                        <p:cTn id="162" dur="500" fill="hold"/>
                                        <p:tgtEl>
                                          <p:spTgt spid="47"/>
                                        </p:tgtEl>
                                        <p:attrNameLst>
                                          <p:attrName>style.color</p:attrName>
                                        </p:attrNameLst>
                                      </p:cBhvr>
                                      <p:by>
                                        <p:hsl h="-7200000" s="0" l="0"/>
                                      </p:by>
                                    </p:animClr>
                                    <p:animClr clrSpc="hsl" dir="cw">
                                      <p:cBhvr>
                                        <p:cTn id="163" dur="500" fill="hold"/>
                                        <p:tgtEl>
                                          <p:spTgt spid="47"/>
                                        </p:tgtEl>
                                        <p:attrNameLst>
                                          <p:attrName>fillcolor</p:attrName>
                                        </p:attrNameLst>
                                      </p:cBhvr>
                                      <p:by>
                                        <p:hsl h="-7200000" s="0" l="0"/>
                                      </p:by>
                                    </p:animClr>
                                    <p:animClr clrSpc="hsl" dir="cw">
                                      <p:cBhvr>
                                        <p:cTn id="164" dur="500" fill="hold"/>
                                        <p:tgtEl>
                                          <p:spTgt spid="47"/>
                                        </p:tgtEl>
                                        <p:attrNameLst>
                                          <p:attrName>stroke.color</p:attrName>
                                        </p:attrNameLst>
                                      </p:cBhvr>
                                      <p:by>
                                        <p:hsl h="-7200000" s="0" l="0"/>
                                      </p:by>
                                    </p:animClr>
                                    <p:set>
                                      <p:cBhvr>
                                        <p:cTn id="165" dur="500" fill="hold"/>
                                        <p:tgtEl>
                                          <p:spTgt spid="47"/>
                                        </p:tgtEl>
                                        <p:attrNameLst>
                                          <p:attrName>fill.type</p:attrName>
                                        </p:attrNameLst>
                                      </p:cBhvr>
                                      <p:to>
                                        <p:strVal val="solid"/>
                                      </p:to>
                                    </p:set>
                                  </p:childTnLst>
                                </p:cTn>
                              </p:par>
                              <p:par>
                                <p:cTn id="166" presetID="22" presetClass="emph" presetSubtype="0" repeatCount="5000" fill="hold" grpId="1" nodeType="withEffect">
                                  <p:stCondLst>
                                    <p:cond delay="0"/>
                                  </p:stCondLst>
                                  <p:childTnLst>
                                    <p:animClr clrSpc="hsl" dir="cw">
                                      <p:cBhvr override="childStyle">
                                        <p:cTn id="167" dur="500" fill="hold"/>
                                        <p:tgtEl>
                                          <p:spTgt spid="48"/>
                                        </p:tgtEl>
                                        <p:attrNameLst>
                                          <p:attrName>style.color</p:attrName>
                                        </p:attrNameLst>
                                      </p:cBhvr>
                                      <p:by>
                                        <p:hsl h="-7200000" s="0" l="0"/>
                                      </p:by>
                                    </p:animClr>
                                    <p:animClr clrSpc="hsl" dir="cw">
                                      <p:cBhvr>
                                        <p:cTn id="168" dur="500" fill="hold"/>
                                        <p:tgtEl>
                                          <p:spTgt spid="48"/>
                                        </p:tgtEl>
                                        <p:attrNameLst>
                                          <p:attrName>fillcolor</p:attrName>
                                        </p:attrNameLst>
                                      </p:cBhvr>
                                      <p:by>
                                        <p:hsl h="-7200000" s="0" l="0"/>
                                      </p:by>
                                    </p:animClr>
                                    <p:animClr clrSpc="hsl" dir="cw">
                                      <p:cBhvr>
                                        <p:cTn id="169" dur="500" fill="hold"/>
                                        <p:tgtEl>
                                          <p:spTgt spid="48"/>
                                        </p:tgtEl>
                                        <p:attrNameLst>
                                          <p:attrName>stroke.color</p:attrName>
                                        </p:attrNameLst>
                                      </p:cBhvr>
                                      <p:by>
                                        <p:hsl h="-7200000" s="0" l="0"/>
                                      </p:by>
                                    </p:animClr>
                                    <p:set>
                                      <p:cBhvr>
                                        <p:cTn id="170" dur="500" fill="hold"/>
                                        <p:tgtEl>
                                          <p:spTgt spid="48"/>
                                        </p:tgtEl>
                                        <p:attrNameLst>
                                          <p:attrName>fill.type</p:attrName>
                                        </p:attrNameLst>
                                      </p:cBhvr>
                                      <p:to>
                                        <p:strVal val="solid"/>
                                      </p:to>
                                    </p:set>
                                  </p:childTnLst>
                                </p:cTn>
                              </p:par>
                            </p:childTnLst>
                          </p:cTn>
                        </p:par>
                        <p:par>
                          <p:cTn id="171" fill="hold">
                            <p:stCondLst>
                              <p:cond delay="2500"/>
                            </p:stCondLst>
                            <p:childTnLst>
                              <p:par>
                                <p:cTn id="172" presetID="1" presetClass="exit" presetSubtype="0" fill="hold" grpId="2" nodeType="afterEffect">
                                  <p:stCondLst>
                                    <p:cond delay="0"/>
                                  </p:stCondLst>
                                  <p:childTnLst>
                                    <p:set>
                                      <p:cBhvr>
                                        <p:cTn id="173" dur="1" fill="hold">
                                          <p:stCondLst>
                                            <p:cond delay="0"/>
                                          </p:stCondLst>
                                        </p:cTn>
                                        <p:tgtEl>
                                          <p:spTgt spid="47"/>
                                        </p:tgtEl>
                                        <p:attrNameLst>
                                          <p:attrName>style.visibility</p:attrName>
                                        </p:attrNameLst>
                                      </p:cBhvr>
                                      <p:to>
                                        <p:strVal val="hidden"/>
                                      </p:to>
                                    </p:set>
                                  </p:childTnLst>
                                </p:cTn>
                              </p:par>
                            </p:childTnLst>
                          </p:cTn>
                        </p:par>
                        <p:par>
                          <p:cTn id="174" fill="hold">
                            <p:stCondLst>
                              <p:cond delay="2500"/>
                            </p:stCondLst>
                            <p:childTnLst>
                              <p:par>
                                <p:cTn id="175" presetID="1" presetClass="exit" presetSubtype="0" fill="hold" grpId="2" nodeType="afterEffect">
                                  <p:stCondLst>
                                    <p:cond delay="0"/>
                                  </p:stCondLst>
                                  <p:childTnLst>
                                    <p:set>
                                      <p:cBhvr>
                                        <p:cTn id="176" dur="1" fill="hold">
                                          <p:stCondLst>
                                            <p:cond delay="0"/>
                                          </p:stCondLst>
                                        </p:cTn>
                                        <p:tgtEl>
                                          <p:spTgt spid="48"/>
                                        </p:tgtEl>
                                        <p:attrNameLst>
                                          <p:attrName>style.visibility</p:attrName>
                                        </p:attrNameLst>
                                      </p:cBhvr>
                                      <p:to>
                                        <p:strVal val="hidden"/>
                                      </p:to>
                                    </p:set>
                                  </p:childTnLst>
                                </p:cTn>
                              </p:par>
                            </p:childTnLst>
                          </p:cTn>
                        </p:par>
                        <p:par>
                          <p:cTn id="177" fill="hold">
                            <p:stCondLst>
                              <p:cond delay="2500"/>
                            </p:stCondLst>
                            <p:childTnLst>
                              <p:par>
                                <p:cTn id="178" presetID="22" presetClass="exit" presetSubtype="1" fill="hold" grpId="0" nodeType="afterEffect">
                                  <p:stCondLst>
                                    <p:cond delay="0"/>
                                  </p:stCondLst>
                                  <p:childTnLst>
                                    <p:animEffect transition="out" filter="wipe(up)">
                                      <p:cBhvr>
                                        <p:cTn id="179" dur="500"/>
                                        <p:tgtEl>
                                          <p:spTgt spid="49"/>
                                        </p:tgtEl>
                                      </p:cBhvr>
                                    </p:animEffect>
                                    <p:set>
                                      <p:cBhvr>
                                        <p:cTn id="180" dur="1" fill="hold">
                                          <p:stCondLst>
                                            <p:cond delay="499"/>
                                          </p:stCondLst>
                                        </p:cTn>
                                        <p:tgtEl>
                                          <p:spTgt spid="49"/>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50"/>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51"/>
                                        </p:tgtEl>
                                        <p:attrNameLst>
                                          <p:attrName>style.visibility</p:attrName>
                                        </p:attrNameLst>
                                      </p:cBhvr>
                                      <p:to>
                                        <p:strVal val="visible"/>
                                      </p:to>
                                    </p:set>
                                  </p:childTnLst>
                                </p:cTn>
                              </p:par>
                              <p:par>
                                <p:cTn id="187" presetID="22" presetClass="emph" presetSubtype="0" repeatCount="5000" fill="hold" grpId="1" nodeType="withEffect">
                                  <p:stCondLst>
                                    <p:cond delay="0"/>
                                  </p:stCondLst>
                                  <p:childTnLst>
                                    <p:animClr clrSpc="hsl" dir="cw">
                                      <p:cBhvr override="childStyle">
                                        <p:cTn id="188" dur="500" fill="hold"/>
                                        <p:tgtEl>
                                          <p:spTgt spid="50"/>
                                        </p:tgtEl>
                                        <p:attrNameLst>
                                          <p:attrName>style.color</p:attrName>
                                        </p:attrNameLst>
                                      </p:cBhvr>
                                      <p:by>
                                        <p:hsl h="-7200000" s="0" l="0"/>
                                      </p:by>
                                    </p:animClr>
                                    <p:animClr clrSpc="hsl" dir="cw">
                                      <p:cBhvr>
                                        <p:cTn id="189" dur="500" fill="hold"/>
                                        <p:tgtEl>
                                          <p:spTgt spid="50"/>
                                        </p:tgtEl>
                                        <p:attrNameLst>
                                          <p:attrName>fillcolor</p:attrName>
                                        </p:attrNameLst>
                                      </p:cBhvr>
                                      <p:by>
                                        <p:hsl h="-7200000" s="0" l="0"/>
                                      </p:by>
                                    </p:animClr>
                                    <p:animClr clrSpc="hsl" dir="cw">
                                      <p:cBhvr>
                                        <p:cTn id="190" dur="500" fill="hold"/>
                                        <p:tgtEl>
                                          <p:spTgt spid="50"/>
                                        </p:tgtEl>
                                        <p:attrNameLst>
                                          <p:attrName>stroke.color</p:attrName>
                                        </p:attrNameLst>
                                      </p:cBhvr>
                                      <p:by>
                                        <p:hsl h="-7200000" s="0" l="0"/>
                                      </p:by>
                                    </p:animClr>
                                    <p:set>
                                      <p:cBhvr>
                                        <p:cTn id="191" dur="500" fill="hold"/>
                                        <p:tgtEl>
                                          <p:spTgt spid="50"/>
                                        </p:tgtEl>
                                        <p:attrNameLst>
                                          <p:attrName>fill.type</p:attrName>
                                        </p:attrNameLst>
                                      </p:cBhvr>
                                      <p:to>
                                        <p:strVal val="solid"/>
                                      </p:to>
                                    </p:set>
                                  </p:childTnLst>
                                </p:cTn>
                              </p:par>
                              <p:par>
                                <p:cTn id="192" presetID="22" presetClass="emph" presetSubtype="0" repeatCount="5000" fill="hold" grpId="1" nodeType="withEffect">
                                  <p:stCondLst>
                                    <p:cond delay="0"/>
                                  </p:stCondLst>
                                  <p:childTnLst>
                                    <p:animClr clrSpc="hsl" dir="cw">
                                      <p:cBhvr override="childStyle">
                                        <p:cTn id="193" dur="500" fill="hold"/>
                                        <p:tgtEl>
                                          <p:spTgt spid="51"/>
                                        </p:tgtEl>
                                        <p:attrNameLst>
                                          <p:attrName>style.color</p:attrName>
                                        </p:attrNameLst>
                                      </p:cBhvr>
                                      <p:by>
                                        <p:hsl h="-7200000" s="0" l="0"/>
                                      </p:by>
                                    </p:animClr>
                                    <p:animClr clrSpc="hsl" dir="cw">
                                      <p:cBhvr>
                                        <p:cTn id="194" dur="500" fill="hold"/>
                                        <p:tgtEl>
                                          <p:spTgt spid="51"/>
                                        </p:tgtEl>
                                        <p:attrNameLst>
                                          <p:attrName>fillcolor</p:attrName>
                                        </p:attrNameLst>
                                      </p:cBhvr>
                                      <p:by>
                                        <p:hsl h="-7200000" s="0" l="0"/>
                                      </p:by>
                                    </p:animClr>
                                    <p:animClr clrSpc="hsl" dir="cw">
                                      <p:cBhvr>
                                        <p:cTn id="195" dur="500" fill="hold"/>
                                        <p:tgtEl>
                                          <p:spTgt spid="51"/>
                                        </p:tgtEl>
                                        <p:attrNameLst>
                                          <p:attrName>stroke.color</p:attrName>
                                        </p:attrNameLst>
                                      </p:cBhvr>
                                      <p:by>
                                        <p:hsl h="-7200000" s="0" l="0"/>
                                      </p:by>
                                    </p:animClr>
                                    <p:set>
                                      <p:cBhvr>
                                        <p:cTn id="196" dur="500" fill="hold"/>
                                        <p:tgtEl>
                                          <p:spTgt spid="51"/>
                                        </p:tgtEl>
                                        <p:attrNameLst>
                                          <p:attrName>fill.type</p:attrName>
                                        </p:attrNameLst>
                                      </p:cBhvr>
                                      <p:to>
                                        <p:strVal val="solid"/>
                                      </p:to>
                                    </p:set>
                                  </p:childTnLst>
                                </p:cTn>
                              </p:par>
                            </p:childTnLst>
                          </p:cTn>
                        </p:par>
                        <p:par>
                          <p:cTn id="197" fill="hold">
                            <p:stCondLst>
                              <p:cond delay="2500"/>
                            </p:stCondLst>
                            <p:childTnLst>
                              <p:par>
                                <p:cTn id="198" presetID="1" presetClass="exit" presetSubtype="0" fill="hold" grpId="2" nodeType="afterEffect">
                                  <p:stCondLst>
                                    <p:cond delay="0"/>
                                  </p:stCondLst>
                                  <p:childTnLst>
                                    <p:set>
                                      <p:cBhvr>
                                        <p:cTn id="199" dur="1" fill="hold">
                                          <p:stCondLst>
                                            <p:cond delay="0"/>
                                          </p:stCondLst>
                                        </p:cTn>
                                        <p:tgtEl>
                                          <p:spTgt spid="51"/>
                                        </p:tgtEl>
                                        <p:attrNameLst>
                                          <p:attrName>style.visibility</p:attrName>
                                        </p:attrNameLst>
                                      </p:cBhvr>
                                      <p:to>
                                        <p:strVal val="hidden"/>
                                      </p:to>
                                    </p:set>
                                  </p:childTnLst>
                                </p:cTn>
                              </p:par>
                            </p:childTnLst>
                          </p:cTn>
                        </p:par>
                        <p:par>
                          <p:cTn id="200" fill="hold">
                            <p:stCondLst>
                              <p:cond delay="2500"/>
                            </p:stCondLst>
                            <p:childTnLst>
                              <p:par>
                                <p:cTn id="201" presetID="1" presetClass="exit" presetSubtype="0" fill="hold" grpId="2" nodeType="afterEffect">
                                  <p:stCondLst>
                                    <p:cond delay="0"/>
                                  </p:stCondLst>
                                  <p:childTnLst>
                                    <p:set>
                                      <p:cBhvr>
                                        <p:cTn id="202" dur="1" fill="hold">
                                          <p:stCondLst>
                                            <p:cond delay="0"/>
                                          </p:stCondLst>
                                        </p:cTn>
                                        <p:tgtEl>
                                          <p:spTgt spid="50"/>
                                        </p:tgtEl>
                                        <p:attrNameLst>
                                          <p:attrName>style.visibility</p:attrName>
                                        </p:attrNameLst>
                                      </p:cBhvr>
                                      <p:to>
                                        <p:strVal val="hidden"/>
                                      </p:to>
                                    </p:set>
                                  </p:childTnLst>
                                </p:cTn>
                              </p:par>
                            </p:childTnLst>
                          </p:cTn>
                        </p:par>
                        <p:par>
                          <p:cTn id="203" fill="hold">
                            <p:stCondLst>
                              <p:cond delay="2500"/>
                            </p:stCondLst>
                            <p:childTnLst>
                              <p:par>
                                <p:cTn id="204" presetID="22" presetClass="exit" presetSubtype="1" fill="hold" grpId="0" nodeType="afterEffect">
                                  <p:stCondLst>
                                    <p:cond delay="0"/>
                                  </p:stCondLst>
                                  <p:childTnLst>
                                    <p:animEffect transition="out" filter="wipe(up)">
                                      <p:cBhvr>
                                        <p:cTn id="205" dur="500"/>
                                        <p:tgtEl>
                                          <p:spTgt spid="52"/>
                                        </p:tgtEl>
                                      </p:cBhvr>
                                    </p:animEffect>
                                    <p:set>
                                      <p:cBhvr>
                                        <p:cTn id="206" dur="1" fill="hold">
                                          <p:stCondLst>
                                            <p:cond delay="499"/>
                                          </p:stCondLst>
                                        </p:cTn>
                                        <p:tgtEl>
                                          <p:spTgt spid="52"/>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22" presetClass="entr" presetSubtype="8" fill="hold" grpId="0" nodeType="clickEffect">
                                  <p:stCondLst>
                                    <p:cond delay="0"/>
                                  </p:stCondLst>
                                  <p:childTnLst>
                                    <p:set>
                                      <p:cBhvr>
                                        <p:cTn id="210" dur="1" fill="hold">
                                          <p:stCondLst>
                                            <p:cond delay="0"/>
                                          </p:stCondLst>
                                        </p:cTn>
                                        <p:tgtEl>
                                          <p:spTgt spid="53"/>
                                        </p:tgtEl>
                                        <p:attrNameLst>
                                          <p:attrName>style.visibility</p:attrName>
                                        </p:attrNameLst>
                                      </p:cBhvr>
                                      <p:to>
                                        <p:strVal val="visible"/>
                                      </p:to>
                                    </p:set>
                                    <p:animEffect transition="in" filter="wipe(left)">
                                      <p:cBhvr>
                                        <p:cTn id="21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 grpId="0"/>
      <p:bldP spid="3" grpId="1"/>
      <p:bldP spid="3" grpId="2"/>
      <p:bldP spid="37" grpId="0"/>
      <p:bldP spid="37" grpId="1"/>
      <p:bldP spid="37" grpId="2"/>
      <p:bldP spid="4" grpId="0" animBg="1"/>
      <p:bldP spid="38" grpId="0"/>
      <p:bldP spid="38" grpId="1"/>
      <p:bldP spid="38" grpId="2"/>
      <p:bldP spid="39" grpId="0"/>
      <p:bldP spid="39" grpId="1"/>
      <p:bldP spid="39" grpId="2"/>
      <p:bldP spid="40" grpId="0" animBg="1"/>
      <p:bldP spid="41" grpId="0"/>
      <p:bldP spid="41" grpId="1"/>
      <p:bldP spid="41" grpId="2"/>
      <p:bldP spid="42" grpId="0" animBg="1"/>
      <p:bldP spid="43" grpId="0"/>
      <p:bldP spid="43" grpId="1"/>
      <p:bldP spid="43" grpId="2"/>
      <p:bldP spid="44" grpId="0"/>
      <p:bldP spid="44" grpId="1"/>
      <p:bldP spid="44" grpId="2"/>
      <p:bldP spid="45" grpId="0"/>
      <p:bldP spid="45" grpId="1"/>
      <p:bldP spid="45" grpId="2"/>
      <p:bldP spid="46" grpId="0" animBg="1"/>
      <p:bldP spid="47" grpId="0"/>
      <p:bldP spid="47" grpId="1"/>
      <p:bldP spid="47" grpId="2"/>
      <p:bldP spid="48" grpId="0"/>
      <p:bldP spid="48" grpId="1"/>
      <p:bldP spid="48" grpId="2"/>
      <p:bldP spid="49" grpId="0" animBg="1"/>
      <p:bldP spid="50" grpId="0"/>
      <p:bldP spid="50" grpId="1"/>
      <p:bldP spid="50" grpId="2"/>
      <p:bldP spid="51" grpId="0"/>
      <p:bldP spid="51" grpId="1"/>
      <p:bldP spid="51" grpId="2"/>
      <p:bldP spid="52" grpId="0" animBg="1"/>
      <p:bldP spid="5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0E40361A-6ADC-4D9B-A88F-D1F388B4324F}"/>
              </a:ext>
            </a:extLst>
          </p:cNvPr>
          <p:cNvSpPr txBox="1"/>
          <p:nvPr/>
        </p:nvSpPr>
        <p:spPr>
          <a:xfrm>
            <a:off x="761138" y="1142407"/>
            <a:ext cx="4216637" cy="769441"/>
          </a:xfrm>
          <a:prstGeom prst="rect">
            <a:avLst/>
          </a:prstGeom>
          <a:noFill/>
        </p:spPr>
        <p:txBody>
          <a:bodyPr wrap="squar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a) 241324 </a:t>
            </a:r>
            <a:r>
              <a:rPr lang="en-US" sz="3600" b="1" dirty="0">
                <a:solidFill>
                  <a:srgbClr val="0000FF"/>
                </a:solidFill>
                <a:latin typeface="Arial" panose="020B0604020202020204" pitchFamily="34" charset="0"/>
                <a:cs typeface="Arial" panose="020B0604020202020204" pitchFamily="34" charset="0"/>
              </a:rPr>
              <a:t>x</a:t>
            </a:r>
            <a:r>
              <a:rPr lang="en-US" sz="3200" b="1" dirty="0">
                <a:solidFill>
                  <a:srgbClr val="0000FF"/>
                </a:solidFill>
                <a:latin typeface="Arial" panose="020B0604020202020204" pitchFamily="34" charset="0"/>
                <a:cs typeface="Arial" panose="020B0604020202020204" pitchFamily="34" charset="0"/>
              </a:rPr>
              <a:t> </a:t>
            </a:r>
            <a:r>
              <a:rPr lang="en-US" sz="4400" b="1" dirty="0">
                <a:solidFill>
                  <a:srgbClr val="0000FF"/>
                </a:solidFill>
                <a:latin typeface="Times New Roman" panose="02020603050405020304" pitchFamily="18" charset="0"/>
                <a:cs typeface="Times New Roman" panose="02020603050405020304" pitchFamily="18" charset="0"/>
              </a:rPr>
              <a:t>2 = ?</a:t>
            </a:r>
          </a:p>
        </p:txBody>
      </p:sp>
      <p:grpSp>
        <p:nvGrpSpPr>
          <p:cNvPr id="3" name="Group 2">
            <a:extLst>
              <a:ext uri="{FF2B5EF4-FFF2-40B4-BE49-F238E27FC236}">
                <a16:creationId xmlns:a16="http://schemas.microsoft.com/office/drawing/2014/main" id="{494F5D42-7777-40BB-9941-C6F0FEE0EC97}"/>
              </a:ext>
            </a:extLst>
          </p:cNvPr>
          <p:cNvGrpSpPr/>
          <p:nvPr/>
        </p:nvGrpSpPr>
        <p:grpSpPr>
          <a:xfrm>
            <a:off x="1082473" y="1873281"/>
            <a:ext cx="2326965" cy="1557590"/>
            <a:chOff x="1082473" y="2263244"/>
            <a:chExt cx="2326965" cy="1557590"/>
          </a:xfrm>
        </p:grpSpPr>
        <p:sp>
          <p:nvSpPr>
            <p:cNvPr id="69" name="TextBox 68">
              <a:extLst>
                <a:ext uri="{FF2B5EF4-FFF2-40B4-BE49-F238E27FC236}">
                  <a16:creationId xmlns:a16="http://schemas.microsoft.com/office/drawing/2014/main" id="{1DEE33A1-0214-44C6-8D7D-76CA2331C027}"/>
                </a:ext>
              </a:extLst>
            </p:cNvPr>
            <p:cNvSpPr txBox="1"/>
            <p:nvPr/>
          </p:nvSpPr>
          <p:spPr>
            <a:xfrm>
              <a:off x="1530217" y="2263244"/>
              <a:ext cx="1877437"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241324</a:t>
              </a:r>
            </a:p>
          </p:txBody>
        </p:sp>
        <p:sp>
          <p:nvSpPr>
            <p:cNvPr id="70" name="TextBox 69">
              <a:extLst>
                <a:ext uri="{FF2B5EF4-FFF2-40B4-BE49-F238E27FC236}">
                  <a16:creationId xmlns:a16="http://schemas.microsoft.com/office/drawing/2014/main" id="{7DFDE0BC-E139-40DC-BF22-D865BCCC43CC}"/>
                </a:ext>
              </a:extLst>
            </p:cNvPr>
            <p:cNvSpPr txBox="1"/>
            <p:nvPr/>
          </p:nvSpPr>
          <p:spPr>
            <a:xfrm>
              <a:off x="2942644" y="3030695"/>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2</a:t>
              </a:r>
            </a:p>
          </p:txBody>
        </p:sp>
        <p:sp>
          <p:nvSpPr>
            <p:cNvPr id="71" name="TextBox 70">
              <a:extLst>
                <a:ext uri="{FF2B5EF4-FFF2-40B4-BE49-F238E27FC236}">
                  <a16:creationId xmlns:a16="http://schemas.microsoft.com/office/drawing/2014/main" id="{A1341566-B4A6-44BA-9E15-BD592462A4D3}"/>
                </a:ext>
              </a:extLst>
            </p:cNvPr>
            <p:cNvSpPr txBox="1"/>
            <p:nvPr/>
          </p:nvSpPr>
          <p:spPr>
            <a:xfrm>
              <a:off x="1082473" y="2697114"/>
              <a:ext cx="441146" cy="646331"/>
            </a:xfrm>
            <a:prstGeom prst="rect">
              <a:avLst/>
            </a:prstGeom>
            <a:noFill/>
          </p:spPr>
          <p:txBody>
            <a:bodyPr wrap="none" rtlCol="0">
              <a:spAutoFit/>
            </a:bodyPr>
            <a:lstStyle/>
            <a:p>
              <a:r>
                <a:rPr lang="en-US" sz="3600" b="1" dirty="0">
                  <a:solidFill>
                    <a:srgbClr val="0000FF"/>
                  </a:solidFill>
                  <a:latin typeface="Arial" panose="020B0604020202020204" pitchFamily="34" charset="0"/>
                  <a:cs typeface="Arial" panose="020B0604020202020204" pitchFamily="34" charset="0"/>
                </a:rPr>
                <a:t>x</a:t>
              </a:r>
            </a:p>
          </p:txBody>
        </p:sp>
        <p:cxnSp>
          <p:nvCxnSpPr>
            <p:cNvPr id="72" name="Straight Connector 71">
              <a:extLst>
                <a:ext uri="{FF2B5EF4-FFF2-40B4-BE49-F238E27FC236}">
                  <a16:creationId xmlns:a16="http://schemas.microsoft.com/office/drawing/2014/main" id="{0747563E-E83A-4DAC-A151-40B0E32283C9}"/>
                </a:ext>
              </a:extLst>
            </p:cNvPr>
            <p:cNvCxnSpPr/>
            <p:nvPr/>
          </p:nvCxnSpPr>
          <p:spPr>
            <a:xfrm>
              <a:off x="1550537" y="3820834"/>
              <a:ext cx="1738885"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82" name="TextBox 81">
            <a:extLst>
              <a:ext uri="{FF2B5EF4-FFF2-40B4-BE49-F238E27FC236}">
                <a16:creationId xmlns:a16="http://schemas.microsoft.com/office/drawing/2014/main" id="{A630D74C-6C54-4E48-BD82-EEC8972DFB58}"/>
              </a:ext>
            </a:extLst>
          </p:cNvPr>
          <p:cNvSpPr txBox="1"/>
          <p:nvPr/>
        </p:nvSpPr>
        <p:spPr>
          <a:xfrm>
            <a:off x="2574411" y="506222"/>
            <a:ext cx="7710765" cy="707886"/>
          </a:xfrm>
          <a:prstGeom prst="rect">
            <a:avLst/>
          </a:prstGeom>
          <a:noFill/>
        </p:spPr>
        <p:txBody>
          <a:bodyPr wrap="none" rtlCol="0">
            <a:spAutoFit/>
          </a:bodyPr>
          <a:lstStyle/>
          <a:p>
            <a:r>
              <a:rPr lang="en-US" sz="4000" b="1" dirty="0" err="1">
                <a:solidFill>
                  <a:srgbClr val="0000FF"/>
                </a:solidFill>
                <a:latin typeface="Times New Roman" panose="02020603050405020304" pitchFamily="18" charset="0"/>
                <a:cs typeface="Times New Roman" panose="02020603050405020304" pitchFamily="18" charset="0"/>
              </a:rPr>
              <a:t>Nhân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theo</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thứ</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tự</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từ</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phải</a:t>
            </a:r>
            <a:r>
              <a:rPr lang="en-US" sz="4000" b="1" dirty="0">
                <a:solidFill>
                  <a:srgbClr val="0000FF"/>
                </a:solidFill>
                <a:latin typeface="Times New Roman" panose="02020603050405020304" pitchFamily="18" charset="0"/>
                <a:cs typeface="Times New Roman" panose="02020603050405020304" pitchFamily="18" charset="0"/>
              </a:rPr>
              <a:t> sang </a:t>
            </a:r>
            <a:r>
              <a:rPr lang="en-US" sz="4000" b="1" dirty="0" err="1">
                <a:solidFill>
                  <a:srgbClr val="FF0000"/>
                </a:solidFill>
                <a:latin typeface="Times New Roman" panose="02020603050405020304" pitchFamily="18" charset="0"/>
                <a:cs typeface="Times New Roman" panose="02020603050405020304" pitchFamily="18" charset="0"/>
              </a:rPr>
              <a:t>trái</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25F26FF-9964-471E-867E-496BC272F199}"/>
              </a:ext>
            </a:extLst>
          </p:cNvPr>
          <p:cNvSpPr txBox="1"/>
          <p:nvPr/>
        </p:nvSpPr>
        <p:spPr>
          <a:xfrm>
            <a:off x="5802100" y="1838104"/>
            <a:ext cx="5532650" cy="707886"/>
          </a:xfrm>
          <a:prstGeom prst="rect">
            <a:avLst/>
          </a:prstGeom>
          <a:noFill/>
        </p:spPr>
        <p:txBody>
          <a:bodyPr wrap="square" rtlCol="0">
            <a:spAutoFit/>
          </a:bodyPr>
          <a:lstStyle/>
          <a:p>
            <a:r>
              <a:rPr lang="en-US" sz="4000" b="1" dirty="0">
                <a:solidFill>
                  <a:srgbClr val="0000FF"/>
                </a:solidFill>
                <a:latin typeface="Times New Roman" panose="02020603050405020304" pitchFamily="18" charset="0"/>
                <a:cs typeface="Times New Roman" panose="02020603050405020304" pitchFamily="18" charset="0"/>
              </a:rPr>
              <a:t> 2 </a:t>
            </a:r>
            <a:r>
              <a:rPr lang="en-US" sz="4000" b="1" dirty="0" err="1">
                <a:solidFill>
                  <a:srgbClr val="0000FF"/>
                </a:solidFill>
                <a:latin typeface="Times New Roman" panose="02020603050405020304" pitchFamily="18" charset="0"/>
                <a:cs typeface="Times New Roman" panose="02020603050405020304" pitchFamily="18" charset="0"/>
              </a:rPr>
              <a:t>nhân</a:t>
            </a:r>
            <a:r>
              <a:rPr lang="en-US" sz="4000" b="1" dirty="0">
                <a:solidFill>
                  <a:srgbClr val="0000FF"/>
                </a:solidFill>
                <a:latin typeface="Times New Roman" panose="02020603050405020304" pitchFamily="18" charset="0"/>
                <a:cs typeface="Times New Roman" panose="02020603050405020304" pitchFamily="18" charset="0"/>
              </a:rPr>
              <a:t> 4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8, </a:t>
            </a:r>
            <a:r>
              <a:rPr lang="en-US" sz="4000" b="1" dirty="0" err="1">
                <a:solidFill>
                  <a:srgbClr val="0000FF"/>
                </a:solidFill>
                <a:latin typeface="Times New Roman" panose="02020603050405020304" pitchFamily="18" charset="0"/>
                <a:cs typeface="Times New Roman" panose="02020603050405020304" pitchFamily="18" charset="0"/>
              </a:rPr>
              <a:t>viết</a:t>
            </a:r>
            <a:r>
              <a:rPr lang="en-US" sz="4000" b="1" dirty="0">
                <a:solidFill>
                  <a:srgbClr val="0000FF"/>
                </a:solidFill>
                <a:latin typeface="Times New Roman" panose="02020603050405020304" pitchFamily="18" charset="0"/>
                <a:cs typeface="Times New Roman" panose="02020603050405020304" pitchFamily="18" charset="0"/>
              </a:rPr>
              <a:t> 8.</a:t>
            </a:r>
          </a:p>
        </p:txBody>
      </p:sp>
      <p:sp>
        <p:nvSpPr>
          <p:cNvPr id="4" name="Oval 3">
            <a:extLst>
              <a:ext uri="{FF2B5EF4-FFF2-40B4-BE49-F238E27FC236}">
                <a16:creationId xmlns:a16="http://schemas.microsoft.com/office/drawing/2014/main" id="{9B8B15C6-B8C7-4F08-9154-DC5838AA7A86}"/>
              </a:ext>
            </a:extLst>
          </p:cNvPr>
          <p:cNvSpPr/>
          <p:nvPr/>
        </p:nvSpPr>
        <p:spPr>
          <a:xfrm>
            <a:off x="5750003" y="2257987"/>
            <a:ext cx="145733" cy="11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5" name="TextBox 24">
            <a:extLst>
              <a:ext uri="{FF2B5EF4-FFF2-40B4-BE49-F238E27FC236}">
                <a16:creationId xmlns:a16="http://schemas.microsoft.com/office/drawing/2014/main" id="{962E432B-6EA3-40C5-BC70-E66BEBAD321E}"/>
              </a:ext>
            </a:extLst>
          </p:cNvPr>
          <p:cNvSpPr txBox="1"/>
          <p:nvPr/>
        </p:nvSpPr>
        <p:spPr>
          <a:xfrm>
            <a:off x="2940860" y="3555132"/>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8</a:t>
            </a:r>
          </a:p>
        </p:txBody>
      </p:sp>
      <p:sp>
        <p:nvSpPr>
          <p:cNvPr id="27" name="TextBox 26">
            <a:extLst>
              <a:ext uri="{FF2B5EF4-FFF2-40B4-BE49-F238E27FC236}">
                <a16:creationId xmlns:a16="http://schemas.microsoft.com/office/drawing/2014/main" id="{421EA9EC-3C1D-45E4-A1EF-F061EF112C88}"/>
              </a:ext>
            </a:extLst>
          </p:cNvPr>
          <p:cNvSpPr txBox="1"/>
          <p:nvPr/>
        </p:nvSpPr>
        <p:spPr>
          <a:xfrm>
            <a:off x="5802100" y="2436352"/>
            <a:ext cx="5532650" cy="707886"/>
          </a:xfrm>
          <a:prstGeom prst="rect">
            <a:avLst/>
          </a:prstGeom>
          <a:noFill/>
        </p:spPr>
        <p:txBody>
          <a:bodyPr wrap="square" rtlCol="0">
            <a:spAutoFit/>
          </a:bodyPr>
          <a:lstStyle/>
          <a:p>
            <a:r>
              <a:rPr lang="en-US" sz="4000" b="1" dirty="0">
                <a:solidFill>
                  <a:srgbClr val="0000FF"/>
                </a:solidFill>
                <a:latin typeface="Times New Roman" panose="02020603050405020304" pitchFamily="18" charset="0"/>
                <a:cs typeface="Times New Roman" panose="02020603050405020304" pitchFamily="18" charset="0"/>
              </a:rPr>
              <a:t> 2 </a:t>
            </a:r>
            <a:r>
              <a:rPr lang="en-US" sz="4000" b="1" dirty="0" err="1">
                <a:solidFill>
                  <a:srgbClr val="0000FF"/>
                </a:solidFill>
                <a:latin typeface="Times New Roman" panose="02020603050405020304" pitchFamily="18" charset="0"/>
                <a:cs typeface="Times New Roman" panose="02020603050405020304" pitchFamily="18" charset="0"/>
              </a:rPr>
              <a:t>nhân</a:t>
            </a:r>
            <a:r>
              <a:rPr lang="en-US" sz="4000" b="1" dirty="0">
                <a:solidFill>
                  <a:srgbClr val="0000FF"/>
                </a:solidFill>
                <a:latin typeface="Times New Roman" panose="02020603050405020304" pitchFamily="18" charset="0"/>
                <a:cs typeface="Times New Roman" panose="02020603050405020304" pitchFamily="18" charset="0"/>
              </a:rPr>
              <a:t> 2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4, </a:t>
            </a:r>
            <a:r>
              <a:rPr lang="en-US" sz="4000" b="1" dirty="0" err="1">
                <a:solidFill>
                  <a:srgbClr val="0000FF"/>
                </a:solidFill>
                <a:latin typeface="Times New Roman" panose="02020603050405020304" pitchFamily="18" charset="0"/>
                <a:cs typeface="Times New Roman" panose="02020603050405020304" pitchFamily="18" charset="0"/>
              </a:rPr>
              <a:t>viết</a:t>
            </a:r>
            <a:r>
              <a:rPr lang="en-US" sz="4000" b="1" dirty="0">
                <a:solidFill>
                  <a:srgbClr val="0000FF"/>
                </a:solidFill>
                <a:latin typeface="Times New Roman" panose="02020603050405020304" pitchFamily="18" charset="0"/>
                <a:cs typeface="Times New Roman" panose="02020603050405020304" pitchFamily="18" charset="0"/>
              </a:rPr>
              <a:t> 4.</a:t>
            </a:r>
          </a:p>
        </p:txBody>
      </p:sp>
      <p:sp>
        <p:nvSpPr>
          <p:cNvPr id="28" name="Oval 27">
            <a:extLst>
              <a:ext uri="{FF2B5EF4-FFF2-40B4-BE49-F238E27FC236}">
                <a16:creationId xmlns:a16="http://schemas.microsoft.com/office/drawing/2014/main" id="{852CB5AA-3B29-4557-A0DA-B1483EF12E9C}"/>
              </a:ext>
            </a:extLst>
          </p:cNvPr>
          <p:cNvSpPr/>
          <p:nvPr/>
        </p:nvSpPr>
        <p:spPr>
          <a:xfrm>
            <a:off x="5740171" y="2856235"/>
            <a:ext cx="145733" cy="11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30" name="TextBox 29">
            <a:extLst>
              <a:ext uri="{FF2B5EF4-FFF2-40B4-BE49-F238E27FC236}">
                <a16:creationId xmlns:a16="http://schemas.microsoft.com/office/drawing/2014/main" id="{A92C4C47-890B-4DCF-B9CD-A8173AB4E049}"/>
              </a:ext>
            </a:extLst>
          </p:cNvPr>
          <p:cNvSpPr txBox="1"/>
          <p:nvPr/>
        </p:nvSpPr>
        <p:spPr>
          <a:xfrm>
            <a:off x="2079271" y="3541125"/>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2</a:t>
            </a:r>
          </a:p>
        </p:txBody>
      </p:sp>
      <p:sp>
        <p:nvSpPr>
          <p:cNvPr id="31" name="TextBox 30">
            <a:extLst>
              <a:ext uri="{FF2B5EF4-FFF2-40B4-BE49-F238E27FC236}">
                <a16:creationId xmlns:a16="http://schemas.microsoft.com/office/drawing/2014/main" id="{070D758B-5DF2-404F-B229-F8C5D5A179C0}"/>
              </a:ext>
            </a:extLst>
          </p:cNvPr>
          <p:cNvSpPr txBox="1"/>
          <p:nvPr/>
        </p:nvSpPr>
        <p:spPr>
          <a:xfrm>
            <a:off x="2636060" y="3547256"/>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4</a:t>
            </a:r>
          </a:p>
        </p:txBody>
      </p:sp>
      <p:sp>
        <p:nvSpPr>
          <p:cNvPr id="35" name="TextBox 34">
            <a:extLst>
              <a:ext uri="{FF2B5EF4-FFF2-40B4-BE49-F238E27FC236}">
                <a16:creationId xmlns:a16="http://schemas.microsoft.com/office/drawing/2014/main" id="{940068EE-B709-4440-870F-B893E0D56A1C}"/>
              </a:ext>
            </a:extLst>
          </p:cNvPr>
          <p:cNvSpPr txBox="1"/>
          <p:nvPr/>
        </p:nvSpPr>
        <p:spPr>
          <a:xfrm>
            <a:off x="2341014" y="3541125"/>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6</a:t>
            </a:r>
          </a:p>
        </p:txBody>
      </p:sp>
      <p:sp>
        <p:nvSpPr>
          <p:cNvPr id="37" name="TextBox 36">
            <a:extLst>
              <a:ext uri="{FF2B5EF4-FFF2-40B4-BE49-F238E27FC236}">
                <a16:creationId xmlns:a16="http://schemas.microsoft.com/office/drawing/2014/main" id="{83310AF5-E9DB-4ACB-857C-317C3CF243E2}"/>
              </a:ext>
            </a:extLst>
          </p:cNvPr>
          <p:cNvSpPr txBox="1"/>
          <p:nvPr/>
        </p:nvSpPr>
        <p:spPr>
          <a:xfrm>
            <a:off x="5821882" y="3056230"/>
            <a:ext cx="5532650" cy="707886"/>
          </a:xfrm>
          <a:prstGeom prst="rect">
            <a:avLst/>
          </a:prstGeom>
          <a:noFill/>
        </p:spPr>
        <p:txBody>
          <a:bodyPr wrap="square" rtlCol="0">
            <a:spAutoFit/>
          </a:bodyPr>
          <a:lstStyle/>
          <a:p>
            <a:r>
              <a:rPr lang="en-US" sz="4000" b="1" dirty="0">
                <a:solidFill>
                  <a:srgbClr val="0000FF"/>
                </a:solidFill>
                <a:latin typeface="Times New Roman" panose="02020603050405020304" pitchFamily="18" charset="0"/>
                <a:cs typeface="Times New Roman" panose="02020603050405020304" pitchFamily="18" charset="0"/>
              </a:rPr>
              <a:t> 2 </a:t>
            </a:r>
            <a:r>
              <a:rPr lang="en-US" sz="4000" b="1" dirty="0" err="1">
                <a:solidFill>
                  <a:srgbClr val="0000FF"/>
                </a:solidFill>
                <a:latin typeface="Times New Roman" panose="02020603050405020304" pitchFamily="18" charset="0"/>
                <a:cs typeface="Times New Roman" panose="02020603050405020304" pitchFamily="18" charset="0"/>
              </a:rPr>
              <a:t>nhân</a:t>
            </a:r>
            <a:r>
              <a:rPr lang="en-US" sz="4000" b="1" dirty="0">
                <a:solidFill>
                  <a:srgbClr val="0000FF"/>
                </a:solidFill>
                <a:latin typeface="Times New Roman" panose="02020603050405020304" pitchFamily="18" charset="0"/>
                <a:cs typeface="Times New Roman" panose="02020603050405020304" pitchFamily="18" charset="0"/>
              </a:rPr>
              <a:t> 3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6, </a:t>
            </a:r>
            <a:r>
              <a:rPr lang="en-US" sz="4000" b="1" dirty="0" err="1">
                <a:solidFill>
                  <a:srgbClr val="0000FF"/>
                </a:solidFill>
                <a:latin typeface="Times New Roman" panose="02020603050405020304" pitchFamily="18" charset="0"/>
                <a:cs typeface="Times New Roman" panose="02020603050405020304" pitchFamily="18" charset="0"/>
              </a:rPr>
              <a:t>viết</a:t>
            </a:r>
            <a:r>
              <a:rPr lang="en-US" sz="4000" b="1" dirty="0">
                <a:solidFill>
                  <a:srgbClr val="0000FF"/>
                </a:solidFill>
                <a:latin typeface="Times New Roman" panose="02020603050405020304" pitchFamily="18" charset="0"/>
                <a:cs typeface="Times New Roman" panose="02020603050405020304" pitchFamily="18" charset="0"/>
              </a:rPr>
              <a:t> 6.</a:t>
            </a:r>
          </a:p>
        </p:txBody>
      </p:sp>
      <p:sp>
        <p:nvSpPr>
          <p:cNvPr id="39" name="TextBox 38">
            <a:extLst>
              <a:ext uri="{FF2B5EF4-FFF2-40B4-BE49-F238E27FC236}">
                <a16:creationId xmlns:a16="http://schemas.microsoft.com/office/drawing/2014/main" id="{04618B10-4058-4891-AD68-DDFBBFBE5BB5}"/>
              </a:ext>
            </a:extLst>
          </p:cNvPr>
          <p:cNvSpPr txBox="1"/>
          <p:nvPr/>
        </p:nvSpPr>
        <p:spPr>
          <a:xfrm>
            <a:off x="5854197" y="3640394"/>
            <a:ext cx="5532650" cy="707886"/>
          </a:xfrm>
          <a:prstGeom prst="rect">
            <a:avLst/>
          </a:prstGeom>
          <a:noFill/>
        </p:spPr>
        <p:txBody>
          <a:bodyPr wrap="square" rtlCol="0">
            <a:spAutoFit/>
          </a:bodyPr>
          <a:lstStyle/>
          <a:p>
            <a:r>
              <a:rPr lang="en-US" sz="4000" b="1" dirty="0">
                <a:solidFill>
                  <a:srgbClr val="0000FF"/>
                </a:solidFill>
                <a:latin typeface="Times New Roman" panose="02020603050405020304" pitchFamily="18" charset="0"/>
                <a:cs typeface="Times New Roman" panose="02020603050405020304" pitchFamily="18" charset="0"/>
              </a:rPr>
              <a:t> 2 </a:t>
            </a:r>
            <a:r>
              <a:rPr lang="en-US" sz="4000" b="1" dirty="0" err="1">
                <a:solidFill>
                  <a:srgbClr val="0000FF"/>
                </a:solidFill>
                <a:latin typeface="Times New Roman" panose="02020603050405020304" pitchFamily="18" charset="0"/>
                <a:cs typeface="Times New Roman" panose="02020603050405020304" pitchFamily="18" charset="0"/>
              </a:rPr>
              <a:t>nhân</a:t>
            </a:r>
            <a:r>
              <a:rPr lang="en-US" sz="4000" b="1" dirty="0">
                <a:solidFill>
                  <a:srgbClr val="0000FF"/>
                </a:solidFill>
                <a:latin typeface="Times New Roman" panose="02020603050405020304" pitchFamily="18" charset="0"/>
                <a:cs typeface="Times New Roman" panose="02020603050405020304" pitchFamily="18" charset="0"/>
              </a:rPr>
              <a:t> 1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2, </a:t>
            </a:r>
            <a:r>
              <a:rPr lang="en-US" sz="4000" b="1" dirty="0" err="1">
                <a:solidFill>
                  <a:srgbClr val="0000FF"/>
                </a:solidFill>
                <a:latin typeface="Times New Roman" panose="02020603050405020304" pitchFamily="18" charset="0"/>
                <a:cs typeface="Times New Roman" panose="02020603050405020304" pitchFamily="18" charset="0"/>
              </a:rPr>
              <a:t>viết</a:t>
            </a:r>
            <a:r>
              <a:rPr lang="en-US" sz="4000" b="1" dirty="0">
                <a:solidFill>
                  <a:srgbClr val="0000FF"/>
                </a:solidFill>
                <a:latin typeface="Times New Roman" panose="02020603050405020304" pitchFamily="18" charset="0"/>
                <a:cs typeface="Times New Roman" panose="02020603050405020304" pitchFamily="18" charset="0"/>
              </a:rPr>
              <a:t> 2.</a:t>
            </a:r>
          </a:p>
        </p:txBody>
      </p:sp>
      <p:sp>
        <p:nvSpPr>
          <p:cNvPr id="42" name="TextBox 41">
            <a:extLst>
              <a:ext uri="{FF2B5EF4-FFF2-40B4-BE49-F238E27FC236}">
                <a16:creationId xmlns:a16="http://schemas.microsoft.com/office/drawing/2014/main" id="{F253E379-51B7-442E-BBC4-097BE8675031}"/>
              </a:ext>
            </a:extLst>
          </p:cNvPr>
          <p:cNvSpPr txBox="1"/>
          <p:nvPr/>
        </p:nvSpPr>
        <p:spPr>
          <a:xfrm>
            <a:off x="1480176" y="3558659"/>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4</a:t>
            </a:r>
          </a:p>
        </p:txBody>
      </p:sp>
      <p:sp>
        <p:nvSpPr>
          <p:cNvPr id="43" name="TextBox 42">
            <a:extLst>
              <a:ext uri="{FF2B5EF4-FFF2-40B4-BE49-F238E27FC236}">
                <a16:creationId xmlns:a16="http://schemas.microsoft.com/office/drawing/2014/main" id="{340B102E-4300-4D02-B6B3-54AEB44C66BD}"/>
              </a:ext>
            </a:extLst>
          </p:cNvPr>
          <p:cNvSpPr txBox="1"/>
          <p:nvPr/>
        </p:nvSpPr>
        <p:spPr>
          <a:xfrm>
            <a:off x="1795773" y="3549892"/>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8</a:t>
            </a:r>
          </a:p>
        </p:txBody>
      </p:sp>
      <p:sp>
        <p:nvSpPr>
          <p:cNvPr id="44" name="TextBox 43">
            <a:extLst>
              <a:ext uri="{FF2B5EF4-FFF2-40B4-BE49-F238E27FC236}">
                <a16:creationId xmlns:a16="http://schemas.microsoft.com/office/drawing/2014/main" id="{B9E3FF95-B4E4-476F-A236-4F915718C673}"/>
              </a:ext>
            </a:extLst>
          </p:cNvPr>
          <p:cNvSpPr txBox="1"/>
          <p:nvPr/>
        </p:nvSpPr>
        <p:spPr>
          <a:xfrm>
            <a:off x="5826354" y="4238642"/>
            <a:ext cx="5532650" cy="707886"/>
          </a:xfrm>
          <a:prstGeom prst="rect">
            <a:avLst/>
          </a:prstGeom>
          <a:noFill/>
        </p:spPr>
        <p:txBody>
          <a:bodyPr wrap="square" rtlCol="0">
            <a:spAutoFit/>
          </a:bodyPr>
          <a:lstStyle/>
          <a:p>
            <a:r>
              <a:rPr lang="en-US" sz="4000" b="1" dirty="0">
                <a:solidFill>
                  <a:srgbClr val="0000FF"/>
                </a:solidFill>
                <a:latin typeface="Times New Roman" panose="02020603050405020304" pitchFamily="18" charset="0"/>
                <a:cs typeface="Times New Roman" panose="02020603050405020304" pitchFamily="18" charset="0"/>
              </a:rPr>
              <a:t> 2 </a:t>
            </a:r>
            <a:r>
              <a:rPr lang="en-US" sz="4000" b="1" dirty="0" err="1">
                <a:solidFill>
                  <a:srgbClr val="0000FF"/>
                </a:solidFill>
                <a:latin typeface="Times New Roman" panose="02020603050405020304" pitchFamily="18" charset="0"/>
                <a:cs typeface="Times New Roman" panose="02020603050405020304" pitchFamily="18" charset="0"/>
              </a:rPr>
              <a:t>nhân</a:t>
            </a:r>
            <a:r>
              <a:rPr lang="en-US" sz="4000" b="1" dirty="0">
                <a:solidFill>
                  <a:srgbClr val="0000FF"/>
                </a:solidFill>
                <a:latin typeface="Times New Roman" panose="02020603050405020304" pitchFamily="18" charset="0"/>
                <a:cs typeface="Times New Roman" panose="02020603050405020304" pitchFamily="18" charset="0"/>
              </a:rPr>
              <a:t> 4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8, </a:t>
            </a:r>
            <a:r>
              <a:rPr lang="en-US" sz="4000" b="1" dirty="0" err="1">
                <a:solidFill>
                  <a:srgbClr val="0000FF"/>
                </a:solidFill>
                <a:latin typeface="Times New Roman" panose="02020603050405020304" pitchFamily="18" charset="0"/>
                <a:cs typeface="Times New Roman" panose="02020603050405020304" pitchFamily="18" charset="0"/>
              </a:rPr>
              <a:t>viết</a:t>
            </a:r>
            <a:r>
              <a:rPr lang="en-US" sz="4000" b="1" dirty="0">
                <a:solidFill>
                  <a:srgbClr val="0000FF"/>
                </a:solidFill>
                <a:latin typeface="Times New Roman" panose="02020603050405020304" pitchFamily="18" charset="0"/>
                <a:cs typeface="Times New Roman" panose="02020603050405020304" pitchFamily="18" charset="0"/>
              </a:rPr>
              <a:t> 8.</a:t>
            </a:r>
          </a:p>
        </p:txBody>
      </p:sp>
      <p:sp>
        <p:nvSpPr>
          <p:cNvPr id="46" name="TextBox 45">
            <a:extLst>
              <a:ext uri="{FF2B5EF4-FFF2-40B4-BE49-F238E27FC236}">
                <a16:creationId xmlns:a16="http://schemas.microsoft.com/office/drawing/2014/main" id="{037D87FA-B7F8-4FC8-8F63-AEDB975F561C}"/>
              </a:ext>
            </a:extLst>
          </p:cNvPr>
          <p:cNvSpPr txBox="1"/>
          <p:nvPr/>
        </p:nvSpPr>
        <p:spPr>
          <a:xfrm>
            <a:off x="5829061" y="4844436"/>
            <a:ext cx="5532650" cy="707886"/>
          </a:xfrm>
          <a:prstGeom prst="rect">
            <a:avLst/>
          </a:prstGeom>
          <a:noFill/>
        </p:spPr>
        <p:txBody>
          <a:bodyPr wrap="square" rtlCol="0">
            <a:spAutoFit/>
          </a:bodyPr>
          <a:lstStyle/>
          <a:p>
            <a:r>
              <a:rPr lang="en-US" sz="4000" b="1" dirty="0">
                <a:solidFill>
                  <a:srgbClr val="0000FF"/>
                </a:solidFill>
                <a:latin typeface="Times New Roman" panose="02020603050405020304" pitchFamily="18" charset="0"/>
                <a:cs typeface="Times New Roman" panose="02020603050405020304" pitchFamily="18" charset="0"/>
              </a:rPr>
              <a:t> 2 </a:t>
            </a:r>
            <a:r>
              <a:rPr lang="en-US" sz="4000" b="1" dirty="0" err="1">
                <a:solidFill>
                  <a:srgbClr val="0000FF"/>
                </a:solidFill>
                <a:latin typeface="Times New Roman" panose="02020603050405020304" pitchFamily="18" charset="0"/>
                <a:cs typeface="Times New Roman" panose="02020603050405020304" pitchFamily="18" charset="0"/>
              </a:rPr>
              <a:t>nhân</a:t>
            </a:r>
            <a:r>
              <a:rPr lang="en-US" sz="4000" b="1" dirty="0">
                <a:solidFill>
                  <a:srgbClr val="0000FF"/>
                </a:solidFill>
                <a:latin typeface="Times New Roman" panose="02020603050405020304" pitchFamily="18" charset="0"/>
                <a:cs typeface="Times New Roman" panose="02020603050405020304" pitchFamily="18" charset="0"/>
              </a:rPr>
              <a:t> 2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4, </a:t>
            </a:r>
            <a:r>
              <a:rPr lang="en-US" sz="4000" b="1" dirty="0" err="1">
                <a:solidFill>
                  <a:srgbClr val="0000FF"/>
                </a:solidFill>
                <a:latin typeface="Times New Roman" panose="02020603050405020304" pitchFamily="18" charset="0"/>
                <a:cs typeface="Times New Roman" panose="02020603050405020304" pitchFamily="18" charset="0"/>
              </a:rPr>
              <a:t>viết</a:t>
            </a:r>
            <a:r>
              <a:rPr lang="en-US" sz="4000" b="1" dirty="0">
                <a:solidFill>
                  <a:srgbClr val="0000FF"/>
                </a:solidFill>
                <a:latin typeface="Times New Roman" panose="02020603050405020304" pitchFamily="18" charset="0"/>
                <a:cs typeface="Times New Roman" panose="02020603050405020304" pitchFamily="18" charset="0"/>
              </a:rPr>
              <a:t> 4.</a:t>
            </a:r>
          </a:p>
        </p:txBody>
      </p:sp>
      <p:sp>
        <p:nvSpPr>
          <p:cNvPr id="48" name="TextBox 47">
            <a:extLst>
              <a:ext uri="{FF2B5EF4-FFF2-40B4-BE49-F238E27FC236}">
                <a16:creationId xmlns:a16="http://schemas.microsoft.com/office/drawing/2014/main" id="{52C8B790-9ED2-4DD9-923F-19BA0E476187}"/>
              </a:ext>
            </a:extLst>
          </p:cNvPr>
          <p:cNvSpPr txBox="1"/>
          <p:nvPr/>
        </p:nvSpPr>
        <p:spPr>
          <a:xfrm>
            <a:off x="4445385" y="1111217"/>
            <a:ext cx="2118079" cy="769441"/>
          </a:xfrm>
          <a:prstGeom prst="rect">
            <a:avLst/>
          </a:prstGeom>
          <a:solidFill>
            <a:schemeClr val="bg1"/>
          </a:solid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482648</a:t>
            </a:r>
          </a:p>
        </p:txBody>
      </p:sp>
      <p:sp>
        <p:nvSpPr>
          <p:cNvPr id="49" name="TextBox 48">
            <a:extLst>
              <a:ext uri="{FF2B5EF4-FFF2-40B4-BE49-F238E27FC236}">
                <a16:creationId xmlns:a16="http://schemas.microsoft.com/office/drawing/2014/main" id="{C12329CA-427F-4623-AAF0-74384AC357C8}"/>
              </a:ext>
            </a:extLst>
          </p:cNvPr>
          <p:cNvSpPr txBox="1"/>
          <p:nvPr/>
        </p:nvSpPr>
        <p:spPr>
          <a:xfrm>
            <a:off x="3315605" y="5356737"/>
            <a:ext cx="2259561" cy="769441"/>
          </a:xfrm>
          <a:prstGeom prst="rect">
            <a:avLst/>
          </a:prstGeom>
          <a:noFill/>
        </p:spPr>
        <p:txBody>
          <a:bodyPr wrap="squar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 </a:t>
            </a:r>
          </a:p>
        </p:txBody>
      </p:sp>
      <p:sp>
        <p:nvSpPr>
          <p:cNvPr id="50" name="Oval 49">
            <a:extLst>
              <a:ext uri="{FF2B5EF4-FFF2-40B4-BE49-F238E27FC236}">
                <a16:creationId xmlns:a16="http://schemas.microsoft.com/office/drawing/2014/main" id="{F59E708E-2470-4889-8F96-868BA2791E04}"/>
              </a:ext>
            </a:extLst>
          </p:cNvPr>
          <p:cNvSpPr/>
          <p:nvPr/>
        </p:nvSpPr>
        <p:spPr>
          <a:xfrm>
            <a:off x="5745085" y="3451093"/>
            <a:ext cx="145733" cy="11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51" name="Oval 50">
            <a:extLst>
              <a:ext uri="{FF2B5EF4-FFF2-40B4-BE49-F238E27FC236}">
                <a16:creationId xmlns:a16="http://schemas.microsoft.com/office/drawing/2014/main" id="{1DBEAE88-A02A-4212-9EE4-EB9E5659BF05}"/>
              </a:ext>
            </a:extLst>
          </p:cNvPr>
          <p:cNvSpPr/>
          <p:nvPr/>
        </p:nvSpPr>
        <p:spPr>
          <a:xfrm>
            <a:off x="5759836" y="4045946"/>
            <a:ext cx="145733" cy="11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52" name="Oval 51">
            <a:extLst>
              <a:ext uri="{FF2B5EF4-FFF2-40B4-BE49-F238E27FC236}">
                <a16:creationId xmlns:a16="http://schemas.microsoft.com/office/drawing/2014/main" id="{225BE867-F8FF-4EE9-B18C-4C5CE92D693F}"/>
              </a:ext>
            </a:extLst>
          </p:cNvPr>
          <p:cNvSpPr/>
          <p:nvPr/>
        </p:nvSpPr>
        <p:spPr>
          <a:xfrm>
            <a:off x="5770896" y="4617446"/>
            <a:ext cx="145733" cy="11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54" name="Oval 53">
            <a:extLst>
              <a:ext uri="{FF2B5EF4-FFF2-40B4-BE49-F238E27FC236}">
                <a16:creationId xmlns:a16="http://schemas.microsoft.com/office/drawing/2014/main" id="{17132B43-3C63-43ED-9AEF-382D77885718}"/>
              </a:ext>
            </a:extLst>
          </p:cNvPr>
          <p:cNvSpPr/>
          <p:nvPr/>
        </p:nvSpPr>
        <p:spPr>
          <a:xfrm>
            <a:off x="5799471" y="5246096"/>
            <a:ext cx="145733" cy="11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87881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wipe(left)">
                                      <p:cBhvr>
                                        <p:cTn id="6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20" grpId="0"/>
      <p:bldP spid="4" grpId="0" animBg="1"/>
      <p:bldP spid="25" grpId="0"/>
      <p:bldP spid="27" grpId="0"/>
      <p:bldP spid="28" grpId="0" animBg="1"/>
      <p:bldP spid="30" grpId="0"/>
      <p:bldP spid="31" grpId="0"/>
      <p:bldP spid="35" grpId="0"/>
      <p:bldP spid="37" grpId="0"/>
      <p:bldP spid="39" grpId="0"/>
      <p:bldP spid="42" grpId="0"/>
      <p:bldP spid="43" grpId="0"/>
      <p:bldP spid="44" grpId="0"/>
      <p:bldP spid="46" grpId="0"/>
      <p:bldP spid="48" grpId="0" animBg="1"/>
      <p:bldP spid="50" grpId="0" animBg="1"/>
      <p:bldP spid="51" grpId="0" animBg="1"/>
      <p:bldP spid="52"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719394" y="527057"/>
            <a:ext cx="6381306" cy="923330"/>
          </a:xfrm>
          <a:prstGeom prst="rect">
            <a:avLst/>
          </a:prstGeom>
          <a:noFill/>
        </p:spPr>
        <p:txBody>
          <a:bodyPr wrap="square" rtlCol="0">
            <a:spAutoFit/>
          </a:bodyPr>
          <a:lstStyle/>
          <a:p>
            <a:pPr algn="ctr"/>
            <a:r>
              <a:rPr lang="en-US" sz="5400" b="1" dirty="0">
                <a:solidFill>
                  <a:srgbClr val="002060"/>
                </a:solidFill>
                <a:latin typeface="UTM Avo" panose="02040603050506020204" pitchFamily="18" charset="0"/>
              </a:rPr>
              <a:t>136204 x 4 = ?</a:t>
            </a:r>
          </a:p>
        </p:txBody>
      </p:sp>
      <p:pic>
        <p:nvPicPr>
          <p:cNvPr id="18" name="Picture 17"/>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389" b="88148" l="8500" r="91400">
                        <a14:foregroundMark x1="65800" y1="11481" x2="69800" y2="12037"/>
                        <a14:foregroundMark x1="72300" y1="18148" x2="73700" y2="19630"/>
                        <a14:foregroundMark x1="79000" y1="19815" x2="83600" y2="22870"/>
                        <a14:foregroundMark x1="87700" y1="14074" x2="85100" y2="15741"/>
                        <a14:foregroundMark x1="52600" y1="38241" x2="58400" y2="41852"/>
                        <a14:foregroundMark x1="39200" y1="39630" x2="30000" y2="42130"/>
                        <a14:foregroundMark x1="46400" y1="59537" x2="50400" y2="55463"/>
                        <a14:foregroundMark x1="43700" y1="51296" x2="55100" y2="49259"/>
                        <a14:foregroundMark x1="68500" y1="54722" x2="59100" y2="64352"/>
                        <a14:foregroundMark x1="25800" y1="54259" x2="36500" y2="68148"/>
                        <a14:foregroundMark x1="33000" y1="66944" x2="37300" y2="62130"/>
                        <a14:foregroundMark x1="26100" y1="54815" x2="38000" y2="65278"/>
                        <a14:foregroundMark x1="24800" y1="52037" x2="35000" y2="59352"/>
                        <a14:foregroundMark x1="22300" y1="53796" x2="32700" y2="66481"/>
                        <a14:foregroundMark x1="26100" y1="60926" x2="33500" y2="68611"/>
                        <a14:foregroundMark x1="27800" y1="66944" x2="34300" y2="64630"/>
                        <a14:foregroundMark x1="26500" y1="48981" x2="30800" y2="52963"/>
                        <a14:foregroundMark x1="23300" y1="48796" x2="29300" y2="52963"/>
                        <a14:foregroundMark x1="65300" y1="48796" x2="57300" y2="66296"/>
                        <a14:foregroundMark x1="68500" y1="56852" x2="61000" y2="67407"/>
                        <a14:foregroundMark x1="63800" y1="66944" x2="60800" y2="68148"/>
                        <a14:foregroundMark x1="58300" y1="61944" x2="56300" y2="64907"/>
                        <a14:foregroundMark x1="70200" y1="50000" x2="68300" y2="55463"/>
                      </a14:backgroundRemoval>
                    </a14:imgEffect>
                  </a14:imgLayer>
                </a14:imgProps>
              </a:ext>
              <a:ext uri="{28A0092B-C50C-407E-A947-70E740481C1C}">
                <a14:useLocalDpi xmlns:a14="http://schemas.microsoft.com/office/drawing/2010/main" val="0"/>
              </a:ext>
            </a:extLst>
          </a:blip>
          <a:srcRect l="7713" t="5858" r="6725" b="12592"/>
          <a:stretch/>
        </p:blipFill>
        <p:spPr>
          <a:xfrm>
            <a:off x="10230716" y="4769845"/>
            <a:ext cx="2028606" cy="2088155"/>
          </a:xfrm>
          <a:prstGeom prst="rect">
            <a:avLst/>
          </a:prstGeom>
        </p:spPr>
      </p:pic>
      <p:pic>
        <p:nvPicPr>
          <p:cNvPr id="19" name="Picture 18"/>
          <p:cNvPicPr>
            <a:picLocks noChangeAspect="1"/>
          </p:cNvPicPr>
          <p:nvPr/>
        </p:nvPicPr>
        <p:blipFill rotWithShape="1">
          <a:blip r:embed="rId5">
            <a:extLst>
              <a:ext uri="{BEBA8EAE-BF5A-486C-A8C5-ECC9F3942E4B}">
                <a14:imgProps xmlns:a14="http://schemas.microsoft.com/office/drawing/2010/main">
                  <a14:imgLayer r:embed="rId6">
                    <a14:imgEffect>
                      <a14:backgroundRemoval t="16667" b="73704" l="1800" r="97400">
                        <a14:foregroundMark x1="12300" y1="24722" x2="10500" y2="27315"/>
                        <a14:foregroundMark x1="13800" y1="31389" x2="15500" y2="30926"/>
                        <a14:foregroundMark x1="19800" y1="32778" x2="22700" y2="33519"/>
                        <a14:foregroundMark x1="25200" y1="27778" x2="23200" y2="28241"/>
                        <a14:foregroundMark x1="49100" y1="31667" x2="46500" y2="38148"/>
                        <a14:foregroundMark x1="46300" y1="30741" x2="45000" y2="36019"/>
                        <a14:foregroundMark x1="14500" y1="60463" x2="20700" y2="60648"/>
                        <a14:foregroundMark x1="15300" y1="59074" x2="18200" y2="56204"/>
                        <a14:foregroundMark x1="21200" y1="59444" x2="19200" y2="62685"/>
                        <a14:foregroundMark x1="52300" y1="44815" x2="65700" y2="44537"/>
                        <a14:foregroundMark x1="85700" y1="38981" x2="83100" y2="46389"/>
                        <a14:foregroundMark x1="81300" y1="39074" x2="82600" y2="54167"/>
                        <a14:foregroundMark x1="90200" y1="38148" x2="85700" y2="48889"/>
                        <a14:foregroundMark x1="81600" y1="36481" x2="83800" y2="40185"/>
                      </a14:backgroundRemoval>
                    </a14:imgEffect>
                  </a14:imgLayer>
                </a14:imgProps>
              </a:ext>
              <a:ext uri="{28A0092B-C50C-407E-A947-70E740481C1C}">
                <a14:useLocalDpi xmlns:a14="http://schemas.microsoft.com/office/drawing/2010/main" val="0"/>
              </a:ext>
            </a:extLst>
          </a:blip>
          <a:srcRect t="14612" b="25233"/>
          <a:stretch/>
        </p:blipFill>
        <p:spPr>
          <a:xfrm>
            <a:off x="-51533" y="5115213"/>
            <a:ext cx="3131289" cy="2034318"/>
          </a:xfrm>
          <a:prstGeom prst="rect">
            <a:avLst/>
          </a:prstGeom>
        </p:spPr>
      </p:pic>
      <p:pic>
        <p:nvPicPr>
          <p:cNvPr id="20"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7">
            <a:extLst>
              <a:ext uri="{28A0092B-C50C-407E-A947-70E740481C1C}">
                <a14:useLocalDpi xmlns:a14="http://schemas.microsoft.com/office/drawing/2010/main" val="0"/>
              </a:ext>
            </a:extLst>
          </a:blip>
          <a:srcRect l="79109" t="32510" r="3721" b="39496"/>
          <a:stretch/>
        </p:blipFill>
        <p:spPr>
          <a:xfrm flipH="1">
            <a:off x="7262705" y="0"/>
            <a:ext cx="5218310" cy="3050887"/>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7">
            <a:extLst>
              <a:ext uri="{28A0092B-C50C-407E-A947-70E740481C1C}">
                <a14:useLocalDpi xmlns:a14="http://schemas.microsoft.com/office/drawing/2010/main" val="0"/>
              </a:ext>
            </a:extLst>
          </a:blip>
          <a:srcRect l="79109" t="32510" r="3721" b="39496"/>
          <a:stretch/>
        </p:blipFill>
        <p:spPr>
          <a:xfrm>
            <a:off x="-51533" y="27691"/>
            <a:ext cx="4438299" cy="259485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770150374"/>
              </p:ext>
            </p:extLst>
          </p:nvPr>
        </p:nvGraphicFramePr>
        <p:xfrm>
          <a:off x="2044395" y="1450387"/>
          <a:ext cx="8118999" cy="3566160"/>
        </p:xfrm>
        <a:graphic>
          <a:graphicData uri="http://schemas.openxmlformats.org/drawingml/2006/table">
            <a:tbl>
              <a:tblPr firstRow="1" bandRow="1">
                <a:tableStyleId>{5940675A-B579-460E-94D1-54222C63F5DA}</a:tableStyleId>
              </a:tblPr>
              <a:tblGrid>
                <a:gridCol w="1159857">
                  <a:extLst>
                    <a:ext uri="{9D8B030D-6E8A-4147-A177-3AD203B41FA5}">
                      <a16:colId xmlns:a16="http://schemas.microsoft.com/office/drawing/2014/main" val="548271119"/>
                    </a:ext>
                  </a:extLst>
                </a:gridCol>
                <a:gridCol w="1159857">
                  <a:extLst>
                    <a:ext uri="{9D8B030D-6E8A-4147-A177-3AD203B41FA5}">
                      <a16:colId xmlns:a16="http://schemas.microsoft.com/office/drawing/2014/main" val="2531014255"/>
                    </a:ext>
                  </a:extLst>
                </a:gridCol>
                <a:gridCol w="1159857">
                  <a:extLst>
                    <a:ext uri="{9D8B030D-6E8A-4147-A177-3AD203B41FA5}">
                      <a16:colId xmlns:a16="http://schemas.microsoft.com/office/drawing/2014/main" val="1281650064"/>
                    </a:ext>
                  </a:extLst>
                </a:gridCol>
                <a:gridCol w="1159857">
                  <a:extLst>
                    <a:ext uri="{9D8B030D-6E8A-4147-A177-3AD203B41FA5}">
                      <a16:colId xmlns:a16="http://schemas.microsoft.com/office/drawing/2014/main" val="3246826884"/>
                    </a:ext>
                  </a:extLst>
                </a:gridCol>
                <a:gridCol w="1159857">
                  <a:extLst>
                    <a:ext uri="{9D8B030D-6E8A-4147-A177-3AD203B41FA5}">
                      <a16:colId xmlns:a16="http://schemas.microsoft.com/office/drawing/2014/main" val="3647380935"/>
                    </a:ext>
                  </a:extLst>
                </a:gridCol>
                <a:gridCol w="1159857">
                  <a:extLst>
                    <a:ext uri="{9D8B030D-6E8A-4147-A177-3AD203B41FA5}">
                      <a16:colId xmlns:a16="http://schemas.microsoft.com/office/drawing/2014/main" val="213405365"/>
                    </a:ext>
                  </a:extLst>
                </a:gridCol>
                <a:gridCol w="1159857">
                  <a:extLst>
                    <a:ext uri="{9D8B030D-6E8A-4147-A177-3AD203B41FA5}">
                      <a16:colId xmlns:a16="http://schemas.microsoft.com/office/drawing/2014/main" val="2810797054"/>
                    </a:ext>
                  </a:extLst>
                </a:gridCol>
              </a:tblGrid>
              <a:tr h="105070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6166822"/>
                  </a:ext>
                </a:extLst>
              </a:tr>
              <a:tr h="105070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9053622"/>
                  </a:ext>
                </a:extLst>
              </a:tr>
              <a:tr h="105070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5</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4</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4</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6</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263986"/>
                  </a:ext>
                </a:extLst>
              </a:tr>
            </a:tbl>
          </a:graphicData>
        </a:graphic>
      </p:graphicFrame>
      <p:sp>
        <p:nvSpPr>
          <p:cNvPr id="22" name="TextBox 21"/>
          <p:cNvSpPr txBox="1"/>
          <p:nvPr/>
        </p:nvSpPr>
        <p:spPr>
          <a:xfrm>
            <a:off x="2044395" y="5020384"/>
            <a:ext cx="8686488" cy="1446550"/>
          </a:xfrm>
          <a:prstGeom prst="rect">
            <a:avLst/>
          </a:prstGeom>
          <a:noFill/>
        </p:spPr>
        <p:txBody>
          <a:bodyPr wrap="square" rtlCol="0">
            <a:spAutoFit/>
          </a:bodyPr>
          <a:lstStyle/>
          <a:p>
            <a:pPr algn="ctr"/>
            <a:r>
              <a:rPr lang="en-US" sz="4400" dirty="0" err="1">
                <a:solidFill>
                  <a:srgbClr val="002060"/>
                </a:solidFill>
                <a:latin typeface="UTM Avo" panose="02040603050506020204" pitchFamily="18" charset="0"/>
              </a:rPr>
              <a:t>Nhân</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theo</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thứ</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tự</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từ</a:t>
            </a:r>
            <a:r>
              <a:rPr lang="en-US" sz="4400" dirty="0">
                <a:solidFill>
                  <a:srgbClr val="002060"/>
                </a:solidFill>
                <a:latin typeface="UTM Avo" panose="02040603050506020204" pitchFamily="18" charset="0"/>
              </a:rPr>
              <a:t> </a:t>
            </a:r>
          </a:p>
          <a:p>
            <a:pPr algn="ctr"/>
            <a:r>
              <a:rPr lang="en-US" sz="4400" dirty="0" err="1">
                <a:solidFill>
                  <a:srgbClr val="002060"/>
                </a:solidFill>
                <a:latin typeface="UTM Avo" panose="02040603050506020204" pitchFamily="18" charset="0"/>
              </a:rPr>
              <a:t>phải</a:t>
            </a:r>
            <a:r>
              <a:rPr lang="en-US" sz="4400" dirty="0">
                <a:solidFill>
                  <a:srgbClr val="002060"/>
                </a:solidFill>
                <a:latin typeface="UTM Avo" panose="02040603050506020204" pitchFamily="18" charset="0"/>
              </a:rPr>
              <a:t> sang </a:t>
            </a:r>
            <a:r>
              <a:rPr lang="en-US" sz="4400" dirty="0" err="1">
                <a:solidFill>
                  <a:srgbClr val="002060"/>
                </a:solidFill>
                <a:latin typeface="UTM Avo" panose="02040603050506020204" pitchFamily="18" charset="0"/>
              </a:rPr>
              <a:t>trái</a:t>
            </a:r>
            <a:endParaRPr lang="en-US" sz="4400" dirty="0">
              <a:solidFill>
                <a:srgbClr val="002060"/>
              </a:solidFill>
              <a:latin typeface="UTM Avo" panose="02040603050506020204" pitchFamily="18" charset="0"/>
            </a:endParaRPr>
          </a:p>
        </p:txBody>
      </p:sp>
      <p:sp>
        <p:nvSpPr>
          <p:cNvPr id="3" name="TextBox 2"/>
          <p:cNvSpPr txBox="1"/>
          <p:nvPr/>
        </p:nvSpPr>
        <p:spPr>
          <a:xfrm>
            <a:off x="9213723" y="1445927"/>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23" name="TextBox 22"/>
          <p:cNvSpPr txBox="1"/>
          <p:nvPr/>
        </p:nvSpPr>
        <p:spPr>
          <a:xfrm>
            <a:off x="9213723" y="2631067"/>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4" name="Rectangle 3"/>
          <p:cNvSpPr/>
          <p:nvPr/>
        </p:nvSpPr>
        <p:spPr>
          <a:xfrm>
            <a:off x="9213723" y="3923818"/>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999" b="49546" l="24935" r="50260"/>
                    </a14:imgEffect>
                  </a14:imgLayer>
                </a14:imgProps>
              </a:ext>
              <a:ext uri="{28A0092B-C50C-407E-A947-70E740481C1C}">
                <a14:useLocalDpi xmlns:a14="http://schemas.microsoft.com/office/drawing/2010/main" val="0"/>
              </a:ext>
            </a:extLst>
          </a:blip>
          <a:srcRect l="25455" t="-844" r="49939" b="49873"/>
          <a:stretch/>
        </p:blipFill>
        <p:spPr>
          <a:xfrm>
            <a:off x="736279" y="2596910"/>
            <a:ext cx="1145615" cy="2543937"/>
          </a:xfrm>
          <a:prstGeom prst="rect">
            <a:avLst/>
          </a:prstGeom>
        </p:spPr>
      </p:pic>
      <p:sp>
        <p:nvSpPr>
          <p:cNvPr id="25" name="TextBox 24"/>
          <p:cNvSpPr txBox="1"/>
          <p:nvPr/>
        </p:nvSpPr>
        <p:spPr>
          <a:xfrm>
            <a:off x="9213723" y="2631067"/>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26" name="TextBox 25"/>
          <p:cNvSpPr txBox="1"/>
          <p:nvPr/>
        </p:nvSpPr>
        <p:spPr>
          <a:xfrm>
            <a:off x="8047080" y="1452496"/>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0</a:t>
            </a:r>
          </a:p>
        </p:txBody>
      </p:sp>
      <p:sp>
        <p:nvSpPr>
          <p:cNvPr id="27" name="Rectangle 26"/>
          <p:cNvSpPr/>
          <p:nvPr/>
        </p:nvSpPr>
        <p:spPr>
          <a:xfrm>
            <a:off x="8047080" y="3923233"/>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214177" y="2622544"/>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29" name="TextBox 28"/>
          <p:cNvSpPr txBox="1"/>
          <p:nvPr/>
        </p:nvSpPr>
        <p:spPr>
          <a:xfrm>
            <a:off x="6889888" y="1445083"/>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30" name="Rectangle 29"/>
          <p:cNvSpPr/>
          <p:nvPr/>
        </p:nvSpPr>
        <p:spPr>
          <a:xfrm>
            <a:off x="6880437" y="3955238"/>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215847" y="2622544"/>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32" name="TextBox 31"/>
          <p:cNvSpPr txBox="1"/>
          <p:nvPr/>
        </p:nvSpPr>
        <p:spPr>
          <a:xfrm>
            <a:off x="5734820" y="1442740"/>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6</a:t>
            </a:r>
          </a:p>
        </p:txBody>
      </p:sp>
      <p:sp>
        <p:nvSpPr>
          <p:cNvPr id="33" name="Rectangle 32"/>
          <p:cNvSpPr/>
          <p:nvPr/>
        </p:nvSpPr>
        <p:spPr>
          <a:xfrm>
            <a:off x="5790015" y="3955238"/>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rotWithShape="1">
          <a:blip r:embed="rId10" cstate="hqprint">
            <a:extLst>
              <a:ext uri="{BEBA8EAE-BF5A-486C-A8C5-ECC9F3942E4B}">
                <a14:imgProps xmlns:a14="http://schemas.microsoft.com/office/drawing/2010/main">
                  <a14:imgLayer r:embed="rId9">
                    <a14:imgEffect>
                      <a14:backgroundRemoval t="0" b="49122" l="49156" r="74286"/>
                    </a14:imgEffect>
                  </a14:imgLayer>
                </a14:imgProps>
              </a:ext>
              <a:ext uri="{28A0092B-C50C-407E-A947-70E740481C1C}">
                <a14:useLocalDpi xmlns:a14="http://schemas.microsoft.com/office/drawing/2010/main" val="0"/>
              </a:ext>
            </a:extLst>
          </a:blip>
          <a:srcRect l="49517" r="26059" b="50717"/>
          <a:stretch/>
        </p:blipFill>
        <p:spPr>
          <a:xfrm>
            <a:off x="743913" y="2543245"/>
            <a:ext cx="1183217" cy="2559255"/>
          </a:xfrm>
          <a:prstGeom prst="rect">
            <a:avLst/>
          </a:prstGeom>
        </p:spPr>
      </p:pic>
      <p:sp>
        <p:nvSpPr>
          <p:cNvPr id="35" name="TextBox 34"/>
          <p:cNvSpPr txBox="1"/>
          <p:nvPr/>
        </p:nvSpPr>
        <p:spPr>
          <a:xfrm>
            <a:off x="9215847" y="2626165"/>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36" name="TextBox 35"/>
          <p:cNvSpPr txBox="1"/>
          <p:nvPr/>
        </p:nvSpPr>
        <p:spPr>
          <a:xfrm>
            <a:off x="4563871" y="1459065"/>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3</a:t>
            </a:r>
          </a:p>
        </p:txBody>
      </p:sp>
      <p:sp>
        <p:nvSpPr>
          <p:cNvPr id="37" name="Rectangle 36"/>
          <p:cNvSpPr/>
          <p:nvPr/>
        </p:nvSpPr>
        <p:spPr>
          <a:xfrm>
            <a:off x="4583769" y="3934417"/>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225298" y="2629786"/>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39" name="TextBox 38"/>
          <p:cNvSpPr txBox="1"/>
          <p:nvPr/>
        </p:nvSpPr>
        <p:spPr>
          <a:xfrm>
            <a:off x="3405797" y="1450387"/>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1</a:t>
            </a:r>
          </a:p>
        </p:txBody>
      </p:sp>
      <p:sp>
        <p:nvSpPr>
          <p:cNvPr id="40" name="Rectangle 39"/>
          <p:cNvSpPr/>
          <p:nvPr/>
        </p:nvSpPr>
        <p:spPr>
          <a:xfrm>
            <a:off x="3417126" y="3955238"/>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977073" y="1606309"/>
            <a:ext cx="8288368" cy="2989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6416717" y="557710"/>
            <a:ext cx="2878009" cy="923330"/>
          </a:xfrm>
          <a:prstGeom prst="rect">
            <a:avLst/>
          </a:prstGeom>
          <a:solidFill>
            <a:schemeClr val="bg1"/>
          </a:solidFill>
        </p:spPr>
        <p:txBody>
          <a:bodyPr wrap="square" rtlCol="0">
            <a:spAutoFit/>
          </a:bodyPr>
          <a:lstStyle/>
          <a:p>
            <a:pPr algn="ctr"/>
            <a:r>
              <a:rPr lang="en-US" sz="5400" b="1" dirty="0">
                <a:solidFill>
                  <a:srgbClr val="FF0000"/>
                </a:solidFill>
                <a:latin typeface="UTM Avo" panose="02040603050506020204" pitchFamily="18" charset="0"/>
              </a:rPr>
              <a:t>544816</a:t>
            </a:r>
          </a:p>
        </p:txBody>
      </p:sp>
    </p:spTree>
    <p:extLst>
      <p:ext uri="{BB962C8B-B14F-4D97-AF65-F5344CB8AC3E}">
        <p14:creationId xmlns:p14="http://schemas.microsoft.com/office/powerpoint/2010/main" val="177510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5"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anim calcmode="lin" valueType="num">
                                      <p:cBhvr>
                                        <p:cTn id="20" dur="2000" fill="hold"/>
                                        <p:tgtEl>
                                          <p:spTgt spid="18"/>
                                        </p:tgtEl>
                                        <p:attrNameLst>
                                          <p:attrName>ppt_w</p:attrName>
                                        </p:attrNameLst>
                                      </p:cBhvr>
                                      <p:tavLst>
                                        <p:tav tm="0" fmla="#ppt_w*sin(2.5*pi*$)">
                                          <p:val>
                                            <p:fltVal val="0"/>
                                          </p:val>
                                        </p:tav>
                                        <p:tav tm="100000">
                                          <p:val>
                                            <p:fltVal val="1"/>
                                          </p:val>
                                        </p:tav>
                                      </p:tavLst>
                                    </p:anim>
                                    <p:anim calcmode="lin" valueType="num">
                                      <p:cBhvr>
                                        <p:cTn id="21" dur="2000" fill="hold"/>
                                        <p:tgtEl>
                                          <p:spTgt spid="18"/>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anim calcmode="lin" valueType="num">
                                      <p:cBhvr>
                                        <p:cTn id="25" dur="2000" fill="hold"/>
                                        <p:tgtEl>
                                          <p:spTgt spid="19"/>
                                        </p:tgtEl>
                                        <p:attrNameLst>
                                          <p:attrName>ppt_w</p:attrName>
                                        </p:attrNameLst>
                                      </p:cBhvr>
                                      <p:tavLst>
                                        <p:tav tm="0" fmla="#ppt_w*sin(2.5*pi*$)">
                                          <p:val>
                                            <p:fltVal val="0"/>
                                          </p:val>
                                        </p:tav>
                                        <p:tav tm="100000">
                                          <p:val>
                                            <p:fltVal val="1"/>
                                          </p:val>
                                        </p:tav>
                                      </p:tavLst>
                                    </p:anim>
                                    <p:anim calcmode="lin" valueType="num">
                                      <p:cBhvr>
                                        <p:cTn id="26" dur="2000" fill="hold"/>
                                        <p:tgtEl>
                                          <p:spTgt spid="19"/>
                                        </p:tgtEl>
                                        <p:attrNameLst>
                                          <p:attrName>ppt_h</p:attrName>
                                        </p:attrNameLst>
                                      </p:cBhvr>
                                      <p:tavLst>
                                        <p:tav tm="0">
                                          <p:val>
                                            <p:strVal val="#ppt_h"/>
                                          </p:val>
                                        </p:tav>
                                        <p:tav tm="100000">
                                          <p:val>
                                            <p:strVal val="#ppt_h"/>
                                          </p:val>
                                        </p:tav>
                                      </p:tavLst>
                                    </p:anim>
                                  </p:childTnLst>
                                </p:cTn>
                              </p:par>
                            </p:childTnLst>
                          </p:cTn>
                        </p:par>
                        <p:par>
                          <p:cTn id="27" fill="hold">
                            <p:stCondLst>
                              <p:cond delay="4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7"/>
                                        </p:tgtEl>
                                        <p:attrNameLst>
                                          <p:attrName>ppt_y</p:attrName>
                                        </p:attrNameLst>
                                      </p:cBhvr>
                                      <p:tavLst>
                                        <p:tav tm="0">
                                          <p:val>
                                            <p:strVal val="#ppt_y"/>
                                          </p:val>
                                        </p:tav>
                                        <p:tav tm="100000">
                                          <p:val>
                                            <p:strVal val="#ppt_y"/>
                                          </p:val>
                                        </p:tav>
                                      </p:tavLst>
                                    </p:anim>
                                    <p:anim calcmode="lin" valueType="num">
                                      <p:cBhvr>
                                        <p:cTn id="32"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1"/>
                                        </p:tgtEl>
                                      </p:cBhvr>
                                    </p:animEffect>
                                    <p:set>
                                      <p:cBhvr>
                                        <p:cTn id="39" dur="1" fill="hold">
                                          <p:stCondLst>
                                            <p:cond delay="499"/>
                                          </p:stCondLst>
                                        </p:cTn>
                                        <p:tgtEl>
                                          <p:spTgt spid="4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1" presetClass="entr" presetSubtype="0" fill="hold" grpId="0" nodeType="clickEffect">
                                  <p:stCondLst>
                                    <p:cond delay="0"/>
                                  </p:stCondLst>
                                  <p:iterate type="lt">
                                    <p:tmPct val="10000"/>
                                  </p:iterate>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22"/>
                                        </p:tgtEl>
                                        <p:attrNameLst>
                                          <p:attrName>ppt_y</p:attrName>
                                        </p:attrNameLst>
                                      </p:cBhvr>
                                      <p:tavLst>
                                        <p:tav tm="0">
                                          <p:val>
                                            <p:strVal val="#ppt_y"/>
                                          </p:val>
                                        </p:tav>
                                        <p:tav tm="100000">
                                          <p:val>
                                            <p:strVal val="#ppt_y"/>
                                          </p:val>
                                        </p:tav>
                                      </p:tavLst>
                                    </p:anim>
                                    <p:anim calcmode="lin" valueType="num">
                                      <p:cBhvr>
                                        <p:cTn id="4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0"/>
                            </p:stCondLst>
                            <p:childTnLst>
                              <p:par>
                                <p:cTn id="56" presetID="22" presetClass="emph" presetSubtype="0" repeatCount="5000" fill="hold" grpId="1" nodeType="afterEffect">
                                  <p:stCondLst>
                                    <p:cond delay="0"/>
                                  </p:stCondLst>
                                  <p:childTnLst>
                                    <p:animClr clrSpc="hsl" dir="cw">
                                      <p:cBhvr override="childStyle">
                                        <p:cTn id="57" dur="500" fill="hold"/>
                                        <p:tgtEl>
                                          <p:spTgt spid="3"/>
                                        </p:tgtEl>
                                        <p:attrNameLst>
                                          <p:attrName>style.color</p:attrName>
                                        </p:attrNameLst>
                                      </p:cBhvr>
                                      <p:by>
                                        <p:hsl h="-7200000" s="0" l="0"/>
                                      </p:by>
                                    </p:animClr>
                                    <p:animClr clrSpc="hsl" dir="cw">
                                      <p:cBhvr>
                                        <p:cTn id="58" dur="500" fill="hold"/>
                                        <p:tgtEl>
                                          <p:spTgt spid="3"/>
                                        </p:tgtEl>
                                        <p:attrNameLst>
                                          <p:attrName>fillcolor</p:attrName>
                                        </p:attrNameLst>
                                      </p:cBhvr>
                                      <p:by>
                                        <p:hsl h="-7200000" s="0" l="0"/>
                                      </p:by>
                                    </p:animClr>
                                    <p:animClr clrSpc="hsl" dir="cw">
                                      <p:cBhvr>
                                        <p:cTn id="59" dur="500" fill="hold"/>
                                        <p:tgtEl>
                                          <p:spTgt spid="3"/>
                                        </p:tgtEl>
                                        <p:attrNameLst>
                                          <p:attrName>stroke.color</p:attrName>
                                        </p:attrNameLst>
                                      </p:cBhvr>
                                      <p:by>
                                        <p:hsl h="-7200000" s="0" l="0"/>
                                      </p:by>
                                    </p:animClr>
                                    <p:set>
                                      <p:cBhvr>
                                        <p:cTn id="60" dur="500" fill="hold"/>
                                        <p:tgtEl>
                                          <p:spTgt spid="3"/>
                                        </p:tgtEl>
                                        <p:attrNameLst>
                                          <p:attrName>fill.type</p:attrName>
                                        </p:attrNameLst>
                                      </p:cBhvr>
                                      <p:to>
                                        <p:strVal val="solid"/>
                                      </p:to>
                                    </p:set>
                                  </p:childTnLst>
                                </p:cTn>
                              </p:par>
                              <p:par>
                                <p:cTn id="61" presetID="22" presetClass="emph" presetSubtype="0" repeatCount="5000" fill="hold" grpId="1" nodeType="withEffect">
                                  <p:stCondLst>
                                    <p:cond delay="0"/>
                                  </p:stCondLst>
                                  <p:childTnLst>
                                    <p:animClr clrSpc="hsl" dir="cw">
                                      <p:cBhvr override="childStyle">
                                        <p:cTn id="62" dur="500" fill="hold"/>
                                        <p:tgtEl>
                                          <p:spTgt spid="23"/>
                                        </p:tgtEl>
                                        <p:attrNameLst>
                                          <p:attrName>style.color</p:attrName>
                                        </p:attrNameLst>
                                      </p:cBhvr>
                                      <p:by>
                                        <p:hsl h="-7200000" s="0" l="0"/>
                                      </p:by>
                                    </p:animClr>
                                    <p:animClr clrSpc="hsl" dir="cw">
                                      <p:cBhvr>
                                        <p:cTn id="63" dur="500" fill="hold"/>
                                        <p:tgtEl>
                                          <p:spTgt spid="23"/>
                                        </p:tgtEl>
                                        <p:attrNameLst>
                                          <p:attrName>fillcolor</p:attrName>
                                        </p:attrNameLst>
                                      </p:cBhvr>
                                      <p:by>
                                        <p:hsl h="-7200000" s="0" l="0"/>
                                      </p:by>
                                    </p:animClr>
                                    <p:animClr clrSpc="hsl" dir="cw">
                                      <p:cBhvr>
                                        <p:cTn id="64" dur="500" fill="hold"/>
                                        <p:tgtEl>
                                          <p:spTgt spid="23"/>
                                        </p:tgtEl>
                                        <p:attrNameLst>
                                          <p:attrName>stroke.color</p:attrName>
                                        </p:attrNameLst>
                                      </p:cBhvr>
                                      <p:by>
                                        <p:hsl h="-7200000" s="0" l="0"/>
                                      </p:by>
                                    </p:animClr>
                                    <p:set>
                                      <p:cBhvr>
                                        <p:cTn id="65" dur="500" fill="hold"/>
                                        <p:tgtEl>
                                          <p:spTgt spid="23"/>
                                        </p:tgtEl>
                                        <p:attrNameLst>
                                          <p:attrName>fill.type</p:attrName>
                                        </p:attrNameLst>
                                      </p:cBhvr>
                                      <p:to>
                                        <p:strVal val="solid"/>
                                      </p:to>
                                    </p:set>
                                  </p:childTnLst>
                                </p:cTn>
                              </p:par>
                            </p:childTnLst>
                          </p:cTn>
                        </p:par>
                        <p:par>
                          <p:cTn id="66" fill="hold">
                            <p:stCondLst>
                              <p:cond delay="2500"/>
                            </p:stCondLst>
                            <p:childTnLst>
                              <p:par>
                                <p:cTn id="67" presetID="1" presetClass="exit" presetSubtype="0" fill="hold" grpId="2" nodeType="afterEffect">
                                  <p:stCondLst>
                                    <p:cond delay="0"/>
                                  </p:stCondLst>
                                  <p:childTnLst>
                                    <p:set>
                                      <p:cBhvr>
                                        <p:cTn id="68" dur="1" fill="hold">
                                          <p:stCondLst>
                                            <p:cond delay="0"/>
                                          </p:stCondLst>
                                        </p:cTn>
                                        <p:tgtEl>
                                          <p:spTgt spid="3"/>
                                        </p:tgtEl>
                                        <p:attrNameLst>
                                          <p:attrName>style.visibility</p:attrName>
                                        </p:attrNameLst>
                                      </p:cBhvr>
                                      <p:to>
                                        <p:strVal val="hidden"/>
                                      </p:to>
                                    </p:set>
                                  </p:childTnLst>
                                </p:cTn>
                              </p:par>
                            </p:childTnLst>
                          </p:cTn>
                        </p:par>
                        <p:par>
                          <p:cTn id="69" fill="hold">
                            <p:stCondLst>
                              <p:cond delay="2500"/>
                            </p:stCondLst>
                            <p:childTnLst>
                              <p:par>
                                <p:cTn id="70" presetID="1" presetClass="exit" presetSubtype="0" fill="hold" grpId="2" nodeType="afterEffect">
                                  <p:stCondLst>
                                    <p:cond delay="0"/>
                                  </p:stCondLst>
                                  <p:childTnLst>
                                    <p:set>
                                      <p:cBhvr>
                                        <p:cTn id="71" dur="1" fill="hold">
                                          <p:stCondLst>
                                            <p:cond delay="0"/>
                                          </p:stCondLst>
                                        </p:cTn>
                                        <p:tgtEl>
                                          <p:spTgt spid="23"/>
                                        </p:tgtEl>
                                        <p:attrNameLst>
                                          <p:attrName>style.visibility</p:attrName>
                                        </p:attrNameLst>
                                      </p:cBhvr>
                                      <p:to>
                                        <p:strVal val="hidden"/>
                                      </p:to>
                                    </p:set>
                                  </p:childTnLst>
                                </p:cTn>
                              </p:par>
                            </p:childTnLst>
                          </p:cTn>
                        </p:par>
                        <p:par>
                          <p:cTn id="72" fill="hold">
                            <p:stCondLst>
                              <p:cond delay="2500"/>
                            </p:stCondLst>
                            <p:childTnLst>
                              <p:par>
                                <p:cTn id="73" presetID="22" presetClass="exit" presetSubtype="1" fill="hold" grpId="0" nodeType="afterEffect">
                                  <p:stCondLst>
                                    <p:cond delay="0"/>
                                  </p:stCondLst>
                                  <p:childTnLst>
                                    <p:animEffect transition="out" filter="wipe(up)">
                                      <p:cBhvr>
                                        <p:cTn id="74" dur="500"/>
                                        <p:tgtEl>
                                          <p:spTgt spid="4"/>
                                        </p:tgtEl>
                                      </p:cBhvr>
                                    </p:animEffect>
                                    <p:set>
                                      <p:cBhvr>
                                        <p:cTn id="75" dur="1" fill="hold">
                                          <p:stCondLst>
                                            <p:cond delay="499"/>
                                          </p:stCondLst>
                                        </p:cTn>
                                        <p:tgtEl>
                                          <p:spTgt spid="4"/>
                                        </p:tgtEl>
                                        <p:attrNameLst>
                                          <p:attrName>style.visibility</p:attrName>
                                        </p:attrNameLst>
                                      </p:cBhvr>
                                      <p:to>
                                        <p:strVal val="hidden"/>
                                      </p:to>
                                    </p:set>
                                  </p:childTnLst>
                                </p:cTn>
                              </p:par>
                            </p:childTnLst>
                          </p:cTn>
                        </p:par>
                        <p:par>
                          <p:cTn id="76" fill="hold">
                            <p:stCondLst>
                              <p:cond delay="3000"/>
                            </p:stCondLst>
                            <p:childTnLst>
                              <p:par>
                                <p:cTn id="77" presetID="22" presetClass="entr" presetSubtype="4" fill="hold"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childTnLst>
                                </p:cTn>
                              </p:par>
                              <p:par>
                                <p:cTn id="86" presetID="22" presetClass="emph" presetSubtype="0" repeatCount="5000" fill="hold" grpId="1" nodeType="withEffect">
                                  <p:stCondLst>
                                    <p:cond delay="0"/>
                                  </p:stCondLst>
                                  <p:childTnLst>
                                    <p:animClr clrSpc="hsl" dir="cw">
                                      <p:cBhvr override="childStyle">
                                        <p:cTn id="87" dur="500" fill="hold"/>
                                        <p:tgtEl>
                                          <p:spTgt spid="25"/>
                                        </p:tgtEl>
                                        <p:attrNameLst>
                                          <p:attrName>style.color</p:attrName>
                                        </p:attrNameLst>
                                      </p:cBhvr>
                                      <p:by>
                                        <p:hsl h="-7200000" s="0" l="0"/>
                                      </p:by>
                                    </p:animClr>
                                    <p:animClr clrSpc="hsl" dir="cw">
                                      <p:cBhvr>
                                        <p:cTn id="88" dur="500" fill="hold"/>
                                        <p:tgtEl>
                                          <p:spTgt spid="25"/>
                                        </p:tgtEl>
                                        <p:attrNameLst>
                                          <p:attrName>fillcolor</p:attrName>
                                        </p:attrNameLst>
                                      </p:cBhvr>
                                      <p:by>
                                        <p:hsl h="-7200000" s="0" l="0"/>
                                      </p:by>
                                    </p:animClr>
                                    <p:animClr clrSpc="hsl" dir="cw">
                                      <p:cBhvr>
                                        <p:cTn id="89" dur="500" fill="hold"/>
                                        <p:tgtEl>
                                          <p:spTgt spid="25"/>
                                        </p:tgtEl>
                                        <p:attrNameLst>
                                          <p:attrName>stroke.color</p:attrName>
                                        </p:attrNameLst>
                                      </p:cBhvr>
                                      <p:by>
                                        <p:hsl h="-7200000" s="0" l="0"/>
                                      </p:by>
                                    </p:animClr>
                                    <p:set>
                                      <p:cBhvr>
                                        <p:cTn id="90" dur="500" fill="hold"/>
                                        <p:tgtEl>
                                          <p:spTgt spid="25"/>
                                        </p:tgtEl>
                                        <p:attrNameLst>
                                          <p:attrName>fill.type</p:attrName>
                                        </p:attrNameLst>
                                      </p:cBhvr>
                                      <p:to>
                                        <p:strVal val="solid"/>
                                      </p:to>
                                    </p:set>
                                  </p:childTnLst>
                                </p:cTn>
                              </p:par>
                              <p:par>
                                <p:cTn id="91" presetID="22" presetClass="emph" presetSubtype="0" repeatCount="5000" fill="hold" grpId="1" nodeType="withEffect">
                                  <p:stCondLst>
                                    <p:cond delay="0"/>
                                  </p:stCondLst>
                                  <p:childTnLst>
                                    <p:animClr clrSpc="hsl" dir="cw">
                                      <p:cBhvr override="childStyle">
                                        <p:cTn id="92" dur="500" fill="hold"/>
                                        <p:tgtEl>
                                          <p:spTgt spid="26"/>
                                        </p:tgtEl>
                                        <p:attrNameLst>
                                          <p:attrName>style.color</p:attrName>
                                        </p:attrNameLst>
                                      </p:cBhvr>
                                      <p:by>
                                        <p:hsl h="-7200000" s="0" l="0"/>
                                      </p:by>
                                    </p:animClr>
                                    <p:animClr clrSpc="hsl" dir="cw">
                                      <p:cBhvr>
                                        <p:cTn id="93" dur="500" fill="hold"/>
                                        <p:tgtEl>
                                          <p:spTgt spid="26"/>
                                        </p:tgtEl>
                                        <p:attrNameLst>
                                          <p:attrName>fillcolor</p:attrName>
                                        </p:attrNameLst>
                                      </p:cBhvr>
                                      <p:by>
                                        <p:hsl h="-7200000" s="0" l="0"/>
                                      </p:by>
                                    </p:animClr>
                                    <p:animClr clrSpc="hsl" dir="cw">
                                      <p:cBhvr>
                                        <p:cTn id="94" dur="500" fill="hold"/>
                                        <p:tgtEl>
                                          <p:spTgt spid="26"/>
                                        </p:tgtEl>
                                        <p:attrNameLst>
                                          <p:attrName>stroke.color</p:attrName>
                                        </p:attrNameLst>
                                      </p:cBhvr>
                                      <p:by>
                                        <p:hsl h="-7200000" s="0" l="0"/>
                                      </p:by>
                                    </p:animClr>
                                    <p:set>
                                      <p:cBhvr>
                                        <p:cTn id="95" dur="500" fill="hold"/>
                                        <p:tgtEl>
                                          <p:spTgt spid="26"/>
                                        </p:tgtEl>
                                        <p:attrNameLst>
                                          <p:attrName>fill.type</p:attrName>
                                        </p:attrNameLst>
                                      </p:cBhvr>
                                      <p:to>
                                        <p:strVal val="solid"/>
                                      </p:to>
                                    </p:set>
                                  </p:childTnLst>
                                </p:cTn>
                              </p:par>
                            </p:childTnLst>
                          </p:cTn>
                        </p:par>
                        <p:par>
                          <p:cTn id="96" fill="hold">
                            <p:stCondLst>
                              <p:cond delay="2500"/>
                            </p:stCondLst>
                            <p:childTnLst>
                              <p:par>
                                <p:cTn id="97" presetID="1" presetClass="exit" presetSubtype="0" fill="hold" grpId="2" nodeType="afterEffect">
                                  <p:stCondLst>
                                    <p:cond delay="0"/>
                                  </p:stCondLst>
                                  <p:childTnLst>
                                    <p:set>
                                      <p:cBhvr>
                                        <p:cTn id="98" dur="1" fill="hold">
                                          <p:stCondLst>
                                            <p:cond delay="0"/>
                                          </p:stCondLst>
                                        </p:cTn>
                                        <p:tgtEl>
                                          <p:spTgt spid="25"/>
                                        </p:tgtEl>
                                        <p:attrNameLst>
                                          <p:attrName>style.visibility</p:attrName>
                                        </p:attrNameLst>
                                      </p:cBhvr>
                                      <p:to>
                                        <p:strVal val="hidden"/>
                                      </p:to>
                                    </p:set>
                                  </p:childTnLst>
                                </p:cTn>
                              </p:par>
                            </p:childTnLst>
                          </p:cTn>
                        </p:par>
                        <p:par>
                          <p:cTn id="99" fill="hold">
                            <p:stCondLst>
                              <p:cond delay="2500"/>
                            </p:stCondLst>
                            <p:childTnLst>
                              <p:par>
                                <p:cTn id="100" presetID="1" presetClass="exit" presetSubtype="0" fill="hold" grpId="2" nodeType="afterEffect">
                                  <p:stCondLst>
                                    <p:cond delay="0"/>
                                  </p:stCondLst>
                                  <p:childTnLst>
                                    <p:set>
                                      <p:cBhvr>
                                        <p:cTn id="101" dur="1" fill="hold">
                                          <p:stCondLst>
                                            <p:cond delay="0"/>
                                          </p:stCondLst>
                                        </p:cTn>
                                        <p:tgtEl>
                                          <p:spTgt spid="26"/>
                                        </p:tgtEl>
                                        <p:attrNameLst>
                                          <p:attrName>style.visibility</p:attrName>
                                        </p:attrNameLst>
                                      </p:cBhvr>
                                      <p:to>
                                        <p:strVal val="hidden"/>
                                      </p:to>
                                    </p:set>
                                  </p:childTnLst>
                                </p:cTn>
                              </p:par>
                            </p:childTnLst>
                          </p:cTn>
                        </p:par>
                        <p:par>
                          <p:cTn id="102" fill="hold">
                            <p:stCondLst>
                              <p:cond delay="2500"/>
                            </p:stCondLst>
                            <p:childTnLst>
                              <p:par>
                                <p:cTn id="103" presetID="32" presetClass="emph" presetSubtype="0" repeatCount="3000" fill="hold" nodeType="afterEffect">
                                  <p:stCondLst>
                                    <p:cond delay="0"/>
                                  </p:stCondLst>
                                  <p:childTnLst>
                                    <p:animRot by="120000">
                                      <p:cBhvr>
                                        <p:cTn id="104" dur="100" fill="hold">
                                          <p:stCondLst>
                                            <p:cond delay="0"/>
                                          </p:stCondLst>
                                        </p:cTn>
                                        <p:tgtEl>
                                          <p:spTgt spid="24"/>
                                        </p:tgtEl>
                                        <p:attrNameLst>
                                          <p:attrName>r</p:attrName>
                                        </p:attrNameLst>
                                      </p:cBhvr>
                                    </p:animRot>
                                    <p:animRot by="-240000">
                                      <p:cBhvr>
                                        <p:cTn id="105" dur="200" fill="hold">
                                          <p:stCondLst>
                                            <p:cond delay="200"/>
                                          </p:stCondLst>
                                        </p:cTn>
                                        <p:tgtEl>
                                          <p:spTgt spid="24"/>
                                        </p:tgtEl>
                                        <p:attrNameLst>
                                          <p:attrName>r</p:attrName>
                                        </p:attrNameLst>
                                      </p:cBhvr>
                                    </p:animRot>
                                    <p:animRot by="240000">
                                      <p:cBhvr>
                                        <p:cTn id="106" dur="200" fill="hold">
                                          <p:stCondLst>
                                            <p:cond delay="400"/>
                                          </p:stCondLst>
                                        </p:cTn>
                                        <p:tgtEl>
                                          <p:spTgt spid="24"/>
                                        </p:tgtEl>
                                        <p:attrNameLst>
                                          <p:attrName>r</p:attrName>
                                        </p:attrNameLst>
                                      </p:cBhvr>
                                    </p:animRot>
                                    <p:animRot by="-240000">
                                      <p:cBhvr>
                                        <p:cTn id="107" dur="200" fill="hold">
                                          <p:stCondLst>
                                            <p:cond delay="600"/>
                                          </p:stCondLst>
                                        </p:cTn>
                                        <p:tgtEl>
                                          <p:spTgt spid="24"/>
                                        </p:tgtEl>
                                        <p:attrNameLst>
                                          <p:attrName>r</p:attrName>
                                        </p:attrNameLst>
                                      </p:cBhvr>
                                    </p:animRot>
                                    <p:animRot by="120000">
                                      <p:cBhvr>
                                        <p:cTn id="108" dur="200" fill="hold">
                                          <p:stCondLst>
                                            <p:cond delay="800"/>
                                          </p:stCondLst>
                                        </p:cTn>
                                        <p:tgtEl>
                                          <p:spTgt spid="24"/>
                                        </p:tgtEl>
                                        <p:attrNameLst>
                                          <p:attrName>r</p:attrName>
                                        </p:attrNameLst>
                                      </p:cBhvr>
                                    </p:animRot>
                                  </p:childTnLst>
                                </p:cTn>
                              </p:par>
                            </p:childTnLst>
                          </p:cTn>
                        </p:par>
                        <p:par>
                          <p:cTn id="109" fill="hold">
                            <p:stCondLst>
                              <p:cond delay="5500"/>
                            </p:stCondLst>
                            <p:childTnLst>
                              <p:par>
                                <p:cTn id="110" presetID="22" presetClass="exit" presetSubtype="1" fill="hold" grpId="0" nodeType="afterEffect">
                                  <p:stCondLst>
                                    <p:cond delay="0"/>
                                  </p:stCondLst>
                                  <p:childTnLst>
                                    <p:animEffect transition="out" filter="wipe(up)">
                                      <p:cBhvr>
                                        <p:cTn id="111" dur="500"/>
                                        <p:tgtEl>
                                          <p:spTgt spid="27"/>
                                        </p:tgtEl>
                                      </p:cBhvr>
                                    </p:animEffect>
                                    <p:set>
                                      <p:cBhvr>
                                        <p:cTn id="112" dur="1" fill="hold">
                                          <p:stCondLst>
                                            <p:cond delay="499"/>
                                          </p:stCondLst>
                                        </p:cTn>
                                        <p:tgtEl>
                                          <p:spTgt spid="27"/>
                                        </p:tgtEl>
                                        <p:attrNameLst>
                                          <p:attrName>style.visibility</p:attrName>
                                        </p:attrNameLst>
                                      </p:cBhvr>
                                      <p:to>
                                        <p:strVal val="hidden"/>
                                      </p:to>
                                    </p:set>
                                  </p:childTnLst>
                                </p:cTn>
                              </p:par>
                              <p:par>
                                <p:cTn id="113" presetID="22" presetClass="exit" presetSubtype="1" fill="hold" nodeType="withEffect">
                                  <p:stCondLst>
                                    <p:cond delay="0"/>
                                  </p:stCondLst>
                                  <p:childTnLst>
                                    <p:animEffect transition="out" filter="wipe(up)">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28"/>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29"/>
                                        </p:tgtEl>
                                        <p:attrNameLst>
                                          <p:attrName>style.visibility</p:attrName>
                                        </p:attrNameLst>
                                      </p:cBhvr>
                                      <p:to>
                                        <p:strVal val="visible"/>
                                      </p:to>
                                    </p:set>
                                  </p:childTnLst>
                                </p:cTn>
                              </p:par>
                              <p:par>
                                <p:cTn id="122" presetID="22" presetClass="emph" presetSubtype="0" repeatCount="5000" fill="hold" grpId="1" nodeType="withEffect">
                                  <p:stCondLst>
                                    <p:cond delay="0"/>
                                  </p:stCondLst>
                                  <p:childTnLst>
                                    <p:animClr clrSpc="hsl" dir="cw">
                                      <p:cBhvr override="childStyle">
                                        <p:cTn id="123" dur="500" fill="hold"/>
                                        <p:tgtEl>
                                          <p:spTgt spid="28"/>
                                        </p:tgtEl>
                                        <p:attrNameLst>
                                          <p:attrName>style.color</p:attrName>
                                        </p:attrNameLst>
                                      </p:cBhvr>
                                      <p:by>
                                        <p:hsl h="-7200000" s="0" l="0"/>
                                      </p:by>
                                    </p:animClr>
                                    <p:animClr clrSpc="hsl" dir="cw">
                                      <p:cBhvr>
                                        <p:cTn id="124" dur="500" fill="hold"/>
                                        <p:tgtEl>
                                          <p:spTgt spid="28"/>
                                        </p:tgtEl>
                                        <p:attrNameLst>
                                          <p:attrName>fillcolor</p:attrName>
                                        </p:attrNameLst>
                                      </p:cBhvr>
                                      <p:by>
                                        <p:hsl h="-7200000" s="0" l="0"/>
                                      </p:by>
                                    </p:animClr>
                                    <p:animClr clrSpc="hsl" dir="cw">
                                      <p:cBhvr>
                                        <p:cTn id="125" dur="500" fill="hold"/>
                                        <p:tgtEl>
                                          <p:spTgt spid="28"/>
                                        </p:tgtEl>
                                        <p:attrNameLst>
                                          <p:attrName>stroke.color</p:attrName>
                                        </p:attrNameLst>
                                      </p:cBhvr>
                                      <p:by>
                                        <p:hsl h="-7200000" s="0" l="0"/>
                                      </p:by>
                                    </p:animClr>
                                    <p:set>
                                      <p:cBhvr>
                                        <p:cTn id="126" dur="500" fill="hold"/>
                                        <p:tgtEl>
                                          <p:spTgt spid="28"/>
                                        </p:tgtEl>
                                        <p:attrNameLst>
                                          <p:attrName>fill.type</p:attrName>
                                        </p:attrNameLst>
                                      </p:cBhvr>
                                      <p:to>
                                        <p:strVal val="solid"/>
                                      </p:to>
                                    </p:set>
                                  </p:childTnLst>
                                </p:cTn>
                              </p:par>
                              <p:par>
                                <p:cTn id="127" presetID="22" presetClass="emph" presetSubtype="0" repeatCount="5000" fill="hold" grpId="1" nodeType="withEffect">
                                  <p:stCondLst>
                                    <p:cond delay="0"/>
                                  </p:stCondLst>
                                  <p:childTnLst>
                                    <p:animClr clrSpc="hsl" dir="cw">
                                      <p:cBhvr override="childStyle">
                                        <p:cTn id="128" dur="500" fill="hold"/>
                                        <p:tgtEl>
                                          <p:spTgt spid="29"/>
                                        </p:tgtEl>
                                        <p:attrNameLst>
                                          <p:attrName>style.color</p:attrName>
                                        </p:attrNameLst>
                                      </p:cBhvr>
                                      <p:by>
                                        <p:hsl h="-7200000" s="0" l="0"/>
                                      </p:by>
                                    </p:animClr>
                                    <p:animClr clrSpc="hsl" dir="cw">
                                      <p:cBhvr>
                                        <p:cTn id="129" dur="500" fill="hold"/>
                                        <p:tgtEl>
                                          <p:spTgt spid="29"/>
                                        </p:tgtEl>
                                        <p:attrNameLst>
                                          <p:attrName>fillcolor</p:attrName>
                                        </p:attrNameLst>
                                      </p:cBhvr>
                                      <p:by>
                                        <p:hsl h="-7200000" s="0" l="0"/>
                                      </p:by>
                                    </p:animClr>
                                    <p:animClr clrSpc="hsl" dir="cw">
                                      <p:cBhvr>
                                        <p:cTn id="130" dur="500" fill="hold"/>
                                        <p:tgtEl>
                                          <p:spTgt spid="29"/>
                                        </p:tgtEl>
                                        <p:attrNameLst>
                                          <p:attrName>stroke.color</p:attrName>
                                        </p:attrNameLst>
                                      </p:cBhvr>
                                      <p:by>
                                        <p:hsl h="-7200000" s="0" l="0"/>
                                      </p:by>
                                    </p:animClr>
                                    <p:set>
                                      <p:cBhvr>
                                        <p:cTn id="131" dur="500" fill="hold"/>
                                        <p:tgtEl>
                                          <p:spTgt spid="29"/>
                                        </p:tgtEl>
                                        <p:attrNameLst>
                                          <p:attrName>fill.type</p:attrName>
                                        </p:attrNameLst>
                                      </p:cBhvr>
                                      <p:to>
                                        <p:strVal val="solid"/>
                                      </p:to>
                                    </p:set>
                                  </p:childTnLst>
                                </p:cTn>
                              </p:par>
                            </p:childTnLst>
                          </p:cTn>
                        </p:par>
                        <p:par>
                          <p:cTn id="132" fill="hold">
                            <p:stCondLst>
                              <p:cond delay="2500"/>
                            </p:stCondLst>
                            <p:childTnLst>
                              <p:par>
                                <p:cTn id="133" presetID="1" presetClass="exit" presetSubtype="0" fill="hold" grpId="2" nodeType="afterEffect">
                                  <p:stCondLst>
                                    <p:cond delay="0"/>
                                  </p:stCondLst>
                                  <p:childTnLst>
                                    <p:set>
                                      <p:cBhvr>
                                        <p:cTn id="134" dur="1" fill="hold">
                                          <p:stCondLst>
                                            <p:cond delay="0"/>
                                          </p:stCondLst>
                                        </p:cTn>
                                        <p:tgtEl>
                                          <p:spTgt spid="28"/>
                                        </p:tgtEl>
                                        <p:attrNameLst>
                                          <p:attrName>style.visibility</p:attrName>
                                        </p:attrNameLst>
                                      </p:cBhvr>
                                      <p:to>
                                        <p:strVal val="hidden"/>
                                      </p:to>
                                    </p:set>
                                  </p:childTnLst>
                                </p:cTn>
                              </p:par>
                            </p:childTnLst>
                          </p:cTn>
                        </p:par>
                        <p:par>
                          <p:cTn id="135" fill="hold">
                            <p:stCondLst>
                              <p:cond delay="2500"/>
                            </p:stCondLst>
                            <p:childTnLst>
                              <p:par>
                                <p:cTn id="136" presetID="1" presetClass="exit" presetSubtype="0" fill="hold" grpId="2" nodeType="after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childTnLst>
                          </p:cTn>
                        </p:par>
                        <p:par>
                          <p:cTn id="138" fill="hold">
                            <p:stCondLst>
                              <p:cond delay="2500"/>
                            </p:stCondLst>
                            <p:childTnLst>
                              <p:par>
                                <p:cTn id="139" presetID="22" presetClass="exit" presetSubtype="1" fill="hold" grpId="0" nodeType="afterEffect">
                                  <p:stCondLst>
                                    <p:cond delay="0"/>
                                  </p:stCondLst>
                                  <p:childTnLst>
                                    <p:animEffect transition="out" filter="wipe(up)">
                                      <p:cBhvr>
                                        <p:cTn id="140" dur="500"/>
                                        <p:tgtEl>
                                          <p:spTgt spid="30"/>
                                        </p:tgtEl>
                                      </p:cBhvr>
                                    </p:animEffect>
                                    <p:set>
                                      <p:cBhvr>
                                        <p:cTn id="141" dur="1" fill="hold">
                                          <p:stCondLst>
                                            <p:cond delay="499"/>
                                          </p:stCondLst>
                                        </p:cTn>
                                        <p:tgtEl>
                                          <p:spTgt spid="30"/>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31"/>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32"/>
                                        </p:tgtEl>
                                        <p:attrNameLst>
                                          <p:attrName>style.visibility</p:attrName>
                                        </p:attrNameLst>
                                      </p:cBhvr>
                                      <p:to>
                                        <p:strVal val="visible"/>
                                      </p:to>
                                    </p:set>
                                  </p:childTnLst>
                                </p:cTn>
                              </p:par>
                              <p:par>
                                <p:cTn id="150" presetID="22" presetClass="emph" presetSubtype="0" repeatCount="5000" fill="hold" grpId="1" nodeType="withEffect">
                                  <p:stCondLst>
                                    <p:cond delay="0"/>
                                  </p:stCondLst>
                                  <p:childTnLst>
                                    <p:animClr clrSpc="hsl" dir="cw">
                                      <p:cBhvr override="childStyle">
                                        <p:cTn id="151" dur="500" fill="hold"/>
                                        <p:tgtEl>
                                          <p:spTgt spid="31"/>
                                        </p:tgtEl>
                                        <p:attrNameLst>
                                          <p:attrName>style.color</p:attrName>
                                        </p:attrNameLst>
                                      </p:cBhvr>
                                      <p:by>
                                        <p:hsl h="-7200000" s="0" l="0"/>
                                      </p:by>
                                    </p:animClr>
                                    <p:animClr clrSpc="hsl" dir="cw">
                                      <p:cBhvr>
                                        <p:cTn id="152" dur="500" fill="hold"/>
                                        <p:tgtEl>
                                          <p:spTgt spid="31"/>
                                        </p:tgtEl>
                                        <p:attrNameLst>
                                          <p:attrName>fillcolor</p:attrName>
                                        </p:attrNameLst>
                                      </p:cBhvr>
                                      <p:by>
                                        <p:hsl h="-7200000" s="0" l="0"/>
                                      </p:by>
                                    </p:animClr>
                                    <p:animClr clrSpc="hsl" dir="cw">
                                      <p:cBhvr>
                                        <p:cTn id="153" dur="500" fill="hold"/>
                                        <p:tgtEl>
                                          <p:spTgt spid="31"/>
                                        </p:tgtEl>
                                        <p:attrNameLst>
                                          <p:attrName>stroke.color</p:attrName>
                                        </p:attrNameLst>
                                      </p:cBhvr>
                                      <p:by>
                                        <p:hsl h="-7200000" s="0" l="0"/>
                                      </p:by>
                                    </p:animClr>
                                    <p:set>
                                      <p:cBhvr>
                                        <p:cTn id="154" dur="500" fill="hold"/>
                                        <p:tgtEl>
                                          <p:spTgt spid="31"/>
                                        </p:tgtEl>
                                        <p:attrNameLst>
                                          <p:attrName>fill.type</p:attrName>
                                        </p:attrNameLst>
                                      </p:cBhvr>
                                      <p:to>
                                        <p:strVal val="solid"/>
                                      </p:to>
                                    </p:set>
                                  </p:childTnLst>
                                </p:cTn>
                              </p:par>
                              <p:par>
                                <p:cTn id="155" presetID="22" presetClass="emph" presetSubtype="0" repeatCount="5000" fill="hold" grpId="1" nodeType="withEffect">
                                  <p:stCondLst>
                                    <p:cond delay="0"/>
                                  </p:stCondLst>
                                  <p:childTnLst>
                                    <p:animClr clrSpc="hsl" dir="cw">
                                      <p:cBhvr override="childStyle">
                                        <p:cTn id="156" dur="500" fill="hold"/>
                                        <p:tgtEl>
                                          <p:spTgt spid="32"/>
                                        </p:tgtEl>
                                        <p:attrNameLst>
                                          <p:attrName>style.color</p:attrName>
                                        </p:attrNameLst>
                                      </p:cBhvr>
                                      <p:by>
                                        <p:hsl h="-7200000" s="0" l="0"/>
                                      </p:by>
                                    </p:animClr>
                                    <p:animClr clrSpc="hsl" dir="cw">
                                      <p:cBhvr>
                                        <p:cTn id="157" dur="500" fill="hold"/>
                                        <p:tgtEl>
                                          <p:spTgt spid="32"/>
                                        </p:tgtEl>
                                        <p:attrNameLst>
                                          <p:attrName>fillcolor</p:attrName>
                                        </p:attrNameLst>
                                      </p:cBhvr>
                                      <p:by>
                                        <p:hsl h="-7200000" s="0" l="0"/>
                                      </p:by>
                                    </p:animClr>
                                    <p:animClr clrSpc="hsl" dir="cw">
                                      <p:cBhvr>
                                        <p:cTn id="158" dur="500" fill="hold"/>
                                        <p:tgtEl>
                                          <p:spTgt spid="32"/>
                                        </p:tgtEl>
                                        <p:attrNameLst>
                                          <p:attrName>stroke.color</p:attrName>
                                        </p:attrNameLst>
                                      </p:cBhvr>
                                      <p:by>
                                        <p:hsl h="-7200000" s="0" l="0"/>
                                      </p:by>
                                    </p:animClr>
                                    <p:set>
                                      <p:cBhvr>
                                        <p:cTn id="159" dur="500" fill="hold"/>
                                        <p:tgtEl>
                                          <p:spTgt spid="32"/>
                                        </p:tgtEl>
                                        <p:attrNameLst>
                                          <p:attrName>fill.type</p:attrName>
                                        </p:attrNameLst>
                                      </p:cBhvr>
                                      <p:to>
                                        <p:strVal val="solid"/>
                                      </p:to>
                                    </p:set>
                                  </p:childTnLst>
                                </p:cTn>
                              </p:par>
                            </p:childTnLst>
                          </p:cTn>
                        </p:par>
                        <p:par>
                          <p:cTn id="160" fill="hold">
                            <p:stCondLst>
                              <p:cond delay="2500"/>
                            </p:stCondLst>
                            <p:childTnLst>
                              <p:par>
                                <p:cTn id="161" presetID="1" presetClass="exit" presetSubtype="0" fill="hold" grpId="2" nodeType="afterEffect">
                                  <p:stCondLst>
                                    <p:cond delay="0"/>
                                  </p:stCondLst>
                                  <p:childTnLst>
                                    <p:set>
                                      <p:cBhvr>
                                        <p:cTn id="162" dur="1" fill="hold">
                                          <p:stCondLst>
                                            <p:cond delay="0"/>
                                          </p:stCondLst>
                                        </p:cTn>
                                        <p:tgtEl>
                                          <p:spTgt spid="31"/>
                                        </p:tgtEl>
                                        <p:attrNameLst>
                                          <p:attrName>style.visibility</p:attrName>
                                        </p:attrNameLst>
                                      </p:cBhvr>
                                      <p:to>
                                        <p:strVal val="hidden"/>
                                      </p:to>
                                    </p:set>
                                  </p:childTnLst>
                                </p:cTn>
                              </p:par>
                            </p:childTnLst>
                          </p:cTn>
                        </p:par>
                        <p:par>
                          <p:cTn id="163" fill="hold">
                            <p:stCondLst>
                              <p:cond delay="2500"/>
                            </p:stCondLst>
                            <p:childTnLst>
                              <p:par>
                                <p:cTn id="164" presetID="1" presetClass="exit" presetSubtype="0" fill="hold" grpId="2" nodeType="afterEffect">
                                  <p:stCondLst>
                                    <p:cond delay="0"/>
                                  </p:stCondLst>
                                  <p:childTnLst>
                                    <p:set>
                                      <p:cBhvr>
                                        <p:cTn id="165" dur="1" fill="hold">
                                          <p:stCondLst>
                                            <p:cond delay="0"/>
                                          </p:stCondLst>
                                        </p:cTn>
                                        <p:tgtEl>
                                          <p:spTgt spid="32"/>
                                        </p:tgtEl>
                                        <p:attrNameLst>
                                          <p:attrName>style.visibility</p:attrName>
                                        </p:attrNameLst>
                                      </p:cBhvr>
                                      <p:to>
                                        <p:strVal val="hidden"/>
                                      </p:to>
                                    </p:set>
                                  </p:childTnLst>
                                </p:cTn>
                              </p:par>
                            </p:childTnLst>
                          </p:cTn>
                        </p:par>
                        <p:par>
                          <p:cTn id="166" fill="hold">
                            <p:stCondLst>
                              <p:cond delay="2500"/>
                            </p:stCondLst>
                            <p:childTnLst>
                              <p:par>
                                <p:cTn id="167" presetID="22" presetClass="exit" presetSubtype="1" fill="hold" grpId="0" nodeType="afterEffect">
                                  <p:stCondLst>
                                    <p:cond delay="0"/>
                                  </p:stCondLst>
                                  <p:childTnLst>
                                    <p:animEffect transition="out" filter="wipe(up)">
                                      <p:cBhvr>
                                        <p:cTn id="168" dur="500"/>
                                        <p:tgtEl>
                                          <p:spTgt spid="33"/>
                                        </p:tgtEl>
                                      </p:cBhvr>
                                    </p:animEffect>
                                    <p:set>
                                      <p:cBhvr>
                                        <p:cTn id="169" dur="1" fill="hold">
                                          <p:stCondLst>
                                            <p:cond delay="499"/>
                                          </p:stCondLst>
                                        </p:cTn>
                                        <p:tgtEl>
                                          <p:spTgt spid="33"/>
                                        </p:tgtEl>
                                        <p:attrNameLst>
                                          <p:attrName>style.visibility</p:attrName>
                                        </p:attrNameLst>
                                      </p:cBhvr>
                                      <p:to>
                                        <p:strVal val="hidden"/>
                                      </p:to>
                                    </p:set>
                                  </p:childTnLst>
                                </p:cTn>
                              </p:par>
                            </p:childTnLst>
                          </p:cTn>
                        </p:par>
                        <p:par>
                          <p:cTn id="170" fill="hold">
                            <p:stCondLst>
                              <p:cond delay="3000"/>
                            </p:stCondLst>
                            <p:childTnLst>
                              <p:par>
                                <p:cTn id="171" presetID="22" presetClass="entr" presetSubtype="4" fill="hold" nodeType="afterEffect">
                                  <p:stCondLst>
                                    <p:cond delay="0"/>
                                  </p:stCondLst>
                                  <p:childTnLst>
                                    <p:set>
                                      <p:cBhvr>
                                        <p:cTn id="172" dur="1" fill="hold">
                                          <p:stCondLst>
                                            <p:cond delay="0"/>
                                          </p:stCondLst>
                                        </p:cTn>
                                        <p:tgtEl>
                                          <p:spTgt spid="34"/>
                                        </p:tgtEl>
                                        <p:attrNameLst>
                                          <p:attrName>style.visibility</p:attrName>
                                        </p:attrNameLst>
                                      </p:cBhvr>
                                      <p:to>
                                        <p:strVal val="visible"/>
                                      </p:to>
                                    </p:set>
                                    <p:animEffect transition="in" filter="wipe(down)">
                                      <p:cBhvr>
                                        <p:cTn id="173" dur="500"/>
                                        <p:tgtEl>
                                          <p:spTgt spid="34"/>
                                        </p:tgtEl>
                                      </p:cBhvr>
                                    </p:animEffec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35"/>
                                        </p:tgtEl>
                                        <p:attrNameLst>
                                          <p:attrName>style.visibility</p:attrName>
                                        </p:attrNameLst>
                                      </p:cBhvr>
                                      <p:to>
                                        <p:strVal val="visible"/>
                                      </p:to>
                                    </p:set>
                                  </p:childTnLst>
                                </p:cTn>
                              </p:par>
                              <p:par>
                                <p:cTn id="178" presetID="1" presetClass="entr" presetSubtype="0" fill="hold" grpId="0" nodeType="withEffect">
                                  <p:stCondLst>
                                    <p:cond delay="0"/>
                                  </p:stCondLst>
                                  <p:childTnLst>
                                    <p:set>
                                      <p:cBhvr>
                                        <p:cTn id="179" dur="1" fill="hold">
                                          <p:stCondLst>
                                            <p:cond delay="0"/>
                                          </p:stCondLst>
                                        </p:cTn>
                                        <p:tgtEl>
                                          <p:spTgt spid="36"/>
                                        </p:tgtEl>
                                        <p:attrNameLst>
                                          <p:attrName>style.visibility</p:attrName>
                                        </p:attrNameLst>
                                      </p:cBhvr>
                                      <p:to>
                                        <p:strVal val="visible"/>
                                      </p:to>
                                    </p:set>
                                  </p:childTnLst>
                                </p:cTn>
                              </p:par>
                              <p:par>
                                <p:cTn id="180" presetID="22" presetClass="emph" presetSubtype="0" repeatCount="5000" fill="hold" grpId="1" nodeType="withEffect">
                                  <p:stCondLst>
                                    <p:cond delay="0"/>
                                  </p:stCondLst>
                                  <p:childTnLst>
                                    <p:animClr clrSpc="hsl" dir="cw">
                                      <p:cBhvr override="childStyle">
                                        <p:cTn id="181" dur="500" fill="hold"/>
                                        <p:tgtEl>
                                          <p:spTgt spid="36"/>
                                        </p:tgtEl>
                                        <p:attrNameLst>
                                          <p:attrName>style.color</p:attrName>
                                        </p:attrNameLst>
                                      </p:cBhvr>
                                      <p:by>
                                        <p:hsl h="-7200000" s="0" l="0"/>
                                      </p:by>
                                    </p:animClr>
                                    <p:animClr clrSpc="hsl" dir="cw">
                                      <p:cBhvr>
                                        <p:cTn id="182" dur="500" fill="hold"/>
                                        <p:tgtEl>
                                          <p:spTgt spid="36"/>
                                        </p:tgtEl>
                                        <p:attrNameLst>
                                          <p:attrName>fillcolor</p:attrName>
                                        </p:attrNameLst>
                                      </p:cBhvr>
                                      <p:by>
                                        <p:hsl h="-7200000" s="0" l="0"/>
                                      </p:by>
                                    </p:animClr>
                                    <p:animClr clrSpc="hsl" dir="cw">
                                      <p:cBhvr>
                                        <p:cTn id="183" dur="500" fill="hold"/>
                                        <p:tgtEl>
                                          <p:spTgt spid="36"/>
                                        </p:tgtEl>
                                        <p:attrNameLst>
                                          <p:attrName>stroke.color</p:attrName>
                                        </p:attrNameLst>
                                      </p:cBhvr>
                                      <p:by>
                                        <p:hsl h="-7200000" s="0" l="0"/>
                                      </p:by>
                                    </p:animClr>
                                    <p:set>
                                      <p:cBhvr>
                                        <p:cTn id="184" dur="500" fill="hold"/>
                                        <p:tgtEl>
                                          <p:spTgt spid="36"/>
                                        </p:tgtEl>
                                        <p:attrNameLst>
                                          <p:attrName>fill.type</p:attrName>
                                        </p:attrNameLst>
                                      </p:cBhvr>
                                      <p:to>
                                        <p:strVal val="solid"/>
                                      </p:to>
                                    </p:set>
                                  </p:childTnLst>
                                </p:cTn>
                              </p:par>
                              <p:par>
                                <p:cTn id="185" presetID="22" presetClass="emph" presetSubtype="0" repeatCount="5000" fill="hold" grpId="1" nodeType="withEffect">
                                  <p:stCondLst>
                                    <p:cond delay="0"/>
                                  </p:stCondLst>
                                  <p:childTnLst>
                                    <p:animClr clrSpc="hsl" dir="cw">
                                      <p:cBhvr override="childStyle">
                                        <p:cTn id="186" dur="500" fill="hold"/>
                                        <p:tgtEl>
                                          <p:spTgt spid="35"/>
                                        </p:tgtEl>
                                        <p:attrNameLst>
                                          <p:attrName>style.color</p:attrName>
                                        </p:attrNameLst>
                                      </p:cBhvr>
                                      <p:by>
                                        <p:hsl h="-7200000" s="0" l="0"/>
                                      </p:by>
                                    </p:animClr>
                                    <p:animClr clrSpc="hsl" dir="cw">
                                      <p:cBhvr>
                                        <p:cTn id="187" dur="500" fill="hold"/>
                                        <p:tgtEl>
                                          <p:spTgt spid="35"/>
                                        </p:tgtEl>
                                        <p:attrNameLst>
                                          <p:attrName>fillcolor</p:attrName>
                                        </p:attrNameLst>
                                      </p:cBhvr>
                                      <p:by>
                                        <p:hsl h="-7200000" s="0" l="0"/>
                                      </p:by>
                                    </p:animClr>
                                    <p:animClr clrSpc="hsl" dir="cw">
                                      <p:cBhvr>
                                        <p:cTn id="188" dur="500" fill="hold"/>
                                        <p:tgtEl>
                                          <p:spTgt spid="35"/>
                                        </p:tgtEl>
                                        <p:attrNameLst>
                                          <p:attrName>stroke.color</p:attrName>
                                        </p:attrNameLst>
                                      </p:cBhvr>
                                      <p:by>
                                        <p:hsl h="-7200000" s="0" l="0"/>
                                      </p:by>
                                    </p:animClr>
                                    <p:set>
                                      <p:cBhvr>
                                        <p:cTn id="189" dur="500" fill="hold"/>
                                        <p:tgtEl>
                                          <p:spTgt spid="35"/>
                                        </p:tgtEl>
                                        <p:attrNameLst>
                                          <p:attrName>fill.type</p:attrName>
                                        </p:attrNameLst>
                                      </p:cBhvr>
                                      <p:to>
                                        <p:strVal val="solid"/>
                                      </p:to>
                                    </p:set>
                                  </p:childTnLst>
                                </p:cTn>
                              </p:par>
                            </p:childTnLst>
                          </p:cTn>
                        </p:par>
                        <p:par>
                          <p:cTn id="190" fill="hold">
                            <p:stCondLst>
                              <p:cond delay="2500"/>
                            </p:stCondLst>
                            <p:childTnLst>
                              <p:par>
                                <p:cTn id="191" presetID="1" presetClass="exit" presetSubtype="0" fill="hold" grpId="2" nodeType="afterEffect">
                                  <p:stCondLst>
                                    <p:cond delay="0"/>
                                  </p:stCondLst>
                                  <p:childTnLst>
                                    <p:set>
                                      <p:cBhvr>
                                        <p:cTn id="192" dur="1" fill="hold">
                                          <p:stCondLst>
                                            <p:cond delay="0"/>
                                          </p:stCondLst>
                                        </p:cTn>
                                        <p:tgtEl>
                                          <p:spTgt spid="36"/>
                                        </p:tgtEl>
                                        <p:attrNameLst>
                                          <p:attrName>style.visibility</p:attrName>
                                        </p:attrNameLst>
                                      </p:cBhvr>
                                      <p:to>
                                        <p:strVal val="hidden"/>
                                      </p:to>
                                    </p:set>
                                  </p:childTnLst>
                                </p:cTn>
                              </p:par>
                            </p:childTnLst>
                          </p:cTn>
                        </p:par>
                        <p:par>
                          <p:cTn id="193" fill="hold">
                            <p:stCondLst>
                              <p:cond delay="2500"/>
                            </p:stCondLst>
                            <p:childTnLst>
                              <p:par>
                                <p:cTn id="194" presetID="1" presetClass="exit" presetSubtype="0" fill="hold" grpId="2" nodeType="afterEffect">
                                  <p:stCondLst>
                                    <p:cond delay="0"/>
                                  </p:stCondLst>
                                  <p:childTnLst>
                                    <p:set>
                                      <p:cBhvr>
                                        <p:cTn id="195" dur="1" fill="hold">
                                          <p:stCondLst>
                                            <p:cond delay="0"/>
                                          </p:stCondLst>
                                        </p:cTn>
                                        <p:tgtEl>
                                          <p:spTgt spid="35"/>
                                        </p:tgtEl>
                                        <p:attrNameLst>
                                          <p:attrName>style.visibility</p:attrName>
                                        </p:attrNameLst>
                                      </p:cBhvr>
                                      <p:to>
                                        <p:strVal val="hidden"/>
                                      </p:to>
                                    </p:set>
                                  </p:childTnLst>
                                </p:cTn>
                              </p:par>
                            </p:childTnLst>
                          </p:cTn>
                        </p:par>
                        <p:par>
                          <p:cTn id="196" fill="hold">
                            <p:stCondLst>
                              <p:cond delay="2500"/>
                            </p:stCondLst>
                            <p:childTnLst>
                              <p:par>
                                <p:cTn id="197" presetID="32" presetClass="emph" presetSubtype="0" repeatCount="3000" fill="hold" nodeType="afterEffect">
                                  <p:stCondLst>
                                    <p:cond delay="0"/>
                                  </p:stCondLst>
                                  <p:childTnLst>
                                    <p:animRot by="120000">
                                      <p:cBhvr>
                                        <p:cTn id="198" dur="100" fill="hold">
                                          <p:stCondLst>
                                            <p:cond delay="0"/>
                                          </p:stCondLst>
                                        </p:cTn>
                                        <p:tgtEl>
                                          <p:spTgt spid="34"/>
                                        </p:tgtEl>
                                        <p:attrNameLst>
                                          <p:attrName>r</p:attrName>
                                        </p:attrNameLst>
                                      </p:cBhvr>
                                    </p:animRot>
                                    <p:animRot by="-240000">
                                      <p:cBhvr>
                                        <p:cTn id="199" dur="200" fill="hold">
                                          <p:stCondLst>
                                            <p:cond delay="200"/>
                                          </p:stCondLst>
                                        </p:cTn>
                                        <p:tgtEl>
                                          <p:spTgt spid="34"/>
                                        </p:tgtEl>
                                        <p:attrNameLst>
                                          <p:attrName>r</p:attrName>
                                        </p:attrNameLst>
                                      </p:cBhvr>
                                    </p:animRot>
                                    <p:animRot by="240000">
                                      <p:cBhvr>
                                        <p:cTn id="200" dur="200" fill="hold">
                                          <p:stCondLst>
                                            <p:cond delay="400"/>
                                          </p:stCondLst>
                                        </p:cTn>
                                        <p:tgtEl>
                                          <p:spTgt spid="34"/>
                                        </p:tgtEl>
                                        <p:attrNameLst>
                                          <p:attrName>r</p:attrName>
                                        </p:attrNameLst>
                                      </p:cBhvr>
                                    </p:animRot>
                                    <p:animRot by="-240000">
                                      <p:cBhvr>
                                        <p:cTn id="201" dur="200" fill="hold">
                                          <p:stCondLst>
                                            <p:cond delay="600"/>
                                          </p:stCondLst>
                                        </p:cTn>
                                        <p:tgtEl>
                                          <p:spTgt spid="34"/>
                                        </p:tgtEl>
                                        <p:attrNameLst>
                                          <p:attrName>r</p:attrName>
                                        </p:attrNameLst>
                                      </p:cBhvr>
                                    </p:animRot>
                                    <p:animRot by="120000">
                                      <p:cBhvr>
                                        <p:cTn id="202" dur="200" fill="hold">
                                          <p:stCondLst>
                                            <p:cond delay="800"/>
                                          </p:stCondLst>
                                        </p:cTn>
                                        <p:tgtEl>
                                          <p:spTgt spid="34"/>
                                        </p:tgtEl>
                                        <p:attrNameLst>
                                          <p:attrName>r</p:attrName>
                                        </p:attrNameLst>
                                      </p:cBhvr>
                                    </p:animRot>
                                  </p:childTnLst>
                                </p:cTn>
                              </p:par>
                            </p:childTnLst>
                          </p:cTn>
                        </p:par>
                        <p:par>
                          <p:cTn id="203" fill="hold">
                            <p:stCondLst>
                              <p:cond delay="5500"/>
                            </p:stCondLst>
                            <p:childTnLst>
                              <p:par>
                                <p:cTn id="204" presetID="22" presetClass="exit" presetSubtype="1" fill="hold" grpId="0" nodeType="afterEffect">
                                  <p:stCondLst>
                                    <p:cond delay="0"/>
                                  </p:stCondLst>
                                  <p:childTnLst>
                                    <p:animEffect transition="out" filter="wipe(up)">
                                      <p:cBhvr>
                                        <p:cTn id="205" dur="500"/>
                                        <p:tgtEl>
                                          <p:spTgt spid="37"/>
                                        </p:tgtEl>
                                      </p:cBhvr>
                                    </p:animEffect>
                                    <p:set>
                                      <p:cBhvr>
                                        <p:cTn id="206" dur="1" fill="hold">
                                          <p:stCondLst>
                                            <p:cond delay="499"/>
                                          </p:stCondLst>
                                        </p:cTn>
                                        <p:tgtEl>
                                          <p:spTgt spid="37"/>
                                        </p:tgtEl>
                                        <p:attrNameLst>
                                          <p:attrName>style.visibility</p:attrName>
                                        </p:attrNameLst>
                                      </p:cBhvr>
                                      <p:to>
                                        <p:strVal val="hidden"/>
                                      </p:to>
                                    </p:set>
                                  </p:childTnLst>
                                </p:cTn>
                              </p:par>
                              <p:par>
                                <p:cTn id="207" presetID="22" presetClass="exit" presetSubtype="1" fill="hold" nodeType="withEffect">
                                  <p:stCondLst>
                                    <p:cond delay="0"/>
                                  </p:stCondLst>
                                  <p:childTnLst>
                                    <p:animEffect transition="out" filter="wipe(up)">
                                      <p:cBhvr>
                                        <p:cTn id="208" dur="500"/>
                                        <p:tgtEl>
                                          <p:spTgt spid="34"/>
                                        </p:tgtEl>
                                      </p:cBhvr>
                                    </p:animEffect>
                                    <p:set>
                                      <p:cBhvr>
                                        <p:cTn id="209" dur="1" fill="hold">
                                          <p:stCondLst>
                                            <p:cond delay="499"/>
                                          </p:stCondLst>
                                        </p:cTn>
                                        <p:tgtEl>
                                          <p:spTgt spid="34"/>
                                        </p:tgtEl>
                                        <p:attrNameLst>
                                          <p:attrName>style.visibility</p:attrName>
                                        </p:attrNameLst>
                                      </p:cBhvr>
                                      <p:to>
                                        <p:strVal val="hidden"/>
                                      </p:to>
                                    </p:set>
                                  </p:childTnLst>
                                </p:cTn>
                              </p:par>
                            </p:childTnLst>
                          </p:cTn>
                        </p:par>
                        <p:par>
                          <p:cTn id="210" fill="hold">
                            <p:stCondLst>
                              <p:cond delay="6000"/>
                            </p:stCondLst>
                            <p:childTnLst>
                              <p:par>
                                <p:cTn id="211" presetID="22" presetClass="entr" presetSubtype="4" fill="hold" nodeType="afterEffect">
                                  <p:stCondLst>
                                    <p:cond delay="0"/>
                                  </p:stCondLst>
                                  <p:childTnLst>
                                    <p:set>
                                      <p:cBhvr>
                                        <p:cTn id="212" dur="1" fill="hold">
                                          <p:stCondLst>
                                            <p:cond delay="0"/>
                                          </p:stCondLst>
                                        </p:cTn>
                                        <p:tgtEl>
                                          <p:spTgt spid="24"/>
                                        </p:tgtEl>
                                        <p:attrNameLst>
                                          <p:attrName>style.visibility</p:attrName>
                                        </p:attrNameLst>
                                      </p:cBhvr>
                                      <p:to>
                                        <p:strVal val="visible"/>
                                      </p:to>
                                    </p:set>
                                    <p:animEffect transition="in" filter="wipe(down)">
                                      <p:cBhvr>
                                        <p:cTn id="213" dur="500"/>
                                        <p:tgtEl>
                                          <p:spTgt spid="24"/>
                                        </p:tgtEl>
                                      </p:cBhvr>
                                    </p:animEffect>
                                  </p:childTnLst>
                                </p:cTn>
                              </p:par>
                            </p:childTnLst>
                          </p:cTn>
                        </p:par>
                      </p:childTnLst>
                    </p:cTn>
                  </p:par>
                  <p:par>
                    <p:cTn id="214" fill="hold">
                      <p:stCondLst>
                        <p:cond delay="indefinite"/>
                      </p:stCondLst>
                      <p:childTnLst>
                        <p:par>
                          <p:cTn id="215" fill="hold">
                            <p:stCondLst>
                              <p:cond delay="0"/>
                            </p:stCondLst>
                            <p:childTnLst>
                              <p:par>
                                <p:cTn id="216" presetID="1" presetClass="entr" presetSubtype="0" fill="hold" grpId="0" nodeType="clickEffect">
                                  <p:stCondLst>
                                    <p:cond delay="0"/>
                                  </p:stCondLst>
                                  <p:childTnLst>
                                    <p:set>
                                      <p:cBhvr>
                                        <p:cTn id="217" dur="1" fill="hold">
                                          <p:stCondLst>
                                            <p:cond delay="0"/>
                                          </p:stCondLst>
                                        </p:cTn>
                                        <p:tgtEl>
                                          <p:spTgt spid="38"/>
                                        </p:tgtEl>
                                        <p:attrNameLst>
                                          <p:attrName>style.visibility</p:attrName>
                                        </p:attrNameLst>
                                      </p:cBhvr>
                                      <p:to>
                                        <p:strVal val="visible"/>
                                      </p:to>
                                    </p:set>
                                  </p:childTnLst>
                                </p:cTn>
                              </p:par>
                              <p:par>
                                <p:cTn id="218" presetID="1" presetClass="entr" presetSubtype="0" fill="hold" grpId="0" nodeType="withEffect">
                                  <p:stCondLst>
                                    <p:cond delay="0"/>
                                  </p:stCondLst>
                                  <p:childTnLst>
                                    <p:set>
                                      <p:cBhvr>
                                        <p:cTn id="219" dur="1" fill="hold">
                                          <p:stCondLst>
                                            <p:cond delay="0"/>
                                          </p:stCondLst>
                                        </p:cTn>
                                        <p:tgtEl>
                                          <p:spTgt spid="39"/>
                                        </p:tgtEl>
                                        <p:attrNameLst>
                                          <p:attrName>style.visibility</p:attrName>
                                        </p:attrNameLst>
                                      </p:cBhvr>
                                      <p:to>
                                        <p:strVal val="visible"/>
                                      </p:to>
                                    </p:set>
                                  </p:childTnLst>
                                </p:cTn>
                              </p:par>
                              <p:par>
                                <p:cTn id="220" presetID="22" presetClass="emph" presetSubtype="0" repeatCount="5000" fill="hold" grpId="1" nodeType="withEffect">
                                  <p:stCondLst>
                                    <p:cond delay="0"/>
                                  </p:stCondLst>
                                  <p:childTnLst>
                                    <p:animClr clrSpc="hsl" dir="cw">
                                      <p:cBhvr override="childStyle">
                                        <p:cTn id="221" dur="500" fill="hold"/>
                                        <p:tgtEl>
                                          <p:spTgt spid="39"/>
                                        </p:tgtEl>
                                        <p:attrNameLst>
                                          <p:attrName>style.color</p:attrName>
                                        </p:attrNameLst>
                                      </p:cBhvr>
                                      <p:by>
                                        <p:hsl h="-7200000" s="0" l="0"/>
                                      </p:by>
                                    </p:animClr>
                                    <p:animClr clrSpc="hsl" dir="cw">
                                      <p:cBhvr>
                                        <p:cTn id="222" dur="500" fill="hold"/>
                                        <p:tgtEl>
                                          <p:spTgt spid="39"/>
                                        </p:tgtEl>
                                        <p:attrNameLst>
                                          <p:attrName>fillcolor</p:attrName>
                                        </p:attrNameLst>
                                      </p:cBhvr>
                                      <p:by>
                                        <p:hsl h="-7200000" s="0" l="0"/>
                                      </p:by>
                                    </p:animClr>
                                    <p:animClr clrSpc="hsl" dir="cw">
                                      <p:cBhvr>
                                        <p:cTn id="223" dur="500" fill="hold"/>
                                        <p:tgtEl>
                                          <p:spTgt spid="39"/>
                                        </p:tgtEl>
                                        <p:attrNameLst>
                                          <p:attrName>stroke.color</p:attrName>
                                        </p:attrNameLst>
                                      </p:cBhvr>
                                      <p:by>
                                        <p:hsl h="-7200000" s="0" l="0"/>
                                      </p:by>
                                    </p:animClr>
                                    <p:set>
                                      <p:cBhvr>
                                        <p:cTn id="224" dur="500" fill="hold"/>
                                        <p:tgtEl>
                                          <p:spTgt spid="39"/>
                                        </p:tgtEl>
                                        <p:attrNameLst>
                                          <p:attrName>fill.type</p:attrName>
                                        </p:attrNameLst>
                                      </p:cBhvr>
                                      <p:to>
                                        <p:strVal val="solid"/>
                                      </p:to>
                                    </p:set>
                                  </p:childTnLst>
                                </p:cTn>
                              </p:par>
                              <p:par>
                                <p:cTn id="225" presetID="22" presetClass="emph" presetSubtype="0" repeatCount="5000" fill="hold" grpId="1" nodeType="withEffect">
                                  <p:stCondLst>
                                    <p:cond delay="0"/>
                                  </p:stCondLst>
                                  <p:childTnLst>
                                    <p:animClr clrSpc="hsl" dir="cw">
                                      <p:cBhvr override="childStyle">
                                        <p:cTn id="226" dur="500" fill="hold"/>
                                        <p:tgtEl>
                                          <p:spTgt spid="38"/>
                                        </p:tgtEl>
                                        <p:attrNameLst>
                                          <p:attrName>style.color</p:attrName>
                                        </p:attrNameLst>
                                      </p:cBhvr>
                                      <p:by>
                                        <p:hsl h="-7200000" s="0" l="0"/>
                                      </p:by>
                                    </p:animClr>
                                    <p:animClr clrSpc="hsl" dir="cw">
                                      <p:cBhvr>
                                        <p:cTn id="227" dur="500" fill="hold"/>
                                        <p:tgtEl>
                                          <p:spTgt spid="38"/>
                                        </p:tgtEl>
                                        <p:attrNameLst>
                                          <p:attrName>fillcolor</p:attrName>
                                        </p:attrNameLst>
                                      </p:cBhvr>
                                      <p:by>
                                        <p:hsl h="-7200000" s="0" l="0"/>
                                      </p:by>
                                    </p:animClr>
                                    <p:animClr clrSpc="hsl" dir="cw">
                                      <p:cBhvr>
                                        <p:cTn id="228" dur="500" fill="hold"/>
                                        <p:tgtEl>
                                          <p:spTgt spid="38"/>
                                        </p:tgtEl>
                                        <p:attrNameLst>
                                          <p:attrName>stroke.color</p:attrName>
                                        </p:attrNameLst>
                                      </p:cBhvr>
                                      <p:by>
                                        <p:hsl h="-7200000" s="0" l="0"/>
                                      </p:by>
                                    </p:animClr>
                                    <p:set>
                                      <p:cBhvr>
                                        <p:cTn id="229" dur="500" fill="hold"/>
                                        <p:tgtEl>
                                          <p:spTgt spid="38"/>
                                        </p:tgtEl>
                                        <p:attrNameLst>
                                          <p:attrName>fill.type</p:attrName>
                                        </p:attrNameLst>
                                      </p:cBhvr>
                                      <p:to>
                                        <p:strVal val="solid"/>
                                      </p:to>
                                    </p:set>
                                  </p:childTnLst>
                                </p:cTn>
                              </p:par>
                            </p:childTnLst>
                          </p:cTn>
                        </p:par>
                        <p:par>
                          <p:cTn id="230" fill="hold">
                            <p:stCondLst>
                              <p:cond delay="2500"/>
                            </p:stCondLst>
                            <p:childTnLst>
                              <p:par>
                                <p:cTn id="231" presetID="1" presetClass="exit" presetSubtype="0" fill="hold" grpId="2" nodeType="afterEffect">
                                  <p:stCondLst>
                                    <p:cond delay="0"/>
                                  </p:stCondLst>
                                  <p:childTnLst>
                                    <p:set>
                                      <p:cBhvr>
                                        <p:cTn id="232" dur="1" fill="hold">
                                          <p:stCondLst>
                                            <p:cond delay="0"/>
                                          </p:stCondLst>
                                        </p:cTn>
                                        <p:tgtEl>
                                          <p:spTgt spid="39"/>
                                        </p:tgtEl>
                                        <p:attrNameLst>
                                          <p:attrName>style.visibility</p:attrName>
                                        </p:attrNameLst>
                                      </p:cBhvr>
                                      <p:to>
                                        <p:strVal val="hidden"/>
                                      </p:to>
                                    </p:set>
                                  </p:childTnLst>
                                </p:cTn>
                              </p:par>
                            </p:childTnLst>
                          </p:cTn>
                        </p:par>
                        <p:par>
                          <p:cTn id="233" fill="hold">
                            <p:stCondLst>
                              <p:cond delay="2500"/>
                            </p:stCondLst>
                            <p:childTnLst>
                              <p:par>
                                <p:cTn id="234" presetID="1" presetClass="exit" presetSubtype="0" fill="hold" grpId="2" nodeType="afterEffect">
                                  <p:stCondLst>
                                    <p:cond delay="0"/>
                                  </p:stCondLst>
                                  <p:childTnLst>
                                    <p:set>
                                      <p:cBhvr>
                                        <p:cTn id="235" dur="1" fill="hold">
                                          <p:stCondLst>
                                            <p:cond delay="0"/>
                                          </p:stCondLst>
                                        </p:cTn>
                                        <p:tgtEl>
                                          <p:spTgt spid="38"/>
                                        </p:tgtEl>
                                        <p:attrNameLst>
                                          <p:attrName>style.visibility</p:attrName>
                                        </p:attrNameLst>
                                      </p:cBhvr>
                                      <p:to>
                                        <p:strVal val="hidden"/>
                                      </p:to>
                                    </p:set>
                                  </p:childTnLst>
                                </p:cTn>
                              </p:par>
                            </p:childTnLst>
                          </p:cTn>
                        </p:par>
                        <p:par>
                          <p:cTn id="236" fill="hold">
                            <p:stCondLst>
                              <p:cond delay="2500"/>
                            </p:stCondLst>
                            <p:childTnLst>
                              <p:par>
                                <p:cTn id="237" presetID="32" presetClass="emph" presetSubtype="0" repeatCount="3000" fill="hold" nodeType="afterEffect">
                                  <p:stCondLst>
                                    <p:cond delay="0"/>
                                  </p:stCondLst>
                                  <p:childTnLst>
                                    <p:animRot by="120000">
                                      <p:cBhvr>
                                        <p:cTn id="238" dur="100" fill="hold">
                                          <p:stCondLst>
                                            <p:cond delay="0"/>
                                          </p:stCondLst>
                                        </p:cTn>
                                        <p:tgtEl>
                                          <p:spTgt spid="24"/>
                                        </p:tgtEl>
                                        <p:attrNameLst>
                                          <p:attrName>r</p:attrName>
                                        </p:attrNameLst>
                                      </p:cBhvr>
                                    </p:animRot>
                                    <p:animRot by="-240000">
                                      <p:cBhvr>
                                        <p:cTn id="239" dur="200" fill="hold">
                                          <p:stCondLst>
                                            <p:cond delay="200"/>
                                          </p:stCondLst>
                                        </p:cTn>
                                        <p:tgtEl>
                                          <p:spTgt spid="24"/>
                                        </p:tgtEl>
                                        <p:attrNameLst>
                                          <p:attrName>r</p:attrName>
                                        </p:attrNameLst>
                                      </p:cBhvr>
                                    </p:animRot>
                                    <p:animRot by="240000">
                                      <p:cBhvr>
                                        <p:cTn id="240" dur="200" fill="hold">
                                          <p:stCondLst>
                                            <p:cond delay="400"/>
                                          </p:stCondLst>
                                        </p:cTn>
                                        <p:tgtEl>
                                          <p:spTgt spid="24"/>
                                        </p:tgtEl>
                                        <p:attrNameLst>
                                          <p:attrName>r</p:attrName>
                                        </p:attrNameLst>
                                      </p:cBhvr>
                                    </p:animRot>
                                    <p:animRot by="-240000">
                                      <p:cBhvr>
                                        <p:cTn id="241" dur="200" fill="hold">
                                          <p:stCondLst>
                                            <p:cond delay="600"/>
                                          </p:stCondLst>
                                        </p:cTn>
                                        <p:tgtEl>
                                          <p:spTgt spid="24"/>
                                        </p:tgtEl>
                                        <p:attrNameLst>
                                          <p:attrName>r</p:attrName>
                                        </p:attrNameLst>
                                      </p:cBhvr>
                                    </p:animRot>
                                    <p:animRot by="120000">
                                      <p:cBhvr>
                                        <p:cTn id="242" dur="200" fill="hold">
                                          <p:stCondLst>
                                            <p:cond delay="800"/>
                                          </p:stCondLst>
                                        </p:cTn>
                                        <p:tgtEl>
                                          <p:spTgt spid="24"/>
                                        </p:tgtEl>
                                        <p:attrNameLst>
                                          <p:attrName>r</p:attrName>
                                        </p:attrNameLst>
                                      </p:cBhvr>
                                    </p:animRot>
                                  </p:childTnLst>
                                </p:cTn>
                              </p:par>
                            </p:childTnLst>
                          </p:cTn>
                        </p:par>
                        <p:par>
                          <p:cTn id="243" fill="hold">
                            <p:stCondLst>
                              <p:cond delay="5500"/>
                            </p:stCondLst>
                            <p:childTnLst>
                              <p:par>
                                <p:cTn id="244" presetID="22" presetClass="exit" presetSubtype="1" fill="hold" grpId="0" nodeType="afterEffect">
                                  <p:stCondLst>
                                    <p:cond delay="0"/>
                                  </p:stCondLst>
                                  <p:childTnLst>
                                    <p:animEffect transition="out" filter="wipe(up)">
                                      <p:cBhvr>
                                        <p:cTn id="245" dur="500"/>
                                        <p:tgtEl>
                                          <p:spTgt spid="40"/>
                                        </p:tgtEl>
                                      </p:cBhvr>
                                    </p:animEffect>
                                    <p:set>
                                      <p:cBhvr>
                                        <p:cTn id="246" dur="1" fill="hold">
                                          <p:stCondLst>
                                            <p:cond delay="499"/>
                                          </p:stCondLst>
                                        </p:cTn>
                                        <p:tgtEl>
                                          <p:spTgt spid="40"/>
                                        </p:tgtEl>
                                        <p:attrNameLst>
                                          <p:attrName>style.visibility</p:attrName>
                                        </p:attrNameLst>
                                      </p:cBhvr>
                                      <p:to>
                                        <p:strVal val="hidden"/>
                                      </p:to>
                                    </p:set>
                                  </p:childTnLst>
                                </p:cTn>
                              </p:par>
                              <p:par>
                                <p:cTn id="247" presetID="22" presetClass="exit" presetSubtype="4" fill="hold" nodeType="withEffect">
                                  <p:stCondLst>
                                    <p:cond delay="0"/>
                                  </p:stCondLst>
                                  <p:childTnLst>
                                    <p:animEffect transition="out" filter="wipe(down)">
                                      <p:cBhvr>
                                        <p:cTn id="248" dur="500"/>
                                        <p:tgtEl>
                                          <p:spTgt spid="24"/>
                                        </p:tgtEl>
                                      </p:cBhvr>
                                    </p:animEffect>
                                    <p:set>
                                      <p:cBhvr>
                                        <p:cTn id="249" dur="1" fill="hold">
                                          <p:stCondLst>
                                            <p:cond delay="499"/>
                                          </p:stCondLst>
                                        </p:cTn>
                                        <p:tgtEl>
                                          <p:spTgt spid="24"/>
                                        </p:tgtEl>
                                        <p:attrNameLst>
                                          <p:attrName>style.visibility</p:attrName>
                                        </p:attrNameLst>
                                      </p:cBhvr>
                                      <p:to>
                                        <p:strVal val="hidden"/>
                                      </p:to>
                                    </p:set>
                                  </p:childTnLst>
                                </p:cTn>
                              </p:par>
                            </p:childTnLst>
                          </p:cTn>
                        </p:par>
                      </p:childTnLst>
                    </p:cTn>
                  </p:par>
                  <p:par>
                    <p:cTn id="250" fill="hold">
                      <p:stCondLst>
                        <p:cond delay="indefinite"/>
                      </p:stCondLst>
                      <p:childTnLst>
                        <p:par>
                          <p:cTn id="251" fill="hold">
                            <p:stCondLst>
                              <p:cond delay="0"/>
                            </p:stCondLst>
                            <p:childTnLst>
                              <p:par>
                                <p:cTn id="252" presetID="22" presetClass="entr" presetSubtype="8" fill="hold" grpId="0" nodeType="clickEffect">
                                  <p:stCondLst>
                                    <p:cond delay="0"/>
                                  </p:stCondLst>
                                  <p:childTnLst>
                                    <p:set>
                                      <p:cBhvr>
                                        <p:cTn id="253" dur="1" fill="hold">
                                          <p:stCondLst>
                                            <p:cond delay="0"/>
                                          </p:stCondLst>
                                        </p:cTn>
                                        <p:tgtEl>
                                          <p:spTgt spid="42"/>
                                        </p:tgtEl>
                                        <p:attrNameLst>
                                          <p:attrName>style.visibility</p:attrName>
                                        </p:attrNameLst>
                                      </p:cBhvr>
                                      <p:to>
                                        <p:strVal val="visible"/>
                                      </p:to>
                                    </p:set>
                                    <p:animEffect transition="in" filter="wipe(left)">
                                      <p:cBhvr>
                                        <p:cTn id="25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3" grpId="0"/>
      <p:bldP spid="3" grpId="1"/>
      <p:bldP spid="3" grpId="2"/>
      <p:bldP spid="23" grpId="0"/>
      <p:bldP spid="23" grpId="1"/>
      <p:bldP spid="23" grpId="2"/>
      <p:bldP spid="4" grpId="0" animBg="1"/>
      <p:bldP spid="25" grpId="0"/>
      <p:bldP spid="25" grpId="1"/>
      <p:bldP spid="25" grpId="2"/>
      <p:bldP spid="26" grpId="0"/>
      <p:bldP spid="26" grpId="1"/>
      <p:bldP spid="26" grpId="2"/>
      <p:bldP spid="27" grpId="0" animBg="1"/>
      <p:bldP spid="28" grpId="0"/>
      <p:bldP spid="28" grpId="1"/>
      <p:bldP spid="28" grpId="2"/>
      <p:bldP spid="29" grpId="0"/>
      <p:bldP spid="29" grpId="1"/>
      <p:bldP spid="29" grpId="2"/>
      <p:bldP spid="30" grpId="0" animBg="1"/>
      <p:bldP spid="31" grpId="0"/>
      <p:bldP spid="31" grpId="1"/>
      <p:bldP spid="31" grpId="2"/>
      <p:bldP spid="32" grpId="0"/>
      <p:bldP spid="32" grpId="1"/>
      <p:bldP spid="32" grpId="2"/>
      <p:bldP spid="33" grpId="0" animBg="1"/>
      <p:bldP spid="35" grpId="0"/>
      <p:bldP spid="35" grpId="1"/>
      <p:bldP spid="35" grpId="2"/>
      <p:bldP spid="36" grpId="0"/>
      <p:bldP spid="36" grpId="1"/>
      <p:bldP spid="36" grpId="2"/>
      <p:bldP spid="37" grpId="0" animBg="1"/>
      <p:bldP spid="38" grpId="0"/>
      <p:bldP spid="38" grpId="1"/>
      <p:bldP spid="38" grpId="2"/>
      <p:bldP spid="39" grpId="0"/>
      <p:bldP spid="39" grpId="1"/>
      <p:bldP spid="39" grpId="2"/>
      <p:bldP spid="40" grpId="0" animBg="1"/>
      <p:bldP spid="41"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0E40361A-6ADC-4D9B-A88F-D1F388B4324F}"/>
              </a:ext>
            </a:extLst>
          </p:cNvPr>
          <p:cNvSpPr txBox="1"/>
          <p:nvPr/>
        </p:nvSpPr>
        <p:spPr>
          <a:xfrm>
            <a:off x="768356" y="1368578"/>
            <a:ext cx="3976003" cy="707886"/>
          </a:xfrm>
          <a:prstGeom prst="rect">
            <a:avLst/>
          </a:prstGeom>
          <a:noFill/>
        </p:spPr>
        <p:txBody>
          <a:bodyPr wrap="square" rtlCol="0">
            <a:spAutoFit/>
          </a:bodyPr>
          <a:lstStyle/>
          <a:p>
            <a:r>
              <a:rPr lang="en-US" sz="4000" b="1" dirty="0">
                <a:solidFill>
                  <a:srgbClr val="0000FF"/>
                </a:solidFill>
                <a:latin typeface="Times New Roman" panose="02020603050405020304" pitchFamily="18" charset="0"/>
                <a:cs typeface="Times New Roman" panose="02020603050405020304" pitchFamily="18" charset="0"/>
              </a:rPr>
              <a:t>b) 136204 </a:t>
            </a:r>
            <a:r>
              <a:rPr lang="en-US" sz="3200" b="1" dirty="0">
                <a:solidFill>
                  <a:srgbClr val="0000FF"/>
                </a:solidFill>
                <a:latin typeface="Arial" panose="020B0604020202020204" pitchFamily="34" charset="0"/>
                <a:cs typeface="Arial" panose="020B0604020202020204" pitchFamily="34" charset="0"/>
              </a:rPr>
              <a:t>x</a:t>
            </a:r>
            <a:r>
              <a:rPr lang="en-US" sz="4000" b="1" dirty="0">
                <a:solidFill>
                  <a:srgbClr val="0000FF"/>
                </a:solidFill>
                <a:latin typeface="Arial" panose="020B0604020202020204" pitchFamily="34" charset="0"/>
                <a:cs typeface="Arial" panose="020B0604020202020204" pitchFamily="34" charset="0"/>
              </a:rPr>
              <a:t> </a:t>
            </a:r>
            <a:r>
              <a:rPr lang="en-US" sz="4000" b="1" dirty="0">
                <a:solidFill>
                  <a:srgbClr val="0000FF"/>
                </a:solidFill>
                <a:latin typeface="Times New Roman" panose="02020603050405020304" pitchFamily="18" charset="0"/>
                <a:cs typeface="Times New Roman" panose="02020603050405020304" pitchFamily="18" charset="0"/>
              </a:rPr>
              <a:t>4 = ?</a:t>
            </a:r>
          </a:p>
        </p:txBody>
      </p:sp>
      <p:grpSp>
        <p:nvGrpSpPr>
          <p:cNvPr id="3" name="Group 2">
            <a:extLst>
              <a:ext uri="{FF2B5EF4-FFF2-40B4-BE49-F238E27FC236}">
                <a16:creationId xmlns:a16="http://schemas.microsoft.com/office/drawing/2014/main" id="{494F5D42-7777-40BB-9941-C6F0FEE0EC97}"/>
              </a:ext>
            </a:extLst>
          </p:cNvPr>
          <p:cNvGrpSpPr/>
          <p:nvPr/>
        </p:nvGrpSpPr>
        <p:grpSpPr>
          <a:xfrm>
            <a:off x="824849" y="2329710"/>
            <a:ext cx="2326965" cy="1557590"/>
            <a:chOff x="1082473" y="2263244"/>
            <a:chExt cx="2326965" cy="1557590"/>
          </a:xfrm>
        </p:grpSpPr>
        <p:sp>
          <p:nvSpPr>
            <p:cNvPr id="69" name="TextBox 68">
              <a:extLst>
                <a:ext uri="{FF2B5EF4-FFF2-40B4-BE49-F238E27FC236}">
                  <a16:creationId xmlns:a16="http://schemas.microsoft.com/office/drawing/2014/main" id="{1DEE33A1-0214-44C6-8D7D-76CA2331C027}"/>
                </a:ext>
              </a:extLst>
            </p:cNvPr>
            <p:cNvSpPr txBox="1"/>
            <p:nvPr/>
          </p:nvSpPr>
          <p:spPr>
            <a:xfrm>
              <a:off x="1530217" y="2263244"/>
              <a:ext cx="1877437"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136204</a:t>
              </a:r>
            </a:p>
          </p:txBody>
        </p:sp>
        <p:sp>
          <p:nvSpPr>
            <p:cNvPr id="70" name="TextBox 69">
              <a:extLst>
                <a:ext uri="{FF2B5EF4-FFF2-40B4-BE49-F238E27FC236}">
                  <a16:creationId xmlns:a16="http://schemas.microsoft.com/office/drawing/2014/main" id="{7DFDE0BC-E139-40DC-BF22-D865BCCC43CC}"/>
                </a:ext>
              </a:extLst>
            </p:cNvPr>
            <p:cNvSpPr txBox="1"/>
            <p:nvPr/>
          </p:nvSpPr>
          <p:spPr>
            <a:xfrm>
              <a:off x="2942644" y="3030695"/>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4</a:t>
              </a:r>
            </a:p>
          </p:txBody>
        </p:sp>
        <p:sp>
          <p:nvSpPr>
            <p:cNvPr id="71" name="TextBox 70">
              <a:extLst>
                <a:ext uri="{FF2B5EF4-FFF2-40B4-BE49-F238E27FC236}">
                  <a16:creationId xmlns:a16="http://schemas.microsoft.com/office/drawing/2014/main" id="{A1341566-B4A6-44BA-9E15-BD592462A4D3}"/>
                </a:ext>
              </a:extLst>
            </p:cNvPr>
            <p:cNvSpPr txBox="1"/>
            <p:nvPr/>
          </p:nvSpPr>
          <p:spPr>
            <a:xfrm>
              <a:off x="1082473" y="2697114"/>
              <a:ext cx="441146" cy="646331"/>
            </a:xfrm>
            <a:prstGeom prst="rect">
              <a:avLst/>
            </a:prstGeom>
            <a:noFill/>
          </p:spPr>
          <p:txBody>
            <a:bodyPr wrap="none" rtlCol="0">
              <a:spAutoFit/>
            </a:bodyPr>
            <a:lstStyle/>
            <a:p>
              <a:r>
                <a:rPr lang="en-US" sz="3600" b="1" dirty="0">
                  <a:solidFill>
                    <a:srgbClr val="0000FF"/>
                  </a:solidFill>
                  <a:latin typeface="Arial" panose="020B0604020202020204" pitchFamily="34" charset="0"/>
                  <a:cs typeface="Arial" panose="020B0604020202020204" pitchFamily="34" charset="0"/>
                </a:rPr>
                <a:t>x</a:t>
              </a:r>
            </a:p>
          </p:txBody>
        </p:sp>
        <p:cxnSp>
          <p:nvCxnSpPr>
            <p:cNvPr id="72" name="Straight Connector 71">
              <a:extLst>
                <a:ext uri="{FF2B5EF4-FFF2-40B4-BE49-F238E27FC236}">
                  <a16:creationId xmlns:a16="http://schemas.microsoft.com/office/drawing/2014/main" id="{0747563E-E83A-4DAC-A151-40B0E32283C9}"/>
                </a:ext>
              </a:extLst>
            </p:cNvPr>
            <p:cNvCxnSpPr/>
            <p:nvPr/>
          </p:nvCxnSpPr>
          <p:spPr>
            <a:xfrm>
              <a:off x="1550537" y="3820834"/>
              <a:ext cx="1738885"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82" name="TextBox 81">
            <a:extLst>
              <a:ext uri="{FF2B5EF4-FFF2-40B4-BE49-F238E27FC236}">
                <a16:creationId xmlns:a16="http://schemas.microsoft.com/office/drawing/2014/main" id="{A630D74C-6C54-4E48-BD82-EEC8972DFB58}"/>
              </a:ext>
            </a:extLst>
          </p:cNvPr>
          <p:cNvSpPr txBox="1"/>
          <p:nvPr/>
        </p:nvSpPr>
        <p:spPr>
          <a:xfrm>
            <a:off x="2856921" y="553533"/>
            <a:ext cx="6954148" cy="646331"/>
          </a:xfrm>
          <a:prstGeom prst="rect">
            <a:avLst/>
          </a:prstGeom>
          <a:noFill/>
        </p:spPr>
        <p:txBody>
          <a:bodyPr wrap="none" rtlCol="0">
            <a:spAutoFit/>
          </a:bodyPr>
          <a:lstStyle/>
          <a:p>
            <a:r>
              <a:rPr lang="en-US" sz="3600" b="1" dirty="0" err="1">
                <a:solidFill>
                  <a:srgbClr val="0000FF"/>
                </a:solidFill>
                <a:latin typeface="Times New Roman" panose="02020603050405020304" pitchFamily="18" charset="0"/>
                <a:cs typeface="Times New Roman" panose="02020603050405020304" pitchFamily="18" charset="0"/>
              </a:rPr>
              <a:t>Nhân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thứ</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tự</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từ</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phải</a:t>
            </a:r>
            <a:r>
              <a:rPr lang="en-US" sz="3600" b="1" dirty="0">
                <a:solidFill>
                  <a:srgbClr val="0000FF"/>
                </a:solidFill>
                <a:latin typeface="Times New Roman" panose="02020603050405020304" pitchFamily="18" charset="0"/>
                <a:cs typeface="Times New Roman" panose="02020603050405020304" pitchFamily="18" charset="0"/>
              </a:rPr>
              <a:t> sang </a:t>
            </a:r>
            <a:r>
              <a:rPr lang="en-US" sz="3600" b="1" dirty="0" err="1">
                <a:solidFill>
                  <a:srgbClr val="FF0000"/>
                </a:solidFill>
                <a:latin typeface="Times New Roman" panose="02020603050405020304" pitchFamily="18" charset="0"/>
                <a:cs typeface="Times New Roman" panose="02020603050405020304" pitchFamily="18" charset="0"/>
              </a:rPr>
              <a:t>trái</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25F26FF-9964-471E-867E-496BC272F199}"/>
              </a:ext>
            </a:extLst>
          </p:cNvPr>
          <p:cNvSpPr txBox="1"/>
          <p:nvPr/>
        </p:nvSpPr>
        <p:spPr>
          <a:xfrm>
            <a:off x="3922226" y="1891890"/>
            <a:ext cx="7285251" cy="646331"/>
          </a:xfrm>
          <a:prstGeom prst="rect">
            <a:avLst/>
          </a:prstGeom>
          <a:noFill/>
        </p:spPr>
        <p:txBody>
          <a:bodyPr wrap="square" rtlCol="0">
            <a:spAutoFit/>
          </a:bodyPr>
          <a:lstStyle/>
          <a:p>
            <a:r>
              <a:rPr lang="en-US" sz="3600" b="1" dirty="0">
                <a:solidFill>
                  <a:srgbClr val="0000FF"/>
                </a:solidFill>
                <a:latin typeface="Times New Roman" panose="02020603050405020304" pitchFamily="18" charset="0"/>
                <a:cs typeface="Times New Roman" panose="02020603050405020304" pitchFamily="18" charset="0"/>
              </a:rPr>
              <a:t> 4 </a:t>
            </a:r>
            <a:r>
              <a:rPr lang="en-US" sz="3600" b="1" dirty="0" err="1">
                <a:solidFill>
                  <a:srgbClr val="0000FF"/>
                </a:solidFill>
                <a:latin typeface="Times New Roman" panose="02020603050405020304" pitchFamily="18" charset="0"/>
                <a:cs typeface="Times New Roman" panose="02020603050405020304" pitchFamily="18" charset="0"/>
              </a:rPr>
              <a:t>nhân</a:t>
            </a:r>
            <a:r>
              <a:rPr lang="en-US" sz="3600" b="1" dirty="0">
                <a:solidFill>
                  <a:srgbClr val="0000FF"/>
                </a:solidFill>
                <a:latin typeface="Times New Roman" panose="02020603050405020304" pitchFamily="18" charset="0"/>
                <a:cs typeface="Times New Roman" panose="02020603050405020304" pitchFamily="18" charset="0"/>
              </a:rPr>
              <a:t> 4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16, </a:t>
            </a:r>
            <a:r>
              <a:rPr lang="en-US" sz="3600" b="1" dirty="0" err="1">
                <a:solidFill>
                  <a:srgbClr val="0000FF"/>
                </a:solidFill>
                <a:latin typeface="Times New Roman" panose="02020603050405020304" pitchFamily="18" charset="0"/>
                <a:cs typeface="Times New Roman" panose="02020603050405020304" pitchFamily="18" charset="0"/>
              </a:rPr>
              <a:t>viết</a:t>
            </a:r>
            <a:r>
              <a:rPr lang="en-US" sz="3600" b="1" dirty="0">
                <a:solidFill>
                  <a:srgbClr val="0000FF"/>
                </a:solidFill>
                <a:latin typeface="Times New Roman" panose="02020603050405020304" pitchFamily="18" charset="0"/>
                <a:cs typeface="Times New Roman" panose="02020603050405020304" pitchFamily="18" charset="0"/>
              </a:rPr>
              <a:t> 6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nhớ</a:t>
            </a:r>
            <a:r>
              <a:rPr lang="en-US" sz="3600" b="1" dirty="0">
                <a:solidFill>
                  <a:schemeClr val="accent2">
                    <a:lumMod val="75000"/>
                  </a:schemeClr>
                </a:solidFill>
                <a:latin typeface="Times New Roman" panose="02020603050405020304" pitchFamily="18" charset="0"/>
                <a:cs typeface="Times New Roman" panose="02020603050405020304" pitchFamily="18" charset="0"/>
              </a:rPr>
              <a:t> 1</a:t>
            </a:r>
            <a:r>
              <a:rPr lang="en-US" sz="3600" b="1" dirty="0">
                <a:solidFill>
                  <a:srgbClr val="0000FF"/>
                </a:solidFill>
                <a:latin typeface="Times New Roman" panose="02020603050405020304" pitchFamily="18" charset="0"/>
                <a:cs typeface="Times New Roman" panose="02020603050405020304" pitchFamily="18" charset="0"/>
              </a:rPr>
              <a:t>.</a:t>
            </a:r>
          </a:p>
        </p:txBody>
      </p:sp>
      <p:sp>
        <p:nvSpPr>
          <p:cNvPr id="4" name="Oval 3">
            <a:extLst>
              <a:ext uri="{FF2B5EF4-FFF2-40B4-BE49-F238E27FC236}">
                <a16:creationId xmlns:a16="http://schemas.microsoft.com/office/drawing/2014/main" id="{9B8B15C6-B8C7-4F08-9154-DC5838AA7A86}"/>
              </a:ext>
            </a:extLst>
          </p:cNvPr>
          <p:cNvSpPr/>
          <p:nvPr/>
        </p:nvSpPr>
        <p:spPr>
          <a:xfrm>
            <a:off x="3840634" y="2282277"/>
            <a:ext cx="145733" cy="11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62E432B-6EA3-40C5-BC70-E66BEBAD321E}"/>
              </a:ext>
            </a:extLst>
          </p:cNvPr>
          <p:cNvSpPr txBox="1"/>
          <p:nvPr/>
        </p:nvSpPr>
        <p:spPr>
          <a:xfrm>
            <a:off x="2683236" y="3982986"/>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6</a:t>
            </a:r>
          </a:p>
        </p:txBody>
      </p:sp>
      <p:sp>
        <p:nvSpPr>
          <p:cNvPr id="26" name="TextBox 25">
            <a:extLst>
              <a:ext uri="{FF2B5EF4-FFF2-40B4-BE49-F238E27FC236}">
                <a16:creationId xmlns:a16="http://schemas.microsoft.com/office/drawing/2014/main" id="{0B0A0890-EBC4-4291-845F-6577A4EEEE3E}"/>
              </a:ext>
            </a:extLst>
          </p:cNvPr>
          <p:cNvSpPr txBox="1"/>
          <p:nvPr/>
        </p:nvSpPr>
        <p:spPr>
          <a:xfrm>
            <a:off x="2674766" y="2320020"/>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4</a:t>
            </a:r>
          </a:p>
        </p:txBody>
      </p:sp>
      <p:sp>
        <p:nvSpPr>
          <p:cNvPr id="27" name="TextBox 26">
            <a:extLst>
              <a:ext uri="{FF2B5EF4-FFF2-40B4-BE49-F238E27FC236}">
                <a16:creationId xmlns:a16="http://schemas.microsoft.com/office/drawing/2014/main" id="{421EA9EC-3C1D-45E4-A1EF-F061EF112C88}"/>
              </a:ext>
            </a:extLst>
          </p:cNvPr>
          <p:cNvSpPr txBox="1"/>
          <p:nvPr/>
        </p:nvSpPr>
        <p:spPr>
          <a:xfrm>
            <a:off x="3892731" y="2499663"/>
            <a:ext cx="9152150" cy="646331"/>
          </a:xfrm>
          <a:prstGeom prst="rect">
            <a:avLst/>
          </a:prstGeom>
          <a:noFill/>
        </p:spPr>
        <p:txBody>
          <a:bodyPr wrap="square" rtlCol="0">
            <a:sp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 </a:t>
            </a:r>
            <a:r>
              <a:rPr lang="en-US" sz="3600" b="1" dirty="0">
                <a:solidFill>
                  <a:srgbClr val="0000FF"/>
                </a:solidFill>
                <a:latin typeface="Times New Roman" panose="02020603050405020304" pitchFamily="18" charset="0"/>
                <a:cs typeface="Times New Roman" panose="02020603050405020304" pitchFamily="18" charset="0"/>
              </a:rPr>
              <a:t>4</a:t>
            </a:r>
            <a:r>
              <a:rPr lang="en-US" sz="3600" b="1" dirty="0">
                <a:solidFill>
                  <a:schemeClr val="accent4">
                    <a:lumMod val="75000"/>
                  </a:schemeClr>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nhân</a:t>
            </a:r>
            <a:r>
              <a:rPr lang="en-US" sz="3600" b="1" dirty="0">
                <a:solidFill>
                  <a:srgbClr val="0000FF"/>
                </a:solidFill>
                <a:latin typeface="Times New Roman" panose="02020603050405020304" pitchFamily="18" charset="0"/>
                <a:cs typeface="Times New Roman" panose="02020603050405020304" pitchFamily="18" charset="0"/>
              </a:rPr>
              <a:t> 0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0,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thêm</a:t>
            </a:r>
            <a:r>
              <a:rPr lang="en-US" sz="3600" b="1" dirty="0">
                <a:solidFill>
                  <a:schemeClr val="accent2">
                    <a:lumMod val="75000"/>
                  </a:schemeClr>
                </a:solidFill>
                <a:latin typeface="Times New Roman" panose="02020603050405020304" pitchFamily="18" charset="0"/>
                <a:cs typeface="Times New Roman" panose="02020603050405020304" pitchFamily="18" charset="0"/>
              </a:rPr>
              <a:t> 1</a:t>
            </a:r>
            <a:r>
              <a:rPr lang="en-US" sz="3600" b="1" dirty="0">
                <a:solidFill>
                  <a:schemeClr val="accent4">
                    <a:lumMod val="75000"/>
                  </a:schemeClr>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1, </a:t>
            </a:r>
            <a:r>
              <a:rPr lang="en-US" sz="3600" b="1" dirty="0" err="1">
                <a:solidFill>
                  <a:srgbClr val="0000FF"/>
                </a:solidFill>
                <a:latin typeface="Times New Roman" panose="02020603050405020304" pitchFamily="18" charset="0"/>
                <a:cs typeface="Times New Roman" panose="02020603050405020304" pitchFamily="18" charset="0"/>
              </a:rPr>
              <a:t>viết</a:t>
            </a:r>
            <a:r>
              <a:rPr lang="en-US" sz="3600" b="1" dirty="0">
                <a:solidFill>
                  <a:srgbClr val="0000FF"/>
                </a:solidFill>
                <a:latin typeface="Times New Roman" panose="02020603050405020304" pitchFamily="18" charset="0"/>
                <a:cs typeface="Times New Roman" panose="02020603050405020304" pitchFamily="18" charset="0"/>
              </a:rPr>
              <a:t> 1.</a:t>
            </a:r>
          </a:p>
        </p:txBody>
      </p:sp>
      <p:sp>
        <p:nvSpPr>
          <p:cNvPr id="28" name="Oval 27">
            <a:extLst>
              <a:ext uri="{FF2B5EF4-FFF2-40B4-BE49-F238E27FC236}">
                <a16:creationId xmlns:a16="http://schemas.microsoft.com/office/drawing/2014/main" id="{852CB5AA-3B29-4557-A0DA-B1483EF12E9C}"/>
              </a:ext>
            </a:extLst>
          </p:cNvPr>
          <p:cNvSpPr/>
          <p:nvPr/>
        </p:nvSpPr>
        <p:spPr>
          <a:xfrm>
            <a:off x="3840634" y="2870693"/>
            <a:ext cx="145733" cy="11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58B4137-851F-46C0-AA8D-684E24A6BE61}"/>
              </a:ext>
            </a:extLst>
          </p:cNvPr>
          <p:cNvSpPr txBox="1"/>
          <p:nvPr/>
        </p:nvSpPr>
        <p:spPr>
          <a:xfrm>
            <a:off x="2390127" y="2333540"/>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0</a:t>
            </a:r>
          </a:p>
        </p:txBody>
      </p:sp>
      <p:sp>
        <p:nvSpPr>
          <p:cNvPr id="30" name="TextBox 29">
            <a:extLst>
              <a:ext uri="{FF2B5EF4-FFF2-40B4-BE49-F238E27FC236}">
                <a16:creationId xmlns:a16="http://schemas.microsoft.com/office/drawing/2014/main" id="{A92C4C47-890B-4DCF-B9CD-A8173AB4E049}"/>
              </a:ext>
            </a:extLst>
          </p:cNvPr>
          <p:cNvSpPr txBox="1"/>
          <p:nvPr/>
        </p:nvSpPr>
        <p:spPr>
          <a:xfrm>
            <a:off x="1821647" y="3997554"/>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4</a:t>
            </a:r>
          </a:p>
        </p:txBody>
      </p:sp>
      <p:sp>
        <p:nvSpPr>
          <p:cNvPr id="31" name="TextBox 30">
            <a:extLst>
              <a:ext uri="{FF2B5EF4-FFF2-40B4-BE49-F238E27FC236}">
                <a16:creationId xmlns:a16="http://schemas.microsoft.com/office/drawing/2014/main" id="{070D758B-5DF2-404F-B229-F8C5D5A179C0}"/>
              </a:ext>
            </a:extLst>
          </p:cNvPr>
          <p:cNvSpPr txBox="1"/>
          <p:nvPr/>
        </p:nvSpPr>
        <p:spPr>
          <a:xfrm>
            <a:off x="2378436" y="4003685"/>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1</a:t>
            </a:r>
          </a:p>
        </p:txBody>
      </p:sp>
      <p:sp>
        <p:nvSpPr>
          <p:cNvPr id="32" name="TextBox 31">
            <a:extLst>
              <a:ext uri="{FF2B5EF4-FFF2-40B4-BE49-F238E27FC236}">
                <a16:creationId xmlns:a16="http://schemas.microsoft.com/office/drawing/2014/main" id="{4C1E792A-1FD0-4C28-B3B4-840624FFF8D2}"/>
              </a:ext>
            </a:extLst>
          </p:cNvPr>
          <p:cNvSpPr txBox="1"/>
          <p:nvPr/>
        </p:nvSpPr>
        <p:spPr>
          <a:xfrm>
            <a:off x="1545925" y="2325880"/>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3</a:t>
            </a:r>
          </a:p>
        </p:txBody>
      </p:sp>
      <p:sp>
        <p:nvSpPr>
          <p:cNvPr id="33" name="TextBox 32">
            <a:extLst>
              <a:ext uri="{FF2B5EF4-FFF2-40B4-BE49-F238E27FC236}">
                <a16:creationId xmlns:a16="http://schemas.microsoft.com/office/drawing/2014/main" id="{79E3BD18-9987-42CD-83E1-C7188AE56BE6}"/>
              </a:ext>
            </a:extLst>
          </p:cNvPr>
          <p:cNvSpPr txBox="1"/>
          <p:nvPr/>
        </p:nvSpPr>
        <p:spPr>
          <a:xfrm>
            <a:off x="1832256" y="2320019"/>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6</a:t>
            </a:r>
          </a:p>
        </p:txBody>
      </p:sp>
      <p:sp>
        <p:nvSpPr>
          <p:cNvPr id="34" name="TextBox 33">
            <a:extLst>
              <a:ext uri="{FF2B5EF4-FFF2-40B4-BE49-F238E27FC236}">
                <a16:creationId xmlns:a16="http://schemas.microsoft.com/office/drawing/2014/main" id="{17EF637F-F2BF-40BD-82B2-247860890659}"/>
              </a:ext>
            </a:extLst>
          </p:cNvPr>
          <p:cNvSpPr txBox="1"/>
          <p:nvPr/>
        </p:nvSpPr>
        <p:spPr>
          <a:xfrm>
            <a:off x="1272237" y="2336938"/>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1</a:t>
            </a:r>
          </a:p>
        </p:txBody>
      </p:sp>
      <p:sp>
        <p:nvSpPr>
          <p:cNvPr id="35" name="TextBox 34">
            <a:extLst>
              <a:ext uri="{FF2B5EF4-FFF2-40B4-BE49-F238E27FC236}">
                <a16:creationId xmlns:a16="http://schemas.microsoft.com/office/drawing/2014/main" id="{940068EE-B709-4440-870F-B893E0D56A1C}"/>
              </a:ext>
            </a:extLst>
          </p:cNvPr>
          <p:cNvSpPr txBox="1"/>
          <p:nvPr/>
        </p:nvSpPr>
        <p:spPr>
          <a:xfrm>
            <a:off x="2083390" y="3997554"/>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8</a:t>
            </a:r>
          </a:p>
        </p:txBody>
      </p:sp>
      <p:sp>
        <p:nvSpPr>
          <p:cNvPr id="36" name="TextBox 35">
            <a:extLst>
              <a:ext uri="{FF2B5EF4-FFF2-40B4-BE49-F238E27FC236}">
                <a16:creationId xmlns:a16="http://schemas.microsoft.com/office/drawing/2014/main" id="{B1F50EEF-464A-45B0-9E0C-8EFEDCC5049D}"/>
              </a:ext>
            </a:extLst>
          </p:cNvPr>
          <p:cNvSpPr txBox="1"/>
          <p:nvPr/>
        </p:nvSpPr>
        <p:spPr>
          <a:xfrm>
            <a:off x="2109008" y="2331732"/>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2</a:t>
            </a:r>
          </a:p>
        </p:txBody>
      </p:sp>
      <p:sp>
        <p:nvSpPr>
          <p:cNvPr id="37" name="TextBox 36">
            <a:extLst>
              <a:ext uri="{FF2B5EF4-FFF2-40B4-BE49-F238E27FC236}">
                <a16:creationId xmlns:a16="http://schemas.microsoft.com/office/drawing/2014/main" id="{83310AF5-E9DB-4ACB-857C-317C3CF243E2}"/>
              </a:ext>
            </a:extLst>
          </p:cNvPr>
          <p:cNvSpPr txBox="1"/>
          <p:nvPr/>
        </p:nvSpPr>
        <p:spPr>
          <a:xfrm>
            <a:off x="3873492" y="3129066"/>
            <a:ext cx="5532650" cy="646331"/>
          </a:xfrm>
          <a:prstGeom prst="rect">
            <a:avLst/>
          </a:prstGeom>
          <a:noFill/>
        </p:spPr>
        <p:txBody>
          <a:bodyPr wrap="square" rtlCol="0">
            <a:spAutoFit/>
          </a:bodyPr>
          <a:lstStyle/>
          <a:p>
            <a:r>
              <a:rPr lang="en-US" sz="3600" b="1" dirty="0">
                <a:solidFill>
                  <a:srgbClr val="0000FF"/>
                </a:solidFill>
                <a:latin typeface="Times New Roman" panose="02020603050405020304" pitchFamily="18" charset="0"/>
                <a:cs typeface="Times New Roman" panose="02020603050405020304" pitchFamily="18" charset="0"/>
              </a:rPr>
              <a:t> 4 </a:t>
            </a:r>
            <a:r>
              <a:rPr lang="en-US" sz="3600" b="1" dirty="0" err="1">
                <a:solidFill>
                  <a:srgbClr val="0000FF"/>
                </a:solidFill>
                <a:latin typeface="Times New Roman" panose="02020603050405020304" pitchFamily="18" charset="0"/>
                <a:cs typeface="Times New Roman" panose="02020603050405020304" pitchFamily="18" charset="0"/>
              </a:rPr>
              <a:t>nhân</a:t>
            </a:r>
            <a:r>
              <a:rPr lang="en-US" sz="3600" b="1" dirty="0">
                <a:solidFill>
                  <a:srgbClr val="0000FF"/>
                </a:solidFill>
                <a:latin typeface="Times New Roman" panose="02020603050405020304" pitchFamily="18" charset="0"/>
                <a:cs typeface="Times New Roman" panose="02020603050405020304" pitchFamily="18" charset="0"/>
              </a:rPr>
              <a:t> 2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8, </a:t>
            </a:r>
            <a:r>
              <a:rPr lang="en-US" sz="3600" b="1" dirty="0" err="1">
                <a:solidFill>
                  <a:srgbClr val="0000FF"/>
                </a:solidFill>
                <a:latin typeface="Times New Roman" panose="02020603050405020304" pitchFamily="18" charset="0"/>
                <a:cs typeface="Times New Roman" panose="02020603050405020304" pitchFamily="18" charset="0"/>
              </a:rPr>
              <a:t>viết</a:t>
            </a:r>
            <a:r>
              <a:rPr lang="en-US" sz="3600" b="1" dirty="0">
                <a:solidFill>
                  <a:srgbClr val="0000FF"/>
                </a:solidFill>
                <a:latin typeface="Times New Roman" panose="02020603050405020304" pitchFamily="18" charset="0"/>
                <a:cs typeface="Times New Roman" panose="02020603050405020304" pitchFamily="18" charset="0"/>
              </a:rPr>
              <a:t> 8</a:t>
            </a:r>
          </a:p>
        </p:txBody>
      </p:sp>
      <p:sp>
        <p:nvSpPr>
          <p:cNvPr id="38" name="Oval 37">
            <a:extLst>
              <a:ext uri="{FF2B5EF4-FFF2-40B4-BE49-F238E27FC236}">
                <a16:creationId xmlns:a16="http://schemas.microsoft.com/office/drawing/2014/main" id="{AA0A7DA9-76C9-4111-B388-FB55FFBF0D00}"/>
              </a:ext>
            </a:extLst>
          </p:cNvPr>
          <p:cNvSpPr/>
          <p:nvPr/>
        </p:nvSpPr>
        <p:spPr>
          <a:xfrm>
            <a:off x="3850584" y="3500403"/>
            <a:ext cx="145733" cy="11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4618B10-4058-4891-AD68-DDFBBFBE5BB5}"/>
              </a:ext>
            </a:extLst>
          </p:cNvPr>
          <p:cNvSpPr txBox="1"/>
          <p:nvPr/>
        </p:nvSpPr>
        <p:spPr>
          <a:xfrm>
            <a:off x="3905806" y="3722755"/>
            <a:ext cx="6623553" cy="646331"/>
          </a:xfrm>
          <a:prstGeom prst="rect">
            <a:avLst/>
          </a:prstGeom>
          <a:noFill/>
        </p:spPr>
        <p:txBody>
          <a:bodyPr wrap="square" rtlCol="0">
            <a:spAutoFit/>
          </a:bodyPr>
          <a:lstStyle/>
          <a:p>
            <a:r>
              <a:rPr lang="en-US" sz="3600" b="1" dirty="0">
                <a:solidFill>
                  <a:srgbClr val="0000FF"/>
                </a:solidFill>
                <a:latin typeface="Times New Roman" panose="02020603050405020304" pitchFamily="18" charset="0"/>
                <a:cs typeface="Times New Roman" panose="02020603050405020304" pitchFamily="18" charset="0"/>
              </a:rPr>
              <a:t> 4 </a:t>
            </a:r>
            <a:r>
              <a:rPr lang="en-US" sz="3600" b="1" dirty="0" err="1">
                <a:solidFill>
                  <a:srgbClr val="0000FF"/>
                </a:solidFill>
                <a:latin typeface="Times New Roman" panose="02020603050405020304" pitchFamily="18" charset="0"/>
                <a:cs typeface="Times New Roman" panose="02020603050405020304" pitchFamily="18" charset="0"/>
              </a:rPr>
              <a:t>nhân</a:t>
            </a:r>
            <a:r>
              <a:rPr lang="en-US" sz="3600" b="1" dirty="0">
                <a:solidFill>
                  <a:srgbClr val="0000FF"/>
                </a:solidFill>
                <a:latin typeface="Times New Roman" panose="02020603050405020304" pitchFamily="18" charset="0"/>
                <a:cs typeface="Times New Roman" panose="02020603050405020304" pitchFamily="18" charset="0"/>
              </a:rPr>
              <a:t> 6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24, </a:t>
            </a:r>
            <a:r>
              <a:rPr lang="en-US" sz="3600" b="1" dirty="0" err="1">
                <a:solidFill>
                  <a:srgbClr val="0000FF"/>
                </a:solidFill>
                <a:latin typeface="Times New Roman" panose="02020603050405020304" pitchFamily="18" charset="0"/>
                <a:cs typeface="Times New Roman" panose="02020603050405020304" pitchFamily="18" charset="0"/>
              </a:rPr>
              <a:t>viết</a:t>
            </a:r>
            <a:r>
              <a:rPr lang="en-US" sz="3600" b="1" dirty="0">
                <a:solidFill>
                  <a:srgbClr val="0000FF"/>
                </a:solidFill>
                <a:latin typeface="Times New Roman" panose="02020603050405020304" pitchFamily="18" charset="0"/>
                <a:cs typeface="Times New Roman" panose="02020603050405020304" pitchFamily="18" charset="0"/>
              </a:rPr>
              <a:t> 4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nhớ</a:t>
            </a:r>
            <a:r>
              <a:rPr lang="en-US" sz="3600" b="1" dirty="0">
                <a:solidFill>
                  <a:schemeClr val="accent2">
                    <a:lumMod val="75000"/>
                  </a:schemeClr>
                </a:solidFill>
                <a:latin typeface="Times New Roman" panose="02020603050405020304" pitchFamily="18" charset="0"/>
                <a:cs typeface="Times New Roman" panose="02020603050405020304" pitchFamily="18" charset="0"/>
              </a:rPr>
              <a:t> 2</a:t>
            </a:r>
            <a:r>
              <a:rPr lang="en-US" sz="3600" b="1" dirty="0">
                <a:solidFill>
                  <a:srgbClr val="0000FF"/>
                </a:solidFill>
                <a:latin typeface="Times New Roman" panose="02020603050405020304" pitchFamily="18" charset="0"/>
                <a:cs typeface="Times New Roman" panose="02020603050405020304" pitchFamily="18" charset="0"/>
              </a:rPr>
              <a:t>.</a:t>
            </a:r>
          </a:p>
        </p:txBody>
      </p:sp>
      <p:sp>
        <p:nvSpPr>
          <p:cNvPr id="41" name="Oval 40">
            <a:extLst>
              <a:ext uri="{FF2B5EF4-FFF2-40B4-BE49-F238E27FC236}">
                <a16:creationId xmlns:a16="http://schemas.microsoft.com/office/drawing/2014/main" id="{B17DC750-8705-4CA2-997E-FA8B1EB50584}"/>
              </a:ext>
            </a:extLst>
          </p:cNvPr>
          <p:cNvSpPr/>
          <p:nvPr/>
        </p:nvSpPr>
        <p:spPr>
          <a:xfrm>
            <a:off x="3848995" y="4074364"/>
            <a:ext cx="145733" cy="11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253E379-51B7-442E-BBC4-097BE8675031}"/>
              </a:ext>
            </a:extLst>
          </p:cNvPr>
          <p:cNvSpPr txBox="1"/>
          <p:nvPr/>
        </p:nvSpPr>
        <p:spPr>
          <a:xfrm>
            <a:off x="1222552" y="4015088"/>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5</a:t>
            </a:r>
          </a:p>
        </p:txBody>
      </p:sp>
      <p:sp>
        <p:nvSpPr>
          <p:cNvPr id="43" name="TextBox 42">
            <a:extLst>
              <a:ext uri="{FF2B5EF4-FFF2-40B4-BE49-F238E27FC236}">
                <a16:creationId xmlns:a16="http://schemas.microsoft.com/office/drawing/2014/main" id="{340B102E-4300-4D02-B6B3-54AEB44C66BD}"/>
              </a:ext>
            </a:extLst>
          </p:cNvPr>
          <p:cNvSpPr txBox="1"/>
          <p:nvPr/>
        </p:nvSpPr>
        <p:spPr>
          <a:xfrm>
            <a:off x="1538149" y="4006321"/>
            <a:ext cx="466794" cy="769441"/>
          </a:xfrm>
          <a:prstGeom prst="rect">
            <a:avLst/>
          </a:prstGeom>
          <a:noFill/>
        </p:spPr>
        <p:txBody>
          <a:bodyPr wrap="non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4</a:t>
            </a:r>
          </a:p>
        </p:txBody>
      </p:sp>
      <p:sp>
        <p:nvSpPr>
          <p:cNvPr id="44" name="TextBox 43">
            <a:extLst>
              <a:ext uri="{FF2B5EF4-FFF2-40B4-BE49-F238E27FC236}">
                <a16:creationId xmlns:a16="http://schemas.microsoft.com/office/drawing/2014/main" id="{B9E3FF95-B4E4-476F-A236-4F915718C673}"/>
              </a:ext>
            </a:extLst>
          </p:cNvPr>
          <p:cNvSpPr txBox="1"/>
          <p:nvPr/>
        </p:nvSpPr>
        <p:spPr>
          <a:xfrm>
            <a:off x="3885953" y="4292428"/>
            <a:ext cx="7356246" cy="1200329"/>
          </a:xfrm>
          <a:prstGeom prst="rect">
            <a:avLst/>
          </a:prstGeom>
          <a:noFill/>
        </p:spPr>
        <p:txBody>
          <a:bodyPr wrap="square" rtlCol="0">
            <a:sp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 </a:t>
            </a:r>
            <a:r>
              <a:rPr lang="en-US" sz="3600" b="1" dirty="0">
                <a:solidFill>
                  <a:srgbClr val="0000FF"/>
                </a:solidFill>
                <a:latin typeface="Times New Roman" panose="02020603050405020304" pitchFamily="18" charset="0"/>
                <a:cs typeface="Times New Roman" panose="02020603050405020304" pitchFamily="18" charset="0"/>
              </a:rPr>
              <a:t>4</a:t>
            </a:r>
            <a:r>
              <a:rPr lang="en-US" sz="3600" b="1" dirty="0">
                <a:solidFill>
                  <a:schemeClr val="accent4">
                    <a:lumMod val="75000"/>
                  </a:schemeClr>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nhân</a:t>
            </a:r>
            <a:r>
              <a:rPr lang="en-US" sz="3600" b="1" dirty="0">
                <a:solidFill>
                  <a:srgbClr val="0000FF"/>
                </a:solidFill>
                <a:latin typeface="Times New Roman" panose="02020603050405020304" pitchFamily="18" charset="0"/>
                <a:cs typeface="Times New Roman" panose="02020603050405020304" pitchFamily="18" charset="0"/>
              </a:rPr>
              <a:t> 3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12,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thêm</a:t>
            </a:r>
            <a:r>
              <a:rPr lang="en-US" sz="3600" b="1" dirty="0">
                <a:solidFill>
                  <a:schemeClr val="accent2">
                    <a:lumMod val="75000"/>
                  </a:schemeClr>
                </a:solidFill>
                <a:latin typeface="Times New Roman" panose="02020603050405020304" pitchFamily="18" charset="0"/>
                <a:cs typeface="Times New Roman" panose="02020603050405020304" pitchFamily="18" charset="0"/>
              </a:rPr>
              <a:t> 2</a:t>
            </a:r>
            <a:r>
              <a:rPr lang="en-US" sz="3600" b="1" dirty="0">
                <a:solidFill>
                  <a:schemeClr val="accent4">
                    <a:lumMod val="75000"/>
                  </a:schemeClr>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14, </a:t>
            </a:r>
            <a:r>
              <a:rPr lang="en-US" sz="3600" b="1" dirty="0" err="1">
                <a:solidFill>
                  <a:srgbClr val="0000FF"/>
                </a:solidFill>
                <a:latin typeface="Times New Roman" panose="02020603050405020304" pitchFamily="18" charset="0"/>
                <a:cs typeface="Times New Roman" panose="02020603050405020304" pitchFamily="18" charset="0"/>
              </a:rPr>
              <a:t>viết</a:t>
            </a:r>
            <a:r>
              <a:rPr lang="en-US" sz="3600" b="1" dirty="0">
                <a:solidFill>
                  <a:srgbClr val="0000FF"/>
                </a:solidFill>
                <a:latin typeface="Times New Roman" panose="02020603050405020304" pitchFamily="18" charset="0"/>
                <a:cs typeface="Times New Roman" panose="02020603050405020304" pitchFamily="18" charset="0"/>
              </a:rPr>
              <a:t> 4</a:t>
            </a:r>
            <a:r>
              <a:rPr lang="en-US" sz="3600" b="1" dirty="0">
                <a:solidFill>
                  <a:schemeClr val="accent4">
                    <a:lumMod val="7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nhớ</a:t>
            </a:r>
            <a:r>
              <a:rPr lang="en-US" sz="3600" b="1" dirty="0">
                <a:solidFill>
                  <a:schemeClr val="accent2">
                    <a:lumMod val="75000"/>
                  </a:schemeClr>
                </a:solidFill>
                <a:latin typeface="Times New Roman" panose="02020603050405020304" pitchFamily="18" charset="0"/>
                <a:cs typeface="Times New Roman" panose="02020603050405020304" pitchFamily="18" charset="0"/>
              </a:rPr>
              <a:t> 1</a:t>
            </a:r>
            <a:r>
              <a:rPr lang="en-US" sz="3600" b="1" dirty="0">
                <a:solidFill>
                  <a:schemeClr val="accent4">
                    <a:lumMod val="75000"/>
                  </a:schemeClr>
                </a:solidFill>
                <a:latin typeface="Times New Roman" panose="02020603050405020304" pitchFamily="18" charset="0"/>
                <a:cs typeface="Times New Roman" panose="02020603050405020304" pitchFamily="18" charset="0"/>
              </a:rPr>
              <a:t>.</a:t>
            </a:r>
          </a:p>
        </p:txBody>
      </p:sp>
      <p:sp>
        <p:nvSpPr>
          <p:cNvPr id="45" name="Oval 44">
            <a:extLst>
              <a:ext uri="{FF2B5EF4-FFF2-40B4-BE49-F238E27FC236}">
                <a16:creationId xmlns:a16="http://schemas.microsoft.com/office/drawing/2014/main" id="{FD2335D4-EA54-4ECC-9B5A-4A727E711B87}"/>
              </a:ext>
            </a:extLst>
          </p:cNvPr>
          <p:cNvSpPr/>
          <p:nvPr/>
        </p:nvSpPr>
        <p:spPr>
          <a:xfrm>
            <a:off x="3844610" y="4615219"/>
            <a:ext cx="145733" cy="11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037D87FA-B7F8-4FC8-8F63-AEDB975F561C}"/>
              </a:ext>
            </a:extLst>
          </p:cNvPr>
          <p:cNvSpPr txBox="1"/>
          <p:nvPr/>
        </p:nvSpPr>
        <p:spPr>
          <a:xfrm>
            <a:off x="3819153" y="5382951"/>
            <a:ext cx="7954908" cy="1200329"/>
          </a:xfrm>
          <a:prstGeom prst="rect">
            <a:avLst/>
          </a:prstGeom>
          <a:noFill/>
        </p:spPr>
        <p:txBody>
          <a:bodyPr wrap="square" rtlCol="0">
            <a:spAutoFit/>
          </a:bodyPr>
          <a:lstStyle/>
          <a:p>
            <a:r>
              <a:rPr lang="en-US" sz="3600" b="1" dirty="0">
                <a:solidFill>
                  <a:schemeClr val="accent4">
                    <a:lumMod val="75000"/>
                  </a:schemeClr>
                </a:solidFill>
                <a:latin typeface="Times New Roman" panose="02020603050405020304" pitchFamily="18" charset="0"/>
                <a:cs typeface="Times New Roman" panose="02020603050405020304" pitchFamily="18" charset="0"/>
              </a:rPr>
              <a:t> </a:t>
            </a:r>
            <a:r>
              <a:rPr lang="en-US" sz="3600" b="1" dirty="0">
                <a:solidFill>
                  <a:srgbClr val="0000FF"/>
                </a:solidFill>
                <a:latin typeface="Times New Roman" panose="02020603050405020304" pitchFamily="18" charset="0"/>
                <a:cs typeface="Times New Roman" panose="02020603050405020304" pitchFamily="18" charset="0"/>
              </a:rPr>
              <a:t>4</a:t>
            </a:r>
            <a:r>
              <a:rPr lang="en-US" sz="3600" b="1" dirty="0">
                <a:solidFill>
                  <a:schemeClr val="accent4">
                    <a:lumMod val="75000"/>
                  </a:schemeClr>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nhân</a:t>
            </a:r>
            <a:r>
              <a:rPr lang="en-US" sz="3600" b="1" dirty="0">
                <a:solidFill>
                  <a:srgbClr val="0000FF"/>
                </a:solidFill>
                <a:latin typeface="Times New Roman" panose="02020603050405020304" pitchFamily="18" charset="0"/>
                <a:cs typeface="Times New Roman" panose="02020603050405020304" pitchFamily="18" charset="0"/>
              </a:rPr>
              <a:t> 1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4, </a:t>
            </a:r>
            <a:r>
              <a:rPr lang="en-US" sz="3600" b="1" dirty="0" err="1">
                <a:solidFill>
                  <a:schemeClr val="accent2">
                    <a:lumMod val="75000"/>
                  </a:schemeClr>
                </a:solidFill>
                <a:latin typeface="Times New Roman" panose="02020603050405020304" pitchFamily="18" charset="0"/>
                <a:cs typeface="Times New Roman" panose="02020603050405020304" pitchFamily="18" charset="0"/>
              </a:rPr>
              <a:t>thêm</a:t>
            </a:r>
            <a:r>
              <a:rPr lang="en-US" sz="3600" b="1" dirty="0">
                <a:solidFill>
                  <a:schemeClr val="accent2">
                    <a:lumMod val="75000"/>
                  </a:schemeClr>
                </a:solidFill>
                <a:latin typeface="Times New Roman" panose="02020603050405020304" pitchFamily="18" charset="0"/>
                <a:cs typeface="Times New Roman" panose="02020603050405020304" pitchFamily="18" charset="0"/>
              </a:rPr>
              <a:t> 1</a:t>
            </a:r>
            <a:r>
              <a:rPr lang="en-US" sz="3600" b="1" dirty="0">
                <a:solidFill>
                  <a:schemeClr val="accent4">
                    <a:lumMod val="75000"/>
                  </a:schemeClr>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bằng</a:t>
            </a:r>
            <a:r>
              <a:rPr lang="en-US" sz="3600" b="1" dirty="0">
                <a:solidFill>
                  <a:srgbClr val="0000FF"/>
                </a:solidFill>
                <a:latin typeface="Times New Roman" panose="02020603050405020304" pitchFamily="18" charset="0"/>
                <a:cs typeface="Times New Roman" panose="02020603050405020304" pitchFamily="18" charset="0"/>
              </a:rPr>
              <a:t> 5, </a:t>
            </a:r>
          </a:p>
          <a:p>
            <a:r>
              <a:rPr lang="en-US" sz="3600" b="1" dirty="0" err="1">
                <a:solidFill>
                  <a:srgbClr val="0000FF"/>
                </a:solidFill>
                <a:latin typeface="Times New Roman" panose="02020603050405020304" pitchFamily="18" charset="0"/>
                <a:cs typeface="Times New Roman" panose="02020603050405020304" pitchFamily="18" charset="0"/>
              </a:rPr>
              <a:t>viết</a:t>
            </a:r>
            <a:r>
              <a:rPr lang="en-US" sz="3600" b="1" dirty="0">
                <a:solidFill>
                  <a:srgbClr val="0000FF"/>
                </a:solidFill>
                <a:latin typeface="Times New Roman" panose="02020603050405020304" pitchFamily="18" charset="0"/>
                <a:cs typeface="Times New Roman" panose="02020603050405020304" pitchFamily="18" charset="0"/>
              </a:rPr>
              <a:t> 5.</a:t>
            </a:r>
          </a:p>
        </p:txBody>
      </p:sp>
      <p:sp>
        <p:nvSpPr>
          <p:cNvPr id="47" name="Oval 46">
            <a:extLst>
              <a:ext uri="{FF2B5EF4-FFF2-40B4-BE49-F238E27FC236}">
                <a16:creationId xmlns:a16="http://schemas.microsoft.com/office/drawing/2014/main" id="{139BEF2A-3B81-4BA8-900D-18FD79093FF2}"/>
              </a:ext>
            </a:extLst>
          </p:cNvPr>
          <p:cNvSpPr/>
          <p:nvPr/>
        </p:nvSpPr>
        <p:spPr>
          <a:xfrm>
            <a:off x="3787094" y="5727680"/>
            <a:ext cx="151001" cy="11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52C8B790-9ED2-4DD9-923F-19BA0E476187}"/>
              </a:ext>
            </a:extLst>
          </p:cNvPr>
          <p:cNvSpPr txBox="1"/>
          <p:nvPr/>
        </p:nvSpPr>
        <p:spPr>
          <a:xfrm>
            <a:off x="4172605" y="1368578"/>
            <a:ext cx="1979624" cy="707886"/>
          </a:xfrm>
          <a:prstGeom prst="rect">
            <a:avLst/>
          </a:prstGeom>
          <a:solidFill>
            <a:schemeClr val="bg1"/>
          </a:solid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544816 </a:t>
            </a:r>
          </a:p>
        </p:txBody>
      </p:sp>
      <p:sp>
        <p:nvSpPr>
          <p:cNvPr id="49" name="TextBox 48">
            <a:extLst>
              <a:ext uri="{FF2B5EF4-FFF2-40B4-BE49-F238E27FC236}">
                <a16:creationId xmlns:a16="http://schemas.microsoft.com/office/drawing/2014/main" id="{C12329CA-427F-4623-AAF0-74384AC357C8}"/>
              </a:ext>
            </a:extLst>
          </p:cNvPr>
          <p:cNvSpPr txBox="1"/>
          <p:nvPr/>
        </p:nvSpPr>
        <p:spPr>
          <a:xfrm>
            <a:off x="221458" y="4756864"/>
            <a:ext cx="2259561" cy="769441"/>
          </a:xfrm>
          <a:prstGeom prst="rect">
            <a:avLst/>
          </a:prstGeom>
          <a:noFill/>
        </p:spPr>
        <p:txBody>
          <a:bodyPr wrap="square" rtlCol="0">
            <a:spAutoFit/>
          </a:bodyPr>
          <a:lstStyle/>
          <a:p>
            <a:r>
              <a:rPr lang="en-US" sz="4400" b="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12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38"/>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39"/>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45"/>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grpId="0" nodeType="after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childTnLst>
                          </p:cTn>
                        </p:par>
                        <p:par>
                          <p:cTn id="77" fill="hold">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childTnLst>
                          </p:cTn>
                        </p:par>
                        <p:par>
                          <p:cTn id="84" fill="hold">
                            <p:stCondLst>
                              <p:cond delay="0"/>
                            </p:stCondLst>
                            <p:childTnLst>
                              <p:par>
                                <p:cTn id="85" presetID="1" presetClass="entr" presetSubtype="0" fill="hold" grpId="0" nodeType="after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childTnLst>
                          </p:cTn>
                        </p:par>
                        <p:par>
                          <p:cTn id="87" fill="hold">
                            <p:stCondLst>
                              <p:cond delay="0"/>
                            </p:stCondLst>
                            <p:childTnLst>
                              <p:par>
                                <p:cTn id="88" presetID="1" presetClass="entr" presetSubtype="0" fill="hold" grpId="0" nodeType="afterEffect">
                                  <p:stCondLst>
                                    <p:cond delay="0"/>
                                  </p:stCondLst>
                                  <p:childTnLst>
                                    <p:set>
                                      <p:cBhvr>
                                        <p:cTn id="89" dur="1" fill="hold">
                                          <p:stCondLst>
                                            <p:cond delay="0"/>
                                          </p:stCondLst>
                                        </p:cTn>
                                        <p:tgtEl>
                                          <p:spTgt spid="46"/>
                                        </p:tgtEl>
                                        <p:attrNameLst>
                                          <p:attrName>style.visibility</p:attrName>
                                        </p:attrNameLst>
                                      </p:cBhvr>
                                      <p:to>
                                        <p:strVal val="visible"/>
                                      </p:to>
                                    </p:set>
                                  </p:childTnLst>
                                </p:cTn>
                              </p:par>
                            </p:childTnLst>
                          </p:cTn>
                        </p:par>
                        <p:par>
                          <p:cTn id="90" fill="hold">
                            <p:stCondLst>
                              <p:cond delay="0"/>
                            </p:stCondLst>
                            <p:childTnLst>
                              <p:par>
                                <p:cTn id="91" presetID="1" presetClass="entr" presetSubtype="0" fill="hold" grpId="0" nodeType="after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wipe(left)">
                                      <p:cBhvr>
                                        <p:cTn id="97"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20" grpId="0"/>
      <p:bldP spid="4" grpId="0" animBg="1"/>
      <p:bldP spid="25" grpId="0"/>
      <p:bldP spid="26" grpId="0"/>
      <p:bldP spid="27" grpId="0"/>
      <p:bldP spid="28" grpId="0" animBg="1"/>
      <p:bldP spid="29" grpId="0"/>
      <p:bldP spid="30" grpId="0"/>
      <p:bldP spid="31" grpId="0"/>
      <p:bldP spid="32" grpId="0"/>
      <p:bldP spid="33" grpId="0"/>
      <p:bldP spid="34" grpId="0"/>
      <p:bldP spid="35" grpId="0"/>
      <p:bldP spid="36" grpId="0"/>
      <p:bldP spid="37" grpId="0"/>
      <p:bldP spid="38" grpId="0" animBg="1"/>
      <p:bldP spid="39" grpId="0"/>
      <p:bldP spid="41" grpId="0" animBg="1"/>
      <p:bldP spid="42" grpId="0"/>
      <p:bldP spid="43" grpId="0"/>
      <p:bldP spid="44" grpId="0"/>
      <p:bldP spid="45" grpId="0" animBg="1"/>
      <p:bldP spid="46" grpId="0"/>
      <p:bldP spid="47"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图片 41">
            <a:extLst>
              <a:ext uri="{FF2B5EF4-FFF2-40B4-BE49-F238E27FC236}">
                <a16:creationId xmlns:a16="http://schemas.microsoft.com/office/drawing/2014/main" id="{D7CB9F13-B01C-4F8C-A36C-826D92F06A16}"/>
              </a:ext>
            </a:extLst>
          </p:cNvPr>
          <p:cNvPicPr>
            <a:picLocks noChangeAspect="1"/>
          </p:cNvPicPr>
          <p:nvPr/>
        </p:nvPicPr>
        <p:blipFill rotWithShape="1">
          <a:blip r:embed="rId4">
            <a:extLst>
              <a:ext uri="{28A0092B-C50C-407E-A947-70E740481C1C}">
                <a14:useLocalDpi xmlns:a14="http://schemas.microsoft.com/office/drawing/2010/main" val="0"/>
              </a:ext>
            </a:extLst>
          </a:blip>
          <a:srcRect l="78264" t="290" r="3721" b="39496"/>
          <a:stretch/>
        </p:blipFill>
        <p:spPr>
          <a:xfrm>
            <a:off x="79050" y="-107733"/>
            <a:ext cx="2707330" cy="3244900"/>
          </a:xfrm>
          <a:prstGeom prst="rect">
            <a:avLst/>
          </a:prstGeom>
        </p:spPr>
      </p:pic>
      <p:sp>
        <p:nvSpPr>
          <p:cNvPr id="2" name="椭圆 1">
            <a:extLst>
              <a:ext uri="{FF2B5EF4-FFF2-40B4-BE49-F238E27FC236}">
                <a16:creationId xmlns:a16="http://schemas.microsoft.com/office/drawing/2014/main" id="{AF6997AD-42F2-4962-870D-C66A0D9AC79C}"/>
              </a:ext>
            </a:extLst>
          </p:cNvPr>
          <p:cNvSpPr/>
          <p:nvPr/>
        </p:nvSpPr>
        <p:spPr>
          <a:xfrm>
            <a:off x="9667783" y="4385569"/>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95DC2F98-5F79-4171-9790-DF21FA94752A}"/>
              </a:ext>
            </a:extLst>
          </p:cNvPr>
          <p:cNvSpPr/>
          <p:nvPr/>
        </p:nvSpPr>
        <p:spPr>
          <a:xfrm>
            <a:off x="9375177" y="4923244"/>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p:cNvGrpSpPr/>
          <p:nvPr/>
        </p:nvGrpSpPr>
        <p:grpSpPr>
          <a:xfrm>
            <a:off x="2655478" y="2028237"/>
            <a:ext cx="11821982" cy="2253238"/>
            <a:chOff x="2458629" y="1768598"/>
            <a:chExt cx="9676544" cy="2253238"/>
          </a:xfrm>
        </p:grpSpPr>
        <p:sp>
          <p:nvSpPr>
            <p:cNvPr id="15" name="TextBox 14"/>
            <p:cNvSpPr txBox="1"/>
            <p:nvPr/>
          </p:nvSpPr>
          <p:spPr>
            <a:xfrm>
              <a:off x="2458629" y="1805845"/>
              <a:ext cx="9593857" cy="2215991"/>
            </a:xfrm>
            <a:prstGeom prst="rect">
              <a:avLst/>
            </a:prstGeom>
            <a:noFill/>
          </p:spPr>
          <p:txBody>
            <a:bodyPr wrap="square" rtlCol="0">
              <a:spAutoFit/>
            </a:bodyPr>
            <a:lstStyle/>
            <a:p>
              <a:r>
                <a:rPr lang="en-US" sz="13800" b="1" dirty="0" err="1">
                  <a:latin typeface="UTM Magnesium" panose="02040603050506020204" pitchFamily="18" charset="0"/>
                </a:rPr>
                <a:t>Luyện</a:t>
              </a:r>
              <a:r>
                <a:rPr lang="en-US" sz="13800" b="1" dirty="0">
                  <a:latin typeface="UTM Magnesium" panose="02040603050506020204" pitchFamily="18" charset="0"/>
                </a:rPr>
                <a:t> </a:t>
              </a:r>
              <a:r>
                <a:rPr lang="en-US" sz="13800" b="1" dirty="0" err="1">
                  <a:latin typeface="UTM Magnesium" panose="02040603050506020204" pitchFamily="18" charset="0"/>
                </a:rPr>
                <a:t>tập</a:t>
              </a:r>
              <a:endParaRPr lang="en-US" sz="13800" b="1" dirty="0">
                <a:latin typeface="UTM Magnesium" panose="02040603050506020204" pitchFamily="18" charset="0"/>
              </a:endParaRPr>
            </a:p>
          </p:txBody>
        </p:sp>
        <p:sp>
          <p:nvSpPr>
            <p:cNvPr id="16" name="TextBox 15"/>
            <p:cNvSpPr txBox="1"/>
            <p:nvPr/>
          </p:nvSpPr>
          <p:spPr>
            <a:xfrm>
              <a:off x="2541316" y="1768598"/>
              <a:ext cx="9593857" cy="2215991"/>
            </a:xfrm>
            <a:prstGeom prst="rect">
              <a:avLst/>
            </a:prstGeom>
            <a:noFill/>
          </p:spPr>
          <p:txBody>
            <a:bodyPr wrap="square" rtlCol="0">
              <a:spAutoFit/>
            </a:bodyPr>
            <a:lstStyle/>
            <a:p>
              <a:r>
                <a:rPr lang="en-US" sz="13800" b="1" dirty="0" err="1">
                  <a:solidFill>
                    <a:srgbClr val="FFC000"/>
                  </a:solidFill>
                  <a:latin typeface="UTM Magnesium" panose="02040603050506020204" pitchFamily="18" charset="0"/>
                </a:rPr>
                <a:t>Luyện</a:t>
              </a:r>
              <a:r>
                <a:rPr lang="en-US" sz="13800" b="1" dirty="0">
                  <a:solidFill>
                    <a:srgbClr val="FFC000"/>
                  </a:solidFill>
                  <a:latin typeface="UTM Magnesium" panose="02040603050506020204" pitchFamily="18" charset="0"/>
                </a:rPr>
                <a:t> </a:t>
              </a:r>
              <a:r>
                <a:rPr lang="en-US" sz="13800" b="1" dirty="0" err="1">
                  <a:solidFill>
                    <a:srgbClr val="FFC000"/>
                  </a:solidFill>
                  <a:latin typeface="UTM Magnesium" panose="02040603050506020204" pitchFamily="18" charset="0"/>
                </a:rPr>
                <a:t>tập</a:t>
              </a:r>
              <a:endParaRPr lang="en-US" sz="13800" b="1" dirty="0">
                <a:solidFill>
                  <a:srgbClr val="FFC000"/>
                </a:solidFill>
                <a:latin typeface="UTM Magnesium" panose="02040603050506020204" pitchFamily="18" charset="0"/>
              </a:endParaRPr>
            </a:p>
          </p:txBody>
        </p:sp>
      </p:grpSp>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8426" b="80093" l="2200" r="96100">
                        <a14:foregroundMark x1="40300" y1="29352" x2="41200" y2="42685"/>
                        <a14:foregroundMark x1="62400" y1="29722" x2="60900" y2="45833"/>
                        <a14:foregroundMark x1="58100" y1="33148" x2="60800" y2="38056"/>
                        <a14:foregroundMark x1="65300" y1="38704" x2="66300" y2="34074"/>
                        <a14:foregroundMark x1="77300" y1="59352" x2="65800" y2="70000"/>
                        <a14:foregroundMark x1="26400" y1="62870" x2="34100" y2="68611"/>
                        <a14:foregroundMark x1="28100" y1="56204" x2="40800" y2="65648"/>
                      </a14:backgroundRemoval>
                    </a14:imgEffect>
                  </a14:imgLayer>
                </a14:imgProps>
              </a:ext>
              <a:ext uri="{28A0092B-C50C-407E-A947-70E740481C1C}">
                <a14:useLocalDpi xmlns:a14="http://schemas.microsoft.com/office/drawing/2010/main" val="0"/>
              </a:ext>
            </a:extLst>
          </a:blip>
          <a:srcRect t="7530" b="17897"/>
          <a:stretch/>
        </p:blipFill>
        <p:spPr>
          <a:xfrm>
            <a:off x="9153760" y="4177381"/>
            <a:ext cx="3427682" cy="2760639"/>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9352" b="75093" l="2600" r="95200">
                        <a14:foregroundMark x1="27400" y1="28333" x2="27200" y2="39907"/>
                        <a14:foregroundMark x1="20600" y1="28333" x2="22900" y2="38241"/>
                        <a14:foregroundMark x1="19500" y1="39630" x2="26600" y2="44074"/>
                        <a14:foregroundMark x1="44000" y1="27963" x2="41600" y2="37315"/>
                        <a14:foregroundMark x1="61200" y1="28148" x2="61400" y2="36481"/>
                        <a14:foregroundMark x1="52400" y1="45185" x2="66800" y2="44444"/>
                        <a14:foregroundMark x1="53200" y1="49722" x2="61200" y2="50000"/>
                        <a14:foregroundMark x1="64900" y1="26759" x2="69300" y2="31111"/>
                        <a14:foregroundMark x1="67300" y1="34444" x2="64800" y2="36667"/>
                        <a14:foregroundMark x1="78800" y1="63333" x2="75800" y2="68796"/>
                        <a14:foregroundMark x1="78000" y1="61759" x2="82200" y2="69074"/>
                        <a14:foregroundMark x1="81800" y1="58796" x2="69900" y2="66111"/>
                      </a14:backgroundRemoval>
                    </a14:imgEffect>
                  </a14:imgLayer>
                </a14:imgProps>
              </a:ext>
              <a:ext uri="{28A0092B-C50C-407E-A947-70E740481C1C}">
                <a14:useLocalDpi xmlns:a14="http://schemas.microsoft.com/office/drawing/2010/main" val="0"/>
              </a:ext>
            </a:extLst>
          </a:blip>
          <a:srcRect t="9529" b="23338"/>
          <a:stretch/>
        </p:blipFill>
        <p:spPr>
          <a:xfrm>
            <a:off x="-467253" y="4267091"/>
            <a:ext cx="3626596" cy="2629366"/>
          </a:xfrm>
          <a:prstGeom prst="rect">
            <a:avLst/>
          </a:prstGeom>
        </p:spPr>
      </p:pic>
      <p:pic>
        <p:nvPicPr>
          <p:cNvPr id="39"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flipH="1">
            <a:off x="7684163" y="101778"/>
            <a:ext cx="4341590" cy="2538313"/>
          </a:xfrm>
          <a:prstGeom prst="rect">
            <a:avLst/>
          </a:prstGeom>
        </p:spPr>
      </p:pic>
      <p:pic>
        <p:nvPicPr>
          <p:cNvPr id="45" name="Picture 44"/>
          <p:cNvPicPr>
            <a:picLocks noChangeAspect="1"/>
          </p:cNvPicPr>
          <p:nvPr/>
        </p:nvPicPr>
        <p:blipFill rotWithShape="1">
          <a:blip r:embed="rId9">
            <a:extLst>
              <a:ext uri="{BEBA8EAE-BF5A-486C-A8C5-ECC9F3942E4B}">
                <a14:imgProps xmlns:a14="http://schemas.microsoft.com/office/drawing/2010/main">
                  <a14:imgLayer r:embed="rId10">
                    <a14:imgEffect>
                      <a14:backgroundRemoval t="1667" b="26481" l="10000" r="36800"/>
                    </a14:imgEffect>
                  </a14:imgLayer>
                </a14:imgProps>
              </a:ext>
              <a:ext uri="{28A0092B-C50C-407E-A947-70E740481C1C}">
                <a14:useLocalDpi xmlns:a14="http://schemas.microsoft.com/office/drawing/2010/main" val="0"/>
              </a:ext>
            </a:extLst>
          </a:blip>
          <a:srcRect l="9535" t="879" r="62335" b="73230"/>
          <a:stretch/>
        </p:blipFill>
        <p:spPr>
          <a:xfrm flipH="1">
            <a:off x="2869554" y="4676169"/>
            <a:ext cx="1786270" cy="1775637"/>
          </a:xfrm>
          <a:prstGeom prst="rect">
            <a:avLst/>
          </a:prstGeom>
        </p:spPr>
      </p:pic>
      <p:pic>
        <p:nvPicPr>
          <p:cNvPr id="47" name="Picture 46"/>
          <p:cNvPicPr>
            <a:picLocks noChangeAspect="1"/>
          </p:cNvPicPr>
          <p:nvPr/>
        </p:nvPicPr>
        <p:blipFill rotWithShape="1">
          <a:blip r:embed="rId11">
            <a:extLst>
              <a:ext uri="{BEBA8EAE-BF5A-486C-A8C5-ECC9F3942E4B}">
                <a14:imgProps xmlns:a14="http://schemas.microsoft.com/office/drawing/2010/main">
                  <a14:imgLayer r:embed="rId12">
                    <a14:imgEffect>
                      <a14:backgroundRemoval t="63704" b="92407" l="65000" r="96300">
                        <a14:foregroundMark x1="78000" y1="68241" x2="86200" y2="68981"/>
                        <a14:foregroundMark x1="77700" y1="84444" x2="82200" y2="83981"/>
                      </a14:backgroundRemoval>
                    </a14:imgEffect>
                  </a14:imgLayer>
                </a14:imgProps>
              </a:ext>
              <a:ext uri="{28A0092B-C50C-407E-A947-70E740481C1C}">
                <a14:useLocalDpi xmlns:a14="http://schemas.microsoft.com/office/drawing/2010/main" val="0"/>
              </a:ext>
            </a:extLst>
          </a:blip>
          <a:srcRect l="64643" t="63713" r="2036" b="8070"/>
          <a:stretch/>
        </p:blipFill>
        <p:spPr>
          <a:xfrm>
            <a:off x="7474204" y="4652410"/>
            <a:ext cx="2115879" cy="1935126"/>
          </a:xfrm>
          <a:prstGeom prst="rect">
            <a:avLst/>
          </a:prstGeom>
        </p:spPr>
      </p:pic>
      <p:pic>
        <p:nvPicPr>
          <p:cNvPr id="48" name="Picture 47"/>
          <p:cNvPicPr>
            <a:picLocks noChangeAspect="1"/>
          </p:cNvPicPr>
          <p:nvPr/>
        </p:nvPicPr>
        <p:blipFill rotWithShape="1">
          <a:blip r:embed="rId13">
            <a:extLst>
              <a:ext uri="{BEBA8EAE-BF5A-486C-A8C5-ECC9F3942E4B}">
                <a14:imgProps xmlns:a14="http://schemas.microsoft.com/office/drawing/2010/main">
                  <a14:imgLayer r:embed="rId12">
                    <a14:imgEffect>
                      <a14:backgroundRemoval t="37593" b="62222" l="64000" r="99200"/>
                    </a14:imgEffect>
                  </a14:imgLayer>
                </a14:imgProps>
              </a:ext>
              <a:ext uri="{28A0092B-C50C-407E-A947-70E740481C1C}">
                <a14:useLocalDpi xmlns:a14="http://schemas.microsoft.com/office/drawing/2010/main" val="0"/>
              </a:ext>
            </a:extLst>
          </a:blip>
          <a:srcRect l="64754" t="37925" r="418" b="37734"/>
          <a:stretch/>
        </p:blipFill>
        <p:spPr>
          <a:xfrm>
            <a:off x="5104943" y="4889154"/>
            <a:ext cx="2211573" cy="1669311"/>
          </a:xfrm>
          <a:prstGeom prst="rect">
            <a:avLst/>
          </a:prstGeom>
        </p:spPr>
      </p:pic>
      <p:pic>
        <p:nvPicPr>
          <p:cNvPr id="53" name="Picture 52"/>
          <p:cNvPicPr>
            <a:picLocks noChangeAspect="1"/>
          </p:cNvPicPr>
          <p:nvPr/>
        </p:nvPicPr>
        <p:blipFill rotWithShape="1">
          <a:blip r:embed="rId14">
            <a:extLst>
              <a:ext uri="{BEBA8EAE-BF5A-486C-A8C5-ECC9F3942E4B}">
                <a14:imgProps xmlns:a14="http://schemas.microsoft.com/office/drawing/2010/main">
                  <a14:imgLayer r:embed="rId10">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4746852" y="238154"/>
            <a:ext cx="2927755" cy="1987233"/>
          </a:xfrm>
          <a:prstGeom prst="rect">
            <a:avLst/>
          </a:prstGeom>
        </p:spPr>
      </p:pic>
      <p:pic>
        <p:nvPicPr>
          <p:cNvPr id="30" name="Picture 29"/>
          <p:cNvPicPr>
            <a:picLocks noChangeAspect="1"/>
          </p:cNvPicPr>
          <p:nvPr/>
        </p:nvPicPr>
        <p:blipFill rotWithShape="1">
          <a:blip r:embed="rId15">
            <a:extLst>
              <a:ext uri="{BEBA8EAE-BF5A-486C-A8C5-ECC9F3942E4B}">
                <a14:imgProps xmlns:a14="http://schemas.microsoft.com/office/drawing/2010/main">
                  <a14:imgLayer r:embed="rId10">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4097583" y="84614"/>
            <a:ext cx="760509" cy="1442004"/>
          </a:xfrm>
          <a:prstGeom prst="rect">
            <a:avLst/>
          </a:prstGeom>
        </p:spPr>
      </p:pic>
      <p:pic>
        <p:nvPicPr>
          <p:cNvPr id="31" name="Picture 30"/>
          <p:cNvPicPr>
            <a:picLocks noChangeAspect="1"/>
          </p:cNvPicPr>
          <p:nvPr/>
        </p:nvPicPr>
        <p:blipFill rotWithShape="1">
          <a:blip r:embed="rId16">
            <a:extLst>
              <a:ext uri="{BEBA8EAE-BF5A-486C-A8C5-ECC9F3942E4B}">
                <a14:imgProps xmlns:a14="http://schemas.microsoft.com/office/drawing/2010/main">
                  <a14:imgLayer r:embed="rId10">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7250721" y="472922"/>
            <a:ext cx="1351568" cy="1592562"/>
          </a:xfrm>
          <a:prstGeom prst="rect">
            <a:avLst/>
          </a:prstGeom>
        </p:spPr>
      </p:pic>
    </p:spTree>
    <p:extLst>
      <p:ext uri="{BB962C8B-B14F-4D97-AF65-F5344CB8AC3E}">
        <p14:creationId xmlns:p14="http://schemas.microsoft.com/office/powerpoint/2010/main" val="404615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0-#ppt_w/2"/>
                                          </p:val>
                                        </p:tav>
                                        <p:tav tm="100000">
                                          <p:val>
                                            <p:strVal val="#ppt_x"/>
                                          </p:val>
                                        </p:tav>
                                      </p:tavLst>
                                    </p:anim>
                                    <p:anim calcmode="lin" valueType="num">
                                      <p:cBhvr additive="base">
                                        <p:cTn id="19" dur="500" fill="hold"/>
                                        <p:tgtEl>
                                          <p:spTgt spid="45"/>
                                        </p:tgtEl>
                                        <p:attrNameLst>
                                          <p:attrName>ppt_y</p:attrName>
                                        </p:attrNameLst>
                                      </p:cBhvr>
                                      <p:tavLst>
                                        <p:tav tm="0">
                                          <p:val>
                                            <p:strVal val="1+#ppt_h/2"/>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fill="hold"/>
                                        <p:tgtEl>
                                          <p:spTgt spid="48"/>
                                        </p:tgtEl>
                                        <p:attrNameLst>
                                          <p:attrName>ppt_x</p:attrName>
                                        </p:attrNameLst>
                                      </p:cBhvr>
                                      <p:tavLst>
                                        <p:tav tm="0">
                                          <p:val>
                                            <p:strVal val="1+#ppt_w/2"/>
                                          </p:val>
                                        </p:tav>
                                        <p:tav tm="100000">
                                          <p:val>
                                            <p:strVal val="#ppt_x"/>
                                          </p:val>
                                        </p:tav>
                                      </p:tavLst>
                                    </p:anim>
                                    <p:anim calcmode="lin" valueType="num">
                                      <p:cBhvr additive="base">
                                        <p:cTn id="23" dur="500" fill="hold"/>
                                        <p:tgtEl>
                                          <p:spTgt spid="48"/>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1+#ppt_w/2"/>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par>
                                <p:cTn id="28" presetID="2" presetClass="entr" presetSubtype="3"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1+#ppt_w/2"/>
                                          </p:val>
                                        </p:tav>
                                        <p:tav tm="100000">
                                          <p:val>
                                            <p:strVal val="#ppt_x"/>
                                          </p:val>
                                        </p:tav>
                                      </p:tavLst>
                                    </p:anim>
                                    <p:anim calcmode="lin" valueType="num">
                                      <p:cBhvr additive="base">
                                        <p:cTn id="31" dur="500" fill="hold"/>
                                        <p:tgtEl>
                                          <p:spTgt spid="53"/>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0-#ppt_h/2"/>
                                          </p:val>
                                        </p:tav>
                                        <p:tav tm="100000">
                                          <p:val>
                                            <p:strVal val="#ppt_y"/>
                                          </p:val>
                                        </p:tav>
                                      </p:tavLst>
                                    </p:anim>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71078" y="612117"/>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1: </a:t>
            </a:r>
            <a:r>
              <a:rPr lang="en-US" sz="3600" dirty="0" err="1">
                <a:solidFill>
                  <a:srgbClr val="002060"/>
                </a:solidFill>
                <a:latin typeface="UTM Avo" panose="02040603050506020204" pitchFamily="18" charset="0"/>
              </a:rPr>
              <a:t>Đặt</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rồi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200863" y="1258448"/>
            <a:ext cx="5914783"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a) 341231 x 2</a:t>
            </a:r>
          </a:p>
        </p:txBody>
      </p:sp>
      <p:graphicFrame>
        <p:nvGraphicFramePr>
          <p:cNvPr id="2" name="Table 1"/>
          <p:cNvGraphicFramePr>
            <a:graphicFrameLocks noGrp="1"/>
          </p:cNvGraphicFramePr>
          <p:nvPr>
            <p:extLst>
              <p:ext uri="{D42A27DB-BD31-4B8C-83A1-F6EECF244321}">
                <p14:modId xmlns:p14="http://schemas.microsoft.com/office/powerpoint/2010/main" val="2185144782"/>
              </p:ext>
            </p:extLst>
          </p:nvPr>
        </p:nvGraphicFramePr>
        <p:xfrm>
          <a:off x="2094253" y="2163742"/>
          <a:ext cx="8128001" cy="3566160"/>
        </p:xfrm>
        <a:graphic>
          <a:graphicData uri="http://schemas.openxmlformats.org/drawingml/2006/table">
            <a:tbl>
              <a:tblPr firstRow="1" bandRow="1">
                <a:tableStyleId>{5940675A-B579-460E-94D1-54222C63F5DA}</a:tableStyleId>
              </a:tblPr>
              <a:tblGrid>
                <a:gridCol w="1161143">
                  <a:extLst>
                    <a:ext uri="{9D8B030D-6E8A-4147-A177-3AD203B41FA5}">
                      <a16:colId xmlns:a16="http://schemas.microsoft.com/office/drawing/2014/main" val="952473122"/>
                    </a:ext>
                  </a:extLst>
                </a:gridCol>
                <a:gridCol w="1161143">
                  <a:extLst>
                    <a:ext uri="{9D8B030D-6E8A-4147-A177-3AD203B41FA5}">
                      <a16:colId xmlns:a16="http://schemas.microsoft.com/office/drawing/2014/main" val="904809436"/>
                    </a:ext>
                  </a:extLst>
                </a:gridCol>
                <a:gridCol w="1161143">
                  <a:extLst>
                    <a:ext uri="{9D8B030D-6E8A-4147-A177-3AD203B41FA5}">
                      <a16:colId xmlns:a16="http://schemas.microsoft.com/office/drawing/2014/main" val="1819491509"/>
                    </a:ext>
                  </a:extLst>
                </a:gridCol>
                <a:gridCol w="1161143">
                  <a:extLst>
                    <a:ext uri="{9D8B030D-6E8A-4147-A177-3AD203B41FA5}">
                      <a16:colId xmlns:a16="http://schemas.microsoft.com/office/drawing/2014/main" val="1750182954"/>
                    </a:ext>
                  </a:extLst>
                </a:gridCol>
                <a:gridCol w="1161143">
                  <a:extLst>
                    <a:ext uri="{9D8B030D-6E8A-4147-A177-3AD203B41FA5}">
                      <a16:colId xmlns:a16="http://schemas.microsoft.com/office/drawing/2014/main" val="3203371024"/>
                    </a:ext>
                  </a:extLst>
                </a:gridCol>
                <a:gridCol w="1161143">
                  <a:extLst>
                    <a:ext uri="{9D8B030D-6E8A-4147-A177-3AD203B41FA5}">
                      <a16:colId xmlns:a16="http://schemas.microsoft.com/office/drawing/2014/main" val="2560359488"/>
                    </a:ext>
                  </a:extLst>
                </a:gridCol>
                <a:gridCol w="1161143">
                  <a:extLst>
                    <a:ext uri="{9D8B030D-6E8A-4147-A177-3AD203B41FA5}">
                      <a16:colId xmlns:a16="http://schemas.microsoft.com/office/drawing/2014/main" val="1581450785"/>
                    </a:ext>
                  </a:extLst>
                </a:gridCol>
              </a:tblGrid>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8757812"/>
                  </a:ext>
                </a:extLst>
              </a:tr>
              <a:tr h="37084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4844397"/>
                  </a:ext>
                </a:extLst>
              </a:tr>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6</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4</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6</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02609218"/>
                  </a:ext>
                </a:extLst>
              </a:tr>
            </a:tbl>
          </a:graphicData>
        </a:graphic>
      </p:graphicFrame>
      <p:sp>
        <p:nvSpPr>
          <p:cNvPr id="3" name="Rectangle 2"/>
          <p:cNvSpPr/>
          <p:nvPr/>
        </p:nvSpPr>
        <p:spPr>
          <a:xfrm>
            <a:off x="9324754" y="4659733"/>
            <a:ext cx="595423"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126820" y="4659732"/>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928886" y="4633603"/>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808923" y="4659732"/>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610989" y="4612338"/>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528469" y="4639371"/>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14816" y="2125613"/>
            <a:ext cx="8325654" cy="364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3">
            <a:extLst>
              <a:ext uri="{BEBA8EAE-BF5A-486C-A8C5-ECC9F3942E4B}">
                <a14:imgProps xmlns:a14="http://schemas.microsoft.com/office/drawing/2010/main">
                  <a14:imgLayer r:embed="rId4">
                    <a14:imgEffect>
                      <a14:backgroundRemoval t="2593" b="87222" l="1700" r="94800">
                        <a14:foregroundMark x1="33300" y1="29907" x2="22400" y2="47037"/>
                        <a14:foregroundMark x1="30800" y1="36389" x2="38000" y2="32222"/>
                        <a14:foregroundMark x1="42400" y1="38426" x2="40800" y2="46019"/>
                        <a14:foregroundMark x1="38800" y1="44167" x2="41900" y2="47222"/>
                        <a14:foregroundMark x1="29500" y1="43333" x2="25100" y2="48333"/>
                        <a14:foregroundMark x1="24600" y1="39815" x2="20100" y2="45185"/>
                        <a14:foregroundMark x1="58300" y1="42870" x2="60100" y2="49259"/>
                        <a14:foregroundMark x1="62600" y1="47593" x2="66000" y2="44444"/>
                        <a14:foregroundMark x1="62600" y1="38889" x2="65100" y2="39815"/>
                        <a14:foregroundMark x1="78400" y1="72037" x2="70300" y2="77778"/>
                        <a14:foregroundMark x1="74500" y1="70648" x2="66300" y2="78241"/>
                      </a14:backgroundRemoval>
                    </a14:imgEffect>
                  </a14:imgLayer>
                </a14:imgProps>
              </a:ext>
              <a:ext uri="{28A0092B-C50C-407E-A947-70E740481C1C}">
                <a14:useLocalDpi xmlns:a14="http://schemas.microsoft.com/office/drawing/2010/main" val="0"/>
              </a:ext>
            </a:extLst>
          </a:blip>
          <a:srcRect t="1965" b="12298"/>
          <a:stretch/>
        </p:blipFill>
        <p:spPr>
          <a:xfrm>
            <a:off x="-401746" y="3934047"/>
            <a:ext cx="3157776" cy="2923953"/>
          </a:xfrm>
          <a:prstGeom prst="rect">
            <a:avLst/>
          </a:prstGeom>
        </p:spPr>
      </p:pic>
      <p:pic>
        <p:nvPicPr>
          <p:cNvPr id="58" name="Picture 57"/>
          <p:cNvPicPr>
            <a:picLocks noChangeAspect="1"/>
          </p:cNvPicPr>
          <p:nvPr/>
        </p:nvPicPr>
        <p:blipFill rotWithShape="1">
          <a:blip r:embed="rId5">
            <a:extLst>
              <a:ext uri="{BEBA8EAE-BF5A-486C-A8C5-ECC9F3942E4B}">
                <a14:imgProps xmlns:a14="http://schemas.microsoft.com/office/drawing/2010/main">
                  <a14:imgLayer r:embed="rId6">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8776593" y="110564"/>
            <a:ext cx="2927755" cy="1987233"/>
          </a:xfrm>
          <a:prstGeom prst="rect">
            <a:avLst/>
          </a:prstGeom>
        </p:spPr>
      </p:pic>
      <p:pic>
        <p:nvPicPr>
          <p:cNvPr id="59" name="Picture 58"/>
          <p:cNvPicPr>
            <a:picLocks noChangeAspect="1"/>
          </p:cNvPicPr>
          <p:nvPr/>
        </p:nvPicPr>
        <p:blipFill rotWithShape="1">
          <a:blip r:embed="rId7">
            <a:extLst>
              <a:ext uri="{BEBA8EAE-BF5A-486C-A8C5-ECC9F3942E4B}">
                <a14:imgProps xmlns:a14="http://schemas.microsoft.com/office/drawing/2010/main">
                  <a14:imgLayer r:embed="rId6">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8127324" y="-42976"/>
            <a:ext cx="760509" cy="1442004"/>
          </a:xfrm>
          <a:prstGeom prst="rect">
            <a:avLst/>
          </a:prstGeom>
        </p:spPr>
      </p:pic>
      <p:pic>
        <p:nvPicPr>
          <p:cNvPr id="60" name="Picture 59"/>
          <p:cNvPicPr>
            <a:picLocks noChangeAspect="1"/>
          </p:cNvPicPr>
          <p:nvPr/>
        </p:nvPicPr>
        <p:blipFill rotWithShape="1">
          <a:blip r:embed="rId8">
            <a:extLst>
              <a:ext uri="{BEBA8EAE-BF5A-486C-A8C5-ECC9F3942E4B}">
                <a14:imgProps xmlns:a14="http://schemas.microsoft.com/office/drawing/2010/main">
                  <a14:imgLayer r:embed="rId6">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11280462" y="345332"/>
            <a:ext cx="1351568" cy="1592562"/>
          </a:xfrm>
          <a:prstGeom prst="rect">
            <a:avLst/>
          </a:prstGeom>
        </p:spPr>
      </p:pic>
      <p:pic>
        <p:nvPicPr>
          <p:cNvPr id="61" name="图片 10">
            <a:extLst>
              <a:ext uri="{FF2B5EF4-FFF2-40B4-BE49-F238E27FC236}">
                <a16:creationId xmlns:a16="http://schemas.microsoft.com/office/drawing/2014/main" id="{7500B91F-0A3C-40C1-A07B-FEB9994C8BFE}"/>
              </a:ext>
            </a:extLst>
          </p:cNvPr>
          <p:cNvPicPr>
            <a:picLocks noChangeAspect="1"/>
          </p:cNvPicPr>
          <p:nvPr/>
        </p:nvPicPr>
        <p:blipFill rotWithShape="1">
          <a:blip r:embed="rId9">
            <a:extLst>
              <a:ext uri="{28A0092B-C50C-407E-A947-70E740481C1C}">
                <a14:useLocalDpi xmlns:a14="http://schemas.microsoft.com/office/drawing/2010/main" val="0"/>
              </a:ext>
            </a:extLst>
          </a:blip>
          <a:srcRect l="57366" t="35465" r="9878" b="37633"/>
          <a:stretch/>
        </p:blipFill>
        <p:spPr>
          <a:xfrm>
            <a:off x="9802536" y="4106548"/>
            <a:ext cx="2610132" cy="2866026"/>
          </a:xfrm>
          <a:prstGeom prst="rect">
            <a:avLst/>
          </a:prstGeom>
        </p:spPr>
      </p:pic>
    </p:spTree>
    <p:extLst>
      <p:ext uri="{BB962C8B-B14F-4D97-AF65-F5344CB8AC3E}">
        <p14:creationId xmlns:p14="http://schemas.microsoft.com/office/powerpoint/2010/main" val="851841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barn(inVertical)">
                                      <p:cBhvr>
                                        <p:cTn id="24" dur="500"/>
                                        <p:tgtEl>
                                          <p:spTgt spid="61"/>
                                        </p:tgtEl>
                                      </p:cBhvr>
                                    </p:animEffect>
                                  </p:childTnLst>
                                </p:cTn>
                              </p:par>
                            </p:childTnLst>
                          </p:cTn>
                        </p:par>
                        <p:par>
                          <p:cTn id="25" fill="hold">
                            <p:stCondLst>
                              <p:cond delay="1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36"/>
                                        </p:tgtEl>
                                        <p:attrNameLst>
                                          <p:attrName>style.visibility</p:attrName>
                                        </p:attrNameLst>
                                      </p:cBhvr>
                                      <p:to>
                                        <p:strVal val="visible"/>
                                      </p:to>
                                    </p:set>
                                    <p:anim calcmode="lin" valueType="num">
                                      <p:cBhvr>
                                        <p:cTn id="28"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6"/>
                                        </p:tgtEl>
                                        <p:attrNameLst>
                                          <p:attrName>ppt_y</p:attrName>
                                        </p:attrNameLst>
                                      </p:cBhvr>
                                      <p:tavLst>
                                        <p:tav tm="0">
                                          <p:val>
                                            <p:strVal val="#ppt_y"/>
                                          </p:val>
                                        </p:tav>
                                        <p:tav tm="100000">
                                          <p:val>
                                            <p:strVal val="#ppt_y"/>
                                          </p:val>
                                        </p:tav>
                                      </p:tavLst>
                                    </p:anim>
                                    <p:anim calcmode="lin" valueType="num">
                                      <p:cBhvr>
                                        <p:cTn id="30"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6"/>
                                        </p:tgtEl>
                                      </p:cBhvr>
                                    </p:animEffect>
                                  </p:childTnLst>
                                </p:cTn>
                              </p:par>
                            </p:childTnLst>
                          </p:cTn>
                        </p:par>
                        <p:par>
                          <p:cTn id="33" fill="hold">
                            <p:stCondLst>
                              <p:cond delay="29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37"/>
                                        </p:tgtEl>
                                        <p:attrNameLst>
                                          <p:attrName>ppt_y</p:attrName>
                                        </p:attrNameLst>
                                      </p:cBhvr>
                                      <p:tavLst>
                                        <p:tav tm="0">
                                          <p:val>
                                            <p:strVal val="#ppt_y"/>
                                          </p:val>
                                        </p:tav>
                                        <p:tav tm="100000">
                                          <p:val>
                                            <p:strVal val="#ppt_y"/>
                                          </p:val>
                                        </p:tav>
                                      </p:tavLst>
                                    </p:anim>
                                    <p:anim calcmode="lin" valueType="num">
                                      <p:cBhvr>
                                        <p:cTn id="38"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0" nodeType="clickEffect">
                                  <p:stCondLst>
                                    <p:cond delay="0"/>
                                  </p:stCondLst>
                                  <p:childTnLst>
                                    <p:animEffect transition="out" filter="wipe(down)">
                                      <p:cBhvr>
                                        <p:cTn id="44" dur="500"/>
                                        <p:tgtEl>
                                          <p:spTgt spid="54"/>
                                        </p:tgtEl>
                                      </p:cBhvr>
                                    </p:animEffect>
                                    <p:set>
                                      <p:cBhvr>
                                        <p:cTn id="45" dur="1" fill="hold">
                                          <p:stCondLst>
                                            <p:cond delay="499"/>
                                          </p:stCondLst>
                                        </p:cTn>
                                        <p:tgtEl>
                                          <p:spTgt spid="5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0" nodeType="clickEffect">
                                  <p:stCondLst>
                                    <p:cond delay="0"/>
                                  </p:stCondLst>
                                  <p:childTnLst>
                                    <p:animEffect transition="out" filter="wipe(down)">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0" nodeType="clickEffect">
                                  <p:stCondLst>
                                    <p:cond delay="0"/>
                                  </p:stCondLst>
                                  <p:childTnLst>
                                    <p:animEffect transition="out" filter="wipe(down)">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grpId="0" nodeType="clickEffect">
                                  <p:stCondLst>
                                    <p:cond delay="0"/>
                                  </p:stCondLst>
                                  <p:childTnLst>
                                    <p:animEffect transition="out" filter="wipe(down)">
                                      <p:cBhvr>
                                        <p:cTn id="59" dur="500"/>
                                        <p:tgtEl>
                                          <p:spTgt spid="50"/>
                                        </p:tgtEl>
                                      </p:cBhvr>
                                    </p:animEffect>
                                    <p:set>
                                      <p:cBhvr>
                                        <p:cTn id="60" dur="1" fill="hold">
                                          <p:stCondLst>
                                            <p:cond delay="499"/>
                                          </p:stCondLst>
                                        </p:cTn>
                                        <p:tgtEl>
                                          <p:spTgt spid="5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0" nodeType="clickEffect">
                                  <p:stCondLst>
                                    <p:cond delay="0"/>
                                  </p:stCondLst>
                                  <p:childTnLst>
                                    <p:animEffect transition="out" filter="wipe(down)">
                                      <p:cBhvr>
                                        <p:cTn id="64" dur="500"/>
                                        <p:tgtEl>
                                          <p:spTgt spid="51"/>
                                        </p:tgtEl>
                                      </p:cBhvr>
                                    </p:animEffect>
                                    <p:set>
                                      <p:cBhvr>
                                        <p:cTn id="65" dur="1" fill="hold">
                                          <p:stCondLst>
                                            <p:cond delay="499"/>
                                          </p:stCondLst>
                                        </p:cTn>
                                        <p:tgtEl>
                                          <p:spTgt spid="5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52"/>
                                        </p:tgtEl>
                                      </p:cBhvr>
                                    </p:animEffect>
                                    <p:set>
                                      <p:cBhvr>
                                        <p:cTn id="70" dur="1" fill="hold">
                                          <p:stCondLst>
                                            <p:cond delay="499"/>
                                          </p:stCondLst>
                                        </p:cTn>
                                        <p:tgtEl>
                                          <p:spTgt spid="5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xit" presetSubtype="4" fill="hold" grpId="0" nodeType="clickEffect">
                                  <p:stCondLst>
                                    <p:cond delay="0"/>
                                  </p:stCondLst>
                                  <p:childTnLst>
                                    <p:animEffect transition="out" filter="wipe(down)">
                                      <p:cBhvr>
                                        <p:cTn id="74" dur="500"/>
                                        <p:tgtEl>
                                          <p:spTgt spid="53"/>
                                        </p:tgtEl>
                                      </p:cBhvr>
                                    </p:animEffect>
                                    <p:set>
                                      <p:cBhvr>
                                        <p:cTn id="75"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 grpId="0" animBg="1"/>
      <p:bldP spid="49" grpId="0" animBg="1"/>
      <p:bldP spid="50" grpId="0" animBg="1"/>
      <p:bldP spid="51" grpId="0" animBg="1"/>
      <p:bldP spid="52" grpId="0" animBg="1"/>
      <p:bldP spid="53"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71078" y="612117"/>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1: </a:t>
            </a:r>
            <a:r>
              <a:rPr lang="en-US" sz="3600" dirty="0" err="1">
                <a:solidFill>
                  <a:srgbClr val="002060"/>
                </a:solidFill>
                <a:latin typeface="UTM Avo" panose="02040603050506020204" pitchFamily="18" charset="0"/>
              </a:rPr>
              <a:t>Đặt</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rồi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200863" y="1258448"/>
            <a:ext cx="5914783"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a) 214325 x 4</a:t>
            </a:r>
          </a:p>
        </p:txBody>
      </p:sp>
      <p:graphicFrame>
        <p:nvGraphicFramePr>
          <p:cNvPr id="2" name="Table 1"/>
          <p:cNvGraphicFramePr>
            <a:graphicFrameLocks noGrp="1"/>
          </p:cNvGraphicFramePr>
          <p:nvPr>
            <p:extLst>
              <p:ext uri="{D42A27DB-BD31-4B8C-83A1-F6EECF244321}">
                <p14:modId xmlns:p14="http://schemas.microsoft.com/office/powerpoint/2010/main" val="3679898268"/>
              </p:ext>
            </p:extLst>
          </p:nvPr>
        </p:nvGraphicFramePr>
        <p:xfrm>
          <a:off x="2094253" y="2163742"/>
          <a:ext cx="8128001" cy="3566160"/>
        </p:xfrm>
        <a:graphic>
          <a:graphicData uri="http://schemas.openxmlformats.org/drawingml/2006/table">
            <a:tbl>
              <a:tblPr firstRow="1" bandRow="1">
                <a:tableStyleId>{5940675A-B579-460E-94D1-54222C63F5DA}</a:tableStyleId>
              </a:tblPr>
              <a:tblGrid>
                <a:gridCol w="1161143">
                  <a:extLst>
                    <a:ext uri="{9D8B030D-6E8A-4147-A177-3AD203B41FA5}">
                      <a16:colId xmlns:a16="http://schemas.microsoft.com/office/drawing/2014/main" val="952473122"/>
                    </a:ext>
                  </a:extLst>
                </a:gridCol>
                <a:gridCol w="1161143">
                  <a:extLst>
                    <a:ext uri="{9D8B030D-6E8A-4147-A177-3AD203B41FA5}">
                      <a16:colId xmlns:a16="http://schemas.microsoft.com/office/drawing/2014/main" val="904809436"/>
                    </a:ext>
                  </a:extLst>
                </a:gridCol>
                <a:gridCol w="1161143">
                  <a:extLst>
                    <a:ext uri="{9D8B030D-6E8A-4147-A177-3AD203B41FA5}">
                      <a16:colId xmlns:a16="http://schemas.microsoft.com/office/drawing/2014/main" val="1819491509"/>
                    </a:ext>
                  </a:extLst>
                </a:gridCol>
                <a:gridCol w="1161143">
                  <a:extLst>
                    <a:ext uri="{9D8B030D-6E8A-4147-A177-3AD203B41FA5}">
                      <a16:colId xmlns:a16="http://schemas.microsoft.com/office/drawing/2014/main" val="1750182954"/>
                    </a:ext>
                  </a:extLst>
                </a:gridCol>
                <a:gridCol w="1161143">
                  <a:extLst>
                    <a:ext uri="{9D8B030D-6E8A-4147-A177-3AD203B41FA5}">
                      <a16:colId xmlns:a16="http://schemas.microsoft.com/office/drawing/2014/main" val="3203371024"/>
                    </a:ext>
                  </a:extLst>
                </a:gridCol>
                <a:gridCol w="1161143">
                  <a:extLst>
                    <a:ext uri="{9D8B030D-6E8A-4147-A177-3AD203B41FA5}">
                      <a16:colId xmlns:a16="http://schemas.microsoft.com/office/drawing/2014/main" val="2560359488"/>
                    </a:ext>
                  </a:extLst>
                </a:gridCol>
                <a:gridCol w="1161143">
                  <a:extLst>
                    <a:ext uri="{9D8B030D-6E8A-4147-A177-3AD203B41FA5}">
                      <a16:colId xmlns:a16="http://schemas.microsoft.com/office/drawing/2014/main" val="1581450785"/>
                    </a:ext>
                  </a:extLst>
                </a:gridCol>
              </a:tblGrid>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5</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8757812"/>
                  </a:ext>
                </a:extLst>
              </a:tr>
              <a:tr h="37084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4844397"/>
                  </a:ext>
                </a:extLst>
              </a:tr>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5</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7</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3</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0</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0</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02609218"/>
                  </a:ext>
                </a:extLst>
              </a:tr>
            </a:tbl>
          </a:graphicData>
        </a:graphic>
      </p:graphicFrame>
      <p:sp>
        <p:nvSpPr>
          <p:cNvPr id="3" name="Rectangle 2"/>
          <p:cNvSpPr/>
          <p:nvPr/>
        </p:nvSpPr>
        <p:spPr>
          <a:xfrm>
            <a:off x="9311362" y="4720330"/>
            <a:ext cx="595423"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090922" y="4720329"/>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892988" y="4694200"/>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773025" y="4720329"/>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575091" y="4672935"/>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492571" y="4699968"/>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14816" y="2087484"/>
            <a:ext cx="8325654" cy="364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3">
            <a:extLst>
              <a:ext uri="{BEBA8EAE-BF5A-486C-A8C5-ECC9F3942E4B}">
                <a14:imgProps xmlns:a14="http://schemas.microsoft.com/office/drawing/2010/main">
                  <a14:imgLayer r:embed="rId4">
                    <a14:imgEffect>
                      <a14:backgroundRemoval t="2593" b="87222" l="1700" r="94800">
                        <a14:foregroundMark x1="33300" y1="29907" x2="22400" y2="47037"/>
                        <a14:foregroundMark x1="30800" y1="36389" x2="38000" y2="32222"/>
                        <a14:foregroundMark x1="42400" y1="38426" x2="40800" y2="46019"/>
                        <a14:foregroundMark x1="38800" y1="44167" x2="41900" y2="47222"/>
                        <a14:foregroundMark x1="29500" y1="43333" x2="25100" y2="48333"/>
                        <a14:foregroundMark x1="24600" y1="39815" x2="20100" y2="45185"/>
                        <a14:foregroundMark x1="58300" y1="42870" x2="60100" y2="49259"/>
                        <a14:foregroundMark x1="62600" y1="47593" x2="66000" y2="44444"/>
                        <a14:foregroundMark x1="62600" y1="38889" x2="65100" y2="39815"/>
                        <a14:foregroundMark x1="78400" y1="72037" x2="70300" y2="77778"/>
                        <a14:foregroundMark x1="74500" y1="70648" x2="66300" y2="78241"/>
                      </a14:backgroundRemoval>
                    </a14:imgEffect>
                  </a14:imgLayer>
                </a14:imgProps>
              </a:ext>
              <a:ext uri="{28A0092B-C50C-407E-A947-70E740481C1C}">
                <a14:useLocalDpi xmlns:a14="http://schemas.microsoft.com/office/drawing/2010/main" val="0"/>
              </a:ext>
            </a:extLst>
          </a:blip>
          <a:srcRect t="1965" b="12298"/>
          <a:stretch/>
        </p:blipFill>
        <p:spPr>
          <a:xfrm>
            <a:off x="-401746" y="3934047"/>
            <a:ext cx="3157776" cy="2923953"/>
          </a:xfrm>
          <a:prstGeom prst="rect">
            <a:avLst/>
          </a:prstGeom>
        </p:spPr>
      </p:pic>
      <p:pic>
        <p:nvPicPr>
          <p:cNvPr id="58" name="Picture 57"/>
          <p:cNvPicPr>
            <a:picLocks noChangeAspect="1"/>
          </p:cNvPicPr>
          <p:nvPr/>
        </p:nvPicPr>
        <p:blipFill rotWithShape="1">
          <a:blip r:embed="rId5">
            <a:extLst>
              <a:ext uri="{BEBA8EAE-BF5A-486C-A8C5-ECC9F3942E4B}">
                <a14:imgProps xmlns:a14="http://schemas.microsoft.com/office/drawing/2010/main">
                  <a14:imgLayer r:embed="rId6">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8776593" y="110564"/>
            <a:ext cx="2927755" cy="1987233"/>
          </a:xfrm>
          <a:prstGeom prst="rect">
            <a:avLst/>
          </a:prstGeom>
        </p:spPr>
      </p:pic>
      <p:pic>
        <p:nvPicPr>
          <p:cNvPr id="59" name="Picture 58"/>
          <p:cNvPicPr>
            <a:picLocks noChangeAspect="1"/>
          </p:cNvPicPr>
          <p:nvPr/>
        </p:nvPicPr>
        <p:blipFill rotWithShape="1">
          <a:blip r:embed="rId7">
            <a:extLst>
              <a:ext uri="{BEBA8EAE-BF5A-486C-A8C5-ECC9F3942E4B}">
                <a14:imgProps xmlns:a14="http://schemas.microsoft.com/office/drawing/2010/main">
                  <a14:imgLayer r:embed="rId6">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8127324" y="-42976"/>
            <a:ext cx="760509" cy="1442004"/>
          </a:xfrm>
          <a:prstGeom prst="rect">
            <a:avLst/>
          </a:prstGeom>
        </p:spPr>
      </p:pic>
      <p:pic>
        <p:nvPicPr>
          <p:cNvPr id="60" name="Picture 59"/>
          <p:cNvPicPr>
            <a:picLocks noChangeAspect="1"/>
          </p:cNvPicPr>
          <p:nvPr/>
        </p:nvPicPr>
        <p:blipFill rotWithShape="1">
          <a:blip r:embed="rId8">
            <a:extLst>
              <a:ext uri="{BEBA8EAE-BF5A-486C-A8C5-ECC9F3942E4B}">
                <a14:imgProps xmlns:a14="http://schemas.microsoft.com/office/drawing/2010/main">
                  <a14:imgLayer r:embed="rId6">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11280462" y="345332"/>
            <a:ext cx="1351568" cy="1592562"/>
          </a:xfrm>
          <a:prstGeom prst="rect">
            <a:avLst/>
          </a:prstGeom>
        </p:spPr>
      </p:pic>
      <p:pic>
        <p:nvPicPr>
          <p:cNvPr id="61" name="图片 10">
            <a:extLst>
              <a:ext uri="{FF2B5EF4-FFF2-40B4-BE49-F238E27FC236}">
                <a16:creationId xmlns:a16="http://schemas.microsoft.com/office/drawing/2014/main" id="{7500B91F-0A3C-40C1-A07B-FEB9994C8BFE}"/>
              </a:ext>
            </a:extLst>
          </p:cNvPr>
          <p:cNvPicPr>
            <a:picLocks noChangeAspect="1"/>
          </p:cNvPicPr>
          <p:nvPr/>
        </p:nvPicPr>
        <p:blipFill rotWithShape="1">
          <a:blip r:embed="rId9">
            <a:extLst>
              <a:ext uri="{28A0092B-C50C-407E-A947-70E740481C1C}">
                <a14:useLocalDpi xmlns:a14="http://schemas.microsoft.com/office/drawing/2010/main" val="0"/>
              </a:ext>
            </a:extLst>
          </a:blip>
          <a:srcRect l="57366" t="35465" r="9878" b="37633"/>
          <a:stretch/>
        </p:blipFill>
        <p:spPr>
          <a:xfrm>
            <a:off x="9767195" y="4143689"/>
            <a:ext cx="2610132" cy="2866026"/>
          </a:xfrm>
          <a:prstGeom prst="rect">
            <a:avLst/>
          </a:prstGeom>
        </p:spPr>
      </p:pic>
    </p:spTree>
    <p:extLst>
      <p:ext uri="{BB962C8B-B14F-4D97-AF65-F5344CB8AC3E}">
        <p14:creationId xmlns:p14="http://schemas.microsoft.com/office/powerpoint/2010/main" val="232890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barn(inVertical)">
                                      <p:cBhvr>
                                        <p:cTn id="24" dur="500"/>
                                        <p:tgtEl>
                                          <p:spTgt spid="61"/>
                                        </p:tgtEl>
                                      </p:cBhvr>
                                    </p:animEffect>
                                  </p:childTnLst>
                                </p:cTn>
                              </p:par>
                            </p:childTnLst>
                          </p:cTn>
                        </p:par>
                        <p:par>
                          <p:cTn id="25" fill="hold">
                            <p:stCondLst>
                              <p:cond delay="1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36"/>
                                        </p:tgtEl>
                                        <p:attrNameLst>
                                          <p:attrName>style.visibility</p:attrName>
                                        </p:attrNameLst>
                                      </p:cBhvr>
                                      <p:to>
                                        <p:strVal val="visible"/>
                                      </p:to>
                                    </p:set>
                                    <p:anim calcmode="lin" valueType="num">
                                      <p:cBhvr>
                                        <p:cTn id="28"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6"/>
                                        </p:tgtEl>
                                        <p:attrNameLst>
                                          <p:attrName>ppt_y</p:attrName>
                                        </p:attrNameLst>
                                      </p:cBhvr>
                                      <p:tavLst>
                                        <p:tav tm="0">
                                          <p:val>
                                            <p:strVal val="#ppt_y"/>
                                          </p:val>
                                        </p:tav>
                                        <p:tav tm="100000">
                                          <p:val>
                                            <p:strVal val="#ppt_y"/>
                                          </p:val>
                                        </p:tav>
                                      </p:tavLst>
                                    </p:anim>
                                    <p:anim calcmode="lin" valueType="num">
                                      <p:cBhvr>
                                        <p:cTn id="30"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6"/>
                                        </p:tgtEl>
                                      </p:cBhvr>
                                    </p:animEffect>
                                  </p:childTnLst>
                                </p:cTn>
                              </p:par>
                            </p:childTnLst>
                          </p:cTn>
                        </p:par>
                        <p:par>
                          <p:cTn id="33" fill="hold">
                            <p:stCondLst>
                              <p:cond delay="29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37"/>
                                        </p:tgtEl>
                                        <p:attrNameLst>
                                          <p:attrName>ppt_y</p:attrName>
                                        </p:attrNameLst>
                                      </p:cBhvr>
                                      <p:tavLst>
                                        <p:tav tm="0">
                                          <p:val>
                                            <p:strVal val="#ppt_y"/>
                                          </p:val>
                                        </p:tav>
                                        <p:tav tm="100000">
                                          <p:val>
                                            <p:strVal val="#ppt_y"/>
                                          </p:val>
                                        </p:tav>
                                      </p:tavLst>
                                    </p:anim>
                                    <p:anim calcmode="lin" valueType="num">
                                      <p:cBhvr>
                                        <p:cTn id="38"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0" nodeType="clickEffect">
                                  <p:stCondLst>
                                    <p:cond delay="0"/>
                                  </p:stCondLst>
                                  <p:childTnLst>
                                    <p:animEffect transition="out" filter="wipe(down)">
                                      <p:cBhvr>
                                        <p:cTn id="44" dur="500"/>
                                        <p:tgtEl>
                                          <p:spTgt spid="54"/>
                                        </p:tgtEl>
                                      </p:cBhvr>
                                    </p:animEffect>
                                    <p:set>
                                      <p:cBhvr>
                                        <p:cTn id="45" dur="1" fill="hold">
                                          <p:stCondLst>
                                            <p:cond delay="499"/>
                                          </p:stCondLst>
                                        </p:cTn>
                                        <p:tgtEl>
                                          <p:spTgt spid="5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0" nodeType="clickEffect">
                                  <p:stCondLst>
                                    <p:cond delay="0"/>
                                  </p:stCondLst>
                                  <p:childTnLst>
                                    <p:animEffect transition="out" filter="wipe(down)">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0" nodeType="clickEffect">
                                  <p:stCondLst>
                                    <p:cond delay="0"/>
                                  </p:stCondLst>
                                  <p:childTnLst>
                                    <p:animEffect transition="out" filter="wipe(down)">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grpId="0" nodeType="clickEffect">
                                  <p:stCondLst>
                                    <p:cond delay="0"/>
                                  </p:stCondLst>
                                  <p:childTnLst>
                                    <p:animEffect transition="out" filter="wipe(down)">
                                      <p:cBhvr>
                                        <p:cTn id="59" dur="500"/>
                                        <p:tgtEl>
                                          <p:spTgt spid="50"/>
                                        </p:tgtEl>
                                      </p:cBhvr>
                                    </p:animEffect>
                                    <p:set>
                                      <p:cBhvr>
                                        <p:cTn id="60" dur="1" fill="hold">
                                          <p:stCondLst>
                                            <p:cond delay="499"/>
                                          </p:stCondLst>
                                        </p:cTn>
                                        <p:tgtEl>
                                          <p:spTgt spid="5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0" nodeType="clickEffect">
                                  <p:stCondLst>
                                    <p:cond delay="0"/>
                                  </p:stCondLst>
                                  <p:childTnLst>
                                    <p:animEffect transition="out" filter="wipe(down)">
                                      <p:cBhvr>
                                        <p:cTn id="64" dur="500"/>
                                        <p:tgtEl>
                                          <p:spTgt spid="51"/>
                                        </p:tgtEl>
                                      </p:cBhvr>
                                    </p:animEffect>
                                    <p:set>
                                      <p:cBhvr>
                                        <p:cTn id="65" dur="1" fill="hold">
                                          <p:stCondLst>
                                            <p:cond delay="499"/>
                                          </p:stCondLst>
                                        </p:cTn>
                                        <p:tgtEl>
                                          <p:spTgt spid="5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52"/>
                                        </p:tgtEl>
                                      </p:cBhvr>
                                    </p:animEffect>
                                    <p:set>
                                      <p:cBhvr>
                                        <p:cTn id="70" dur="1" fill="hold">
                                          <p:stCondLst>
                                            <p:cond delay="499"/>
                                          </p:stCondLst>
                                        </p:cTn>
                                        <p:tgtEl>
                                          <p:spTgt spid="5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xit" presetSubtype="4" fill="hold" grpId="0" nodeType="clickEffect">
                                  <p:stCondLst>
                                    <p:cond delay="0"/>
                                  </p:stCondLst>
                                  <p:childTnLst>
                                    <p:animEffect transition="out" filter="wipe(down)">
                                      <p:cBhvr>
                                        <p:cTn id="74" dur="500"/>
                                        <p:tgtEl>
                                          <p:spTgt spid="53"/>
                                        </p:tgtEl>
                                      </p:cBhvr>
                                    </p:animEffect>
                                    <p:set>
                                      <p:cBhvr>
                                        <p:cTn id="75"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 grpId="0" animBg="1"/>
      <p:bldP spid="49" grpId="0" animBg="1"/>
      <p:bldP spid="50" grpId="0" animBg="1"/>
      <p:bldP spid="51" grpId="0" animBg="1"/>
      <p:bldP spid="52" grpId="0" animBg="1"/>
      <p:bldP spid="53" grpId="0" animBg="1"/>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71078" y="612117"/>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1: </a:t>
            </a:r>
            <a:r>
              <a:rPr lang="en-US" sz="3600" dirty="0" err="1">
                <a:solidFill>
                  <a:srgbClr val="002060"/>
                </a:solidFill>
                <a:latin typeface="UTM Avo" panose="02040603050506020204" pitchFamily="18" charset="0"/>
              </a:rPr>
              <a:t>Đặt</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rồi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200863" y="1258448"/>
            <a:ext cx="5914783"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b) 102426 x 5</a:t>
            </a:r>
          </a:p>
        </p:txBody>
      </p:sp>
      <p:graphicFrame>
        <p:nvGraphicFramePr>
          <p:cNvPr id="2" name="Table 1"/>
          <p:cNvGraphicFramePr>
            <a:graphicFrameLocks noGrp="1"/>
          </p:cNvGraphicFramePr>
          <p:nvPr>
            <p:extLst>
              <p:ext uri="{D42A27DB-BD31-4B8C-83A1-F6EECF244321}">
                <p14:modId xmlns:p14="http://schemas.microsoft.com/office/powerpoint/2010/main" val="967206871"/>
              </p:ext>
            </p:extLst>
          </p:nvPr>
        </p:nvGraphicFramePr>
        <p:xfrm>
          <a:off x="2094253" y="2163742"/>
          <a:ext cx="8128001" cy="3566160"/>
        </p:xfrm>
        <a:graphic>
          <a:graphicData uri="http://schemas.openxmlformats.org/drawingml/2006/table">
            <a:tbl>
              <a:tblPr firstRow="1" bandRow="1">
                <a:tableStyleId>{5940675A-B579-460E-94D1-54222C63F5DA}</a:tableStyleId>
              </a:tblPr>
              <a:tblGrid>
                <a:gridCol w="1161143">
                  <a:extLst>
                    <a:ext uri="{9D8B030D-6E8A-4147-A177-3AD203B41FA5}">
                      <a16:colId xmlns:a16="http://schemas.microsoft.com/office/drawing/2014/main" val="952473122"/>
                    </a:ext>
                  </a:extLst>
                </a:gridCol>
                <a:gridCol w="1161143">
                  <a:extLst>
                    <a:ext uri="{9D8B030D-6E8A-4147-A177-3AD203B41FA5}">
                      <a16:colId xmlns:a16="http://schemas.microsoft.com/office/drawing/2014/main" val="904809436"/>
                    </a:ext>
                  </a:extLst>
                </a:gridCol>
                <a:gridCol w="1161143">
                  <a:extLst>
                    <a:ext uri="{9D8B030D-6E8A-4147-A177-3AD203B41FA5}">
                      <a16:colId xmlns:a16="http://schemas.microsoft.com/office/drawing/2014/main" val="1819491509"/>
                    </a:ext>
                  </a:extLst>
                </a:gridCol>
                <a:gridCol w="1161143">
                  <a:extLst>
                    <a:ext uri="{9D8B030D-6E8A-4147-A177-3AD203B41FA5}">
                      <a16:colId xmlns:a16="http://schemas.microsoft.com/office/drawing/2014/main" val="1750182954"/>
                    </a:ext>
                  </a:extLst>
                </a:gridCol>
                <a:gridCol w="1161143">
                  <a:extLst>
                    <a:ext uri="{9D8B030D-6E8A-4147-A177-3AD203B41FA5}">
                      <a16:colId xmlns:a16="http://schemas.microsoft.com/office/drawing/2014/main" val="3203371024"/>
                    </a:ext>
                  </a:extLst>
                </a:gridCol>
                <a:gridCol w="1161143">
                  <a:extLst>
                    <a:ext uri="{9D8B030D-6E8A-4147-A177-3AD203B41FA5}">
                      <a16:colId xmlns:a16="http://schemas.microsoft.com/office/drawing/2014/main" val="2560359488"/>
                    </a:ext>
                  </a:extLst>
                </a:gridCol>
                <a:gridCol w="1161143">
                  <a:extLst>
                    <a:ext uri="{9D8B030D-6E8A-4147-A177-3AD203B41FA5}">
                      <a16:colId xmlns:a16="http://schemas.microsoft.com/office/drawing/2014/main" val="1581450785"/>
                    </a:ext>
                  </a:extLst>
                </a:gridCol>
              </a:tblGrid>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0</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6</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8757812"/>
                  </a:ext>
                </a:extLst>
              </a:tr>
              <a:tr h="37084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5</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4844397"/>
                  </a:ext>
                </a:extLst>
              </a:tr>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5</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3</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0</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02609218"/>
                  </a:ext>
                </a:extLst>
              </a:tr>
            </a:tbl>
          </a:graphicData>
        </a:graphic>
      </p:graphicFrame>
      <p:sp>
        <p:nvSpPr>
          <p:cNvPr id="3" name="Rectangle 2"/>
          <p:cNvSpPr/>
          <p:nvPr/>
        </p:nvSpPr>
        <p:spPr>
          <a:xfrm>
            <a:off x="9352526" y="4696874"/>
            <a:ext cx="595423"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132086" y="4696873"/>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934152" y="4670744"/>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814189" y="4696873"/>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616255" y="4649479"/>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533735" y="4676512"/>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14816" y="2150858"/>
            <a:ext cx="8325654" cy="364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3">
            <a:extLst>
              <a:ext uri="{BEBA8EAE-BF5A-486C-A8C5-ECC9F3942E4B}">
                <a14:imgProps xmlns:a14="http://schemas.microsoft.com/office/drawing/2010/main">
                  <a14:imgLayer r:embed="rId4">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8776593" y="110564"/>
            <a:ext cx="2927755" cy="1987233"/>
          </a:xfrm>
          <a:prstGeom prst="rect">
            <a:avLst/>
          </a:prstGeom>
        </p:spPr>
      </p:pic>
      <p:pic>
        <p:nvPicPr>
          <p:cNvPr id="59" name="Picture 58"/>
          <p:cNvPicPr>
            <a:picLocks noChangeAspect="1"/>
          </p:cNvPicPr>
          <p:nvPr/>
        </p:nvPicPr>
        <p:blipFill rotWithShape="1">
          <a:blip r:embed="rId5">
            <a:extLst>
              <a:ext uri="{BEBA8EAE-BF5A-486C-A8C5-ECC9F3942E4B}">
                <a14:imgProps xmlns:a14="http://schemas.microsoft.com/office/drawing/2010/main">
                  <a14:imgLayer r:embed="rId4">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8127324" y="-42976"/>
            <a:ext cx="760509" cy="1442004"/>
          </a:xfrm>
          <a:prstGeom prst="rect">
            <a:avLst/>
          </a:prstGeom>
        </p:spPr>
      </p:pic>
      <p:pic>
        <p:nvPicPr>
          <p:cNvPr id="60" name="Picture 59"/>
          <p:cNvPicPr>
            <a:picLocks noChangeAspect="1"/>
          </p:cNvPicPr>
          <p:nvPr/>
        </p:nvPicPr>
        <p:blipFill rotWithShape="1">
          <a:blip r:embed="rId6">
            <a:extLst>
              <a:ext uri="{BEBA8EAE-BF5A-486C-A8C5-ECC9F3942E4B}">
                <a14:imgProps xmlns:a14="http://schemas.microsoft.com/office/drawing/2010/main">
                  <a14:imgLayer r:embed="rId4">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11280462" y="345332"/>
            <a:ext cx="1351568" cy="1592562"/>
          </a:xfrm>
          <a:prstGeom prst="rect">
            <a:avLst/>
          </a:prstGeom>
        </p:spPr>
      </p:pic>
      <p:pic>
        <p:nvPicPr>
          <p:cNvPr id="61" name="图片 10">
            <a:extLst>
              <a:ext uri="{FF2B5EF4-FFF2-40B4-BE49-F238E27FC236}">
                <a16:creationId xmlns:a16="http://schemas.microsoft.com/office/drawing/2014/main" id="{7500B91F-0A3C-40C1-A07B-FEB9994C8BFE}"/>
              </a:ext>
            </a:extLst>
          </p:cNvPr>
          <p:cNvPicPr>
            <a:picLocks noChangeAspect="1"/>
          </p:cNvPicPr>
          <p:nvPr/>
        </p:nvPicPr>
        <p:blipFill rotWithShape="1">
          <a:blip r:embed="rId7">
            <a:extLst>
              <a:ext uri="{28A0092B-C50C-407E-A947-70E740481C1C}">
                <a14:useLocalDpi xmlns:a14="http://schemas.microsoft.com/office/drawing/2010/main" val="0"/>
              </a:ext>
            </a:extLst>
          </a:blip>
          <a:srcRect l="57366" t="35465" r="9878" b="37633"/>
          <a:stretch/>
        </p:blipFill>
        <p:spPr>
          <a:xfrm>
            <a:off x="-232522" y="4120233"/>
            <a:ext cx="2610132" cy="2866026"/>
          </a:xfrm>
          <a:prstGeom prst="rect">
            <a:avLst/>
          </a:prstGeom>
        </p:spPr>
      </p:pic>
      <p:pic>
        <p:nvPicPr>
          <p:cNvPr id="17" name="Picture 16"/>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2315" b="87963" l="2500" r="95500">
                        <a14:foregroundMark x1="23900" y1="47315" x2="23700" y2="58241"/>
                        <a14:foregroundMark x1="17000" y1="50463" x2="23400" y2="49815"/>
                        <a14:foregroundMark x1="15500" y1="54444" x2="24100" y2="53704"/>
                        <a14:foregroundMark x1="16900" y1="57222" x2="22000" y2="55741"/>
                        <a14:foregroundMark x1="42500" y1="43333" x2="38800" y2="49815"/>
                        <a14:foregroundMark x1="56200" y1="44907" x2="58700" y2="51389"/>
                        <a14:foregroundMark x1="46200" y1="59444" x2="59500" y2="55741"/>
                        <a14:foregroundMark x1="50500" y1="61944" x2="58500" y2="59167"/>
                        <a14:foregroundMark x1="83000" y1="53241" x2="87700" y2="57593"/>
                      </a14:backgroundRemoval>
                    </a14:imgEffect>
                  </a14:imgLayer>
                </a14:imgProps>
              </a:ext>
              <a:ext uri="{28A0092B-C50C-407E-A947-70E740481C1C}">
                <a14:useLocalDpi xmlns:a14="http://schemas.microsoft.com/office/drawing/2010/main" val="0"/>
              </a:ext>
            </a:extLst>
          </a:blip>
          <a:srcRect b="10488"/>
          <a:stretch/>
        </p:blipFill>
        <p:spPr>
          <a:xfrm>
            <a:off x="9976680" y="4698560"/>
            <a:ext cx="2291429" cy="2215199"/>
          </a:xfrm>
          <a:prstGeom prst="rect">
            <a:avLst/>
          </a:prstGeom>
        </p:spPr>
      </p:pic>
    </p:spTree>
    <p:extLst>
      <p:ext uri="{BB962C8B-B14F-4D97-AF65-F5344CB8AC3E}">
        <p14:creationId xmlns:p14="http://schemas.microsoft.com/office/powerpoint/2010/main" val="304239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barn(inVertical)">
                                      <p:cBhvr>
                                        <p:cTn id="20" dur="500"/>
                                        <p:tgtEl>
                                          <p:spTgt spid="61"/>
                                        </p:tgtEl>
                                      </p:cBhvr>
                                    </p:animEffect>
                                  </p:childTnLst>
                                </p:cTn>
                              </p:par>
                            </p:childTnLst>
                          </p:cTn>
                        </p:par>
                        <p:par>
                          <p:cTn id="21" fill="hold">
                            <p:stCondLst>
                              <p:cond delay="1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36"/>
                                        </p:tgtEl>
                                        <p:attrNameLst>
                                          <p:attrName>ppt_y</p:attrName>
                                        </p:attrNameLst>
                                      </p:cBhvr>
                                      <p:tavLst>
                                        <p:tav tm="0">
                                          <p:val>
                                            <p:strVal val="#ppt_y"/>
                                          </p:val>
                                        </p:tav>
                                        <p:tav tm="100000">
                                          <p:val>
                                            <p:strVal val="#ppt_y"/>
                                          </p:val>
                                        </p:tav>
                                      </p:tavLst>
                                    </p:anim>
                                    <p:anim calcmode="lin" valueType="num">
                                      <p:cBhvr>
                                        <p:cTn id="26"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36"/>
                                        </p:tgtEl>
                                      </p:cBhvr>
                                    </p:animEffect>
                                  </p:childTnLst>
                                </p:cTn>
                              </p:par>
                            </p:childTnLst>
                          </p:cTn>
                        </p:par>
                        <p:par>
                          <p:cTn id="29" fill="hold">
                            <p:stCondLst>
                              <p:cond delay="24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7"/>
                                        </p:tgtEl>
                                        <p:attrNameLst>
                                          <p:attrName>ppt_y</p:attrName>
                                        </p:attrNameLst>
                                      </p:cBhvr>
                                      <p:tavLst>
                                        <p:tav tm="0">
                                          <p:val>
                                            <p:strVal val="#ppt_y"/>
                                          </p:val>
                                        </p:tav>
                                        <p:tav tm="100000">
                                          <p:val>
                                            <p:strVal val="#ppt_y"/>
                                          </p:val>
                                        </p:tav>
                                      </p:tavLst>
                                    </p:anim>
                                    <p:anim calcmode="lin" valueType="num">
                                      <p:cBhvr>
                                        <p:cTn id="34"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0" nodeType="clickEffect">
                                  <p:stCondLst>
                                    <p:cond delay="0"/>
                                  </p:stCondLst>
                                  <p:childTnLst>
                                    <p:animEffect transition="out" filter="wipe(down)">
                                      <p:cBhvr>
                                        <p:cTn id="40" dur="500"/>
                                        <p:tgtEl>
                                          <p:spTgt spid="54"/>
                                        </p:tgtEl>
                                      </p:cBhvr>
                                    </p:animEffect>
                                    <p:set>
                                      <p:cBhvr>
                                        <p:cTn id="41" dur="1" fill="hold">
                                          <p:stCondLst>
                                            <p:cond delay="499"/>
                                          </p:stCondLst>
                                        </p:cTn>
                                        <p:tgtEl>
                                          <p:spTgt spid="5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grpId="0" nodeType="clickEffect">
                                  <p:stCondLst>
                                    <p:cond delay="0"/>
                                  </p:stCondLst>
                                  <p:childTnLst>
                                    <p:animEffect transition="out" filter="wipe(down)">
                                      <p:cBhvr>
                                        <p:cTn id="50" dur="500"/>
                                        <p:tgtEl>
                                          <p:spTgt spid="49"/>
                                        </p:tgtEl>
                                      </p:cBhvr>
                                    </p:animEffect>
                                    <p:set>
                                      <p:cBhvr>
                                        <p:cTn id="51" dur="1" fill="hold">
                                          <p:stCondLst>
                                            <p:cond delay="499"/>
                                          </p:stCondLst>
                                        </p:cTn>
                                        <p:tgtEl>
                                          <p:spTgt spid="4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grpId="0" nodeType="clickEffect">
                                  <p:stCondLst>
                                    <p:cond delay="0"/>
                                  </p:stCondLst>
                                  <p:childTnLst>
                                    <p:animEffect transition="out" filter="wipe(down)">
                                      <p:cBhvr>
                                        <p:cTn id="55" dur="500"/>
                                        <p:tgtEl>
                                          <p:spTgt spid="50"/>
                                        </p:tgtEl>
                                      </p:cBhvr>
                                    </p:animEffect>
                                    <p:set>
                                      <p:cBhvr>
                                        <p:cTn id="56" dur="1" fill="hold">
                                          <p:stCondLst>
                                            <p:cond delay="499"/>
                                          </p:stCondLst>
                                        </p:cTn>
                                        <p:tgtEl>
                                          <p:spTgt spid="5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grpId="0" nodeType="clickEffect">
                                  <p:stCondLst>
                                    <p:cond delay="0"/>
                                  </p:stCondLst>
                                  <p:childTnLst>
                                    <p:animEffect transition="out" filter="wipe(down)">
                                      <p:cBhvr>
                                        <p:cTn id="60" dur="500"/>
                                        <p:tgtEl>
                                          <p:spTgt spid="51"/>
                                        </p:tgtEl>
                                      </p:cBhvr>
                                    </p:animEffect>
                                    <p:set>
                                      <p:cBhvr>
                                        <p:cTn id="61" dur="1" fill="hold">
                                          <p:stCondLst>
                                            <p:cond delay="499"/>
                                          </p:stCondLst>
                                        </p:cTn>
                                        <p:tgtEl>
                                          <p:spTgt spid="5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xit" presetSubtype="4" fill="hold" grpId="0" nodeType="clickEffect">
                                  <p:stCondLst>
                                    <p:cond delay="0"/>
                                  </p:stCondLst>
                                  <p:childTnLst>
                                    <p:animEffect transition="out" filter="wipe(down)">
                                      <p:cBhvr>
                                        <p:cTn id="65" dur="500"/>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grpId="0" nodeType="clickEffect">
                                  <p:stCondLst>
                                    <p:cond delay="0"/>
                                  </p:stCondLst>
                                  <p:childTnLst>
                                    <p:animEffect transition="out" filter="wipe(down)">
                                      <p:cBhvr>
                                        <p:cTn id="70" dur="500"/>
                                        <p:tgtEl>
                                          <p:spTgt spid="53"/>
                                        </p:tgtEl>
                                      </p:cBhvr>
                                    </p:animEffect>
                                    <p:set>
                                      <p:cBhvr>
                                        <p:cTn id="71"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 grpId="0" animBg="1"/>
      <p:bldP spid="49" grpId="0" animBg="1"/>
      <p:bldP spid="50" grpId="0" animBg="1"/>
      <p:bldP spid="51" grpId="0" animBg="1"/>
      <p:bldP spid="52" grpId="0" animBg="1"/>
      <p:bldP spid="53" grpId="0" animBg="1"/>
      <p:bldP spid="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71078" y="612117"/>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1: </a:t>
            </a:r>
            <a:r>
              <a:rPr lang="en-US" sz="3600" dirty="0" err="1">
                <a:solidFill>
                  <a:srgbClr val="002060"/>
                </a:solidFill>
                <a:latin typeface="UTM Avo" panose="02040603050506020204" pitchFamily="18" charset="0"/>
              </a:rPr>
              <a:t>Đặt</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rồi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200863" y="1258448"/>
            <a:ext cx="5914783"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b) 410536 x 3</a:t>
            </a:r>
          </a:p>
        </p:txBody>
      </p:sp>
      <p:graphicFrame>
        <p:nvGraphicFramePr>
          <p:cNvPr id="2" name="Table 1"/>
          <p:cNvGraphicFramePr>
            <a:graphicFrameLocks noGrp="1"/>
          </p:cNvGraphicFramePr>
          <p:nvPr>
            <p:extLst>
              <p:ext uri="{D42A27DB-BD31-4B8C-83A1-F6EECF244321}">
                <p14:modId xmlns:p14="http://schemas.microsoft.com/office/powerpoint/2010/main" val="3447750088"/>
              </p:ext>
            </p:extLst>
          </p:nvPr>
        </p:nvGraphicFramePr>
        <p:xfrm>
          <a:off x="2094253" y="2163742"/>
          <a:ext cx="8128001" cy="3566160"/>
        </p:xfrm>
        <a:graphic>
          <a:graphicData uri="http://schemas.openxmlformats.org/drawingml/2006/table">
            <a:tbl>
              <a:tblPr firstRow="1" bandRow="1">
                <a:tableStyleId>{5940675A-B579-460E-94D1-54222C63F5DA}</a:tableStyleId>
              </a:tblPr>
              <a:tblGrid>
                <a:gridCol w="1161143">
                  <a:extLst>
                    <a:ext uri="{9D8B030D-6E8A-4147-A177-3AD203B41FA5}">
                      <a16:colId xmlns:a16="http://schemas.microsoft.com/office/drawing/2014/main" val="952473122"/>
                    </a:ext>
                  </a:extLst>
                </a:gridCol>
                <a:gridCol w="1161143">
                  <a:extLst>
                    <a:ext uri="{9D8B030D-6E8A-4147-A177-3AD203B41FA5}">
                      <a16:colId xmlns:a16="http://schemas.microsoft.com/office/drawing/2014/main" val="904809436"/>
                    </a:ext>
                  </a:extLst>
                </a:gridCol>
                <a:gridCol w="1161143">
                  <a:extLst>
                    <a:ext uri="{9D8B030D-6E8A-4147-A177-3AD203B41FA5}">
                      <a16:colId xmlns:a16="http://schemas.microsoft.com/office/drawing/2014/main" val="1819491509"/>
                    </a:ext>
                  </a:extLst>
                </a:gridCol>
                <a:gridCol w="1161143">
                  <a:extLst>
                    <a:ext uri="{9D8B030D-6E8A-4147-A177-3AD203B41FA5}">
                      <a16:colId xmlns:a16="http://schemas.microsoft.com/office/drawing/2014/main" val="1750182954"/>
                    </a:ext>
                  </a:extLst>
                </a:gridCol>
                <a:gridCol w="1161143">
                  <a:extLst>
                    <a:ext uri="{9D8B030D-6E8A-4147-A177-3AD203B41FA5}">
                      <a16:colId xmlns:a16="http://schemas.microsoft.com/office/drawing/2014/main" val="3203371024"/>
                    </a:ext>
                  </a:extLst>
                </a:gridCol>
                <a:gridCol w="1161143">
                  <a:extLst>
                    <a:ext uri="{9D8B030D-6E8A-4147-A177-3AD203B41FA5}">
                      <a16:colId xmlns:a16="http://schemas.microsoft.com/office/drawing/2014/main" val="2560359488"/>
                    </a:ext>
                  </a:extLst>
                </a:gridCol>
                <a:gridCol w="1161143">
                  <a:extLst>
                    <a:ext uri="{9D8B030D-6E8A-4147-A177-3AD203B41FA5}">
                      <a16:colId xmlns:a16="http://schemas.microsoft.com/office/drawing/2014/main" val="1581450785"/>
                    </a:ext>
                  </a:extLst>
                </a:gridCol>
              </a:tblGrid>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0</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5</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6</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8757812"/>
                  </a:ext>
                </a:extLst>
              </a:tr>
              <a:tr h="37084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4844397"/>
                  </a:ext>
                </a:extLst>
              </a:tr>
              <a:tr h="370840">
                <a:tc>
                  <a:txBody>
                    <a:bodyPr/>
                    <a:lstStyle/>
                    <a:p>
                      <a:pPr algn="ctr"/>
                      <a:r>
                        <a:rPr lang="en-US" sz="7200" b="1" dirty="0">
                          <a:solidFill>
                            <a:srgbClr val="FF0000"/>
                          </a:solidFill>
                          <a:latin typeface="UTM Avo" panose="02040603050506020204" pitchFamily="18" charset="0"/>
                        </a:rPr>
                        <a:t>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3</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6</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0</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02609218"/>
                  </a:ext>
                </a:extLst>
              </a:tr>
            </a:tbl>
          </a:graphicData>
        </a:graphic>
      </p:graphicFrame>
      <p:sp>
        <p:nvSpPr>
          <p:cNvPr id="3" name="Rectangle 2"/>
          <p:cNvSpPr/>
          <p:nvPr/>
        </p:nvSpPr>
        <p:spPr>
          <a:xfrm>
            <a:off x="9394697" y="4749474"/>
            <a:ext cx="595423"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184341" y="4783638"/>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986407" y="4757509"/>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866444" y="4783638"/>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668510" y="4736244"/>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585990" y="4763277"/>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82581" y="2265584"/>
            <a:ext cx="8325654" cy="364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3">
            <a:extLst>
              <a:ext uri="{BEBA8EAE-BF5A-486C-A8C5-ECC9F3942E4B}">
                <a14:imgProps xmlns:a14="http://schemas.microsoft.com/office/drawing/2010/main">
                  <a14:imgLayer r:embed="rId4">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8776593" y="110564"/>
            <a:ext cx="2927755" cy="1987233"/>
          </a:xfrm>
          <a:prstGeom prst="rect">
            <a:avLst/>
          </a:prstGeom>
        </p:spPr>
      </p:pic>
      <p:pic>
        <p:nvPicPr>
          <p:cNvPr id="59" name="Picture 58"/>
          <p:cNvPicPr>
            <a:picLocks noChangeAspect="1"/>
          </p:cNvPicPr>
          <p:nvPr/>
        </p:nvPicPr>
        <p:blipFill rotWithShape="1">
          <a:blip r:embed="rId5">
            <a:extLst>
              <a:ext uri="{BEBA8EAE-BF5A-486C-A8C5-ECC9F3942E4B}">
                <a14:imgProps xmlns:a14="http://schemas.microsoft.com/office/drawing/2010/main">
                  <a14:imgLayer r:embed="rId4">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8127324" y="-42976"/>
            <a:ext cx="760509" cy="1442004"/>
          </a:xfrm>
          <a:prstGeom prst="rect">
            <a:avLst/>
          </a:prstGeom>
        </p:spPr>
      </p:pic>
      <p:pic>
        <p:nvPicPr>
          <p:cNvPr id="60" name="Picture 59"/>
          <p:cNvPicPr>
            <a:picLocks noChangeAspect="1"/>
          </p:cNvPicPr>
          <p:nvPr/>
        </p:nvPicPr>
        <p:blipFill rotWithShape="1">
          <a:blip r:embed="rId6">
            <a:extLst>
              <a:ext uri="{BEBA8EAE-BF5A-486C-A8C5-ECC9F3942E4B}">
                <a14:imgProps xmlns:a14="http://schemas.microsoft.com/office/drawing/2010/main">
                  <a14:imgLayer r:embed="rId4">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11280462" y="345332"/>
            <a:ext cx="1351568" cy="1592562"/>
          </a:xfrm>
          <a:prstGeom prst="rect">
            <a:avLst/>
          </a:prstGeom>
        </p:spPr>
      </p:pic>
      <p:pic>
        <p:nvPicPr>
          <p:cNvPr id="61" name="图片 10">
            <a:extLst>
              <a:ext uri="{FF2B5EF4-FFF2-40B4-BE49-F238E27FC236}">
                <a16:creationId xmlns:a16="http://schemas.microsoft.com/office/drawing/2014/main" id="{7500B91F-0A3C-40C1-A07B-FEB9994C8BFE}"/>
              </a:ext>
            </a:extLst>
          </p:cNvPr>
          <p:cNvPicPr>
            <a:picLocks noChangeAspect="1"/>
          </p:cNvPicPr>
          <p:nvPr/>
        </p:nvPicPr>
        <p:blipFill rotWithShape="1">
          <a:blip r:embed="rId7">
            <a:extLst>
              <a:ext uri="{28A0092B-C50C-407E-A947-70E740481C1C}">
                <a14:useLocalDpi xmlns:a14="http://schemas.microsoft.com/office/drawing/2010/main" val="0"/>
              </a:ext>
            </a:extLst>
          </a:blip>
          <a:srcRect l="57366" t="35465" r="9878" b="37633"/>
          <a:stretch/>
        </p:blipFill>
        <p:spPr>
          <a:xfrm>
            <a:off x="-232522" y="4120233"/>
            <a:ext cx="2610132" cy="2866026"/>
          </a:xfrm>
          <a:prstGeom prst="rect">
            <a:avLst/>
          </a:prstGeom>
        </p:spPr>
      </p:pic>
      <p:pic>
        <p:nvPicPr>
          <p:cNvPr id="17" name="Picture 16"/>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2315" b="87963" l="2500" r="95500">
                        <a14:foregroundMark x1="23900" y1="47315" x2="23700" y2="58241"/>
                        <a14:foregroundMark x1="17000" y1="50463" x2="23400" y2="49815"/>
                        <a14:foregroundMark x1="15500" y1="54444" x2="24100" y2="53704"/>
                        <a14:foregroundMark x1="16900" y1="57222" x2="22000" y2="55741"/>
                        <a14:foregroundMark x1="42500" y1="43333" x2="38800" y2="49815"/>
                        <a14:foregroundMark x1="56200" y1="44907" x2="58700" y2="51389"/>
                        <a14:foregroundMark x1="46200" y1="59444" x2="59500" y2="55741"/>
                        <a14:foregroundMark x1="50500" y1="61944" x2="58500" y2="59167"/>
                        <a14:foregroundMark x1="83000" y1="53241" x2="87700" y2="57593"/>
                      </a14:backgroundRemoval>
                    </a14:imgEffect>
                  </a14:imgLayer>
                </a14:imgProps>
              </a:ext>
              <a:ext uri="{28A0092B-C50C-407E-A947-70E740481C1C}">
                <a14:useLocalDpi xmlns:a14="http://schemas.microsoft.com/office/drawing/2010/main" val="0"/>
              </a:ext>
            </a:extLst>
          </a:blip>
          <a:srcRect b="10488"/>
          <a:stretch/>
        </p:blipFill>
        <p:spPr>
          <a:xfrm>
            <a:off x="10000204" y="4603898"/>
            <a:ext cx="2387604" cy="2308174"/>
          </a:xfrm>
          <a:prstGeom prst="rect">
            <a:avLst/>
          </a:prstGeom>
        </p:spPr>
      </p:pic>
      <p:sp>
        <p:nvSpPr>
          <p:cNvPr id="18" name="Rectangle 17"/>
          <p:cNvSpPr/>
          <p:nvPr/>
        </p:nvSpPr>
        <p:spPr>
          <a:xfrm>
            <a:off x="2293179" y="4649479"/>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691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barn(inVertical)">
                                      <p:cBhvr>
                                        <p:cTn id="20" dur="500"/>
                                        <p:tgtEl>
                                          <p:spTgt spid="61"/>
                                        </p:tgtEl>
                                      </p:cBhvr>
                                    </p:animEffect>
                                  </p:childTnLst>
                                </p:cTn>
                              </p:par>
                            </p:childTnLst>
                          </p:cTn>
                        </p:par>
                        <p:par>
                          <p:cTn id="21" fill="hold">
                            <p:stCondLst>
                              <p:cond delay="1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36"/>
                                        </p:tgtEl>
                                        <p:attrNameLst>
                                          <p:attrName>ppt_y</p:attrName>
                                        </p:attrNameLst>
                                      </p:cBhvr>
                                      <p:tavLst>
                                        <p:tav tm="0">
                                          <p:val>
                                            <p:strVal val="#ppt_y"/>
                                          </p:val>
                                        </p:tav>
                                        <p:tav tm="100000">
                                          <p:val>
                                            <p:strVal val="#ppt_y"/>
                                          </p:val>
                                        </p:tav>
                                      </p:tavLst>
                                    </p:anim>
                                    <p:anim calcmode="lin" valueType="num">
                                      <p:cBhvr>
                                        <p:cTn id="26"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36"/>
                                        </p:tgtEl>
                                      </p:cBhvr>
                                    </p:animEffect>
                                  </p:childTnLst>
                                </p:cTn>
                              </p:par>
                            </p:childTnLst>
                          </p:cTn>
                        </p:par>
                        <p:par>
                          <p:cTn id="29" fill="hold">
                            <p:stCondLst>
                              <p:cond delay="24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7"/>
                                        </p:tgtEl>
                                        <p:attrNameLst>
                                          <p:attrName>ppt_y</p:attrName>
                                        </p:attrNameLst>
                                      </p:cBhvr>
                                      <p:tavLst>
                                        <p:tav tm="0">
                                          <p:val>
                                            <p:strVal val="#ppt_y"/>
                                          </p:val>
                                        </p:tav>
                                        <p:tav tm="100000">
                                          <p:val>
                                            <p:strVal val="#ppt_y"/>
                                          </p:val>
                                        </p:tav>
                                      </p:tavLst>
                                    </p:anim>
                                    <p:anim calcmode="lin" valueType="num">
                                      <p:cBhvr>
                                        <p:cTn id="34"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0" nodeType="clickEffect">
                                  <p:stCondLst>
                                    <p:cond delay="0"/>
                                  </p:stCondLst>
                                  <p:childTnLst>
                                    <p:animEffect transition="out" filter="wipe(down)">
                                      <p:cBhvr>
                                        <p:cTn id="40" dur="500"/>
                                        <p:tgtEl>
                                          <p:spTgt spid="54"/>
                                        </p:tgtEl>
                                      </p:cBhvr>
                                    </p:animEffect>
                                    <p:set>
                                      <p:cBhvr>
                                        <p:cTn id="41" dur="1" fill="hold">
                                          <p:stCondLst>
                                            <p:cond delay="499"/>
                                          </p:stCondLst>
                                        </p:cTn>
                                        <p:tgtEl>
                                          <p:spTgt spid="5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grpId="0" nodeType="clickEffect">
                                  <p:stCondLst>
                                    <p:cond delay="0"/>
                                  </p:stCondLst>
                                  <p:childTnLst>
                                    <p:animEffect transition="out" filter="wipe(down)">
                                      <p:cBhvr>
                                        <p:cTn id="50" dur="500"/>
                                        <p:tgtEl>
                                          <p:spTgt spid="49"/>
                                        </p:tgtEl>
                                      </p:cBhvr>
                                    </p:animEffect>
                                    <p:set>
                                      <p:cBhvr>
                                        <p:cTn id="51" dur="1" fill="hold">
                                          <p:stCondLst>
                                            <p:cond delay="499"/>
                                          </p:stCondLst>
                                        </p:cTn>
                                        <p:tgtEl>
                                          <p:spTgt spid="4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grpId="0" nodeType="clickEffect">
                                  <p:stCondLst>
                                    <p:cond delay="0"/>
                                  </p:stCondLst>
                                  <p:childTnLst>
                                    <p:animEffect transition="out" filter="wipe(down)">
                                      <p:cBhvr>
                                        <p:cTn id="55" dur="500"/>
                                        <p:tgtEl>
                                          <p:spTgt spid="50"/>
                                        </p:tgtEl>
                                      </p:cBhvr>
                                    </p:animEffect>
                                    <p:set>
                                      <p:cBhvr>
                                        <p:cTn id="56" dur="1" fill="hold">
                                          <p:stCondLst>
                                            <p:cond delay="499"/>
                                          </p:stCondLst>
                                        </p:cTn>
                                        <p:tgtEl>
                                          <p:spTgt spid="5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grpId="0" nodeType="clickEffect">
                                  <p:stCondLst>
                                    <p:cond delay="0"/>
                                  </p:stCondLst>
                                  <p:childTnLst>
                                    <p:animEffect transition="out" filter="wipe(down)">
                                      <p:cBhvr>
                                        <p:cTn id="60" dur="500"/>
                                        <p:tgtEl>
                                          <p:spTgt spid="51"/>
                                        </p:tgtEl>
                                      </p:cBhvr>
                                    </p:animEffect>
                                    <p:set>
                                      <p:cBhvr>
                                        <p:cTn id="61" dur="1" fill="hold">
                                          <p:stCondLst>
                                            <p:cond delay="499"/>
                                          </p:stCondLst>
                                        </p:cTn>
                                        <p:tgtEl>
                                          <p:spTgt spid="5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xit" presetSubtype="4" fill="hold" grpId="0" nodeType="clickEffect">
                                  <p:stCondLst>
                                    <p:cond delay="0"/>
                                  </p:stCondLst>
                                  <p:childTnLst>
                                    <p:animEffect transition="out" filter="wipe(down)">
                                      <p:cBhvr>
                                        <p:cTn id="65" dur="500"/>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grpId="0" nodeType="clickEffect">
                                  <p:stCondLst>
                                    <p:cond delay="0"/>
                                  </p:stCondLst>
                                  <p:childTnLst>
                                    <p:animEffect transition="out" filter="wipe(down)">
                                      <p:cBhvr>
                                        <p:cTn id="70" dur="500"/>
                                        <p:tgtEl>
                                          <p:spTgt spid="53"/>
                                        </p:tgtEl>
                                      </p:cBhvr>
                                    </p:animEffect>
                                    <p:set>
                                      <p:cBhvr>
                                        <p:cTn id="71" dur="1" fill="hold">
                                          <p:stCondLst>
                                            <p:cond delay="499"/>
                                          </p:stCondLst>
                                        </p:cTn>
                                        <p:tgtEl>
                                          <p:spTgt spid="5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xit" presetSubtype="4" fill="hold" grpId="0" nodeType="clickEffect">
                                  <p:stCondLst>
                                    <p:cond delay="0"/>
                                  </p:stCondLst>
                                  <p:childTnLst>
                                    <p:animEffect transition="out" filter="wipe(down)">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 grpId="0" animBg="1"/>
      <p:bldP spid="49" grpId="0" animBg="1"/>
      <p:bldP spid="50" grpId="0" animBg="1"/>
      <p:bldP spid="51" grpId="0" animBg="1"/>
      <p:bldP spid="52" grpId="0" animBg="1"/>
      <p:bldP spid="53" grpId="0" animBg="1"/>
      <p:bldP spid="54"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1559906" y="706803"/>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3: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2984295" y="1483726"/>
            <a:ext cx="7741355"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a) 321475 + 423507 x 2</a:t>
            </a:r>
          </a:p>
        </p:txBody>
      </p:sp>
      <p:pic>
        <p:nvPicPr>
          <p:cNvPr id="58" name="Picture 57"/>
          <p:cNvPicPr>
            <a:picLocks noChangeAspect="1"/>
          </p:cNvPicPr>
          <p:nvPr/>
        </p:nvPicPr>
        <p:blipFill rotWithShape="1">
          <a:blip r:embed="rId3">
            <a:extLst>
              <a:ext uri="{BEBA8EAE-BF5A-486C-A8C5-ECC9F3942E4B}">
                <a14:imgProps xmlns:a14="http://schemas.microsoft.com/office/drawing/2010/main">
                  <a14:imgLayer r:embed="rId4">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587974" y="4677638"/>
            <a:ext cx="2927755" cy="1987233"/>
          </a:xfrm>
          <a:prstGeom prst="rect">
            <a:avLst/>
          </a:prstGeom>
        </p:spPr>
      </p:pic>
      <p:pic>
        <p:nvPicPr>
          <p:cNvPr id="59" name="Picture 58"/>
          <p:cNvPicPr>
            <a:picLocks noChangeAspect="1"/>
          </p:cNvPicPr>
          <p:nvPr/>
        </p:nvPicPr>
        <p:blipFill rotWithShape="1">
          <a:blip r:embed="rId5">
            <a:extLst>
              <a:ext uri="{BEBA8EAE-BF5A-486C-A8C5-ECC9F3942E4B}">
                <a14:imgProps xmlns:a14="http://schemas.microsoft.com/office/drawing/2010/main">
                  <a14:imgLayer r:embed="rId4">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98211" y="4109098"/>
            <a:ext cx="956930" cy="1814439"/>
          </a:xfrm>
          <a:prstGeom prst="rect">
            <a:avLst/>
          </a:prstGeom>
        </p:spPr>
      </p:pic>
      <p:pic>
        <p:nvPicPr>
          <p:cNvPr id="60" name="Picture 59"/>
          <p:cNvPicPr>
            <a:picLocks noChangeAspect="1"/>
          </p:cNvPicPr>
          <p:nvPr/>
        </p:nvPicPr>
        <p:blipFill rotWithShape="1">
          <a:blip r:embed="rId6">
            <a:extLst>
              <a:ext uri="{BEBA8EAE-BF5A-486C-A8C5-ECC9F3942E4B}">
                <a14:imgProps xmlns:a14="http://schemas.microsoft.com/office/drawing/2010/main">
                  <a14:imgLayer r:embed="rId4">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3078709" y="4854118"/>
            <a:ext cx="1700645" cy="2003882"/>
          </a:xfrm>
          <a:prstGeom prst="rect">
            <a:avLst/>
          </a:prstGeom>
        </p:spPr>
      </p:pic>
      <p:sp>
        <p:nvSpPr>
          <p:cNvPr id="20" name="TextBox 19"/>
          <p:cNvSpPr txBox="1"/>
          <p:nvPr/>
        </p:nvSpPr>
        <p:spPr>
          <a:xfrm>
            <a:off x="2870882" y="2341071"/>
            <a:ext cx="7741355"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321475 +    </a:t>
            </a:r>
            <a:r>
              <a:rPr lang="en-US" sz="4800" b="1" dirty="0">
                <a:solidFill>
                  <a:srgbClr val="FF0000"/>
                </a:solidFill>
                <a:latin typeface="UTM Avo" panose="02040603050506020204" pitchFamily="18" charset="0"/>
              </a:rPr>
              <a:t>847014</a:t>
            </a:r>
          </a:p>
        </p:txBody>
      </p:sp>
      <p:sp>
        <p:nvSpPr>
          <p:cNvPr id="21" name="TextBox 20"/>
          <p:cNvSpPr txBox="1"/>
          <p:nvPr/>
        </p:nvSpPr>
        <p:spPr>
          <a:xfrm>
            <a:off x="3199413" y="3183357"/>
            <a:ext cx="4582542"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a:t>
            </a:r>
            <a:r>
              <a:rPr lang="en-US" sz="4800" b="1" dirty="0">
                <a:solidFill>
                  <a:srgbClr val="FF0000"/>
                </a:solidFill>
                <a:latin typeface="UTM Avo" panose="02040603050506020204" pitchFamily="18" charset="0"/>
              </a:rPr>
              <a:t>1168489</a:t>
            </a:r>
          </a:p>
        </p:txBody>
      </p:sp>
      <p:pic>
        <p:nvPicPr>
          <p:cNvPr id="22" name="Picture 21"/>
          <p:cNvPicPr>
            <a:picLocks noChangeAspect="1"/>
          </p:cNvPicPr>
          <p:nvPr/>
        </p:nvPicPr>
        <p:blipFill rotWithShape="1">
          <a:blip r:embed="rId7">
            <a:extLst>
              <a:ext uri="{BEBA8EAE-BF5A-486C-A8C5-ECC9F3942E4B}">
                <a14:imgProps xmlns:a14="http://schemas.microsoft.com/office/drawing/2010/main">
                  <a14:imgLayer r:embed="rId8">
                    <a14:imgEffect>
                      <a14:backgroundRemoval t="18333" b="71204" l="4300" r="96000">
                        <a14:foregroundMark x1="41800" y1="33333" x2="47000" y2="40926"/>
                        <a14:foregroundMark x1="56700" y1="33704" x2="58800" y2="43611"/>
                        <a14:foregroundMark x1="25000" y1="40000" x2="28900" y2="41852"/>
                        <a14:foregroundMark x1="40900" y1="36574" x2="46600" y2="42315"/>
                        <a14:foregroundMark x1="55300" y1="33796" x2="58800" y2="42222"/>
                        <a14:foregroundMark x1="59300" y1="34907" x2="52500" y2="42500"/>
                        <a14:foregroundMark x1="72600" y1="39907" x2="76400" y2="42963"/>
                        <a14:foregroundMark x1="49500" y1="45000" x2="58500" y2="43241"/>
                        <a14:foregroundMark x1="47600" y1="45648" x2="56200" y2="44537"/>
                      </a14:backgroundRemoval>
                    </a14:imgEffect>
                  </a14:imgLayer>
                </a14:imgProps>
              </a:ext>
              <a:ext uri="{28A0092B-C50C-407E-A947-70E740481C1C}">
                <a14:useLocalDpi xmlns:a14="http://schemas.microsoft.com/office/drawing/2010/main" val="0"/>
              </a:ext>
            </a:extLst>
          </a:blip>
          <a:srcRect l="1674" t="22657" r="-1674" b="30521"/>
          <a:stretch/>
        </p:blipFill>
        <p:spPr>
          <a:xfrm>
            <a:off x="6677246" y="4040702"/>
            <a:ext cx="5873455" cy="2970056"/>
          </a:xfrm>
          <a:prstGeom prst="rect">
            <a:avLst/>
          </a:prstGeom>
        </p:spPr>
      </p:pic>
      <p:pic>
        <p:nvPicPr>
          <p:cNvPr id="23" name="图片 41">
            <a:extLst>
              <a:ext uri="{FF2B5EF4-FFF2-40B4-BE49-F238E27FC236}">
                <a16:creationId xmlns:a16="http://schemas.microsoft.com/office/drawing/2014/main" id="{D7CB9F13-B01C-4F8C-A36C-826D92F06A16}"/>
              </a:ext>
            </a:extLst>
          </p:cNvPr>
          <p:cNvPicPr>
            <a:picLocks noChangeAspect="1"/>
          </p:cNvPicPr>
          <p:nvPr/>
        </p:nvPicPr>
        <p:blipFill rotWithShape="1">
          <a:blip r:embed="rId9">
            <a:extLst>
              <a:ext uri="{28A0092B-C50C-407E-A947-70E740481C1C}">
                <a14:useLocalDpi xmlns:a14="http://schemas.microsoft.com/office/drawing/2010/main" val="0"/>
              </a:ext>
            </a:extLst>
          </a:blip>
          <a:srcRect l="78264" t="290" r="3721" b="39496"/>
          <a:stretch/>
        </p:blipFill>
        <p:spPr>
          <a:xfrm>
            <a:off x="0" y="-355055"/>
            <a:ext cx="3506679" cy="4202969"/>
          </a:xfrm>
          <a:prstGeom prst="rect">
            <a:avLst/>
          </a:prstGeom>
        </p:spPr>
      </p:pic>
    </p:spTree>
    <p:extLst>
      <p:ext uri="{BB962C8B-B14F-4D97-AF65-F5344CB8AC3E}">
        <p14:creationId xmlns:p14="http://schemas.microsoft.com/office/powerpoint/2010/main" val="3422942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1+#ppt_w/2"/>
                                          </p:val>
                                        </p:tav>
                                        <p:tav tm="100000">
                                          <p:val>
                                            <p:strVal val="#ppt_x"/>
                                          </p:val>
                                        </p:tav>
                                      </p:tavLst>
                                    </p:anim>
                                    <p:anim calcmode="lin" valueType="num">
                                      <p:cBhvr additive="base">
                                        <p:cTn id="14" dur="500" fill="hold"/>
                                        <p:tgtEl>
                                          <p:spTgt spid="58"/>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6"/>
                                        </p:tgtEl>
                                        <p:attrNameLst>
                                          <p:attrName>ppt_y</p:attrName>
                                        </p:attrNameLst>
                                      </p:cBhvr>
                                      <p:tavLst>
                                        <p:tav tm="0">
                                          <p:val>
                                            <p:strVal val="#ppt_y"/>
                                          </p:val>
                                        </p:tav>
                                        <p:tav tm="100000">
                                          <p:val>
                                            <p:strVal val="#ppt_y"/>
                                          </p:val>
                                        </p:tav>
                                      </p:tavLst>
                                    </p:anim>
                                    <p:anim calcmode="lin" valueType="num">
                                      <p:cBhvr>
                                        <p:cTn id="32"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6"/>
                                        </p:tgtEl>
                                      </p:cBhvr>
                                    </p:animEffect>
                                  </p:childTnLst>
                                </p:cTn>
                              </p:par>
                            </p:childTnLst>
                          </p:cTn>
                        </p:par>
                        <p:par>
                          <p:cTn id="35" fill="hold">
                            <p:stCondLst>
                              <p:cond delay="29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37"/>
                                        </p:tgtEl>
                                        <p:attrNameLst>
                                          <p:attrName>ppt_y</p:attrName>
                                        </p:attrNameLst>
                                      </p:cBhvr>
                                      <p:tavLst>
                                        <p:tav tm="0">
                                          <p:val>
                                            <p:strVal val="#ppt_y"/>
                                          </p:val>
                                        </p:tav>
                                        <p:tav tm="100000">
                                          <p:val>
                                            <p:strVal val="#ppt_y"/>
                                          </p:val>
                                        </p:tav>
                                      </p:tavLst>
                                    </p:anim>
                                    <p:anim calcmode="lin" valueType="num">
                                      <p:cBhvr>
                                        <p:cTn id="40"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41" presetClass="entr" presetSubtype="0" fill="hold" grpId="0" nodeType="clickEffect">
                                  <p:stCondLst>
                                    <p:cond delay="0"/>
                                  </p:stCondLst>
                                  <p:iterate type="lt">
                                    <p:tmPct val="10000"/>
                                  </p:iterate>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20"/>
                                        </p:tgtEl>
                                        <p:attrNameLst>
                                          <p:attrName>ppt_y</p:attrName>
                                        </p:attrNameLst>
                                      </p:cBhvr>
                                      <p:tavLst>
                                        <p:tav tm="0">
                                          <p:val>
                                            <p:strVal val="#ppt_y"/>
                                          </p:val>
                                        </p:tav>
                                        <p:tav tm="100000">
                                          <p:val>
                                            <p:strVal val="#ppt_y"/>
                                          </p:val>
                                        </p:tav>
                                      </p:tavLst>
                                    </p:anim>
                                    <p:anim calcmode="lin" valueType="num">
                                      <p:cBhvr>
                                        <p:cTn id="4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21"/>
                                        </p:tgtEl>
                                        <p:attrNameLst>
                                          <p:attrName>ppt_y</p:attrName>
                                        </p:attrNameLst>
                                      </p:cBhvr>
                                      <p:tavLst>
                                        <p:tav tm="0">
                                          <p:val>
                                            <p:strVal val="#ppt_y"/>
                                          </p:val>
                                        </p:tav>
                                        <p:tav tm="100000">
                                          <p:val>
                                            <p:strVal val="#ppt_y"/>
                                          </p:val>
                                        </p:tav>
                                      </p:tavLst>
                                    </p:anim>
                                    <p:anim calcmode="lin" valueType="num">
                                      <p:cBhvr>
                                        <p:cTn id="58"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l="-1000" t="-1000" b="-2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70" b="48788" l="34970" r="60182"/>
                    </a14:imgEffect>
                  </a14:imgLayer>
                </a14:imgProps>
              </a:ext>
              <a:ext uri="{28A0092B-C50C-407E-A947-70E740481C1C}">
                <a14:useLocalDpi xmlns:a14="http://schemas.microsoft.com/office/drawing/2010/main" val="0"/>
              </a:ext>
            </a:extLst>
          </a:blip>
          <a:srcRect l="33360" t="-156" r="39199" b="50854"/>
          <a:stretch/>
        </p:blipFill>
        <p:spPr>
          <a:xfrm>
            <a:off x="4940911" y="1905304"/>
            <a:ext cx="2177969" cy="3912961"/>
          </a:xfrm>
          <a:prstGeom prst="rect">
            <a:avLst/>
          </a:prstGeom>
        </p:spPr>
      </p:pic>
      <p:pic>
        <p:nvPicPr>
          <p:cNvPr id="13" name="Picture 12"/>
          <p:cNvPicPr>
            <a:picLocks noChangeAspect="1"/>
          </p:cNvPicPr>
          <p:nvPr/>
        </p:nvPicPr>
        <p:blipFill rotWithShape="1">
          <a:blip r:embed="rId9">
            <a:extLst>
              <a:ext uri="{BEBA8EAE-BF5A-486C-A8C5-ECC9F3942E4B}">
                <a14:imgProps xmlns:a14="http://schemas.microsoft.com/office/drawing/2010/main">
                  <a14:imgLayer r:embed="rId10">
                    <a14:imgEffect>
                      <a14:backgroundRemoval t="29815" b="60370" l="29300" r="62200"/>
                    </a14:imgEffect>
                  </a14:imgLayer>
                </a14:imgProps>
              </a:ext>
              <a:ext uri="{28A0092B-C50C-407E-A947-70E740481C1C}">
                <a14:useLocalDpi xmlns:a14="http://schemas.microsoft.com/office/drawing/2010/main" val="0"/>
              </a:ext>
            </a:extLst>
          </a:blip>
          <a:srcRect l="28922" t="29397" r="37590" b="39285"/>
          <a:stretch/>
        </p:blipFill>
        <p:spPr>
          <a:xfrm flipH="1">
            <a:off x="9299106" y="3013289"/>
            <a:ext cx="2884761" cy="2913608"/>
          </a:xfrm>
          <a:prstGeom prst="rect">
            <a:avLst/>
          </a:prstGeom>
        </p:spPr>
      </p:pic>
      <p:pic>
        <p:nvPicPr>
          <p:cNvPr id="15" name="Picture 14"/>
          <p:cNvPicPr>
            <a:picLocks noChangeAspect="1"/>
          </p:cNvPicPr>
          <p:nvPr/>
        </p:nvPicPr>
        <p:blipFill rotWithShape="1">
          <a:blip r:embed="rId11">
            <a:extLst>
              <a:ext uri="{BEBA8EAE-BF5A-486C-A8C5-ECC9F3942E4B}">
                <a14:imgProps xmlns:a14="http://schemas.microsoft.com/office/drawing/2010/main">
                  <a14:imgLayer r:embed="rId10">
                    <a14:imgEffect>
                      <a14:backgroundRemoval t="55093" b="90926" l="2700" r="28300"/>
                    </a14:imgEffect>
                  </a14:imgLayer>
                </a14:imgProps>
              </a:ext>
              <a:ext uri="{28A0092B-C50C-407E-A947-70E740481C1C}">
                <a14:useLocalDpi xmlns:a14="http://schemas.microsoft.com/office/drawing/2010/main" val="0"/>
              </a:ext>
            </a:extLst>
          </a:blip>
          <a:srcRect l="2968" t="55134" r="70408" b="8432"/>
          <a:stretch/>
        </p:blipFill>
        <p:spPr>
          <a:xfrm>
            <a:off x="2006886" y="2962785"/>
            <a:ext cx="1893449" cy="2798495"/>
          </a:xfrm>
          <a:prstGeom prst="rect">
            <a:avLst/>
          </a:prstGeom>
        </p:spPr>
      </p:pic>
      <p:pic>
        <p:nvPicPr>
          <p:cNvPr id="17" name="Picture 16"/>
          <p:cNvPicPr>
            <a:picLocks noChangeAspect="1"/>
          </p:cNvPicPr>
          <p:nvPr/>
        </p:nvPicPr>
        <p:blipFill rotWithShape="1">
          <a:blip r:embed="rId12">
            <a:extLst>
              <a:ext uri="{BEBA8EAE-BF5A-486C-A8C5-ECC9F3942E4B}">
                <a14:imgProps xmlns:a14="http://schemas.microsoft.com/office/drawing/2010/main">
                  <a14:imgLayer r:embed="rId13">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7439030" y="3836773"/>
            <a:ext cx="2284261" cy="1550457"/>
          </a:xfrm>
          <a:prstGeom prst="rect">
            <a:avLst/>
          </a:prstGeom>
        </p:spPr>
      </p:pic>
      <p:pic>
        <p:nvPicPr>
          <p:cNvPr id="19" name="Picture 18"/>
          <p:cNvPicPr>
            <a:picLocks noChangeAspect="1"/>
          </p:cNvPicPr>
          <p:nvPr/>
        </p:nvPicPr>
        <p:blipFill rotWithShape="1">
          <a:blip r:embed="rId14">
            <a:extLst>
              <a:ext uri="{BEBA8EAE-BF5A-486C-A8C5-ECC9F3942E4B}">
                <a14:imgProps xmlns:a14="http://schemas.microsoft.com/office/drawing/2010/main">
                  <a14:imgLayer r:embed="rId13">
                    <a14:imgEffect>
                      <a14:backgroundRemoval t="1667" b="26481" l="10000" r="36800"/>
                    </a14:imgEffect>
                  </a14:imgLayer>
                </a14:imgProps>
              </a:ext>
              <a:ext uri="{28A0092B-C50C-407E-A947-70E740481C1C}">
                <a14:useLocalDpi xmlns:a14="http://schemas.microsoft.com/office/drawing/2010/main" val="0"/>
              </a:ext>
            </a:extLst>
          </a:blip>
          <a:srcRect l="9535" t="879" r="62335" b="73230"/>
          <a:stretch/>
        </p:blipFill>
        <p:spPr>
          <a:xfrm flipH="1">
            <a:off x="3029963" y="4376291"/>
            <a:ext cx="1786270" cy="1775637"/>
          </a:xfrm>
          <a:prstGeom prst="rect">
            <a:avLst/>
          </a:prstGeom>
        </p:spPr>
      </p:pic>
      <p:pic>
        <p:nvPicPr>
          <p:cNvPr id="20" name="Picture 19"/>
          <p:cNvPicPr>
            <a:picLocks noChangeAspect="1"/>
          </p:cNvPicPr>
          <p:nvPr/>
        </p:nvPicPr>
        <p:blipFill rotWithShape="1">
          <a:blip r:embed="rId15">
            <a:extLst>
              <a:ext uri="{BEBA8EAE-BF5A-486C-A8C5-ECC9F3942E4B}">
                <a14:imgProps xmlns:a14="http://schemas.microsoft.com/office/drawing/2010/main">
                  <a14:imgLayer r:embed="rId13">
                    <a14:imgEffect>
                      <a14:backgroundRemoval t="71019" b="90833" l="61400" r="74200"/>
                    </a14:imgEffect>
                  </a14:imgLayer>
                </a14:imgProps>
              </a:ext>
              <a:ext uri="{28A0092B-C50C-407E-A947-70E740481C1C}">
                <a14:useLocalDpi xmlns:a14="http://schemas.microsoft.com/office/drawing/2010/main" val="0"/>
              </a:ext>
            </a:extLst>
          </a:blip>
          <a:srcRect l="61442" t="70955" r="25833" b="9510"/>
          <a:stretch/>
        </p:blipFill>
        <p:spPr>
          <a:xfrm>
            <a:off x="2440937" y="4639819"/>
            <a:ext cx="1301313" cy="2157440"/>
          </a:xfrm>
          <a:prstGeom prst="rect">
            <a:avLst/>
          </a:prstGeom>
        </p:spPr>
      </p:pic>
      <p:pic>
        <p:nvPicPr>
          <p:cNvPr id="9" name="Picture 8"/>
          <p:cNvPicPr>
            <a:picLocks noChangeAspect="1"/>
          </p:cNvPicPr>
          <p:nvPr/>
        </p:nvPicPr>
        <p:blipFill rotWithShape="1">
          <a:blip r:embed="rId16">
            <a:extLst>
              <a:ext uri="{BEBA8EAE-BF5A-486C-A8C5-ECC9F3942E4B}">
                <a14:imgProps xmlns:a14="http://schemas.microsoft.com/office/drawing/2010/main">
                  <a14:imgLayer r:embed="rId10">
                    <a14:imgEffect>
                      <a14:backgroundRemoval t="63704" b="92407" l="65000" r="96300">
                        <a14:foregroundMark x1="78000" y1="68241" x2="86200" y2="68981"/>
                        <a14:foregroundMark x1="77700" y1="84444" x2="82200" y2="83981"/>
                      </a14:backgroundRemoval>
                    </a14:imgEffect>
                  </a14:imgLayer>
                </a14:imgProps>
              </a:ext>
              <a:ext uri="{28A0092B-C50C-407E-A947-70E740481C1C}">
                <a14:useLocalDpi xmlns:a14="http://schemas.microsoft.com/office/drawing/2010/main" val="0"/>
              </a:ext>
            </a:extLst>
          </a:blip>
          <a:srcRect l="64643" t="63713" r="2036" b="8070"/>
          <a:stretch/>
        </p:blipFill>
        <p:spPr>
          <a:xfrm>
            <a:off x="7777570" y="4824385"/>
            <a:ext cx="2115879" cy="1935126"/>
          </a:xfrm>
          <a:prstGeom prst="rect">
            <a:avLst/>
          </a:prstGeom>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0">
                    <a14:imgEffect>
                      <a14:backgroundRemoval t="37593" b="62222" l="64000" r="99200"/>
                    </a14:imgEffect>
                  </a14:imgLayer>
                </a14:imgProps>
              </a:ext>
              <a:ext uri="{28A0092B-C50C-407E-A947-70E740481C1C}">
                <a14:useLocalDpi xmlns:a14="http://schemas.microsoft.com/office/drawing/2010/main" val="0"/>
              </a:ext>
            </a:extLst>
          </a:blip>
          <a:srcRect l="64754" t="37925" r="418" b="37734"/>
          <a:stretch/>
        </p:blipFill>
        <p:spPr>
          <a:xfrm>
            <a:off x="9132132" y="5249154"/>
            <a:ext cx="2211573" cy="1669311"/>
          </a:xfrm>
          <a:prstGeom prst="rect">
            <a:avLst/>
          </a:prstGeom>
        </p:spPr>
      </p:pic>
      <p:pic>
        <p:nvPicPr>
          <p:cNvPr id="10" name="Picture 9"/>
          <p:cNvPicPr>
            <a:picLocks noChangeAspect="1"/>
          </p:cNvPicPr>
          <p:nvPr/>
        </p:nvPicPr>
        <p:blipFill rotWithShape="1">
          <a:blip r:embed="rId18">
            <a:extLst>
              <a:ext uri="{BEBA8EAE-BF5A-486C-A8C5-ECC9F3942E4B}">
                <a14:imgProps xmlns:a14="http://schemas.microsoft.com/office/drawing/2010/main">
                  <a14:imgLayer r:embed="rId10">
                    <a14:imgEffect>
                      <a14:backgroundRemoval t="0" b="31296" l="0" r="37100"/>
                    </a14:imgEffect>
                  </a14:imgLayer>
                </a14:imgProps>
              </a:ext>
              <a:ext uri="{28A0092B-C50C-407E-A947-70E740481C1C}">
                <a14:useLocalDpi xmlns:a14="http://schemas.microsoft.com/office/drawing/2010/main" val="0"/>
              </a:ext>
            </a:extLst>
          </a:blip>
          <a:srcRect r="62706" b="68691"/>
          <a:stretch/>
        </p:blipFill>
        <p:spPr>
          <a:xfrm>
            <a:off x="-191829" y="3566909"/>
            <a:ext cx="3088733" cy="2800521"/>
          </a:xfrm>
          <a:prstGeom prst="rect">
            <a:avLst/>
          </a:prstGeom>
        </p:spPr>
      </p:pic>
      <p:pic>
        <p:nvPicPr>
          <p:cNvPr id="18" name="Picture 17"/>
          <p:cNvPicPr>
            <a:picLocks noChangeAspect="1"/>
          </p:cNvPicPr>
          <p:nvPr/>
        </p:nvPicPr>
        <p:blipFill rotWithShape="1">
          <a:blip r:embed="rId19">
            <a:extLst>
              <a:ext uri="{BEBA8EAE-BF5A-486C-A8C5-ECC9F3942E4B}">
                <a14:imgProps xmlns:a14="http://schemas.microsoft.com/office/drawing/2010/main">
                  <a14:imgLayer r:embed="rId13">
                    <a14:imgEffect>
                      <a14:backgroundRemoval t="57963" b="81852" l="74700" r="96500">
                        <a14:foregroundMark x1="84800" y1="61574" x2="85400" y2="62037"/>
                        <a14:foregroundMark x1="87800" y1="61389" x2="88600" y2="62315"/>
                      </a14:backgroundRemoval>
                    </a14:imgEffect>
                  </a14:imgLayer>
                </a14:imgProps>
              </a:ext>
              <a:ext uri="{28A0092B-C50C-407E-A947-70E740481C1C}">
                <a14:useLocalDpi xmlns:a14="http://schemas.microsoft.com/office/drawing/2010/main" val="0"/>
              </a:ext>
            </a:extLst>
          </a:blip>
          <a:srcRect l="75730" t="59070" r="3507" b="17830"/>
          <a:stretch/>
        </p:blipFill>
        <p:spPr>
          <a:xfrm flipH="1">
            <a:off x="1179415" y="5048405"/>
            <a:ext cx="1537354" cy="1847306"/>
          </a:xfrm>
          <a:prstGeom prst="rect">
            <a:avLst/>
          </a:prstGeom>
        </p:spPr>
      </p:pic>
      <p:pic>
        <p:nvPicPr>
          <p:cNvPr id="11" name="Picture 10"/>
          <p:cNvPicPr>
            <a:picLocks noChangeAspect="1"/>
          </p:cNvPicPr>
          <p:nvPr/>
        </p:nvPicPr>
        <p:blipFill rotWithShape="1">
          <a:blip r:embed="rId20">
            <a:extLst>
              <a:ext uri="{BEBA8EAE-BF5A-486C-A8C5-ECC9F3942E4B}">
                <a14:imgProps xmlns:a14="http://schemas.microsoft.com/office/drawing/2010/main">
                  <a14:imgLayer r:embed="rId10">
                    <a14:imgEffect>
                      <a14:backgroundRemoval t="0" b="27685" l="37100" r="57900"/>
                    </a14:imgEffect>
                  </a14:imgLayer>
                </a14:imgProps>
              </a:ext>
              <a:ext uri="{28A0092B-C50C-407E-A947-70E740481C1C}">
                <a14:useLocalDpi xmlns:a14="http://schemas.microsoft.com/office/drawing/2010/main" val="0"/>
              </a:ext>
            </a:extLst>
          </a:blip>
          <a:srcRect l="37629" t="560" r="42613" b="72153"/>
          <a:stretch/>
        </p:blipFill>
        <p:spPr>
          <a:xfrm>
            <a:off x="-61185" y="4850702"/>
            <a:ext cx="1396368" cy="2082719"/>
          </a:xfrm>
          <a:prstGeom prst="rect">
            <a:avLst/>
          </a:prstGeom>
        </p:spPr>
      </p:pic>
      <p:sp>
        <p:nvSpPr>
          <p:cNvPr id="21" name="Rectangle 20"/>
          <p:cNvSpPr/>
          <p:nvPr/>
        </p:nvSpPr>
        <p:spPr>
          <a:xfrm>
            <a:off x="224698" y="138223"/>
            <a:ext cx="11744098" cy="1579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77863" y="148536"/>
            <a:ext cx="11609339" cy="1569660"/>
          </a:xfrm>
          <a:prstGeom prst="rect">
            <a:avLst/>
          </a:prstGeom>
          <a:noFill/>
        </p:spPr>
        <p:txBody>
          <a:bodyPr wrap="square" rtlCol="0">
            <a:spAutoFit/>
          </a:bodyPr>
          <a:lstStyle/>
          <a:p>
            <a:pPr algn="just"/>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Ngày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xửa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ngày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xưa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tại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vương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quốc</a:t>
            </a:r>
            <a:r>
              <a:rPr lang="en-US" sz="2400" dirty="0">
                <a:solidFill>
                  <a:srgbClr val="002060"/>
                </a:solidFill>
                <a:latin typeface="UTM Avo" panose="02040603050506020204" pitchFamily="18" charset="0"/>
              </a:rPr>
              <a:t> </a:t>
            </a:r>
            <a:r>
              <a:rPr lang="en-US" sz="2400" b="1" dirty="0">
                <a:solidFill>
                  <a:srgbClr val="002060"/>
                </a:solidFill>
                <a:latin typeface="UTM Avo" panose="02040603050506020204" pitchFamily="18" charset="0"/>
              </a:rPr>
              <a:t>TOÁN HỌC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một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vị</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vua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trẻ</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tuổi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thông</a:t>
            </a:r>
            <a:r>
              <a:rPr lang="en-US" sz="2400" dirty="0">
                <a:solidFill>
                  <a:srgbClr val="002060"/>
                </a:solidFill>
                <a:latin typeface="UTM Avo" panose="02040603050506020204" pitchFamily="18" charset="0"/>
              </a:rPr>
              <a:t> minh </a:t>
            </a:r>
            <a:r>
              <a:rPr lang="en-US" sz="2400" dirty="0" err="1">
                <a:solidFill>
                  <a:srgbClr val="002060"/>
                </a:solidFill>
                <a:latin typeface="UTM Avo" panose="02040603050506020204" pitchFamily="18" charset="0"/>
              </a:rPr>
              <a:t>và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được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mọi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thần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dân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yêu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quý</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Vì</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muốn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vương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quốc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phát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triển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mỗi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tháng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vị</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vua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lại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tổ</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chức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cuộc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a:t>
            </a:r>
            <a:r>
              <a:rPr lang="en-US" sz="2400" dirty="0">
                <a:solidFill>
                  <a:srgbClr val="002060"/>
                </a:solidFill>
                <a:latin typeface="UTM Avo" panose="02040603050506020204" pitchFamily="18" charset="0"/>
              </a:rPr>
              <a:t> </a:t>
            </a:r>
            <a:r>
              <a:rPr lang="en-US" sz="2400" b="1" dirty="0">
                <a:solidFill>
                  <a:srgbClr val="002060"/>
                </a:solidFill>
                <a:latin typeface="UTM Avo" panose="02040603050506020204" pitchFamily="18" charset="0"/>
              </a:rPr>
              <a:t>TÍNH NHANH </a:t>
            </a:r>
            <a:r>
              <a:rPr lang="en-US" sz="2400" dirty="0" err="1">
                <a:solidFill>
                  <a:srgbClr val="002060"/>
                </a:solidFill>
                <a:latin typeface="UTM Avo" panose="02040603050506020204" pitchFamily="18" charset="0"/>
              </a:rPr>
              <a:t>hòng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tìm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ra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người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tài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giỏi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phụng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sự</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đất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nước</a:t>
            </a:r>
            <a:r>
              <a:rPr lang="en-US" sz="2400" dirty="0">
                <a:solidFill>
                  <a:srgbClr val="002060"/>
                </a:solidFill>
                <a:latin typeface="UTM Avo" panose="02040603050506020204" pitchFamily="18" charset="0"/>
              </a:rPr>
              <a:t>. </a:t>
            </a:r>
          </a:p>
        </p:txBody>
      </p:sp>
      <p:pic>
        <p:nvPicPr>
          <p:cNvPr id="23" name="Ngày xửa ngày xưa, tại vương quốc TOÁN HỌC, có một vị vua trẻ tuổi, thông minh và được mọi thần dân yêu quý.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710567" y="1417941"/>
            <a:ext cx="487363" cy="487363"/>
          </a:xfrm>
          <a:prstGeom prst="rect">
            <a:avLst/>
          </a:prstGeom>
        </p:spPr>
      </p:pic>
      <p:pic>
        <p:nvPicPr>
          <p:cNvPr id="24" name="Vì muốn vương quốc phát triển nên mỗi tháng, vị vua lại tổ chức cuộc thi TÍNH NHANH hòng tìm ra người tài giỏi, phụng sự đất nước. ">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695749" y="2057474"/>
            <a:ext cx="487363" cy="487363"/>
          </a:xfrm>
          <a:prstGeom prst="rect">
            <a:avLst/>
          </a:prstGeom>
        </p:spPr>
      </p:pic>
      <p:grpSp>
        <p:nvGrpSpPr>
          <p:cNvPr id="3" name="Group 2">
            <a:extLst>
              <a:ext uri="{FF2B5EF4-FFF2-40B4-BE49-F238E27FC236}">
                <a16:creationId xmlns:a16="http://schemas.microsoft.com/office/drawing/2014/main" id="{771A5891-F4A2-4BA4-8B30-FCFD60BBB0B1}"/>
              </a:ext>
            </a:extLst>
          </p:cNvPr>
          <p:cNvGrpSpPr/>
          <p:nvPr/>
        </p:nvGrpSpPr>
        <p:grpSpPr>
          <a:xfrm>
            <a:off x="390787" y="3497797"/>
            <a:ext cx="11578009" cy="3418148"/>
            <a:chOff x="390787" y="3497797"/>
            <a:chExt cx="11578009" cy="3418148"/>
          </a:xfrm>
        </p:grpSpPr>
        <p:sp>
          <p:nvSpPr>
            <p:cNvPr id="25" name="TextBox 24">
              <a:extLst>
                <a:ext uri="{FF2B5EF4-FFF2-40B4-BE49-F238E27FC236}">
                  <a16:creationId xmlns:a16="http://schemas.microsoft.com/office/drawing/2014/main" id="{D50190E7-6CC9-4F81-89BA-EA847C85139A}"/>
                </a:ext>
              </a:extLst>
            </p:cNvPr>
            <p:cNvSpPr txBox="1"/>
            <p:nvPr/>
          </p:nvSpPr>
          <p:spPr>
            <a:xfrm>
              <a:off x="390787" y="3497797"/>
              <a:ext cx="612668" cy="276999"/>
            </a:xfrm>
            <a:prstGeom prst="rect">
              <a:avLst/>
            </a:prstGeom>
            <a:noFill/>
          </p:spPr>
          <p:txBody>
            <a:bodyPr wrap="none" rtlCol="0">
              <a:spAutoFit/>
            </a:bodyPr>
            <a:lstStyle/>
            <a:p>
              <a:r>
                <a:rPr lang="en-US" sz="1200" b="1">
                  <a:solidFill>
                    <a:schemeClr val="accent5">
                      <a:lumMod val="60000"/>
                      <a:lumOff val="40000"/>
                    </a:schemeClr>
                  </a:solidFill>
                  <a:latin typeface="UVN Chim Bien Nhe" panose="0209050604050A020404" pitchFamily="18" charset="0"/>
                </a:rPr>
                <a:t>KTUTS</a:t>
              </a:r>
            </a:p>
          </p:txBody>
        </p:sp>
        <p:sp>
          <p:nvSpPr>
            <p:cNvPr id="26" name="TextBox 25">
              <a:extLst>
                <a:ext uri="{FF2B5EF4-FFF2-40B4-BE49-F238E27FC236}">
                  <a16:creationId xmlns:a16="http://schemas.microsoft.com/office/drawing/2014/main" id="{4BD4E937-50B9-4C02-821F-8CEEA68585B8}"/>
                </a:ext>
              </a:extLst>
            </p:cNvPr>
            <p:cNvSpPr txBox="1"/>
            <p:nvPr/>
          </p:nvSpPr>
          <p:spPr>
            <a:xfrm>
              <a:off x="11142929" y="6546613"/>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grpSp>
      <p:pic>
        <p:nvPicPr>
          <p:cNvPr id="16" name="Picture 15"/>
          <p:cNvPicPr>
            <a:picLocks noChangeAspect="1"/>
          </p:cNvPicPr>
          <p:nvPr/>
        </p:nvPicPr>
        <p:blipFill rotWithShape="1">
          <a:blip r:embed="rId22">
            <a:extLst>
              <a:ext uri="{BEBA8EAE-BF5A-486C-A8C5-ECC9F3942E4B}">
                <a14:imgProps xmlns:a14="http://schemas.microsoft.com/office/drawing/2010/main">
                  <a14:imgLayer r:embed="rId10">
                    <a14:imgEffect>
                      <a14:backgroundRemoval t="62593" b="92778" l="33600" r="64800">
                        <a14:foregroundMark x1="44100" y1="66667" x2="54000" y2="69259"/>
                        <a14:foregroundMark x1="44100" y1="66019" x2="52300" y2="68241"/>
                      </a14:backgroundRemoval>
                    </a14:imgEffect>
                  </a14:imgLayer>
                </a14:imgProps>
              </a:ext>
              <a:ext uri="{28A0092B-C50C-407E-A947-70E740481C1C}">
                <a14:useLocalDpi xmlns:a14="http://schemas.microsoft.com/office/drawing/2010/main" val="0"/>
              </a:ext>
            </a:extLst>
          </a:blip>
          <a:srcRect l="34113" t="63041" r="36920" b="8743"/>
          <a:stretch/>
        </p:blipFill>
        <p:spPr>
          <a:xfrm>
            <a:off x="10518540" y="4850702"/>
            <a:ext cx="1839433" cy="1935126"/>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F2F6DC94-C9F9-4C7E-8C8A-932C72F521B1}"/>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23603752" y="9733286"/>
            <a:ext cx="1434806" cy="1239514"/>
          </a:xfrm>
          <a:prstGeom prst="rect">
            <a:avLst/>
          </a:prstGeom>
        </p:spPr>
      </p:pic>
    </p:spTree>
    <p:extLst>
      <p:ext uri="{BB962C8B-B14F-4D97-AF65-F5344CB8AC3E}">
        <p14:creationId xmlns:p14="http://schemas.microsoft.com/office/powerpoint/2010/main" val="2311896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4" fill="hold"/>
                                        <p:tgtEl>
                                          <p:spTgt spid="23"/>
                                        </p:tgtEl>
                                      </p:cBhvr>
                                    </p:cmd>
                                  </p:childTnLst>
                                </p:cTn>
                              </p:par>
                              <p:par>
                                <p:cTn id="7" presetID="50" presetClass="entr" presetSubtype="0" decel="10000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p:cTn id="9" dur="500" fill="hold"/>
                                        <p:tgtEl>
                                          <p:spTgt spid="21"/>
                                        </p:tgtEl>
                                        <p:attrNameLst>
                                          <p:attrName>ppt_w</p:attrName>
                                        </p:attrNameLst>
                                      </p:cBhvr>
                                      <p:tavLst>
                                        <p:tav tm="0">
                                          <p:val>
                                            <p:strVal val="#ppt_w+.3"/>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animEffect transition="in" filter="fade">
                                      <p:cBhvr>
                                        <p:cTn id="11" dur="500"/>
                                        <p:tgtEl>
                                          <p:spTgt spid="21"/>
                                        </p:tgtEl>
                                      </p:cBhvr>
                                    </p:animEffect>
                                  </p:childTnLst>
                                </p:cTn>
                              </p:par>
                              <p:par>
                                <p:cTn id="12" presetID="53" presetClass="entr" presetSubtype="16" fill="hold" grpId="0" nodeType="withEffect">
                                  <p:stCondLst>
                                    <p:cond delay="25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Effect transition="in" filter="fade">
                                      <p:cBhvr>
                                        <p:cTn id="16" dur="1000"/>
                                        <p:tgtEl>
                                          <p:spTgt spid="22"/>
                                        </p:tgtEl>
                                      </p:cBhvr>
                                    </p:animEffect>
                                  </p:childTnLst>
                                </p:cTn>
                              </p:par>
                              <p:par>
                                <p:cTn id="17" presetID="47" presetClass="entr" presetSubtype="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7464"/>
                            </p:stCondLst>
                            <p:childTnLst>
                              <p:par>
                                <p:cTn id="23" presetID="1" presetClass="mediacall" presetSubtype="0" fill="hold" nodeType="afterEffect">
                                  <p:stCondLst>
                                    <p:cond delay="0"/>
                                  </p:stCondLst>
                                  <p:childTnLst>
                                    <p:cmd type="call" cmd="playFrom(0.0)">
                                      <p:cBhvr>
                                        <p:cTn id="24" dur="8784" fill="hold"/>
                                        <p:tgtEl>
                                          <p:spTgt spid="24"/>
                                        </p:tgtEl>
                                      </p:cBhvr>
                                    </p:cmd>
                                  </p:childTnLst>
                                </p:cTn>
                              </p:par>
                              <p:par>
                                <p:cTn id="25" presetID="2" presetClass="entr" presetSubtype="12"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6" fill="hold" nodeType="withEffect">
                                  <p:stCondLst>
                                    <p:cond delay="5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1+#ppt_w/2"/>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6" fill="hold" nodeType="withEffect">
                                  <p:stCondLst>
                                    <p:cond delay="50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1+#ppt_w/2"/>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6" fill="hold" nodeType="withEffect">
                                  <p:stCondLst>
                                    <p:cond delay="50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1+#ppt_w/2"/>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6" fill="hold" nodeType="withEffect">
                                  <p:stCondLst>
                                    <p:cond delay="50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1+#ppt_w/2"/>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6" fill="hold" nodeType="withEffect">
                                  <p:stCondLst>
                                    <p:cond delay="50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1+#ppt_w/2"/>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childTnLst>
        </p:cTn>
      </p:par>
    </p:tnLst>
    <p:bldLst>
      <p:bldP spid="21" grpId="0" animBg="1"/>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1357887" y="658033"/>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3: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079988" y="1568173"/>
            <a:ext cx="7741355"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a) 843275 – 123568 x 5</a:t>
            </a:r>
          </a:p>
        </p:txBody>
      </p:sp>
      <p:pic>
        <p:nvPicPr>
          <p:cNvPr id="58" name="Picture 57"/>
          <p:cNvPicPr>
            <a:picLocks noChangeAspect="1"/>
          </p:cNvPicPr>
          <p:nvPr/>
        </p:nvPicPr>
        <p:blipFill rotWithShape="1">
          <a:blip r:embed="rId3">
            <a:extLst>
              <a:ext uri="{BEBA8EAE-BF5A-486C-A8C5-ECC9F3942E4B}">
                <a14:imgProps xmlns:a14="http://schemas.microsoft.com/office/drawing/2010/main">
                  <a14:imgLayer r:embed="rId4">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587974" y="4677638"/>
            <a:ext cx="2927755" cy="1987233"/>
          </a:xfrm>
          <a:prstGeom prst="rect">
            <a:avLst/>
          </a:prstGeom>
        </p:spPr>
      </p:pic>
      <p:pic>
        <p:nvPicPr>
          <p:cNvPr id="59" name="Picture 58"/>
          <p:cNvPicPr>
            <a:picLocks noChangeAspect="1"/>
          </p:cNvPicPr>
          <p:nvPr/>
        </p:nvPicPr>
        <p:blipFill rotWithShape="1">
          <a:blip r:embed="rId5">
            <a:extLst>
              <a:ext uri="{BEBA8EAE-BF5A-486C-A8C5-ECC9F3942E4B}">
                <a14:imgProps xmlns:a14="http://schemas.microsoft.com/office/drawing/2010/main">
                  <a14:imgLayer r:embed="rId4">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98211" y="4109098"/>
            <a:ext cx="956930" cy="1814439"/>
          </a:xfrm>
          <a:prstGeom prst="rect">
            <a:avLst/>
          </a:prstGeom>
        </p:spPr>
      </p:pic>
      <p:pic>
        <p:nvPicPr>
          <p:cNvPr id="60" name="Picture 59"/>
          <p:cNvPicPr>
            <a:picLocks noChangeAspect="1"/>
          </p:cNvPicPr>
          <p:nvPr/>
        </p:nvPicPr>
        <p:blipFill rotWithShape="1">
          <a:blip r:embed="rId6">
            <a:extLst>
              <a:ext uri="{BEBA8EAE-BF5A-486C-A8C5-ECC9F3942E4B}">
                <a14:imgProps xmlns:a14="http://schemas.microsoft.com/office/drawing/2010/main">
                  <a14:imgLayer r:embed="rId4">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3078709" y="4854118"/>
            <a:ext cx="1700645" cy="2003882"/>
          </a:xfrm>
          <a:prstGeom prst="rect">
            <a:avLst/>
          </a:prstGeom>
        </p:spPr>
      </p:pic>
      <p:sp>
        <p:nvSpPr>
          <p:cNvPr id="20" name="TextBox 19"/>
          <p:cNvSpPr txBox="1"/>
          <p:nvPr/>
        </p:nvSpPr>
        <p:spPr>
          <a:xfrm>
            <a:off x="2966575" y="2425518"/>
            <a:ext cx="7741355"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843275 –     </a:t>
            </a:r>
            <a:r>
              <a:rPr lang="en-US" sz="4800" b="1" dirty="0">
                <a:solidFill>
                  <a:srgbClr val="FF0000"/>
                </a:solidFill>
                <a:latin typeface="UTM Avo" panose="02040603050506020204" pitchFamily="18" charset="0"/>
              </a:rPr>
              <a:t>617840</a:t>
            </a:r>
          </a:p>
        </p:txBody>
      </p:sp>
      <p:sp>
        <p:nvSpPr>
          <p:cNvPr id="21" name="TextBox 20"/>
          <p:cNvSpPr txBox="1"/>
          <p:nvPr/>
        </p:nvSpPr>
        <p:spPr>
          <a:xfrm>
            <a:off x="3078709" y="3372163"/>
            <a:ext cx="4582542"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a:t>
            </a:r>
            <a:r>
              <a:rPr lang="en-US" sz="4800" b="1" dirty="0">
                <a:solidFill>
                  <a:srgbClr val="FF0000"/>
                </a:solidFill>
                <a:latin typeface="UTM Avo" panose="02040603050506020204" pitchFamily="18" charset="0"/>
              </a:rPr>
              <a:t>225435</a:t>
            </a:r>
          </a:p>
        </p:txBody>
      </p:sp>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18333" b="71204" l="4300" r="96000">
                        <a14:foregroundMark x1="41800" y1="33333" x2="47000" y2="40926"/>
                        <a14:foregroundMark x1="56700" y1="33704" x2="58800" y2="43611"/>
                        <a14:foregroundMark x1="25000" y1="40000" x2="28900" y2="41852"/>
                        <a14:foregroundMark x1="40900" y1="36574" x2="46600" y2="42315"/>
                        <a14:foregroundMark x1="55300" y1="33796" x2="58800" y2="42222"/>
                        <a14:foregroundMark x1="59300" y1="34907" x2="52500" y2="42500"/>
                        <a14:foregroundMark x1="72600" y1="39907" x2="76400" y2="42963"/>
                        <a14:foregroundMark x1="49500" y1="45000" x2="58500" y2="43241"/>
                        <a14:foregroundMark x1="47600" y1="45648" x2="56200" y2="44537"/>
                      </a14:backgroundRemoval>
                    </a14:imgEffect>
                  </a14:imgLayer>
                </a14:imgProps>
              </a:ext>
              <a:ext uri="{28A0092B-C50C-407E-A947-70E740481C1C}">
                <a14:useLocalDpi xmlns:a14="http://schemas.microsoft.com/office/drawing/2010/main" val="0"/>
              </a:ext>
            </a:extLst>
          </a:blip>
          <a:srcRect l="1674" t="22657" r="-1674" b="30521"/>
          <a:stretch/>
        </p:blipFill>
        <p:spPr>
          <a:xfrm>
            <a:off x="6163856" y="3648714"/>
            <a:ext cx="6350000" cy="3211033"/>
          </a:xfrm>
          <a:prstGeom prst="rect">
            <a:avLst/>
          </a:prstGeom>
        </p:spPr>
      </p:pic>
      <p:pic>
        <p:nvPicPr>
          <p:cNvPr id="11" name="图片 41">
            <a:extLst>
              <a:ext uri="{FF2B5EF4-FFF2-40B4-BE49-F238E27FC236}">
                <a16:creationId xmlns:a16="http://schemas.microsoft.com/office/drawing/2014/main" id="{D7CB9F13-B01C-4F8C-A36C-826D92F06A16}"/>
              </a:ext>
            </a:extLst>
          </p:cNvPr>
          <p:cNvPicPr>
            <a:picLocks noChangeAspect="1"/>
          </p:cNvPicPr>
          <p:nvPr/>
        </p:nvPicPr>
        <p:blipFill rotWithShape="1">
          <a:blip r:embed="rId9">
            <a:extLst>
              <a:ext uri="{28A0092B-C50C-407E-A947-70E740481C1C}">
                <a14:useLocalDpi xmlns:a14="http://schemas.microsoft.com/office/drawing/2010/main" val="0"/>
              </a:ext>
            </a:extLst>
          </a:blip>
          <a:srcRect l="78264" t="290" r="3721" b="39496"/>
          <a:stretch/>
        </p:blipFill>
        <p:spPr>
          <a:xfrm>
            <a:off x="0" y="-355055"/>
            <a:ext cx="3506679" cy="4202969"/>
          </a:xfrm>
          <a:prstGeom prst="rect">
            <a:avLst/>
          </a:prstGeom>
        </p:spPr>
      </p:pic>
    </p:spTree>
    <p:extLst>
      <p:ext uri="{BB962C8B-B14F-4D97-AF65-F5344CB8AC3E}">
        <p14:creationId xmlns:p14="http://schemas.microsoft.com/office/powerpoint/2010/main" val="4028909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1+#ppt_w/2"/>
                                          </p:val>
                                        </p:tav>
                                        <p:tav tm="100000">
                                          <p:val>
                                            <p:strVal val="#ppt_x"/>
                                          </p:val>
                                        </p:tav>
                                      </p:tavLst>
                                    </p:anim>
                                    <p:anim calcmode="lin" valueType="num">
                                      <p:cBhvr additive="base">
                                        <p:cTn id="14" dur="500" fill="hold"/>
                                        <p:tgtEl>
                                          <p:spTgt spid="58"/>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6"/>
                                        </p:tgtEl>
                                        <p:attrNameLst>
                                          <p:attrName>ppt_y</p:attrName>
                                        </p:attrNameLst>
                                      </p:cBhvr>
                                      <p:tavLst>
                                        <p:tav tm="0">
                                          <p:val>
                                            <p:strVal val="#ppt_y"/>
                                          </p:val>
                                        </p:tav>
                                        <p:tav tm="100000">
                                          <p:val>
                                            <p:strVal val="#ppt_y"/>
                                          </p:val>
                                        </p:tav>
                                      </p:tavLst>
                                    </p:anim>
                                    <p:anim calcmode="lin" valueType="num">
                                      <p:cBhvr>
                                        <p:cTn id="32"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6"/>
                                        </p:tgtEl>
                                      </p:cBhvr>
                                    </p:animEffect>
                                  </p:childTnLst>
                                </p:cTn>
                              </p:par>
                            </p:childTnLst>
                          </p:cTn>
                        </p:par>
                        <p:par>
                          <p:cTn id="35" fill="hold">
                            <p:stCondLst>
                              <p:cond delay="29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37"/>
                                        </p:tgtEl>
                                        <p:attrNameLst>
                                          <p:attrName>ppt_y</p:attrName>
                                        </p:attrNameLst>
                                      </p:cBhvr>
                                      <p:tavLst>
                                        <p:tav tm="0">
                                          <p:val>
                                            <p:strVal val="#ppt_y"/>
                                          </p:val>
                                        </p:tav>
                                        <p:tav tm="100000">
                                          <p:val>
                                            <p:strVal val="#ppt_y"/>
                                          </p:val>
                                        </p:tav>
                                      </p:tavLst>
                                    </p:anim>
                                    <p:anim calcmode="lin" valueType="num">
                                      <p:cBhvr>
                                        <p:cTn id="40"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41" presetClass="entr" presetSubtype="0" fill="hold" grpId="0" nodeType="clickEffect">
                                  <p:stCondLst>
                                    <p:cond delay="0"/>
                                  </p:stCondLst>
                                  <p:iterate type="lt">
                                    <p:tmPct val="10000"/>
                                  </p:iterate>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20"/>
                                        </p:tgtEl>
                                        <p:attrNameLst>
                                          <p:attrName>ppt_y</p:attrName>
                                        </p:attrNameLst>
                                      </p:cBhvr>
                                      <p:tavLst>
                                        <p:tav tm="0">
                                          <p:val>
                                            <p:strVal val="#ppt_y"/>
                                          </p:val>
                                        </p:tav>
                                        <p:tav tm="100000">
                                          <p:val>
                                            <p:strVal val="#ppt_y"/>
                                          </p:val>
                                        </p:tav>
                                      </p:tavLst>
                                    </p:anim>
                                    <p:anim calcmode="lin" valueType="num">
                                      <p:cBhvr>
                                        <p:cTn id="4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21"/>
                                        </p:tgtEl>
                                        <p:attrNameLst>
                                          <p:attrName>ppt_y</p:attrName>
                                        </p:attrNameLst>
                                      </p:cBhvr>
                                      <p:tavLst>
                                        <p:tav tm="0">
                                          <p:val>
                                            <p:strVal val="#ppt_y"/>
                                          </p:val>
                                        </p:tav>
                                        <p:tav tm="100000">
                                          <p:val>
                                            <p:strVal val="#ppt_y"/>
                                          </p:val>
                                        </p:tav>
                                      </p:tavLst>
                                    </p:anim>
                                    <p:anim calcmode="lin" valueType="num">
                                      <p:cBhvr>
                                        <p:cTn id="58"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393556" y="2432715"/>
            <a:ext cx="12980716"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1532            3 = 4596</a:t>
            </a:r>
          </a:p>
        </p:txBody>
      </p:sp>
      <p:grpSp>
        <p:nvGrpSpPr>
          <p:cNvPr id="24" name="Group 23"/>
          <p:cNvGrpSpPr/>
          <p:nvPr/>
        </p:nvGrpSpPr>
        <p:grpSpPr>
          <a:xfrm>
            <a:off x="9211749" y="3737746"/>
            <a:ext cx="2964172" cy="3073072"/>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28" name="Group 27"/>
              <p:cNvGrpSpPr/>
              <p:nvPr/>
            </p:nvGrpSpPr>
            <p:grpSpPr>
              <a:xfrm>
                <a:off x="5443870" y="3827720"/>
                <a:ext cx="2158409" cy="1955482"/>
                <a:chOff x="5443870" y="3827720"/>
                <a:chExt cx="2158409" cy="1955482"/>
              </a:xfrm>
            </p:grpSpPr>
            <p:pic>
              <p:nvPicPr>
                <p:cNvPr id="31" name="Picture 3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32" name="Picture 31"/>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9" name="Picture 28"/>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30" name="Picture 29"/>
              <p:cNvPicPr>
                <a:picLocks noChangeAspect="1"/>
              </p:cNvPicPr>
              <p:nvPr/>
            </p:nvPicPr>
            <p:blipFill rotWithShape="1">
              <a:blip r:embed="rId10" cstate="hqprint">
                <a:extLst>
                  <a:ext uri="{BEBA8EAE-BF5A-486C-A8C5-ECC9F3942E4B}">
                    <a14:imgProps xmlns:a14="http://schemas.microsoft.com/office/drawing/2010/main">
                      <a14:imgLayer r:embed="rId9">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grpSp>
        <p:nvGrpSpPr>
          <p:cNvPr id="33" name="Group 32"/>
          <p:cNvGrpSpPr/>
          <p:nvPr/>
        </p:nvGrpSpPr>
        <p:grpSpPr>
          <a:xfrm>
            <a:off x="-232204" y="3656100"/>
            <a:ext cx="2573811" cy="3194151"/>
            <a:chOff x="5078527" y="1407670"/>
            <a:chExt cx="3945032" cy="5450330"/>
          </a:xfrm>
        </p:grpSpPr>
        <p:pic>
          <p:nvPicPr>
            <p:cNvPr id="34" name="Picture 33"/>
            <p:cNvPicPr>
              <a:picLocks noChangeAspect="1"/>
            </p:cNvPicPr>
            <p:nvPr/>
          </p:nvPicPr>
          <p:blipFill rotWithShape="1">
            <a:blip r:embed="rId13" cstate="print">
              <a:extLst>
                <a:ext uri="{BEBA8EAE-BF5A-486C-A8C5-ECC9F3942E4B}">
                  <a14:imgProps xmlns:a14="http://schemas.microsoft.com/office/drawing/2010/main">
                    <a14:imgLayer r:embed="rId5">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35" name="Picture 34"/>
            <p:cNvPicPr>
              <a:picLocks noChangeAspect="1"/>
            </p:cNvPicPr>
            <p:nvPr/>
          </p:nvPicPr>
          <p:blipFill rotWithShape="1">
            <a:blip r:embed="rId14" cstate="hqprint">
              <a:extLst>
                <a:ext uri="{BEBA8EAE-BF5A-486C-A8C5-ECC9F3942E4B}">
                  <a14:imgProps xmlns:a14="http://schemas.microsoft.com/office/drawing/2010/main">
                    <a14:imgLayer r:embed="rId15">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36" name="Picture 35"/>
            <p:cNvPicPr>
              <a:picLocks noChangeAspect="1"/>
            </p:cNvPicPr>
            <p:nvPr/>
          </p:nvPicPr>
          <p:blipFill rotWithShape="1">
            <a:blip r:embed="rId16">
              <a:extLst>
                <a:ext uri="{BEBA8EAE-BF5A-486C-A8C5-ECC9F3942E4B}">
                  <a14:imgProps xmlns:a14="http://schemas.microsoft.com/office/drawing/2010/main">
                    <a14:imgLayer r:embed="rId17">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37" name="Picture 36"/>
            <p:cNvPicPr>
              <a:picLocks noChangeAspect="1"/>
            </p:cNvPicPr>
            <p:nvPr/>
          </p:nvPicPr>
          <p:blipFill rotWithShape="1">
            <a:blip r:embed="rId18">
              <a:extLst>
                <a:ext uri="{BEBA8EAE-BF5A-486C-A8C5-ECC9F3942E4B}">
                  <a14:imgProps xmlns:a14="http://schemas.microsoft.com/office/drawing/2010/main">
                    <a14:imgLayer r:embed="rId17">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38" name="Picture 37"/>
            <p:cNvPicPr>
              <a:picLocks noChangeAspect="1"/>
            </p:cNvPicPr>
            <p:nvPr/>
          </p:nvPicPr>
          <p:blipFill rotWithShape="1">
            <a:blip r:embed="rId19">
              <a:extLst>
                <a:ext uri="{BEBA8EAE-BF5A-486C-A8C5-ECC9F3942E4B}">
                  <a14:imgProps xmlns:a14="http://schemas.microsoft.com/office/drawing/2010/main">
                    <a14:imgLayer r:embed="rId17">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39"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a:off x="88610" y="150586"/>
            <a:ext cx="4341590" cy="2538313"/>
          </a:xfrm>
          <a:prstGeom prst="rect">
            <a:avLst/>
          </a:prstGeom>
        </p:spPr>
      </p:pic>
      <p:pic>
        <p:nvPicPr>
          <p:cNvPr id="40"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flipH="1">
            <a:off x="7582212" y="0"/>
            <a:ext cx="4341590" cy="2538313"/>
          </a:xfrm>
          <a:prstGeom prst="rect">
            <a:avLst/>
          </a:prstGeom>
        </p:spPr>
      </p:pic>
      <p:grpSp>
        <p:nvGrpSpPr>
          <p:cNvPr id="11" name="Group 10"/>
          <p:cNvGrpSpPr/>
          <p:nvPr/>
        </p:nvGrpSpPr>
        <p:grpSpPr>
          <a:xfrm>
            <a:off x="6226653" y="4512558"/>
            <a:ext cx="3430542" cy="2337693"/>
            <a:chOff x="2052084" y="3046171"/>
            <a:chExt cx="4762665" cy="2428639"/>
          </a:xfrm>
        </p:grpSpPr>
        <p:pic>
          <p:nvPicPr>
            <p:cNvPr id="12" name="Picture 11"/>
            <p:cNvPicPr>
              <a:picLocks noChangeAspect="1"/>
            </p:cNvPicPr>
            <p:nvPr/>
          </p:nvPicPr>
          <p:blipFill rotWithShape="1">
            <a:blip r:embed="rId21" cstate="print">
              <a:extLst>
                <a:ext uri="{BEBA8EAE-BF5A-486C-A8C5-ECC9F3942E4B}">
                  <a14:imgProps xmlns:a14="http://schemas.microsoft.com/office/drawing/2010/main">
                    <a14:imgLayer r:embed="rId5">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1"/>
              <a:ext cx="2647507" cy="1727848"/>
            </a:xfrm>
            <a:prstGeom prst="rect">
              <a:avLst/>
            </a:prstGeom>
          </p:spPr>
        </p:pic>
        <p:pic>
          <p:nvPicPr>
            <p:cNvPr id="13" name="Picture 12"/>
            <p:cNvPicPr>
              <a:picLocks noChangeAspect="1"/>
            </p:cNvPicPr>
            <p:nvPr/>
          </p:nvPicPr>
          <p:blipFill rotWithShape="1">
            <a:blip r:embed="rId22">
              <a:extLst>
                <a:ext uri="{BEBA8EAE-BF5A-486C-A8C5-ECC9F3942E4B}">
                  <a14:imgProps xmlns:a14="http://schemas.microsoft.com/office/drawing/2010/main">
                    <a14:imgLayer r:embed="rId17">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14" name="Picture 13"/>
            <p:cNvPicPr>
              <a:picLocks noChangeAspect="1"/>
            </p:cNvPicPr>
            <p:nvPr/>
          </p:nvPicPr>
          <p:blipFill rotWithShape="1">
            <a:blip r:embed="rId23">
              <a:extLst>
                <a:ext uri="{BEBA8EAE-BF5A-486C-A8C5-ECC9F3942E4B}">
                  <a14:imgProps xmlns:a14="http://schemas.microsoft.com/office/drawing/2010/main">
                    <a14:imgLayer r:embed="rId17">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15" name="Picture 14"/>
            <p:cNvPicPr>
              <a:picLocks noChangeAspect="1"/>
            </p:cNvPicPr>
            <p:nvPr/>
          </p:nvPicPr>
          <p:blipFill rotWithShape="1">
            <a:blip r:embed="rId24">
              <a:extLst>
                <a:ext uri="{BEBA8EAE-BF5A-486C-A8C5-ECC9F3942E4B}">
                  <a14:imgProps xmlns:a14="http://schemas.microsoft.com/office/drawing/2010/main">
                    <a14:imgLayer r:embed="rId17">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16" name="Picture 15"/>
            <p:cNvPicPr>
              <a:picLocks noChangeAspect="1"/>
            </p:cNvPicPr>
            <p:nvPr/>
          </p:nvPicPr>
          <p:blipFill rotWithShape="1">
            <a:blip r:embed="rId25" cstate="hqprint">
              <a:extLst>
                <a:ext uri="{BEBA8EAE-BF5A-486C-A8C5-ECC9F3942E4B}">
                  <a14:imgProps xmlns:a14="http://schemas.microsoft.com/office/drawing/2010/main">
                    <a14:imgLayer r:embed="rId26">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sp>
        <p:nvSpPr>
          <p:cNvPr id="45" name="TextBox 44"/>
          <p:cNvSpPr txBox="1"/>
          <p:nvPr/>
        </p:nvSpPr>
        <p:spPr>
          <a:xfrm>
            <a:off x="2839495" y="583929"/>
            <a:ext cx="6381306" cy="1077218"/>
          </a:xfrm>
          <a:prstGeom prst="rect">
            <a:avLst/>
          </a:prstGeom>
          <a:noFill/>
        </p:spPr>
        <p:txBody>
          <a:bodyPr wrap="square" rtlCol="0">
            <a:spAutoFit/>
          </a:bodyPr>
          <a:lstStyle/>
          <a:p>
            <a:pPr algn="ctr"/>
            <a:r>
              <a:rPr lang="en-US" sz="3200" b="1" dirty="0" err="1">
                <a:solidFill>
                  <a:srgbClr val="002060"/>
                </a:solidFill>
                <a:latin typeface="UTM Avo" panose="02040603050506020204" pitchFamily="18" charset="0"/>
              </a:rPr>
              <a:t>Chọn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phép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tính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phù</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hợp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để</a:t>
            </a:r>
            <a:r>
              <a:rPr lang="en-US" sz="3200" b="1" dirty="0">
                <a:solidFill>
                  <a:srgbClr val="002060"/>
                </a:solidFill>
                <a:latin typeface="UTM Avo" panose="02040603050506020204" pitchFamily="18" charset="0"/>
              </a:rPr>
              <a:t> </a:t>
            </a:r>
          </a:p>
          <a:p>
            <a:pPr algn="ctr"/>
            <a:r>
              <a:rPr lang="en-US" sz="3200" b="1" dirty="0" err="1">
                <a:solidFill>
                  <a:srgbClr val="002060"/>
                </a:solidFill>
                <a:latin typeface="UTM Avo" panose="02040603050506020204" pitchFamily="18" charset="0"/>
              </a:rPr>
              <a:t>biểu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thức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có</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đúng</a:t>
            </a:r>
            <a:endParaRPr lang="en-US" sz="3200" b="1" dirty="0">
              <a:solidFill>
                <a:srgbClr val="002060"/>
              </a:solidFill>
              <a:latin typeface="UTM Avo" panose="02040603050506020204" pitchFamily="18" charset="0"/>
            </a:endParaRPr>
          </a:p>
        </p:txBody>
      </p:sp>
      <p:sp>
        <p:nvSpPr>
          <p:cNvPr id="47" name="TextBox 46"/>
          <p:cNvSpPr txBox="1"/>
          <p:nvPr/>
        </p:nvSpPr>
        <p:spPr>
          <a:xfrm>
            <a:off x="4202825" y="2403322"/>
            <a:ext cx="1893977"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a:t>
            </a:r>
          </a:p>
        </p:txBody>
      </p:sp>
      <p:grpSp>
        <p:nvGrpSpPr>
          <p:cNvPr id="41" name="Group 40"/>
          <p:cNvGrpSpPr/>
          <p:nvPr/>
        </p:nvGrpSpPr>
        <p:grpSpPr>
          <a:xfrm>
            <a:off x="4378637" y="2094490"/>
            <a:ext cx="2109441" cy="2536057"/>
            <a:chOff x="4230341" y="3902148"/>
            <a:chExt cx="2571817" cy="3177530"/>
          </a:xfrm>
        </p:grpSpPr>
        <p:pic>
          <p:nvPicPr>
            <p:cNvPr id="42" name="Picture 41"/>
            <p:cNvPicPr>
              <a:picLocks noChangeAspect="1"/>
            </p:cNvPicPr>
            <p:nvPr/>
          </p:nvPicPr>
          <p:blipFill rotWithShape="1">
            <a:blip r:embed="rId27" cstate="print">
              <a:extLst>
                <a:ext uri="{BEBA8EAE-BF5A-486C-A8C5-ECC9F3942E4B}">
                  <a14:imgProps xmlns:a14="http://schemas.microsoft.com/office/drawing/2010/main">
                    <a14:imgLayer r:embed="rId5">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43" name="Picture 42"/>
            <p:cNvPicPr>
              <a:picLocks noChangeAspect="1"/>
            </p:cNvPicPr>
            <p:nvPr/>
          </p:nvPicPr>
          <p:blipFill rotWithShape="1">
            <a:blip r:embed="rId28" cstate="hqprint">
              <a:extLst>
                <a:ext uri="{BEBA8EAE-BF5A-486C-A8C5-ECC9F3942E4B}">
                  <a14:imgProps xmlns:a14="http://schemas.microsoft.com/office/drawing/2010/main">
                    <a14:imgLayer r:embed="rId29">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44" name="Picture 43"/>
            <p:cNvPicPr>
              <a:picLocks noChangeAspect="1"/>
            </p:cNvPicPr>
            <p:nvPr/>
          </p:nvPicPr>
          <p:blipFill rotWithShape="1">
            <a:blip r:embed="rId30">
              <a:extLst>
                <a:ext uri="{BEBA8EAE-BF5A-486C-A8C5-ECC9F3942E4B}">
                  <a14:imgProps xmlns:a14="http://schemas.microsoft.com/office/drawing/2010/main">
                    <a14:imgLayer r:embed="rId12">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49" name="Picture 48"/>
            <p:cNvPicPr>
              <a:picLocks noChangeAspect="1"/>
            </p:cNvPicPr>
            <p:nvPr/>
          </p:nvPicPr>
          <p:blipFill rotWithShape="1">
            <a:blip r:embed="rId31">
              <a:extLst>
                <a:ext uri="{BEBA8EAE-BF5A-486C-A8C5-ECC9F3942E4B}">
                  <a14:imgProps xmlns:a14="http://schemas.microsoft.com/office/drawing/2010/main">
                    <a14:imgLayer r:embed="rId12">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50" name="Picture 49"/>
            <p:cNvPicPr>
              <a:picLocks noChangeAspect="1"/>
            </p:cNvPicPr>
            <p:nvPr/>
          </p:nvPicPr>
          <p:blipFill rotWithShape="1">
            <a:blip r:embed="rId32">
              <a:extLst>
                <a:ext uri="{BEBA8EAE-BF5A-486C-A8C5-ECC9F3942E4B}">
                  <a14:imgProps xmlns:a14="http://schemas.microsoft.com/office/drawing/2010/main">
                    <a14:imgLayer r:embed="rId12">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51" name="Picture 50"/>
            <p:cNvPicPr>
              <a:picLocks noChangeAspect="1"/>
            </p:cNvPicPr>
            <p:nvPr/>
          </p:nvPicPr>
          <p:blipFill rotWithShape="1">
            <a:blip r:embed="rId33">
              <a:extLst>
                <a:ext uri="{BEBA8EAE-BF5A-486C-A8C5-ECC9F3942E4B}">
                  <a14:imgProps xmlns:a14="http://schemas.microsoft.com/office/drawing/2010/main">
                    <a14:imgLayer r:embed="rId12">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pic>
        <p:nvPicPr>
          <p:cNvPr id="52"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637237" y="1295104"/>
            <a:ext cx="487363" cy="487363"/>
          </a:xfrm>
          <a:prstGeom prst="rect">
            <a:avLst/>
          </a:prstGeom>
        </p:spPr>
      </p:pic>
    </p:spTree>
    <p:extLst>
      <p:ext uri="{BB962C8B-B14F-4D97-AF65-F5344CB8AC3E}">
        <p14:creationId xmlns:p14="http://schemas.microsoft.com/office/powerpoint/2010/main" val="72471255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53" presetClass="entr" presetSubtype="16"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056" fill="hold"/>
                                        <p:tgtEl>
                                          <p:spTgt spid="52"/>
                                        </p:tgtEl>
                                      </p:cBhvr>
                                    </p:cmd>
                                  </p:childTnLst>
                                </p:cTn>
                              </p:par>
                              <p:par>
                                <p:cTn id="22" presetID="1" presetClass="exit"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hidden"/>
                                      </p:to>
                                    </p:set>
                                  </p:childTnLst>
                                </p:cTn>
                              </p:par>
                              <p:par>
                                <p:cTn id="24" presetID="42"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52"/>
                </p:tgtEl>
              </p:cMediaNode>
            </p:audio>
          </p:childTnLst>
        </p:cTn>
      </p:par>
    </p:tnLst>
    <p:bldLst>
      <p:bldP spid="46" grpId="0"/>
      <p:bldP spid="45"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21" name="Rectangle 20"/>
          <p:cNvSpPr/>
          <p:nvPr/>
        </p:nvSpPr>
        <p:spPr>
          <a:xfrm>
            <a:off x="224698" y="138223"/>
            <a:ext cx="11744098" cy="1579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77863" y="148536"/>
            <a:ext cx="11609339" cy="1569660"/>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Thế</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vua</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trẻ</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tuổi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kia</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đã</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tìm</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lại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được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anh</a:t>
            </a:r>
            <a:r>
              <a:rPr lang="en-US" sz="3200" dirty="0">
                <a:solidFill>
                  <a:srgbClr val="002060"/>
                </a:solidFill>
                <a:latin typeface="UTM Avo" panose="02040603050506020204" pitchFamily="18" charset="0"/>
              </a:rPr>
              <a:t> </a:t>
            </a:r>
            <a:r>
              <a:rPr lang="en-US" sz="3200" b="1" dirty="0">
                <a:solidFill>
                  <a:srgbClr val="002060"/>
                </a:solidFill>
                <a:latin typeface="UTM Avo" panose="02040603050506020204" pitchFamily="18" charset="0"/>
              </a:rPr>
              <a:t>NHÂN.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Nhưng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vì</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cả</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bốn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anh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bạn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đều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giỏi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vua</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quyết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định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trao</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giải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nhất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cho</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cả</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bốn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người</a:t>
            </a:r>
            <a:r>
              <a:rPr lang="en-US" sz="3200" dirty="0">
                <a:solidFill>
                  <a:srgbClr val="002060"/>
                </a:solidFill>
                <a:latin typeface="UTM Avo" panose="02040603050506020204" pitchFamily="18" charset="0"/>
              </a:rPr>
              <a:t>. </a:t>
            </a:r>
          </a:p>
        </p:txBody>
      </p:sp>
      <p:grpSp>
        <p:nvGrpSpPr>
          <p:cNvPr id="34" name="Group 33"/>
          <p:cNvGrpSpPr/>
          <p:nvPr/>
        </p:nvGrpSpPr>
        <p:grpSpPr>
          <a:xfrm>
            <a:off x="6669433" y="4088573"/>
            <a:ext cx="3084707" cy="2075146"/>
            <a:chOff x="2052084" y="3046172"/>
            <a:chExt cx="4762665" cy="2428638"/>
          </a:xfrm>
        </p:grpSpPr>
        <p:pic>
          <p:nvPicPr>
            <p:cNvPr id="29" name="Picture 2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2"/>
              <a:ext cx="2647507" cy="1727848"/>
            </a:xfrm>
            <a:prstGeom prst="rect">
              <a:avLst/>
            </a:prstGeom>
          </p:spPr>
        </p:pic>
        <p:pic>
          <p:nvPicPr>
            <p:cNvPr id="30" name="Picture 29"/>
            <p:cNvPicPr>
              <a:picLocks noChangeAspect="1"/>
            </p:cNvPicPr>
            <p:nvPr/>
          </p:nvPicPr>
          <p:blipFill rotWithShape="1">
            <a:blip r:embed="rId7">
              <a:extLst>
                <a:ext uri="{BEBA8EAE-BF5A-486C-A8C5-ECC9F3942E4B}">
                  <a14:imgProps xmlns:a14="http://schemas.microsoft.com/office/drawing/2010/main">
                    <a14:imgLayer r:embed="rId8">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31" name="Picture 30"/>
            <p:cNvPicPr>
              <a:picLocks noChangeAspect="1"/>
            </p:cNvPicPr>
            <p:nvPr/>
          </p:nvPicPr>
          <p:blipFill rotWithShape="1">
            <a:blip r:embed="rId9">
              <a:extLst>
                <a:ext uri="{BEBA8EAE-BF5A-486C-A8C5-ECC9F3942E4B}">
                  <a14:imgProps xmlns:a14="http://schemas.microsoft.com/office/drawing/2010/main">
                    <a14:imgLayer r:embed="rId8">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32" name="Picture 31"/>
            <p:cNvPicPr>
              <a:picLocks noChangeAspect="1"/>
            </p:cNvPicPr>
            <p:nvPr/>
          </p:nvPicPr>
          <p:blipFill rotWithShape="1">
            <a:blip r:embed="rId10">
              <a:extLst>
                <a:ext uri="{BEBA8EAE-BF5A-486C-A8C5-ECC9F3942E4B}">
                  <a14:imgProps xmlns:a14="http://schemas.microsoft.com/office/drawing/2010/main">
                    <a14:imgLayer r:embed="rId8">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33" name="Picture 32"/>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grpSp>
        <p:nvGrpSpPr>
          <p:cNvPr id="44" name="Group 43"/>
          <p:cNvGrpSpPr/>
          <p:nvPr/>
        </p:nvGrpSpPr>
        <p:grpSpPr>
          <a:xfrm>
            <a:off x="3291441" y="3808028"/>
            <a:ext cx="1996287" cy="2420627"/>
            <a:chOff x="4230341" y="3902148"/>
            <a:chExt cx="2571817" cy="3177530"/>
          </a:xfrm>
        </p:grpSpPr>
        <p:pic>
          <p:nvPicPr>
            <p:cNvPr id="35" name="Picture 34"/>
            <p:cNvPicPr>
              <a:picLocks noChangeAspect="1"/>
            </p:cNvPicPr>
            <p:nvPr/>
          </p:nvPicPr>
          <p:blipFill rotWithShape="1">
            <a:blip r:embed="rId13" cstate="print">
              <a:extLst>
                <a:ext uri="{BEBA8EAE-BF5A-486C-A8C5-ECC9F3942E4B}">
                  <a14:imgProps xmlns:a14="http://schemas.microsoft.com/office/drawing/2010/main">
                    <a14:imgLayer r:embed="rId6">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36" name="Picture 35"/>
            <p:cNvPicPr>
              <a:picLocks noChangeAspect="1"/>
            </p:cNvPicPr>
            <p:nvPr/>
          </p:nvPicPr>
          <p:blipFill rotWithShape="1">
            <a:blip r:embed="rId14" cstate="hqprint">
              <a:extLst>
                <a:ext uri="{BEBA8EAE-BF5A-486C-A8C5-ECC9F3942E4B}">
                  <a14:imgProps xmlns:a14="http://schemas.microsoft.com/office/drawing/2010/main">
                    <a14:imgLayer r:embed="rId15">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38" name="Picture 37"/>
            <p:cNvPicPr>
              <a:picLocks noChangeAspect="1"/>
            </p:cNvPicPr>
            <p:nvPr/>
          </p:nvPicPr>
          <p:blipFill rotWithShape="1">
            <a:blip r:embed="rId16">
              <a:extLst>
                <a:ext uri="{BEBA8EAE-BF5A-486C-A8C5-ECC9F3942E4B}">
                  <a14:imgProps xmlns:a14="http://schemas.microsoft.com/office/drawing/2010/main">
                    <a14:imgLayer r:embed="rId17">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40" name="Picture 39"/>
            <p:cNvPicPr>
              <a:picLocks noChangeAspect="1"/>
            </p:cNvPicPr>
            <p:nvPr/>
          </p:nvPicPr>
          <p:blipFill rotWithShape="1">
            <a:blip r:embed="rId18">
              <a:extLst>
                <a:ext uri="{BEBA8EAE-BF5A-486C-A8C5-ECC9F3942E4B}">
                  <a14:imgProps xmlns:a14="http://schemas.microsoft.com/office/drawing/2010/main">
                    <a14:imgLayer r:embed="rId17">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41" name="Picture 40"/>
            <p:cNvPicPr>
              <a:picLocks noChangeAspect="1"/>
            </p:cNvPicPr>
            <p:nvPr/>
          </p:nvPicPr>
          <p:blipFill rotWithShape="1">
            <a:blip r:embed="rId19">
              <a:extLst>
                <a:ext uri="{BEBA8EAE-BF5A-486C-A8C5-ECC9F3942E4B}">
                  <a14:imgProps xmlns:a14="http://schemas.microsoft.com/office/drawing/2010/main">
                    <a14:imgLayer r:embed="rId17">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43" name="Picture 42"/>
            <p:cNvPicPr>
              <a:picLocks noChangeAspect="1"/>
            </p:cNvPicPr>
            <p:nvPr/>
          </p:nvPicPr>
          <p:blipFill rotWithShape="1">
            <a:blip r:embed="rId20">
              <a:extLst>
                <a:ext uri="{BEBA8EAE-BF5A-486C-A8C5-ECC9F3942E4B}">
                  <a14:imgProps xmlns:a14="http://schemas.microsoft.com/office/drawing/2010/main">
                    <a14:imgLayer r:embed="rId17">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grpSp>
        <p:nvGrpSpPr>
          <p:cNvPr id="28" name="Group 27"/>
          <p:cNvGrpSpPr/>
          <p:nvPr/>
        </p:nvGrpSpPr>
        <p:grpSpPr>
          <a:xfrm>
            <a:off x="9404593" y="3779433"/>
            <a:ext cx="2732984" cy="3022267"/>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8" name="Group 7"/>
              <p:cNvGrpSpPr/>
              <p:nvPr/>
            </p:nvGrpSpPr>
            <p:grpSpPr>
              <a:xfrm>
                <a:off x="5443870" y="3827720"/>
                <a:ext cx="2158409" cy="1955482"/>
                <a:chOff x="5443870" y="3827720"/>
                <a:chExt cx="2158409" cy="1955482"/>
              </a:xfrm>
            </p:grpSpPr>
            <p:pic>
              <p:nvPicPr>
                <p:cNvPr id="4" name="Picture 3"/>
                <p:cNvPicPr>
                  <a:picLocks noChangeAspect="1"/>
                </p:cNvPicPr>
                <p:nvPr/>
              </p:nvPicPr>
              <p:blipFill rotWithShape="1">
                <a:blip r:embed="rId21" cstate="print">
                  <a:extLst>
                    <a:ext uri="{BEBA8EAE-BF5A-486C-A8C5-ECC9F3942E4B}">
                      <a14:imgProps xmlns:a14="http://schemas.microsoft.com/office/drawing/2010/main">
                        <a14:imgLayer r:embed="rId6">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7" name="Picture 6"/>
                <p:cNvPicPr>
                  <a:picLocks noChangeAspect="1"/>
                </p:cNvPicPr>
                <p:nvPr/>
              </p:nvPicPr>
              <p:blipFill rotWithShape="1">
                <a:blip r:embed="rId22" cstate="hqprint">
                  <a:extLst>
                    <a:ext uri="{BEBA8EAE-BF5A-486C-A8C5-ECC9F3942E4B}">
                      <a14:imgProps xmlns:a14="http://schemas.microsoft.com/office/drawing/2010/main">
                        <a14:imgLayer r:embed="rId23">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3" name="Picture 22"/>
              <p:cNvPicPr>
                <a:picLocks noChangeAspect="1"/>
              </p:cNvPicPr>
              <p:nvPr/>
            </p:nvPicPr>
            <p:blipFill rotWithShape="1">
              <a:blip r:embed="rId24" cstate="hqprint">
                <a:extLst>
                  <a:ext uri="{BEBA8EAE-BF5A-486C-A8C5-ECC9F3942E4B}">
                    <a14:imgProps xmlns:a14="http://schemas.microsoft.com/office/drawing/2010/main">
                      <a14:imgLayer r:embed="rId25">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24" name="Picture 23"/>
              <p:cNvPicPr>
                <a:picLocks noChangeAspect="1"/>
              </p:cNvPicPr>
              <p:nvPr/>
            </p:nvPicPr>
            <p:blipFill rotWithShape="1">
              <a:blip r:embed="rId26" cstate="hqprint">
                <a:extLst>
                  <a:ext uri="{BEBA8EAE-BF5A-486C-A8C5-ECC9F3942E4B}">
                    <a14:imgProps xmlns:a14="http://schemas.microsoft.com/office/drawing/2010/main">
                      <a14:imgLayer r:embed="rId25">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27">
              <a:extLst>
                <a:ext uri="{BEBA8EAE-BF5A-486C-A8C5-ECC9F3942E4B}">
                  <a14:imgProps xmlns:a14="http://schemas.microsoft.com/office/drawing/2010/main">
                    <a14:imgLayer r:embed="rId17">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27">
              <a:extLst>
                <a:ext uri="{BEBA8EAE-BF5A-486C-A8C5-ECC9F3942E4B}">
                  <a14:imgProps xmlns:a14="http://schemas.microsoft.com/office/drawing/2010/main">
                    <a14:imgLayer r:embed="rId17">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grpSp>
        <p:nvGrpSpPr>
          <p:cNvPr id="50" name="Group 49"/>
          <p:cNvGrpSpPr/>
          <p:nvPr/>
        </p:nvGrpSpPr>
        <p:grpSpPr>
          <a:xfrm>
            <a:off x="258986" y="3564206"/>
            <a:ext cx="2618226" cy="3311065"/>
            <a:chOff x="5078527" y="1407670"/>
            <a:chExt cx="3945032" cy="5450330"/>
          </a:xfrm>
        </p:grpSpPr>
        <p:pic>
          <p:nvPicPr>
            <p:cNvPr id="45" name="Picture 44"/>
            <p:cNvPicPr>
              <a:picLocks noChangeAspect="1"/>
            </p:cNvPicPr>
            <p:nvPr/>
          </p:nvPicPr>
          <p:blipFill rotWithShape="1">
            <a:blip r:embed="rId28" cstate="print">
              <a:extLst>
                <a:ext uri="{BEBA8EAE-BF5A-486C-A8C5-ECC9F3942E4B}">
                  <a14:imgProps xmlns:a14="http://schemas.microsoft.com/office/drawing/2010/main">
                    <a14:imgLayer r:embed="rId6">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46" name="Picture 45"/>
            <p:cNvPicPr>
              <a:picLocks noChangeAspect="1"/>
            </p:cNvPicPr>
            <p:nvPr/>
          </p:nvPicPr>
          <p:blipFill rotWithShape="1">
            <a:blip r:embed="rId29" cstate="hqprint">
              <a:extLst>
                <a:ext uri="{BEBA8EAE-BF5A-486C-A8C5-ECC9F3942E4B}">
                  <a14:imgProps xmlns:a14="http://schemas.microsoft.com/office/drawing/2010/main">
                    <a14:imgLayer r:embed="rId30">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47" name="Picture 46"/>
            <p:cNvPicPr>
              <a:picLocks noChangeAspect="1"/>
            </p:cNvPicPr>
            <p:nvPr/>
          </p:nvPicPr>
          <p:blipFill rotWithShape="1">
            <a:blip r:embed="rId31">
              <a:extLst>
                <a:ext uri="{BEBA8EAE-BF5A-486C-A8C5-ECC9F3942E4B}">
                  <a14:imgProps xmlns:a14="http://schemas.microsoft.com/office/drawing/2010/main">
                    <a14:imgLayer r:embed="rId8">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48" name="Picture 47"/>
            <p:cNvPicPr>
              <a:picLocks noChangeAspect="1"/>
            </p:cNvPicPr>
            <p:nvPr/>
          </p:nvPicPr>
          <p:blipFill rotWithShape="1">
            <a:blip r:embed="rId32">
              <a:extLst>
                <a:ext uri="{BEBA8EAE-BF5A-486C-A8C5-ECC9F3942E4B}">
                  <a14:imgProps xmlns:a14="http://schemas.microsoft.com/office/drawing/2010/main">
                    <a14:imgLayer r:embed="rId8">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49" name="Picture 48"/>
            <p:cNvPicPr>
              <a:picLocks noChangeAspect="1"/>
            </p:cNvPicPr>
            <p:nvPr/>
          </p:nvPicPr>
          <p:blipFill rotWithShape="1">
            <a:blip r:embed="rId33">
              <a:extLst>
                <a:ext uri="{BEBA8EAE-BF5A-486C-A8C5-ECC9F3942E4B}">
                  <a14:imgProps xmlns:a14="http://schemas.microsoft.com/office/drawing/2010/main">
                    <a14:imgLayer r:embed="rId8">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51" name="Picture 50"/>
          <p:cNvPicPr>
            <a:picLocks noChangeAspect="1"/>
          </p:cNvPicPr>
          <p:nvPr/>
        </p:nvPicPr>
        <p:blipFill rotWithShape="1">
          <a:blip r:embed="rId34" cstate="hqprint">
            <a:extLst>
              <a:ext uri="{BEBA8EAE-BF5A-486C-A8C5-ECC9F3942E4B}">
                <a14:imgProps xmlns:a14="http://schemas.microsoft.com/office/drawing/2010/main">
                  <a14:imgLayer r:embed="rId35">
                    <a14:imgEffect>
                      <a14:backgroundRemoval t="970" b="48788" l="34970" r="60182"/>
                    </a14:imgEffect>
                  </a14:imgLayer>
                </a14:imgProps>
              </a:ext>
              <a:ext uri="{28A0092B-C50C-407E-A947-70E740481C1C}">
                <a14:useLocalDpi xmlns:a14="http://schemas.microsoft.com/office/drawing/2010/main" val="0"/>
              </a:ext>
            </a:extLst>
          </a:blip>
          <a:srcRect l="33360" t="-156" r="39199" b="50854"/>
          <a:stretch/>
        </p:blipFill>
        <p:spPr>
          <a:xfrm>
            <a:off x="4983263" y="1718196"/>
            <a:ext cx="2177969" cy="3912961"/>
          </a:xfrm>
          <a:prstGeom prst="rect">
            <a:avLst/>
          </a:prstGeom>
        </p:spPr>
      </p:pic>
      <p:pic>
        <p:nvPicPr>
          <p:cNvPr id="2" name="Thế là nhà vua trẻ tuổi kia đã tìm lại được anh NHÂN. Nhưng vì cả bốn anh bạn đều tài giỏi, nhà vua quyết định trao giải nhất cho cả bốn người.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599712" y="1230833"/>
            <a:ext cx="487363" cy="487363"/>
          </a:xfrm>
          <a:prstGeom prst="rect">
            <a:avLst/>
          </a:prstGeom>
        </p:spPr>
      </p:pic>
      <p:pic>
        <p:nvPicPr>
          <p:cNvPr id="37" name="Picture 36" descr="A picture containing diagram&#10;&#10;Description automatically generated">
            <a:extLst>
              <a:ext uri="{FF2B5EF4-FFF2-40B4-BE49-F238E27FC236}">
                <a16:creationId xmlns:a16="http://schemas.microsoft.com/office/drawing/2014/main" id="{32E8CE5C-DEDE-4369-B8F9-91A6E00F7E7C}"/>
              </a:ext>
            </a:extLst>
          </p:cNvPr>
          <p:cNvPicPr>
            <a:picLocks noChangeAspect="1"/>
          </p:cNvPicPr>
          <p:nvPr/>
        </p:nvPicPr>
        <p:blipFill>
          <a:blip r:embed="rId37" cstate="hqprint">
            <a:extLst>
              <a:ext uri="{28A0092B-C50C-407E-A947-70E740481C1C}">
                <a14:useLocalDpi xmlns:a14="http://schemas.microsoft.com/office/drawing/2010/main" val="0"/>
              </a:ext>
            </a:extLst>
          </a:blip>
          <a:stretch>
            <a:fillRect/>
          </a:stretch>
        </p:blipFill>
        <p:spPr>
          <a:xfrm>
            <a:off x="23603752" y="9733286"/>
            <a:ext cx="1434806" cy="1239514"/>
          </a:xfrm>
          <a:prstGeom prst="rect">
            <a:avLst/>
          </a:prstGeom>
        </p:spPr>
      </p:pic>
    </p:spTree>
    <p:extLst>
      <p:ext uri="{BB962C8B-B14F-4D97-AF65-F5344CB8AC3E}">
        <p14:creationId xmlns:p14="http://schemas.microsoft.com/office/powerpoint/2010/main" val="40846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32" fill="hold"/>
                                        <p:tgtEl>
                                          <p:spTgt spid="2"/>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22"/>
                                        </p:tgtEl>
                                        <p:attrNameLst>
                                          <p:attrName>ppt_y</p:attrName>
                                        </p:attrNameLst>
                                      </p:cBhvr>
                                      <p:tavLst>
                                        <p:tav tm="0">
                                          <p:val>
                                            <p:strVal val="#ppt_y"/>
                                          </p:val>
                                        </p:tav>
                                        <p:tav tm="100000">
                                          <p:val>
                                            <p:strVal val="#ppt_y"/>
                                          </p:val>
                                        </p:tav>
                                      </p:tavLst>
                                    </p:anim>
                                    <p:anim calcmode="lin" valueType="num">
                                      <p:cBhvr>
                                        <p:cTn id="1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22"/>
                                        </p:tgtEl>
                                      </p:cBhvr>
                                    </p:animEffect>
                                  </p:childTnLst>
                                </p:cTn>
                              </p:par>
                              <p:par>
                                <p:cTn id="14" presetID="2" presetClass="entr" presetSubtype="2" fill="hold" nodeType="withEffect">
                                  <p:stCondLst>
                                    <p:cond delay="50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1+#ppt_w/2"/>
                                          </p:val>
                                        </p:tav>
                                        <p:tav tm="100000">
                                          <p:val>
                                            <p:strVal val="#ppt_x"/>
                                          </p:val>
                                        </p:tav>
                                      </p:tavLst>
                                    </p:anim>
                                    <p:anim calcmode="lin" valueType="num">
                                      <p:cBhvr additive="base">
                                        <p:cTn id="17" dur="500" fill="hold"/>
                                        <p:tgtEl>
                                          <p:spTgt spid="28"/>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10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0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par>
                                <p:cTn id="28" presetID="2" presetClass="entr" presetSubtype="8" fill="hold" nodeType="withEffect">
                                  <p:stCondLst>
                                    <p:cond delay="300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0-#ppt_w/2"/>
                                          </p:val>
                                        </p:tav>
                                        <p:tav tm="100000">
                                          <p:val>
                                            <p:strVal val="#ppt_x"/>
                                          </p:val>
                                        </p:tav>
                                      </p:tavLst>
                                    </p:anim>
                                    <p:anim calcmode="lin" valueType="num">
                                      <p:cBhvr additive="base">
                                        <p:cTn id="31" dur="500" fill="hold"/>
                                        <p:tgtEl>
                                          <p:spTgt spid="50"/>
                                        </p:tgtEl>
                                        <p:attrNameLst>
                                          <p:attrName>ppt_y</p:attrName>
                                        </p:attrNameLst>
                                      </p:cBhvr>
                                      <p:tavLst>
                                        <p:tav tm="0">
                                          <p:val>
                                            <p:strVal val="#ppt_y"/>
                                          </p:val>
                                        </p:tav>
                                        <p:tav tm="100000">
                                          <p:val>
                                            <p:strVal val="#ppt_y"/>
                                          </p:val>
                                        </p:tav>
                                      </p:tavLst>
                                    </p:anim>
                                  </p:childTnLst>
                                </p:cTn>
                              </p:par>
                              <p:par>
                                <p:cTn id="32" presetID="32" presetClass="emph" presetSubtype="0" repeatCount="5000" fill="hold" nodeType="withEffect">
                                  <p:stCondLst>
                                    <p:cond delay="3500"/>
                                  </p:stCondLst>
                                  <p:childTnLst>
                                    <p:animRot by="120000">
                                      <p:cBhvr>
                                        <p:cTn id="33" dur="100" fill="hold">
                                          <p:stCondLst>
                                            <p:cond delay="0"/>
                                          </p:stCondLst>
                                        </p:cTn>
                                        <p:tgtEl>
                                          <p:spTgt spid="28"/>
                                        </p:tgtEl>
                                        <p:attrNameLst>
                                          <p:attrName>r</p:attrName>
                                        </p:attrNameLst>
                                      </p:cBhvr>
                                    </p:animRot>
                                    <p:animRot by="-240000">
                                      <p:cBhvr>
                                        <p:cTn id="34" dur="200" fill="hold">
                                          <p:stCondLst>
                                            <p:cond delay="200"/>
                                          </p:stCondLst>
                                        </p:cTn>
                                        <p:tgtEl>
                                          <p:spTgt spid="28"/>
                                        </p:tgtEl>
                                        <p:attrNameLst>
                                          <p:attrName>r</p:attrName>
                                        </p:attrNameLst>
                                      </p:cBhvr>
                                    </p:animRot>
                                    <p:animRot by="240000">
                                      <p:cBhvr>
                                        <p:cTn id="35" dur="200" fill="hold">
                                          <p:stCondLst>
                                            <p:cond delay="400"/>
                                          </p:stCondLst>
                                        </p:cTn>
                                        <p:tgtEl>
                                          <p:spTgt spid="28"/>
                                        </p:tgtEl>
                                        <p:attrNameLst>
                                          <p:attrName>r</p:attrName>
                                        </p:attrNameLst>
                                      </p:cBhvr>
                                    </p:animRot>
                                    <p:animRot by="-240000">
                                      <p:cBhvr>
                                        <p:cTn id="36" dur="200" fill="hold">
                                          <p:stCondLst>
                                            <p:cond delay="600"/>
                                          </p:stCondLst>
                                        </p:cTn>
                                        <p:tgtEl>
                                          <p:spTgt spid="28"/>
                                        </p:tgtEl>
                                        <p:attrNameLst>
                                          <p:attrName>r</p:attrName>
                                        </p:attrNameLst>
                                      </p:cBhvr>
                                    </p:animRot>
                                    <p:animRot by="120000">
                                      <p:cBhvr>
                                        <p:cTn id="37" dur="200" fill="hold">
                                          <p:stCondLst>
                                            <p:cond delay="800"/>
                                          </p:stCondLst>
                                        </p:cTn>
                                        <p:tgtEl>
                                          <p:spTgt spid="28"/>
                                        </p:tgtEl>
                                        <p:attrNameLst>
                                          <p:attrName>r</p:attrName>
                                        </p:attrNameLst>
                                      </p:cBhvr>
                                    </p:animRot>
                                  </p:childTnLst>
                                </p:cTn>
                              </p:par>
                              <p:par>
                                <p:cTn id="38" presetID="32" presetClass="emph" presetSubtype="0" repeatCount="5000" fill="hold" nodeType="withEffect">
                                  <p:stCondLst>
                                    <p:cond delay="3500"/>
                                  </p:stCondLst>
                                  <p:childTnLst>
                                    <p:animRot by="120000">
                                      <p:cBhvr>
                                        <p:cTn id="39" dur="100" fill="hold">
                                          <p:stCondLst>
                                            <p:cond delay="0"/>
                                          </p:stCondLst>
                                        </p:cTn>
                                        <p:tgtEl>
                                          <p:spTgt spid="34"/>
                                        </p:tgtEl>
                                        <p:attrNameLst>
                                          <p:attrName>r</p:attrName>
                                        </p:attrNameLst>
                                      </p:cBhvr>
                                    </p:animRot>
                                    <p:animRot by="-240000">
                                      <p:cBhvr>
                                        <p:cTn id="40" dur="200" fill="hold">
                                          <p:stCondLst>
                                            <p:cond delay="200"/>
                                          </p:stCondLst>
                                        </p:cTn>
                                        <p:tgtEl>
                                          <p:spTgt spid="34"/>
                                        </p:tgtEl>
                                        <p:attrNameLst>
                                          <p:attrName>r</p:attrName>
                                        </p:attrNameLst>
                                      </p:cBhvr>
                                    </p:animRot>
                                    <p:animRot by="240000">
                                      <p:cBhvr>
                                        <p:cTn id="41" dur="200" fill="hold">
                                          <p:stCondLst>
                                            <p:cond delay="400"/>
                                          </p:stCondLst>
                                        </p:cTn>
                                        <p:tgtEl>
                                          <p:spTgt spid="34"/>
                                        </p:tgtEl>
                                        <p:attrNameLst>
                                          <p:attrName>r</p:attrName>
                                        </p:attrNameLst>
                                      </p:cBhvr>
                                    </p:animRot>
                                    <p:animRot by="-240000">
                                      <p:cBhvr>
                                        <p:cTn id="42" dur="200" fill="hold">
                                          <p:stCondLst>
                                            <p:cond delay="600"/>
                                          </p:stCondLst>
                                        </p:cTn>
                                        <p:tgtEl>
                                          <p:spTgt spid="34"/>
                                        </p:tgtEl>
                                        <p:attrNameLst>
                                          <p:attrName>r</p:attrName>
                                        </p:attrNameLst>
                                      </p:cBhvr>
                                    </p:animRot>
                                    <p:animRot by="120000">
                                      <p:cBhvr>
                                        <p:cTn id="43" dur="200" fill="hold">
                                          <p:stCondLst>
                                            <p:cond delay="800"/>
                                          </p:stCondLst>
                                        </p:cTn>
                                        <p:tgtEl>
                                          <p:spTgt spid="34"/>
                                        </p:tgtEl>
                                        <p:attrNameLst>
                                          <p:attrName>r</p:attrName>
                                        </p:attrNameLst>
                                      </p:cBhvr>
                                    </p:animRot>
                                  </p:childTnLst>
                                </p:cTn>
                              </p:par>
                              <p:par>
                                <p:cTn id="44" presetID="32" presetClass="emph" presetSubtype="0" repeatCount="5000" fill="hold" nodeType="withEffect">
                                  <p:stCondLst>
                                    <p:cond delay="3500"/>
                                  </p:stCondLst>
                                  <p:childTnLst>
                                    <p:animRot by="120000">
                                      <p:cBhvr>
                                        <p:cTn id="45" dur="100" fill="hold">
                                          <p:stCondLst>
                                            <p:cond delay="0"/>
                                          </p:stCondLst>
                                        </p:cTn>
                                        <p:tgtEl>
                                          <p:spTgt spid="44"/>
                                        </p:tgtEl>
                                        <p:attrNameLst>
                                          <p:attrName>r</p:attrName>
                                        </p:attrNameLst>
                                      </p:cBhvr>
                                    </p:animRot>
                                    <p:animRot by="-240000">
                                      <p:cBhvr>
                                        <p:cTn id="46" dur="200" fill="hold">
                                          <p:stCondLst>
                                            <p:cond delay="200"/>
                                          </p:stCondLst>
                                        </p:cTn>
                                        <p:tgtEl>
                                          <p:spTgt spid="44"/>
                                        </p:tgtEl>
                                        <p:attrNameLst>
                                          <p:attrName>r</p:attrName>
                                        </p:attrNameLst>
                                      </p:cBhvr>
                                    </p:animRot>
                                    <p:animRot by="240000">
                                      <p:cBhvr>
                                        <p:cTn id="47" dur="200" fill="hold">
                                          <p:stCondLst>
                                            <p:cond delay="400"/>
                                          </p:stCondLst>
                                        </p:cTn>
                                        <p:tgtEl>
                                          <p:spTgt spid="44"/>
                                        </p:tgtEl>
                                        <p:attrNameLst>
                                          <p:attrName>r</p:attrName>
                                        </p:attrNameLst>
                                      </p:cBhvr>
                                    </p:animRot>
                                    <p:animRot by="-240000">
                                      <p:cBhvr>
                                        <p:cTn id="48" dur="200" fill="hold">
                                          <p:stCondLst>
                                            <p:cond delay="600"/>
                                          </p:stCondLst>
                                        </p:cTn>
                                        <p:tgtEl>
                                          <p:spTgt spid="44"/>
                                        </p:tgtEl>
                                        <p:attrNameLst>
                                          <p:attrName>r</p:attrName>
                                        </p:attrNameLst>
                                      </p:cBhvr>
                                    </p:animRot>
                                    <p:animRot by="120000">
                                      <p:cBhvr>
                                        <p:cTn id="49" dur="200" fill="hold">
                                          <p:stCondLst>
                                            <p:cond delay="800"/>
                                          </p:stCondLst>
                                        </p:cTn>
                                        <p:tgtEl>
                                          <p:spTgt spid="44"/>
                                        </p:tgtEl>
                                        <p:attrNameLst>
                                          <p:attrName>r</p:attrName>
                                        </p:attrNameLst>
                                      </p:cBhvr>
                                    </p:animRot>
                                  </p:childTnLst>
                                </p:cTn>
                              </p:par>
                              <p:par>
                                <p:cTn id="50" presetID="32" presetClass="emph" presetSubtype="0" repeatCount="5000" fill="hold" nodeType="withEffect">
                                  <p:stCondLst>
                                    <p:cond delay="3500"/>
                                  </p:stCondLst>
                                  <p:childTnLst>
                                    <p:animRot by="120000">
                                      <p:cBhvr>
                                        <p:cTn id="51" dur="100" fill="hold">
                                          <p:stCondLst>
                                            <p:cond delay="0"/>
                                          </p:stCondLst>
                                        </p:cTn>
                                        <p:tgtEl>
                                          <p:spTgt spid="50"/>
                                        </p:tgtEl>
                                        <p:attrNameLst>
                                          <p:attrName>r</p:attrName>
                                        </p:attrNameLst>
                                      </p:cBhvr>
                                    </p:animRot>
                                    <p:animRot by="-240000">
                                      <p:cBhvr>
                                        <p:cTn id="52" dur="200" fill="hold">
                                          <p:stCondLst>
                                            <p:cond delay="200"/>
                                          </p:stCondLst>
                                        </p:cTn>
                                        <p:tgtEl>
                                          <p:spTgt spid="50"/>
                                        </p:tgtEl>
                                        <p:attrNameLst>
                                          <p:attrName>r</p:attrName>
                                        </p:attrNameLst>
                                      </p:cBhvr>
                                    </p:animRot>
                                    <p:animRot by="240000">
                                      <p:cBhvr>
                                        <p:cTn id="53" dur="200" fill="hold">
                                          <p:stCondLst>
                                            <p:cond delay="400"/>
                                          </p:stCondLst>
                                        </p:cTn>
                                        <p:tgtEl>
                                          <p:spTgt spid="50"/>
                                        </p:tgtEl>
                                        <p:attrNameLst>
                                          <p:attrName>r</p:attrName>
                                        </p:attrNameLst>
                                      </p:cBhvr>
                                    </p:animRot>
                                    <p:animRot by="-240000">
                                      <p:cBhvr>
                                        <p:cTn id="54" dur="200" fill="hold">
                                          <p:stCondLst>
                                            <p:cond delay="600"/>
                                          </p:stCondLst>
                                        </p:cTn>
                                        <p:tgtEl>
                                          <p:spTgt spid="50"/>
                                        </p:tgtEl>
                                        <p:attrNameLst>
                                          <p:attrName>r</p:attrName>
                                        </p:attrNameLst>
                                      </p:cBhvr>
                                    </p:animRot>
                                    <p:animRot by="120000">
                                      <p:cBhvr>
                                        <p:cTn id="55"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2"/>
                </p:tgtEl>
              </p:cMediaNode>
            </p:audio>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1" name="Rectangle 20"/>
          <p:cNvSpPr/>
          <p:nvPr/>
        </p:nvSpPr>
        <p:spPr>
          <a:xfrm>
            <a:off x="277862" y="138223"/>
            <a:ext cx="11690933" cy="657092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59456" y="1310317"/>
            <a:ext cx="11609339" cy="2646878"/>
          </a:xfrm>
          <a:prstGeom prst="rect">
            <a:avLst/>
          </a:prstGeom>
          <a:noFill/>
        </p:spPr>
        <p:txBody>
          <a:bodyPr wrap="square" rtlCol="0">
            <a:spAutoFit/>
          </a:bodyPr>
          <a:lstStyle/>
          <a:p>
            <a:pPr algn="ctr"/>
            <a:r>
              <a:rPr lang="en-US" sz="16600" b="1" dirty="0">
                <a:solidFill>
                  <a:srgbClr val="002060"/>
                </a:solidFill>
                <a:latin typeface="UTM Avo" panose="02040603050506020204" pitchFamily="18" charset="0"/>
              </a:rPr>
              <a:t>THE END</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5500" r="95200">
                        <a14:foregroundMark x1="13900" y1="49444" x2="18500" y2="53611"/>
                        <a14:foregroundMark x1="38200" y1="28981" x2="38400" y2="34444"/>
                        <a14:foregroundMark x1="56800" y1="29167" x2="57000" y2="35648"/>
                        <a14:foregroundMark x1="49100" y1="42778" x2="56500" y2="40926"/>
                        <a14:foregroundMark x1="81100" y1="27593" x2="79600" y2="38426"/>
                        <a14:foregroundMark x1="85600" y1="23241" x2="84100" y2="29907"/>
                      </a14:backgroundRemoval>
                    </a14:imgEffect>
                  </a14:imgLayer>
                </a14:imgProps>
              </a:ext>
              <a:ext uri="{28A0092B-C50C-407E-A947-70E740481C1C}">
                <a14:useLocalDpi xmlns:a14="http://schemas.microsoft.com/office/drawing/2010/main" val="0"/>
              </a:ext>
            </a:extLst>
          </a:blip>
          <a:stretch>
            <a:fillRect/>
          </a:stretch>
        </p:blipFill>
        <p:spPr>
          <a:xfrm>
            <a:off x="6543129" y="3896121"/>
            <a:ext cx="3318191" cy="3583646"/>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3981" b="90000" l="5200" r="96100">
                        <a14:foregroundMark x1="13900" y1="29722" x2="21600" y2="39815"/>
                        <a14:foregroundMark x1="40900" y1="33148" x2="40400" y2="37963"/>
                        <a14:foregroundMark x1="43200" y1="33426" x2="45600" y2="37500"/>
                        <a14:foregroundMark x1="59600" y1="33981" x2="61500" y2="37963"/>
                        <a14:foregroundMark x1="56800" y1="34259" x2="58100" y2="38889"/>
                        <a14:foregroundMark x1="61300" y1="39815" x2="63700" y2="36111"/>
                        <a14:foregroundMark x1="63000" y1="31759" x2="59800" y2="30833"/>
                        <a14:foregroundMark x1="49600" y1="48981" x2="60500" y2="48241"/>
                        <a14:foregroundMark x1="52900" y1="50556" x2="46600" y2="50370"/>
                        <a14:foregroundMark x1="18300" y1="31019" x2="21100" y2="34259"/>
                        <a14:foregroundMark x1="11900" y1="33148" x2="18400" y2="40463"/>
                        <a14:foregroundMark x1="16900" y1="26481" x2="20100" y2="26944"/>
                        <a14:foregroundMark x1="12800" y1="27130" x2="24600" y2="29630"/>
                        <a14:foregroundMark x1="19600" y1="27130" x2="24100" y2="27870"/>
                        <a14:foregroundMark x1="23600" y1="28796" x2="27300" y2="33981"/>
                        <a14:foregroundMark x1="26000" y1="36759" x2="24000" y2="40000"/>
                        <a14:foregroundMark x1="24500" y1="40463" x2="24600" y2="42778"/>
                        <a14:foregroundMark x1="17900" y1="45093" x2="20500" y2="45370"/>
                        <a14:foregroundMark x1="14300" y1="42593" x2="15300" y2="43981"/>
                        <a14:foregroundMark x1="10600" y1="37037" x2="7900" y2="33981"/>
                        <a14:foregroundMark x1="79400" y1="33148" x2="84300" y2="44444"/>
                        <a14:foregroundMark x1="82600" y1="40000" x2="93300" y2="30556"/>
                        <a14:foregroundMark x1="87600" y1="25741" x2="81100" y2="26204"/>
                        <a14:foregroundMark x1="81100" y1="27315" x2="77200" y2="28519"/>
                        <a14:foregroundMark x1="83400" y1="27870" x2="87300" y2="27593"/>
                        <a14:foregroundMark x1="76900" y1="30833" x2="75700" y2="34259"/>
                        <a14:foregroundMark x1="77200" y1="40278" x2="76900" y2="43056"/>
                        <a14:foregroundMark x1="81200" y1="44815" x2="85300" y2="44630"/>
                        <a14:foregroundMark x1="87800" y1="41204" x2="87300" y2="43426"/>
                        <a14:foregroundMark x1="88900" y1="38611" x2="94000" y2="34259"/>
                        <a14:foregroundMark x1="45200" y1="30833" x2="39000" y2="32407"/>
                      </a14:backgroundRemoval>
                    </a14:imgEffect>
                  </a14:imgLayer>
                </a14:imgProps>
              </a:ext>
              <a:ext uri="{28A0092B-C50C-407E-A947-70E740481C1C}">
                <a14:useLocalDpi xmlns:a14="http://schemas.microsoft.com/office/drawing/2010/main" val="0"/>
              </a:ext>
            </a:extLst>
          </a:blip>
          <a:stretch>
            <a:fillRect/>
          </a:stretch>
        </p:blipFill>
        <p:spPr>
          <a:xfrm>
            <a:off x="2742745" y="3312411"/>
            <a:ext cx="4086719" cy="4413656"/>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4907" b="90000" l="5400" r="96600">
                        <a14:foregroundMark x1="11400" y1="20463" x2="27100" y2="34259"/>
                        <a14:foregroundMark x1="20600" y1="21481" x2="24000" y2="21944"/>
                        <a14:foregroundMark x1="48900" y1="26944" x2="50200" y2="31759"/>
                        <a14:foregroundMark x1="23100" y1="24630" x2="27600" y2="28519"/>
                        <a14:foregroundMark x1="9200" y1="21389" x2="13400" y2="24815"/>
                        <a14:foregroundMark x1="12200" y1="25370" x2="16900" y2="29537"/>
                        <a14:foregroundMark x1="68200" y1="28611" x2="69000" y2="33796"/>
                        <a14:foregroundMark x1="67000" y1="33426" x2="71000" y2="34815"/>
                        <a14:foregroundMark x1="73400" y1="28148" x2="73700" y2="31759"/>
                        <a14:foregroundMark x1="66800" y1="61204" x2="68200" y2="66667"/>
                      </a14:backgroundRemoval>
                    </a14:imgEffect>
                  </a14:imgLayer>
                </a14:imgProps>
              </a:ext>
              <a:ext uri="{28A0092B-C50C-407E-A947-70E740481C1C}">
                <a14:useLocalDpi xmlns:a14="http://schemas.microsoft.com/office/drawing/2010/main" val="0"/>
              </a:ext>
            </a:extLst>
          </a:blip>
          <a:stretch>
            <a:fillRect/>
          </a:stretch>
        </p:blipFill>
        <p:spPr>
          <a:xfrm>
            <a:off x="54657" y="4191944"/>
            <a:ext cx="2770372" cy="2992001"/>
          </a:xfrm>
          <a:prstGeom prst="rect">
            <a:avLst/>
          </a:prstGeom>
        </p:spPr>
      </p:pic>
      <p:pic>
        <p:nvPicPr>
          <p:cNvPr id="9" name="Picture 8"/>
          <p:cNvPicPr>
            <a:picLocks noChangeAspect="1"/>
          </p:cNvPicPr>
          <p:nvPr/>
        </p:nvPicPr>
        <p:blipFill>
          <a:blip r:embed="rId9" cstate="hqprint">
            <a:extLst>
              <a:ext uri="{BEBA8EAE-BF5A-486C-A8C5-ECC9F3942E4B}">
                <a14:imgProps xmlns:a14="http://schemas.microsoft.com/office/drawing/2010/main">
                  <a14:imgLayer r:embed="rId10">
                    <a14:imgEffect>
                      <a14:backgroundRemoval t="3056" b="90000" l="10000" r="90000">
                        <a14:foregroundMark x1="22400" y1="13704" x2="20600" y2="30370"/>
                        <a14:foregroundMark x1="30800" y1="8519" x2="44900" y2="21019"/>
                        <a14:foregroundMark x1="29800" y1="13241" x2="29800" y2="25556"/>
                        <a14:foregroundMark x1="31000" y1="31759" x2="28000" y2="34259"/>
                        <a14:foregroundMark x1="34000" y1="50185" x2="34000" y2="60278"/>
                        <a14:foregroundMark x1="24400" y1="51852" x2="30500" y2="56852"/>
                        <a14:foregroundMark x1="45400" y1="48333" x2="50100" y2="55741"/>
                        <a14:foregroundMark x1="62400" y1="49722" x2="63800" y2="54722"/>
                        <a14:foregroundMark x1="75300" y1="78889" x2="79500" y2="83796"/>
                        <a14:foregroundMark x1="44700" y1="23519" x2="35800" y2="31389"/>
                      </a14:backgroundRemoval>
                    </a14:imgEffect>
                  </a14:imgLayer>
                </a14:imgProps>
              </a:ext>
              <a:ext uri="{28A0092B-C50C-407E-A947-70E740481C1C}">
                <a14:useLocalDpi xmlns:a14="http://schemas.microsoft.com/office/drawing/2010/main" val="0"/>
              </a:ext>
            </a:extLst>
          </a:blip>
          <a:stretch>
            <a:fillRect/>
          </a:stretch>
        </p:blipFill>
        <p:spPr>
          <a:xfrm>
            <a:off x="9574984" y="4106051"/>
            <a:ext cx="2617016" cy="2826377"/>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22A783ED-515E-4D85-AA60-4907D9D3EBC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3603752" y="9733286"/>
            <a:ext cx="1434806" cy="1239514"/>
          </a:xfrm>
          <a:prstGeom prst="rect">
            <a:avLst/>
          </a:prstGeom>
        </p:spPr>
      </p:pic>
    </p:spTree>
    <p:extLst>
      <p:ext uri="{BB962C8B-B14F-4D97-AF65-F5344CB8AC3E}">
        <p14:creationId xmlns:p14="http://schemas.microsoft.com/office/powerpoint/2010/main" val="66231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2"/>
                                        </p:tgtEl>
                                        <p:attrNameLst>
                                          <p:attrName>ppt_y</p:attrName>
                                        </p:attrNameLst>
                                      </p:cBhvr>
                                      <p:tavLst>
                                        <p:tav tm="0">
                                          <p:val>
                                            <p:strVal val="#ppt_y"/>
                                          </p:val>
                                        </p:tav>
                                        <p:tav tm="100000">
                                          <p:val>
                                            <p:strVal val="#ppt_y"/>
                                          </p:val>
                                        </p:tav>
                                      </p:tavLst>
                                    </p:anim>
                                    <p:anim calcmode="lin" valueType="num">
                                      <p:cBhvr>
                                        <p:cTn id="15"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2"/>
                                        </p:tgtEl>
                                      </p:cBhvr>
                                    </p:animEffect>
                                  </p:childTnLst>
                                </p:cTn>
                              </p:par>
                            </p:childTnLst>
                          </p:cTn>
                        </p:par>
                        <p:par>
                          <p:cTn id="18" fill="hold">
                            <p:stCondLst>
                              <p:cond delay="1250"/>
                            </p:stCondLst>
                            <p:childTnLst>
                              <p:par>
                                <p:cTn id="19" presetID="45"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anim calcmode="lin" valueType="num">
                                      <p:cBhvr>
                                        <p:cTn id="22" dur="2000" fill="hold"/>
                                        <p:tgtEl>
                                          <p:spTgt spid="2"/>
                                        </p:tgtEl>
                                        <p:attrNameLst>
                                          <p:attrName>ppt_w</p:attrName>
                                        </p:attrNameLst>
                                      </p:cBhvr>
                                      <p:tavLst>
                                        <p:tav tm="0" fmla="#ppt_w*sin(2.5*pi*$)">
                                          <p:val>
                                            <p:fltVal val="0"/>
                                          </p:val>
                                        </p:tav>
                                        <p:tav tm="100000">
                                          <p:val>
                                            <p:fltVal val="1"/>
                                          </p:val>
                                        </p:tav>
                                      </p:tavLst>
                                    </p:anim>
                                    <p:anim calcmode="lin" valueType="num">
                                      <p:cBhvr>
                                        <p:cTn id="23" dur="2000" fill="hold"/>
                                        <p:tgtEl>
                                          <p:spTgt spid="2"/>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000"/>
                                        <p:tgtEl>
                                          <p:spTgt spid="6"/>
                                        </p:tgtEl>
                                      </p:cBhvr>
                                    </p:animEffect>
                                    <p:anim calcmode="lin" valueType="num">
                                      <p:cBhvr>
                                        <p:cTn id="27" dur="2000" fill="hold"/>
                                        <p:tgtEl>
                                          <p:spTgt spid="6"/>
                                        </p:tgtEl>
                                        <p:attrNameLst>
                                          <p:attrName>ppt_w</p:attrName>
                                        </p:attrNameLst>
                                      </p:cBhvr>
                                      <p:tavLst>
                                        <p:tav tm="0" fmla="#ppt_w*sin(2.5*pi*$)">
                                          <p:val>
                                            <p:fltVal val="0"/>
                                          </p:val>
                                        </p:tav>
                                        <p:tav tm="100000">
                                          <p:val>
                                            <p:fltVal val="1"/>
                                          </p:val>
                                        </p:tav>
                                      </p:tavLst>
                                    </p:anim>
                                    <p:anim calcmode="lin" valueType="num">
                                      <p:cBhvr>
                                        <p:cTn id="28" dur="2000" fill="hold"/>
                                        <p:tgtEl>
                                          <p:spTgt spid="6"/>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anim calcmode="lin" valueType="num">
                                      <p:cBhvr>
                                        <p:cTn id="32" dur="2000" fill="hold"/>
                                        <p:tgtEl>
                                          <p:spTgt spid="3"/>
                                        </p:tgtEl>
                                        <p:attrNameLst>
                                          <p:attrName>ppt_w</p:attrName>
                                        </p:attrNameLst>
                                      </p:cBhvr>
                                      <p:tavLst>
                                        <p:tav tm="0" fmla="#ppt_w*sin(2.5*pi*$)">
                                          <p:val>
                                            <p:fltVal val="0"/>
                                          </p:val>
                                        </p:tav>
                                        <p:tav tm="100000">
                                          <p:val>
                                            <p:fltVal val="1"/>
                                          </p:val>
                                        </p:tav>
                                      </p:tavLst>
                                    </p:anim>
                                    <p:anim calcmode="lin" valueType="num">
                                      <p:cBhvr>
                                        <p:cTn id="33" dur="2000" fill="hold"/>
                                        <p:tgtEl>
                                          <p:spTgt spid="3"/>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000"/>
                                        <p:tgtEl>
                                          <p:spTgt spid="9"/>
                                        </p:tgtEl>
                                      </p:cBhvr>
                                    </p:animEffect>
                                    <p:anim calcmode="lin" valueType="num">
                                      <p:cBhvr>
                                        <p:cTn id="37" dur="2000" fill="hold"/>
                                        <p:tgtEl>
                                          <p:spTgt spid="9"/>
                                        </p:tgtEl>
                                        <p:attrNameLst>
                                          <p:attrName>ppt_w</p:attrName>
                                        </p:attrNameLst>
                                      </p:cBhvr>
                                      <p:tavLst>
                                        <p:tav tm="0" fmla="#ppt_w*sin(2.5*pi*$)">
                                          <p:val>
                                            <p:fltVal val="0"/>
                                          </p:val>
                                        </p:tav>
                                        <p:tav tm="100000">
                                          <p:val>
                                            <p:fltVal val="1"/>
                                          </p:val>
                                        </p:tav>
                                      </p:tavLst>
                                    </p:anim>
                                    <p:anim calcmode="lin" valueType="num">
                                      <p:cBhvr>
                                        <p:cTn id="38"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7">
            <a:lum/>
          </a:blip>
          <a:srcRect/>
          <a:stretch>
            <a:fillRect l="-1000" t="-1000" b="-2000"/>
          </a:stretch>
        </a:blipFill>
        <a:effectLst/>
      </p:bgPr>
    </p:bg>
    <p:spTree>
      <p:nvGrpSpPr>
        <p:cNvPr id="1" name=""/>
        <p:cNvGrpSpPr/>
        <p:nvPr/>
      </p:nvGrpSpPr>
      <p:grpSpPr>
        <a:xfrm>
          <a:off x="0" y="0"/>
          <a:ext cx="0" cy="0"/>
          <a:chOff x="0" y="0"/>
          <a:chExt cx="0" cy="0"/>
        </a:xfrm>
      </p:grpSpPr>
      <p:sp>
        <p:nvSpPr>
          <p:cNvPr id="21" name="Rectangle 20"/>
          <p:cNvSpPr/>
          <p:nvPr/>
        </p:nvSpPr>
        <p:spPr>
          <a:xfrm>
            <a:off x="224698" y="138223"/>
            <a:ext cx="11744098" cy="1579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77863" y="148536"/>
            <a:ext cx="11609339" cy="1569660"/>
          </a:xfrm>
          <a:prstGeom prst="rect">
            <a:avLst/>
          </a:prstGeom>
          <a:noFill/>
        </p:spPr>
        <p:txBody>
          <a:bodyPr wrap="square" rtlCol="0">
            <a:spAutoFit/>
          </a:bodyPr>
          <a:lstStyle/>
          <a:p>
            <a:pPr algn="just"/>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hôm</a:t>
            </a:r>
            <a:r>
              <a:rPr lang="en-US" sz="2400" dirty="0">
                <a:solidFill>
                  <a:srgbClr val="002060"/>
                </a:solidFill>
                <a:latin typeface="UTM Avo" panose="02040603050506020204" pitchFamily="18" charset="0"/>
              </a:rPr>
              <a:t> nay </a:t>
            </a:r>
            <a:r>
              <a:rPr lang="en-US" sz="2400" dirty="0" err="1">
                <a:solidFill>
                  <a:srgbClr val="002060"/>
                </a:solidFill>
                <a:latin typeface="UTM Avo" panose="02040603050506020204" pitchFamily="18" charset="0"/>
              </a:rPr>
              <a:t>là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ngày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cuộc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diễn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ra.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Vị</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vua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tìm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được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bốn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thí</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sinh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xuất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sắc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tham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gia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vào</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vòng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cuối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cùng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cuộc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là</a:t>
            </a:r>
            <a:r>
              <a:rPr lang="en-US" sz="2400" dirty="0">
                <a:solidFill>
                  <a:srgbClr val="002060"/>
                </a:solidFill>
                <a:latin typeface="UTM Avo" panose="02040603050506020204" pitchFamily="18" charset="0"/>
              </a:rPr>
              <a:t> </a:t>
            </a:r>
            <a:r>
              <a:rPr lang="en-US" sz="2400" b="1" dirty="0">
                <a:solidFill>
                  <a:srgbClr val="002060"/>
                </a:solidFill>
                <a:latin typeface="UTM Avo" panose="02040603050506020204" pitchFamily="18" charset="0"/>
              </a:rPr>
              <a:t>CỘNG, TRỪ, NHÂN, CHIA.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Những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vòng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đấu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trí</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diễn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ra</a:t>
            </a:r>
            <a:r>
              <a:rPr lang="en-US" sz="2400" dirty="0">
                <a:solidFill>
                  <a:srgbClr val="002060"/>
                </a:solidFill>
                <a:latin typeface="UTM Avo" panose="02040603050506020204" pitchFamily="18" charset="0"/>
              </a:rPr>
              <a:t> </a:t>
            </a:r>
            <a:r>
              <a:rPr lang="en-US" sz="2400" err="1">
                <a:solidFill>
                  <a:srgbClr val="002060"/>
                </a:solidFill>
                <a:latin typeface="UTM Avo" panose="02040603050506020204" pitchFamily="18" charset="0"/>
              </a:rPr>
              <a:t>rất</a:t>
            </a:r>
            <a:r>
              <a:rPr lang="en-US" sz="2400">
                <a:solidFill>
                  <a:srgbClr val="002060"/>
                </a:solidFill>
                <a:latin typeface="UTM Avo" panose="02040603050506020204" pitchFamily="18" charset="0"/>
              </a:rPr>
              <a:t> gay </a:t>
            </a:r>
            <a:r>
              <a:rPr lang="en-US" sz="2400" dirty="0" err="1">
                <a:solidFill>
                  <a:srgbClr val="002060"/>
                </a:solidFill>
                <a:latin typeface="UTM Avo" panose="02040603050506020204" pitchFamily="18" charset="0"/>
              </a:rPr>
              <a:t>cấn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trước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sự</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chứng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kiến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mọi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người</a:t>
            </a:r>
            <a:r>
              <a:rPr lang="en-US" sz="2400" dirty="0">
                <a:solidFill>
                  <a:srgbClr val="002060"/>
                </a:solidFill>
                <a:latin typeface="UTM Avo" panose="02040603050506020204" pitchFamily="18" charset="0"/>
              </a:rPr>
              <a:t>. </a:t>
            </a:r>
          </a:p>
        </p:txBody>
      </p:sp>
      <p:grpSp>
        <p:nvGrpSpPr>
          <p:cNvPr id="34" name="Group 33"/>
          <p:cNvGrpSpPr/>
          <p:nvPr/>
        </p:nvGrpSpPr>
        <p:grpSpPr>
          <a:xfrm>
            <a:off x="6669433" y="4088573"/>
            <a:ext cx="3084707" cy="2075146"/>
            <a:chOff x="2052084" y="3046172"/>
            <a:chExt cx="4762665" cy="2428638"/>
          </a:xfrm>
        </p:grpSpPr>
        <p:pic>
          <p:nvPicPr>
            <p:cNvPr id="29" name="Picture 2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2"/>
              <a:ext cx="2647507" cy="1727848"/>
            </a:xfrm>
            <a:prstGeom prst="rect">
              <a:avLst/>
            </a:prstGeom>
          </p:spPr>
        </p:pic>
        <p:pic>
          <p:nvPicPr>
            <p:cNvPr id="30" name="Picture 29"/>
            <p:cNvPicPr>
              <a:picLocks noChangeAspect="1"/>
            </p:cNvPicPr>
            <p:nvPr/>
          </p:nvPicPr>
          <p:blipFill rotWithShape="1">
            <a:blip r:embed="rId10">
              <a:extLst>
                <a:ext uri="{BEBA8EAE-BF5A-486C-A8C5-ECC9F3942E4B}">
                  <a14:imgProps xmlns:a14="http://schemas.microsoft.com/office/drawing/2010/main">
                    <a14:imgLayer r:embed="rId11">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1">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32" name="Picture 31"/>
            <p:cNvPicPr>
              <a:picLocks noChangeAspect="1"/>
            </p:cNvPicPr>
            <p:nvPr/>
          </p:nvPicPr>
          <p:blipFill rotWithShape="1">
            <a:blip r:embed="rId13">
              <a:extLst>
                <a:ext uri="{BEBA8EAE-BF5A-486C-A8C5-ECC9F3942E4B}">
                  <a14:imgProps xmlns:a14="http://schemas.microsoft.com/office/drawing/2010/main">
                    <a14:imgLayer r:embed="rId11">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33" name="Picture 32"/>
            <p:cNvPicPr>
              <a:picLocks noChangeAspect="1"/>
            </p:cNvPicPr>
            <p:nvPr/>
          </p:nvPicPr>
          <p:blipFill rotWithShape="1">
            <a:blip r:embed="rId14" cstate="hqprint">
              <a:extLst>
                <a:ext uri="{BEBA8EAE-BF5A-486C-A8C5-ECC9F3942E4B}">
                  <a14:imgProps xmlns:a14="http://schemas.microsoft.com/office/drawing/2010/main">
                    <a14:imgLayer r:embed="rId15">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grpSp>
        <p:nvGrpSpPr>
          <p:cNvPr id="44" name="Group 43"/>
          <p:cNvGrpSpPr/>
          <p:nvPr/>
        </p:nvGrpSpPr>
        <p:grpSpPr>
          <a:xfrm>
            <a:off x="3291441" y="3808028"/>
            <a:ext cx="1996287" cy="2420627"/>
            <a:chOff x="4230341" y="3902148"/>
            <a:chExt cx="2571817" cy="3177530"/>
          </a:xfrm>
        </p:grpSpPr>
        <p:pic>
          <p:nvPicPr>
            <p:cNvPr id="35" name="Picture 34"/>
            <p:cNvPicPr>
              <a:picLocks noChangeAspect="1"/>
            </p:cNvPicPr>
            <p:nvPr/>
          </p:nvPicPr>
          <p:blipFill rotWithShape="1">
            <a:blip r:embed="rId16" cstate="print">
              <a:extLst>
                <a:ext uri="{BEBA8EAE-BF5A-486C-A8C5-ECC9F3942E4B}">
                  <a14:imgProps xmlns:a14="http://schemas.microsoft.com/office/drawing/2010/main">
                    <a14:imgLayer r:embed="rId9">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36" name="Picture 35"/>
            <p:cNvPicPr>
              <a:picLocks noChangeAspect="1"/>
            </p:cNvPicPr>
            <p:nvPr/>
          </p:nvPicPr>
          <p:blipFill rotWithShape="1">
            <a:blip r:embed="rId17" cstate="hqprint">
              <a:extLst>
                <a:ext uri="{BEBA8EAE-BF5A-486C-A8C5-ECC9F3942E4B}">
                  <a14:imgProps xmlns:a14="http://schemas.microsoft.com/office/drawing/2010/main">
                    <a14:imgLayer r:embed="rId18">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38" name="Picture 37"/>
            <p:cNvPicPr>
              <a:picLocks noChangeAspect="1"/>
            </p:cNvPicPr>
            <p:nvPr/>
          </p:nvPicPr>
          <p:blipFill rotWithShape="1">
            <a:blip r:embed="rId19">
              <a:extLst>
                <a:ext uri="{BEBA8EAE-BF5A-486C-A8C5-ECC9F3942E4B}">
                  <a14:imgProps xmlns:a14="http://schemas.microsoft.com/office/drawing/2010/main">
                    <a14:imgLayer r:embed="rId20">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40" name="Picture 39"/>
            <p:cNvPicPr>
              <a:picLocks noChangeAspect="1"/>
            </p:cNvPicPr>
            <p:nvPr/>
          </p:nvPicPr>
          <p:blipFill rotWithShape="1">
            <a:blip r:embed="rId21">
              <a:extLst>
                <a:ext uri="{BEBA8EAE-BF5A-486C-A8C5-ECC9F3942E4B}">
                  <a14:imgProps xmlns:a14="http://schemas.microsoft.com/office/drawing/2010/main">
                    <a14:imgLayer r:embed="rId20">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41" name="Picture 40"/>
            <p:cNvPicPr>
              <a:picLocks noChangeAspect="1"/>
            </p:cNvPicPr>
            <p:nvPr/>
          </p:nvPicPr>
          <p:blipFill rotWithShape="1">
            <a:blip r:embed="rId22">
              <a:extLst>
                <a:ext uri="{BEBA8EAE-BF5A-486C-A8C5-ECC9F3942E4B}">
                  <a14:imgProps xmlns:a14="http://schemas.microsoft.com/office/drawing/2010/main">
                    <a14:imgLayer r:embed="rId20">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43" name="Picture 42"/>
            <p:cNvPicPr>
              <a:picLocks noChangeAspect="1"/>
            </p:cNvPicPr>
            <p:nvPr/>
          </p:nvPicPr>
          <p:blipFill rotWithShape="1">
            <a:blip r:embed="rId23">
              <a:extLst>
                <a:ext uri="{BEBA8EAE-BF5A-486C-A8C5-ECC9F3942E4B}">
                  <a14:imgProps xmlns:a14="http://schemas.microsoft.com/office/drawing/2010/main">
                    <a14:imgLayer r:embed="rId20">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grpSp>
        <p:nvGrpSpPr>
          <p:cNvPr id="50" name="Group 49"/>
          <p:cNvGrpSpPr/>
          <p:nvPr/>
        </p:nvGrpSpPr>
        <p:grpSpPr>
          <a:xfrm>
            <a:off x="258986" y="3564206"/>
            <a:ext cx="2618226" cy="3311065"/>
            <a:chOff x="5078527" y="1407670"/>
            <a:chExt cx="3945032" cy="5450330"/>
          </a:xfrm>
        </p:grpSpPr>
        <p:pic>
          <p:nvPicPr>
            <p:cNvPr id="45" name="Picture 44"/>
            <p:cNvPicPr>
              <a:picLocks noChangeAspect="1"/>
            </p:cNvPicPr>
            <p:nvPr/>
          </p:nvPicPr>
          <p:blipFill rotWithShape="1">
            <a:blip r:embed="rId24" cstate="print">
              <a:extLst>
                <a:ext uri="{BEBA8EAE-BF5A-486C-A8C5-ECC9F3942E4B}">
                  <a14:imgProps xmlns:a14="http://schemas.microsoft.com/office/drawing/2010/main">
                    <a14:imgLayer r:embed="rId9">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46" name="Picture 45"/>
            <p:cNvPicPr>
              <a:picLocks noChangeAspect="1"/>
            </p:cNvPicPr>
            <p:nvPr/>
          </p:nvPicPr>
          <p:blipFill rotWithShape="1">
            <a:blip r:embed="rId25" cstate="hqprint">
              <a:extLst>
                <a:ext uri="{BEBA8EAE-BF5A-486C-A8C5-ECC9F3942E4B}">
                  <a14:imgProps xmlns:a14="http://schemas.microsoft.com/office/drawing/2010/main">
                    <a14:imgLayer r:embed="rId26">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47" name="Picture 46"/>
            <p:cNvPicPr>
              <a:picLocks noChangeAspect="1"/>
            </p:cNvPicPr>
            <p:nvPr/>
          </p:nvPicPr>
          <p:blipFill rotWithShape="1">
            <a:blip r:embed="rId27">
              <a:extLst>
                <a:ext uri="{BEBA8EAE-BF5A-486C-A8C5-ECC9F3942E4B}">
                  <a14:imgProps xmlns:a14="http://schemas.microsoft.com/office/drawing/2010/main">
                    <a14:imgLayer r:embed="rId11">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48" name="Picture 47"/>
            <p:cNvPicPr>
              <a:picLocks noChangeAspect="1"/>
            </p:cNvPicPr>
            <p:nvPr/>
          </p:nvPicPr>
          <p:blipFill rotWithShape="1">
            <a:blip r:embed="rId28">
              <a:extLst>
                <a:ext uri="{BEBA8EAE-BF5A-486C-A8C5-ECC9F3942E4B}">
                  <a14:imgProps xmlns:a14="http://schemas.microsoft.com/office/drawing/2010/main">
                    <a14:imgLayer r:embed="rId11">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49" name="Picture 48"/>
            <p:cNvPicPr>
              <a:picLocks noChangeAspect="1"/>
            </p:cNvPicPr>
            <p:nvPr/>
          </p:nvPicPr>
          <p:blipFill rotWithShape="1">
            <a:blip r:embed="rId29">
              <a:extLst>
                <a:ext uri="{BEBA8EAE-BF5A-486C-A8C5-ECC9F3942E4B}">
                  <a14:imgProps xmlns:a14="http://schemas.microsoft.com/office/drawing/2010/main">
                    <a14:imgLayer r:embed="rId11">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51" name="Picture 50"/>
          <p:cNvPicPr>
            <a:picLocks noChangeAspect="1"/>
          </p:cNvPicPr>
          <p:nvPr/>
        </p:nvPicPr>
        <p:blipFill rotWithShape="1">
          <a:blip r:embed="rId30" cstate="hqprint">
            <a:extLst>
              <a:ext uri="{BEBA8EAE-BF5A-486C-A8C5-ECC9F3942E4B}">
                <a14:imgProps xmlns:a14="http://schemas.microsoft.com/office/drawing/2010/main">
                  <a14:imgLayer r:embed="rId31">
                    <a14:imgEffect>
                      <a14:backgroundRemoval t="970" b="48788" l="34970" r="60182"/>
                    </a14:imgEffect>
                  </a14:imgLayer>
                </a14:imgProps>
              </a:ext>
              <a:ext uri="{28A0092B-C50C-407E-A947-70E740481C1C}">
                <a14:useLocalDpi xmlns:a14="http://schemas.microsoft.com/office/drawing/2010/main" val="0"/>
              </a:ext>
            </a:extLst>
          </a:blip>
          <a:srcRect l="33360" t="-156" r="39199" b="50854"/>
          <a:stretch/>
        </p:blipFill>
        <p:spPr>
          <a:xfrm>
            <a:off x="5032894" y="1718196"/>
            <a:ext cx="2177969" cy="3912961"/>
          </a:xfrm>
          <a:prstGeom prst="rect">
            <a:avLst/>
          </a:prstGeom>
        </p:spPr>
      </p:pic>
      <p:pic>
        <p:nvPicPr>
          <p:cNvPr id="52" name="Và hôm nay là ngày cuộc thi diễn ra. Vị vua đã tìm được bốn thí sinh xuất sắc tham gia vào vòng cuối cùng cuộc th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556716" y="1230833"/>
            <a:ext cx="487363" cy="487363"/>
          </a:xfrm>
          <a:prstGeom prst="rect">
            <a:avLst/>
          </a:prstGeom>
        </p:spPr>
      </p:pic>
      <p:pic>
        <p:nvPicPr>
          <p:cNvPr id="53" name="Đó là CỘNG, TRỪ, NHÂN, CHIA. Những vòng đấu trí diễn ra rất gây cấn trước sự chứng kiến của mọi người. ">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2"/>
          <a:stretch>
            <a:fillRect/>
          </a:stretch>
        </p:blipFill>
        <p:spPr>
          <a:xfrm>
            <a:off x="-522040" y="2036209"/>
            <a:ext cx="487363" cy="487363"/>
          </a:xfrm>
          <a:prstGeom prst="rect">
            <a:avLst/>
          </a:prstGeom>
        </p:spPr>
      </p:pic>
      <p:sp>
        <p:nvSpPr>
          <p:cNvPr id="37" name="TextBox 36">
            <a:extLst>
              <a:ext uri="{FF2B5EF4-FFF2-40B4-BE49-F238E27FC236}">
                <a16:creationId xmlns:a16="http://schemas.microsoft.com/office/drawing/2014/main" id="{24FCC201-657D-4975-94BA-AD53CB71BD8A}"/>
              </a:ext>
            </a:extLst>
          </p:cNvPr>
          <p:cNvSpPr txBox="1"/>
          <p:nvPr/>
        </p:nvSpPr>
        <p:spPr>
          <a:xfrm>
            <a:off x="390787" y="3497797"/>
            <a:ext cx="612668" cy="276999"/>
          </a:xfrm>
          <a:prstGeom prst="rect">
            <a:avLst/>
          </a:prstGeom>
          <a:noFill/>
        </p:spPr>
        <p:txBody>
          <a:bodyPr wrap="none" rtlCol="0">
            <a:spAutoFit/>
          </a:bodyPr>
          <a:lstStyle/>
          <a:p>
            <a:r>
              <a:rPr lang="en-US" sz="1200" b="1">
                <a:solidFill>
                  <a:schemeClr val="accent5">
                    <a:lumMod val="60000"/>
                    <a:lumOff val="40000"/>
                  </a:schemeClr>
                </a:solidFill>
                <a:latin typeface="UVN Chim Bien Nhe" panose="0209050604050A020404" pitchFamily="18" charset="0"/>
              </a:rPr>
              <a:t>KTUTS</a:t>
            </a:r>
          </a:p>
        </p:txBody>
      </p:sp>
      <p:sp>
        <p:nvSpPr>
          <p:cNvPr id="39" name="TextBox 38">
            <a:extLst>
              <a:ext uri="{FF2B5EF4-FFF2-40B4-BE49-F238E27FC236}">
                <a16:creationId xmlns:a16="http://schemas.microsoft.com/office/drawing/2014/main" id="{812C640C-32D0-46D5-81E9-A8E93276B75D}"/>
              </a:ext>
            </a:extLst>
          </p:cNvPr>
          <p:cNvSpPr txBox="1"/>
          <p:nvPr/>
        </p:nvSpPr>
        <p:spPr>
          <a:xfrm>
            <a:off x="11116038" y="6535517"/>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grpSp>
        <p:nvGrpSpPr>
          <p:cNvPr id="28" name="Group 27"/>
          <p:cNvGrpSpPr/>
          <p:nvPr/>
        </p:nvGrpSpPr>
        <p:grpSpPr>
          <a:xfrm>
            <a:off x="9404593" y="3779433"/>
            <a:ext cx="2732984" cy="3022267"/>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8" name="Group 7"/>
              <p:cNvGrpSpPr/>
              <p:nvPr/>
            </p:nvGrpSpPr>
            <p:grpSpPr>
              <a:xfrm>
                <a:off x="5443870" y="3827720"/>
                <a:ext cx="2158409" cy="1955482"/>
                <a:chOff x="5443870" y="3827720"/>
                <a:chExt cx="2158409" cy="1955482"/>
              </a:xfrm>
            </p:grpSpPr>
            <p:pic>
              <p:nvPicPr>
                <p:cNvPr id="4" name="Picture 3"/>
                <p:cNvPicPr>
                  <a:picLocks noChangeAspect="1"/>
                </p:cNvPicPr>
                <p:nvPr/>
              </p:nvPicPr>
              <p:blipFill rotWithShape="1">
                <a:blip r:embed="rId33" cstate="print">
                  <a:extLst>
                    <a:ext uri="{BEBA8EAE-BF5A-486C-A8C5-ECC9F3942E4B}">
                      <a14:imgProps xmlns:a14="http://schemas.microsoft.com/office/drawing/2010/main">
                        <a14:imgLayer r:embed="rId9">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7" name="Picture 6"/>
                <p:cNvPicPr>
                  <a:picLocks noChangeAspect="1"/>
                </p:cNvPicPr>
                <p:nvPr/>
              </p:nvPicPr>
              <p:blipFill rotWithShape="1">
                <a:blip r:embed="rId34" cstate="hqprint">
                  <a:extLst>
                    <a:ext uri="{BEBA8EAE-BF5A-486C-A8C5-ECC9F3942E4B}">
                      <a14:imgProps xmlns:a14="http://schemas.microsoft.com/office/drawing/2010/main">
                        <a14:imgLayer r:embed="rId35">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3" name="Picture 22"/>
              <p:cNvPicPr>
                <a:picLocks noChangeAspect="1"/>
              </p:cNvPicPr>
              <p:nvPr/>
            </p:nvPicPr>
            <p:blipFill rotWithShape="1">
              <a:blip r:embed="rId36" cstate="hqprint">
                <a:extLst>
                  <a:ext uri="{BEBA8EAE-BF5A-486C-A8C5-ECC9F3942E4B}">
                    <a14:imgProps xmlns:a14="http://schemas.microsoft.com/office/drawing/2010/main">
                      <a14:imgLayer r:embed="rId37">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24" name="Picture 23"/>
              <p:cNvPicPr>
                <a:picLocks noChangeAspect="1"/>
              </p:cNvPicPr>
              <p:nvPr/>
            </p:nvPicPr>
            <p:blipFill rotWithShape="1">
              <a:blip r:embed="rId38" cstate="hqprint">
                <a:extLst>
                  <a:ext uri="{BEBA8EAE-BF5A-486C-A8C5-ECC9F3942E4B}">
                    <a14:imgProps xmlns:a14="http://schemas.microsoft.com/office/drawing/2010/main">
                      <a14:imgLayer r:embed="rId37">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39">
              <a:extLst>
                <a:ext uri="{BEBA8EAE-BF5A-486C-A8C5-ECC9F3942E4B}">
                  <a14:imgProps xmlns:a14="http://schemas.microsoft.com/office/drawing/2010/main">
                    <a14:imgLayer r:embed="rId20">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39">
              <a:extLst>
                <a:ext uri="{BEBA8EAE-BF5A-486C-A8C5-ECC9F3942E4B}">
                  <a14:imgProps xmlns:a14="http://schemas.microsoft.com/office/drawing/2010/main">
                    <a14:imgLayer r:embed="rId20">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pic>
        <p:nvPicPr>
          <p:cNvPr id="42" name="Picture 41" descr="A picture containing diagram&#10;&#10;Description automatically generated">
            <a:extLst>
              <a:ext uri="{FF2B5EF4-FFF2-40B4-BE49-F238E27FC236}">
                <a16:creationId xmlns:a16="http://schemas.microsoft.com/office/drawing/2014/main" id="{716932E3-6229-43AA-B144-F06159DDCB37}"/>
              </a:ext>
            </a:extLst>
          </p:cNvPr>
          <p:cNvPicPr>
            <a:picLocks noChangeAspect="1"/>
          </p:cNvPicPr>
          <p:nvPr/>
        </p:nvPicPr>
        <p:blipFill>
          <a:blip r:embed="rId40" cstate="hqprint">
            <a:extLst>
              <a:ext uri="{28A0092B-C50C-407E-A947-70E740481C1C}">
                <a14:useLocalDpi xmlns:a14="http://schemas.microsoft.com/office/drawing/2010/main" val="0"/>
              </a:ext>
            </a:extLst>
          </a:blip>
          <a:stretch>
            <a:fillRect/>
          </a:stretch>
        </p:blipFill>
        <p:spPr>
          <a:xfrm>
            <a:off x="23603752" y="9733286"/>
            <a:ext cx="1434806" cy="1239514"/>
          </a:xfrm>
          <a:prstGeom prst="rect">
            <a:avLst/>
          </a:prstGeom>
        </p:spPr>
      </p:pic>
    </p:spTree>
    <p:extLst>
      <p:ext uri="{BB962C8B-B14F-4D97-AF65-F5344CB8AC3E}">
        <p14:creationId xmlns:p14="http://schemas.microsoft.com/office/powerpoint/2010/main" val="3384913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8" fill="hold"/>
                                        <p:tgtEl>
                                          <p:spTgt spid="52"/>
                                        </p:tgtEl>
                                      </p:cBhvr>
                                    </p:cmd>
                                  </p:childTnLst>
                                </p:cTn>
                              </p:par>
                              <p:par>
                                <p:cTn id="7" presetID="50" presetClass="entr" presetSubtype="0" decel="10000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p:cTn id="9" dur="1000" fill="hold"/>
                                        <p:tgtEl>
                                          <p:spTgt spid="21"/>
                                        </p:tgtEl>
                                        <p:attrNameLst>
                                          <p:attrName>ppt_w</p:attrName>
                                        </p:attrNameLst>
                                      </p:cBhvr>
                                      <p:tavLst>
                                        <p:tav tm="0">
                                          <p:val>
                                            <p:strVal val="#ppt_w+.3"/>
                                          </p:val>
                                        </p:tav>
                                        <p:tav tm="100000">
                                          <p:val>
                                            <p:strVal val="#ppt_w"/>
                                          </p:val>
                                        </p:tav>
                                      </p:tavLst>
                                    </p:anim>
                                    <p:anim calcmode="lin" valueType="num">
                                      <p:cBhvr>
                                        <p:cTn id="10" dur="1000" fill="hold"/>
                                        <p:tgtEl>
                                          <p:spTgt spid="21"/>
                                        </p:tgtEl>
                                        <p:attrNameLst>
                                          <p:attrName>ppt_h</p:attrName>
                                        </p:attrNameLst>
                                      </p:cBhvr>
                                      <p:tavLst>
                                        <p:tav tm="0">
                                          <p:val>
                                            <p:strVal val="#ppt_h"/>
                                          </p:val>
                                        </p:tav>
                                        <p:tav tm="100000">
                                          <p:val>
                                            <p:strVal val="#ppt_h"/>
                                          </p:val>
                                        </p:tav>
                                      </p:tavLst>
                                    </p:anim>
                                    <p:animEffect transition="in" filter="fade">
                                      <p:cBhvr>
                                        <p:cTn id="11" dur="1000"/>
                                        <p:tgtEl>
                                          <p:spTgt spid="21"/>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Effect transition="in" filter="fade">
                                      <p:cBhvr>
                                        <p:cTn id="16" dur="1000"/>
                                        <p:tgtEl>
                                          <p:spTgt spid="22"/>
                                        </p:tgtEl>
                                      </p:cBhvr>
                                    </p:animEffect>
                                  </p:childTnLst>
                                </p:cTn>
                              </p:par>
                              <p:par>
                                <p:cTn id="17" presetID="47" presetClass="entr" presetSubtype="0" fill="hold" nodeType="withEffect">
                                  <p:stCondLst>
                                    <p:cond delay="100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par>
                          <p:cTn id="22" fill="hold">
                            <p:stCondLst>
                              <p:cond delay="8928"/>
                            </p:stCondLst>
                            <p:childTnLst>
                              <p:par>
                                <p:cTn id="23" presetID="1" presetClass="mediacall" presetSubtype="0" fill="hold" nodeType="afterEffect">
                                  <p:stCondLst>
                                    <p:cond delay="0"/>
                                  </p:stCondLst>
                                  <p:childTnLst>
                                    <p:cmd type="call" cmd="playFrom(0.0)">
                                      <p:cBhvr>
                                        <p:cTn id="24" dur="8232" fill="hold"/>
                                        <p:tgtEl>
                                          <p:spTgt spid="53"/>
                                        </p:tgtEl>
                                      </p:cBhvr>
                                    </p:cmd>
                                  </p:childTnLst>
                                </p:cTn>
                              </p:par>
                              <p:par>
                                <p:cTn id="25" presetID="2" presetClass="entr" presetSubtype="2"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1+#ppt_w/2"/>
                                          </p:val>
                                        </p:tav>
                                        <p:tav tm="100000">
                                          <p:val>
                                            <p:strVal val="#ppt_x"/>
                                          </p:val>
                                        </p:tav>
                                      </p:tavLst>
                                    </p:anim>
                                    <p:anim calcmode="lin" valueType="num">
                                      <p:cBhvr additive="base">
                                        <p:cTn id="28" dur="500" fill="hold"/>
                                        <p:tgtEl>
                                          <p:spTgt spid="28"/>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5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150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1000"/>
                                        <p:tgtEl>
                                          <p:spTgt spid="44"/>
                                        </p:tgtEl>
                                      </p:cBhvr>
                                    </p:animEffect>
                                    <p:anim calcmode="lin" valueType="num">
                                      <p:cBhvr>
                                        <p:cTn id="37" dur="1000" fill="hold"/>
                                        <p:tgtEl>
                                          <p:spTgt spid="44"/>
                                        </p:tgtEl>
                                        <p:attrNameLst>
                                          <p:attrName>ppt_x</p:attrName>
                                        </p:attrNameLst>
                                      </p:cBhvr>
                                      <p:tavLst>
                                        <p:tav tm="0">
                                          <p:val>
                                            <p:strVal val="#ppt_x"/>
                                          </p:val>
                                        </p:tav>
                                        <p:tav tm="100000">
                                          <p:val>
                                            <p:strVal val="#ppt_x"/>
                                          </p:val>
                                        </p:tav>
                                      </p:tavLst>
                                    </p:anim>
                                    <p:anim calcmode="lin" valueType="num">
                                      <p:cBhvr>
                                        <p:cTn id="38" dur="1000" fill="hold"/>
                                        <p:tgtEl>
                                          <p:spTgt spid="44"/>
                                        </p:tgtEl>
                                        <p:attrNameLst>
                                          <p:attrName>ppt_y</p:attrName>
                                        </p:attrNameLst>
                                      </p:cBhvr>
                                      <p:tavLst>
                                        <p:tav tm="0">
                                          <p:val>
                                            <p:strVal val="#ppt_y+.1"/>
                                          </p:val>
                                        </p:tav>
                                        <p:tav tm="100000">
                                          <p:val>
                                            <p:strVal val="#ppt_y"/>
                                          </p:val>
                                        </p:tav>
                                      </p:tavLst>
                                    </p:anim>
                                  </p:childTnLst>
                                </p:cTn>
                              </p:par>
                              <p:par>
                                <p:cTn id="39" presetID="2" presetClass="entr" presetSubtype="8" fill="hold" nodeType="withEffect">
                                  <p:stCondLst>
                                    <p:cond delay="250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500" fill="hold"/>
                                        <p:tgtEl>
                                          <p:spTgt spid="50"/>
                                        </p:tgtEl>
                                        <p:attrNameLst>
                                          <p:attrName>ppt_x</p:attrName>
                                        </p:attrNameLst>
                                      </p:cBhvr>
                                      <p:tavLst>
                                        <p:tav tm="0">
                                          <p:val>
                                            <p:strVal val="0-#ppt_w/2"/>
                                          </p:val>
                                        </p:tav>
                                        <p:tav tm="100000">
                                          <p:val>
                                            <p:strVal val="#ppt_x"/>
                                          </p:val>
                                        </p:tav>
                                      </p:tavLst>
                                    </p:anim>
                                    <p:anim calcmode="lin" valueType="num">
                                      <p:cBhvr additive="base">
                                        <p:cTn id="42" dur="500" fill="hold"/>
                                        <p:tgtEl>
                                          <p:spTgt spid="50"/>
                                        </p:tgtEl>
                                        <p:attrNameLst>
                                          <p:attrName>ppt_y</p:attrName>
                                        </p:attrNameLst>
                                      </p:cBhvr>
                                      <p:tavLst>
                                        <p:tav tm="0">
                                          <p:val>
                                            <p:strVal val="#ppt_y"/>
                                          </p:val>
                                        </p:tav>
                                        <p:tav tm="100000">
                                          <p:val>
                                            <p:strVal val="#ppt_y"/>
                                          </p:val>
                                        </p:tav>
                                      </p:tavLst>
                                    </p:anim>
                                  </p:childTnLst>
                                </p:cTn>
                              </p:par>
                              <p:par>
                                <p:cTn id="43" presetID="32" presetClass="emph" presetSubtype="0" repeatCount="5000" fill="hold" nodeType="withEffect">
                                  <p:stCondLst>
                                    <p:cond delay="300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par>
                                <p:cTn id="49" presetID="32" presetClass="emph" presetSubtype="0" repeatCount="5000" fill="hold" nodeType="withEffect">
                                  <p:stCondLst>
                                    <p:cond delay="3000"/>
                                  </p:stCondLst>
                                  <p:childTnLst>
                                    <p:animRot by="120000">
                                      <p:cBhvr>
                                        <p:cTn id="50" dur="100" fill="hold">
                                          <p:stCondLst>
                                            <p:cond delay="0"/>
                                          </p:stCondLst>
                                        </p:cTn>
                                        <p:tgtEl>
                                          <p:spTgt spid="34"/>
                                        </p:tgtEl>
                                        <p:attrNameLst>
                                          <p:attrName>r</p:attrName>
                                        </p:attrNameLst>
                                      </p:cBhvr>
                                    </p:animRot>
                                    <p:animRot by="-240000">
                                      <p:cBhvr>
                                        <p:cTn id="51" dur="200" fill="hold">
                                          <p:stCondLst>
                                            <p:cond delay="200"/>
                                          </p:stCondLst>
                                        </p:cTn>
                                        <p:tgtEl>
                                          <p:spTgt spid="34"/>
                                        </p:tgtEl>
                                        <p:attrNameLst>
                                          <p:attrName>r</p:attrName>
                                        </p:attrNameLst>
                                      </p:cBhvr>
                                    </p:animRot>
                                    <p:animRot by="240000">
                                      <p:cBhvr>
                                        <p:cTn id="52" dur="200" fill="hold">
                                          <p:stCondLst>
                                            <p:cond delay="400"/>
                                          </p:stCondLst>
                                        </p:cTn>
                                        <p:tgtEl>
                                          <p:spTgt spid="34"/>
                                        </p:tgtEl>
                                        <p:attrNameLst>
                                          <p:attrName>r</p:attrName>
                                        </p:attrNameLst>
                                      </p:cBhvr>
                                    </p:animRot>
                                    <p:animRot by="-240000">
                                      <p:cBhvr>
                                        <p:cTn id="53" dur="200" fill="hold">
                                          <p:stCondLst>
                                            <p:cond delay="600"/>
                                          </p:stCondLst>
                                        </p:cTn>
                                        <p:tgtEl>
                                          <p:spTgt spid="34"/>
                                        </p:tgtEl>
                                        <p:attrNameLst>
                                          <p:attrName>r</p:attrName>
                                        </p:attrNameLst>
                                      </p:cBhvr>
                                    </p:animRot>
                                    <p:animRot by="120000">
                                      <p:cBhvr>
                                        <p:cTn id="54" dur="200" fill="hold">
                                          <p:stCondLst>
                                            <p:cond delay="800"/>
                                          </p:stCondLst>
                                        </p:cTn>
                                        <p:tgtEl>
                                          <p:spTgt spid="34"/>
                                        </p:tgtEl>
                                        <p:attrNameLst>
                                          <p:attrName>r</p:attrName>
                                        </p:attrNameLst>
                                      </p:cBhvr>
                                    </p:animRot>
                                  </p:childTnLst>
                                </p:cTn>
                              </p:par>
                              <p:par>
                                <p:cTn id="55" presetID="32" presetClass="emph" presetSubtype="0" repeatCount="5000" fill="hold" nodeType="withEffect">
                                  <p:stCondLst>
                                    <p:cond delay="3000"/>
                                  </p:stCondLst>
                                  <p:childTnLst>
                                    <p:animRot by="120000">
                                      <p:cBhvr>
                                        <p:cTn id="56" dur="100" fill="hold">
                                          <p:stCondLst>
                                            <p:cond delay="0"/>
                                          </p:stCondLst>
                                        </p:cTn>
                                        <p:tgtEl>
                                          <p:spTgt spid="44"/>
                                        </p:tgtEl>
                                        <p:attrNameLst>
                                          <p:attrName>r</p:attrName>
                                        </p:attrNameLst>
                                      </p:cBhvr>
                                    </p:animRot>
                                    <p:animRot by="-240000">
                                      <p:cBhvr>
                                        <p:cTn id="57" dur="200" fill="hold">
                                          <p:stCondLst>
                                            <p:cond delay="200"/>
                                          </p:stCondLst>
                                        </p:cTn>
                                        <p:tgtEl>
                                          <p:spTgt spid="44"/>
                                        </p:tgtEl>
                                        <p:attrNameLst>
                                          <p:attrName>r</p:attrName>
                                        </p:attrNameLst>
                                      </p:cBhvr>
                                    </p:animRot>
                                    <p:animRot by="240000">
                                      <p:cBhvr>
                                        <p:cTn id="58" dur="200" fill="hold">
                                          <p:stCondLst>
                                            <p:cond delay="400"/>
                                          </p:stCondLst>
                                        </p:cTn>
                                        <p:tgtEl>
                                          <p:spTgt spid="44"/>
                                        </p:tgtEl>
                                        <p:attrNameLst>
                                          <p:attrName>r</p:attrName>
                                        </p:attrNameLst>
                                      </p:cBhvr>
                                    </p:animRot>
                                    <p:animRot by="-240000">
                                      <p:cBhvr>
                                        <p:cTn id="59" dur="200" fill="hold">
                                          <p:stCondLst>
                                            <p:cond delay="600"/>
                                          </p:stCondLst>
                                        </p:cTn>
                                        <p:tgtEl>
                                          <p:spTgt spid="44"/>
                                        </p:tgtEl>
                                        <p:attrNameLst>
                                          <p:attrName>r</p:attrName>
                                        </p:attrNameLst>
                                      </p:cBhvr>
                                    </p:animRot>
                                    <p:animRot by="120000">
                                      <p:cBhvr>
                                        <p:cTn id="60" dur="200" fill="hold">
                                          <p:stCondLst>
                                            <p:cond delay="800"/>
                                          </p:stCondLst>
                                        </p:cTn>
                                        <p:tgtEl>
                                          <p:spTgt spid="44"/>
                                        </p:tgtEl>
                                        <p:attrNameLst>
                                          <p:attrName>r</p:attrName>
                                        </p:attrNameLst>
                                      </p:cBhvr>
                                    </p:animRot>
                                  </p:childTnLst>
                                </p:cTn>
                              </p:par>
                              <p:par>
                                <p:cTn id="61" presetID="32" presetClass="emph" presetSubtype="0" repeatCount="5000" fill="hold" nodeType="withEffect">
                                  <p:stCondLst>
                                    <p:cond delay="3000"/>
                                  </p:stCondLst>
                                  <p:childTnLst>
                                    <p:animRot by="120000">
                                      <p:cBhvr>
                                        <p:cTn id="62" dur="100" fill="hold">
                                          <p:stCondLst>
                                            <p:cond delay="0"/>
                                          </p:stCondLst>
                                        </p:cTn>
                                        <p:tgtEl>
                                          <p:spTgt spid="50"/>
                                        </p:tgtEl>
                                        <p:attrNameLst>
                                          <p:attrName>r</p:attrName>
                                        </p:attrNameLst>
                                      </p:cBhvr>
                                    </p:animRot>
                                    <p:animRot by="-240000">
                                      <p:cBhvr>
                                        <p:cTn id="63" dur="200" fill="hold">
                                          <p:stCondLst>
                                            <p:cond delay="200"/>
                                          </p:stCondLst>
                                        </p:cTn>
                                        <p:tgtEl>
                                          <p:spTgt spid="50"/>
                                        </p:tgtEl>
                                        <p:attrNameLst>
                                          <p:attrName>r</p:attrName>
                                        </p:attrNameLst>
                                      </p:cBhvr>
                                    </p:animRot>
                                    <p:animRot by="240000">
                                      <p:cBhvr>
                                        <p:cTn id="64" dur="200" fill="hold">
                                          <p:stCondLst>
                                            <p:cond delay="400"/>
                                          </p:stCondLst>
                                        </p:cTn>
                                        <p:tgtEl>
                                          <p:spTgt spid="50"/>
                                        </p:tgtEl>
                                        <p:attrNameLst>
                                          <p:attrName>r</p:attrName>
                                        </p:attrNameLst>
                                      </p:cBhvr>
                                    </p:animRot>
                                    <p:animRot by="-240000">
                                      <p:cBhvr>
                                        <p:cTn id="65" dur="200" fill="hold">
                                          <p:stCondLst>
                                            <p:cond delay="600"/>
                                          </p:stCondLst>
                                        </p:cTn>
                                        <p:tgtEl>
                                          <p:spTgt spid="50"/>
                                        </p:tgtEl>
                                        <p:attrNameLst>
                                          <p:attrName>r</p:attrName>
                                        </p:attrNameLst>
                                      </p:cBhvr>
                                    </p:animRot>
                                    <p:animRot by="120000">
                                      <p:cBhvr>
                                        <p:cTn id="66"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52"/>
                </p:tgtEl>
              </p:cMediaNode>
            </p:audio>
            <p:audio>
              <p:cMediaNode vol="80000">
                <p:cTn id="68" fill="hold" display="0">
                  <p:stCondLst>
                    <p:cond delay="indefinite"/>
                  </p:stCondLst>
                  <p:endCondLst>
                    <p:cond evt="onStopAudio" delay="0">
                      <p:tgtEl>
                        <p:sldTgt/>
                      </p:tgtEl>
                    </p:cond>
                  </p:endCondLst>
                </p:cTn>
                <p:tgtEl>
                  <p:spTgt spid="53"/>
                </p:tgtEl>
              </p:cMediaNode>
            </p:audio>
          </p:childTnLst>
        </p:cTn>
      </p:par>
    </p:tnLst>
    <p:bldLst>
      <p:bldP spid="21"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1835331" y="2011937"/>
            <a:ext cx="9593857" cy="2215991"/>
          </a:xfrm>
          <a:prstGeom prst="rect">
            <a:avLst/>
          </a:prstGeom>
          <a:noFill/>
        </p:spPr>
        <p:txBody>
          <a:bodyPr wrap="square" rtlCol="0">
            <a:spAutoFit/>
          </a:bodyPr>
          <a:lstStyle/>
          <a:p>
            <a:r>
              <a:rPr lang="en-US" sz="13800" b="1" dirty="0">
                <a:solidFill>
                  <a:schemeClr val="bg1">
                    <a:lumMod val="75000"/>
                  </a:schemeClr>
                </a:solidFill>
                <a:latin typeface="UTM Magnesium" panose="02040603050506020204" pitchFamily="18" charset="0"/>
              </a:rPr>
              <a:t>BẮT ĐẦU</a:t>
            </a:r>
          </a:p>
        </p:txBody>
      </p:sp>
      <p:grpSp>
        <p:nvGrpSpPr>
          <p:cNvPr id="17" name="Group 16"/>
          <p:cNvGrpSpPr/>
          <p:nvPr/>
        </p:nvGrpSpPr>
        <p:grpSpPr>
          <a:xfrm>
            <a:off x="2265399" y="4476278"/>
            <a:ext cx="2109441" cy="2536057"/>
            <a:chOff x="4230341" y="3902148"/>
            <a:chExt cx="2571817" cy="3177530"/>
          </a:xfrm>
        </p:grpSpPr>
        <p:pic>
          <p:nvPicPr>
            <p:cNvPr id="18" name="Picture 1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19" name="Picture 18"/>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20" name="Picture 19"/>
            <p:cNvPicPr>
              <a:picLocks noChangeAspect="1"/>
            </p:cNvPicPr>
            <p:nvPr/>
          </p:nvPicPr>
          <p:blipFill rotWithShape="1">
            <a:blip r:embed="rId8">
              <a:extLst>
                <a:ext uri="{BEBA8EAE-BF5A-486C-A8C5-ECC9F3942E4B}">
                  <a14:imgProps xmlns:a14="http://schemas.microsoft.com/office/drawing/2010/main">
                    <a14:imgLayer r:embed="rId9">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9">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22" name="Picture 21"/>
            <p:cNvPicPr>
              <a:picLocks noChangeAspect="1"/>
            </p:cNvPicPr>
            <p:nvPr/>
          </p:nvPicPr>
          <p:blipFill rotWithShape="1">
            <a:blip r:embed="rId11">
              <a:extLst>
                <a:ext uri="{BEBA8EAE-BF5A-486C-A8C5-ECC9F3942E4B}">
                  <a14:imgProps xmlns:a14="http://schemas.microsoft.com/office/drawing/2010/main">
                    <a14:imgLayer r:embed="rId9">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23" name="Picture 22"/>
            <p:cNvPicPr>
              <a:picLocks noChangeAspect="1"/>
            </p:cNvPicPr>
            <p:nvPr/>
          </p:nvPicPr>
          <p:blipFill rotWithShape="1">
            <a:blip r:embed="rId12">
              <a:extLst>
                <a:ext uri="{BEBA8EAE-BF5A-486C-A8C5-ECC9F3942E4B}">
                  <a14:imgProps xmlns:a14="http://schemas.microsoft.com/office/drawing/2010/main">
                    <a14:imgLayer r:embed="rId9">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grpSp>
        <p:nvGrpSpPr>
          <p:cNvPr id="33" name="Group 32"/>
          <p:cNvGrpSpPr/>
          <p:nvPr/>
        </p:nvGrpSpPr>
        <p:grpSpPr>
          <a:xfrm>
            <a:off x="-232204" y="3656100"/>
            <a:ext cx="2573811" cy="3194151"/>
            <a:chOff x="5078527" y="1407670"/>
            <a:chExt cx="3945032" cy="5450330"/>
          </a:xfrm>
        </p:grpSpPr>
        <p:pic>
          <p:nvPicPr>
            <p:cNvPr id="34" name="Picture 33"/>
            <p:cNvPicPr>
              <a:picLocks noChangeAspect="1"/>
            </p:cNvPicPr>
            <p:nvPr/>
          </p:nvPicPr>
          <p:blipFill rotWithShape="1">
            <a:blip r:embed="rId13" cstate="print">
              <a:extLst>
                <a:ext uri="{BEBA8EAE-BF5A-486C-A8C5-ECC9F3942E4B}">
                  <a14:imgProps xmlns:a14="http://schemas.microsoft.com/office/drawing/2010/main">
                    <a14:imgLayer r:embed="rId5">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35" name="Picture 34"/>
            <p:cNvPicPr>
              <a:picLocks noChangeAspect="1"/>
            </p:cNvPicPr>
            <p:nvPr/>
          </p:nvPicPr>
          <p:blipFill rotWithShape="1">
            <a:blip r:embed="rId14" cstate="hqprint">
              <a:extLst>
                <a:ext uri="{BEBA8EAE-BF5A-486C-A8C5-ECC9F3942E4B}">
                  <a14:imgProps xmlns:a14="http://schemas.microsoft.com/office/drawing/2010/main">
                    <a14:imgLayer r:embed="rId15">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36" name="Picture 35"/>
            <p:cNvPicPr>
              <a:picLocks noChangeAspect="1"/>
            </p:cNvPicPr>
            <p:nvPr/>
          </p:nvPicPr>
          <p:blipFill rotWithShape="1">
            <a:blip r:embed="rId16">
              <a:extLst>
                <a:ext uri="{BEBA8EAE-BF5A-486C-A8C5-ECC9F3942E4B}">
                  <a14:imgProps xmlns:a14="http://schemas.microsoft.com/office/drawing/2010/main">
                    <a14:imgLayer r:embed="rId17">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37" name="Picture 36"/>
            <p:cNvPicPr>
              <a:picLocks noChangeAspect="1"/>
            </p:cNvPicPr>
            <p:nvPr/>
          </p:nvPicPr>
          <p:blipFill rotWithShape="1">
            <a:blip r:embed="rId18">
              <a:extLst>
                <a:ext uri="{BEBA8EAE-BF5A-486C-A8C5-ECC9F3942E4B}">
                  <a14:imgProps xmlns:a14="http://schemas.microsoft.com/office/drawing/2010/main">
                    <a14:imgLayer r:embed="rId17">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38" name="Picture 37"/>
            <p:cNvPicPr>
              <a:picLocks noChangeAspect="1"/>
            </p:cNvPicPr>
            <p:nvPr/>
          </p:nvPicPr>
          <p:blipFill rotWithShape="1">
            <a:blip r:embed="rId19">
              <a:extLst>
                <a:ext uri="{BEBA8EAE-BF5A-486C-A8C5-ECC9F3942E4B}">
                  <a14:imgProps xmlns:a14="http://schemas.microsoft.com/office/drawing/2010/main">
                    <a14:imgLayer r:embed="rId17">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39"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a:off x="88610" y="150586"/>
            <a:ext cx="4341590" cy="2538313"/>
          </a:xfrm>
          <a:prstGeom prst="rect">
            <a:avLst/>
          </a:prstGeom>
        </p:spPr>
      </p:pic>
      <p:pic>
        <p:nvPicPr>
          <p:cNvPr id="40"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flipH="1">
            <a:off x="7582212" y="0"/>
            <a:ext cx="4341590" cy="2538313"/>
          </a:xfrm>
          <a:prstGeom prst="rect">
            <a:avLst/>
          </a:prstGeom>
        </p:spPr>
      </p:pic>
      <p:grpSp>
        <p:nvGrpSpPr>
          <p:cNvPr id="44" name="Group 43"/>
          <p:cNvGrpSpPr/>
          <p:nvPr/>
        </p:nvGrpSpPr>
        <p:grpSpPr>
          <a:xfrm>
            <a:off x="1835332" y="1994969"/>
            <a:ext cx="9668589" cy="2217026"/>
            <a:chOff x="1820690" y="1718477"/>
            <a:chExt cx="9668589" cy="2217026"/>
          </a:xfrm>
        </p:grpSpPr>
        <p:sp>
          <p:nvSpPr>
            <p:cNvPr id="41" name="TextBox 40"/>
            <p:cNvSpPr txBox="1"/>
            <p:nvPr/>
          </p:nvSpPr>
          <p:spPr>
            <a:xfrm>
              <a:off x="1820690" y="1719512"/>
              <a:ext cx="9593857" cy="2215991"/>
            </a:xfrm>
            <a:prstGeom prst="rect">
              <a:avLst/>
            </a:prstGeom>
            <a:noFill/>
          </p:spPr>
          <p:txBody>
            <a:bodyPr wrap="square" rtlCol="0">
              <a:spAutoFit/>
            </a:bodyPr>
            <a:lstStyle/>
            <a:p>
              <a:r>
                <a:rPr lang="en-US" sz="13800" b="1" dirty="0">
                  <a:latin typeface="UTM Magnesium" panose="02040603050506020204" pitchFamily="18" charset="0"/>
                </a:rPr>
                <a:t>BẮT ĐẦU</a:t>
              </a:r>
            </a:p>
          </p:txBody>
        </p:sp>
        <p:sp>
          <p:nvSpPr>
            <p:cNvPr id="42" name="TextBox 41"/>
            <p:cNvSpPr txBox="1"/>
            <p:nvPr/>
          </p:nvSpPr>
          <p:spPr>
            <a:xfrm>
              <a:off x="1895422" y="1718477"/>
              <a:ext cx="9593857" cy="2215991"/>
            </a:xfrm>
            <a:prstGeom prst="rect">
              <a:avLst/>
            </a:prstGeom>
            <a:noFill/>
          </p:spPr>
          <p:txBody>
            <a:bodyPr wrap="square" rtlCol="0">
              <a:spAutoFit/>
            </a:bodyPr>
            <a:lstStyle/>
            <a:p>
              <a:r>
                <a:rPr lang="en-US" sz="13800" b="1" dirty="0">
                  <a:solidFill>
                    <a:srgbClr val="FFC000"/>
                  </a:solidFill>
                  <a:latin typeface="UTM Magnesium" panose="02040603050506020204" pitchFamily="18" charset="0"/>
                </a:rPr>
                <a:t>BẮT ĐẦU</a:t>
              </a:r>
            </a:p>
          </p:txBody>
        </p:sp>
      </p:grpSp>
      <p:grpSp>
        <p:nvGrpSpPr>
          <p:cNvPr id="11" name="Group 10"/>
          <p:cNvGrpSpPr/>
          <p:nvPr/>
        </p:nvGrpSpPr>
        <p:grpSpPr>
          <a:xfrm>
            <a:off x="6355280" y="4512558"/>
            <a:ext cx="3430542" cy="2337693"/>
            <a:chOff x="2052084" y="3046171"/>
            <a:chExt cx="4762665" cy="2428639"/>
          </a:xfrm>
        </p:grpSpPr>
        <p:pic>
          <p:nvPicPr>
            <p:cNvPr id="12" name="Picture 11"/>
            <p:cNvPicPr>
              <a:picLocks noChangeAspect="1"/>
            </p:cNvPicPr>
            <p:nvPr/>
          </p:nvPicPr>
          <p:blipFill rotWithShape="1">
            <a:blip r:embed="rId21" cstate="print">
              <a:extLst>
                <a:ext uri="{BEBA8EAE-BF5A-486C-A8C5-ECC9F3942E4B}">
                  <a14:imgProps xmlns:a14="http://schemas.microsoft.com/office/drawing/2010/main">
                    <a14:imgLayer r:embed="rId5">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1"/>
              <a:ext cx="2647507" cy="1727848"/>
            </a:xfrm>
            <a:prstGeom prst="rect">
              <a:avLst/>
            </a:prstGeom>
          </p:spPr>
        </p:pic>
        <p:pic>
          <p:nvPicPr>
            <p:cNvPr id="13" name="Picture 12"/>
            <p:cNvPicPr>
              <a:picLocks noChangeAspect="1"/>
            </p:cNvPicPr>
            <p:nvPr/>
          </p:nvPicPr>
          <p:blipFill rotWithShape="1">
            <a:blip r:embed="rId22">
              <a:extLst>
                <a:ext uri="{BEBA8EAE-BF5A-486C-A8C5-ECC9F3942E4B}">
                  <a14:imgProps xmlns:a14="http://schemas.microsoft.com/office/drawing/2010/main">
                    <a14:imgLayer r:embed="rId17">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14" name="Picture 13"/>
            <p:cNvPicPr>
              <a:picLocks noChangeAspect="1"/>
            </p:cNvPicPr>
            <p:nvPr/>
          </p:nvPicPr>
          <p:blipFill rotWithShape="1">
            <a:blip r:embed="rId23">
              <a:extLst>
                <a:ext uri="{BEBA8EAE-BF5A-486C-A8C5-ECC9F3942E4B}">
                  <a14:imgProps xmlns:a14="http://schemas.microsoft.com/office/drawing/2010/main">
                    <a14:imgLayer r:embed="rId17">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15" name="Picture 14"/>
            <p:cNvPicPr>
              <a:picLocks noChangeAspect="1"/>
            </p:cNvPicPr>
            <p:nvPr/>
          </p:nvPicPr>
          <p:blipFill rotWithShape="1">
            <a:blip r:embed="rId24">
              <a:extLst>
                <a:ext uri="{BEBA8EAE-BF5A-486C-A8C5-ECC9F3942E4B}">
                  <a14:imgProps xmlns:a14="http://schemas.microsoft.com/office/drawing/2010/main">
                    <a14:imgLayer r:embed="rId17">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16" name="Picture 15"/>
            <p:cNvPicPr>
              <a:picLocks noChangeAspect="1"/>
            </p:cNvPicPr>
            <p:nvPr/>
          </p:nvPicPr>
          <p:blipFill rotWithShape="1">
            <a:blip r:embed="rId25" cstate="hqprint">
              <a:extLst>
                <a:ext uri="{BEBA8EAE-BF5A-486C-A8C5-ECC9F3942E4B}">
                  <a14:imgProps xmlns:a14="http://schemas.microsoft.com/office/drawing/2010/main">
                    <a14:imgLayer r:embed="rId26">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sp>
        <p:nvSpPr>
          <p:cNvPr id="45" name="TextBox 44"/>
          <p:cNvSpPr txBox="1"/>
          <p:nvPr/>
        </p:nvSpPr>
        <p:spPr>
          <a:xfrm>
            <a:off x="2839495" y="583929"/>
            <a:ext cx="6381306" cy="1077218"/>
          </a:xfrm>
          <a:prstGeom prst="rect">
            <a:avLst/>
          </a:prstGeom>
          <a:noFill/>
        </p:spPr>
        <p:txBody>
          <a:bodyPr wrap="square" rtlCol="0">
            <a:spAutoFit/>
          </a:bodyPr>
          <a:lstStyle/>
          <a:p>
            <a:pPr algn="ctr"/>
            <a:r>
              <a:rPr lang="en-US" sz="3200" b="1" dirty="0" err="1">
                <a:solidFill>
                  <a:srgbClr val="002060"/>
                </a:solidFill>
                <a:latin typeface="UTM Avo" panose="02040603050506020204" pitchFamily="18" charset="0"/>
              </a:rPr>
              <a:t>Chọn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phép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tính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phù</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hợp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để</a:t>
            </a:r>
            <a:r>
              <a:rPr lang="en-US" sz="3200" b="1" dirty="0">
                <a:solidFill>
                  <a:srgbClr val="002060"/>
                </a:solidFill>
                <a:latin typeface="UTM Avo" panose="02040603050506020204" pitchFamily="18" charset="0"/>
              </a:rPr>
              <a:t> </a:t>
            </a:r>
          </a:p>
          <a:p>
            <a:pPr algn="ctr"/>
            <a:r>
              <a:rPr lang="en-US" sz="3200" b="1" dirty="0" err="1">
                <a:solidFill>
                  <a:srgbClr val="002060"/>
                </a:solidFill>
                <a:latin typeface="UTM Avo" panose="02040603050506020204" pitchFamily="18" charset="0"/>
              </a:rPr>
              <a:t>biểu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thức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có</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đúng</a:t>
            </a:r>
            <a:endParaRPr lang="en-US" sz="3200" b="1" dirty="0">
              <a:solidFill>
                <a:srgbClr val="002060"/>
              </a:solidFill>
              <a:latin typeface="UTM Avo" panose="02040603050506020204" pitchFamily="18" charset="0"/>
            </a:endParaRPr>
          </a:p>
        </p:txBody>
      </p:sp>
      <p:sp>
        <p:nvSpPr>
          <p:cNvPr id="46" name="TextBox 45"/>
          <p:cNvSpPr txBox="1"/>
          <p:nvPr/>
        </p:nvSpPr>
        <p:spPr>
          <a:xfrm>
            <a:off x="-364517" y="2467653"/>
            <a:ext cx="12980716"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322         4678 = 5000</a:t>
            </a:r>
          </a:p>
        </p:txBody>
      </p:sp>
      <p:sp>
        <p:nvSpPr>
          <p:cNvPr id="47" name="TextBox 46"/>
          <p:cNvSpPr txBox="1"/>
          <p:nvPr/>
        </p:nvSpPr>
        <p:spPr>
          <a:xfrm>
            <a:off x="3086657" y="2395447"/>
            <a:ext cx="1893977"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a:t>
            </a:r>
          </a:p>
        </p:txBody>
      </p:sp>
      <p:pic>
        <p:nvPicPr>
          <p:cNvPr id="48"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37237" y="1295104"/>
            <a:ext cx="487363" cy="487363"/>
          </a:xfrm>
          <a:prstGeom prst="rect">
            <a:avLst/>
          </a:prstGeom>
        </p:spPr>
      </p:pic>
      <p:grpSp>
        <p:nvGrpSpPr>
          <p:cNvPr id="24" name="Group 23"/>
          <p:cNvGrpSpPr/>
          <p:nvPr/>
        </p:nvGrpSpPr>
        <p:grpSpPr>
          <a:xfrm>
            <a:off x="9211749" y="3737746"/>
            <a:ext cx="2964172" cy="3073072"/>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28" name="Group 27"/>
              <p:cNvGrpSpPr/>
              <p:nvPr/>
            </p:nvGrpSpPr>
            <p:grpSpPr>
              <a:xfrm>
                <a:off x="5443870" y="3827720"/>
                <a:ext cx="2158409" cy="1955482"/>
                <a:chOff x="5443870" y="3827720"/>
                <a:chExt cx="2158409" cy="1955482"/>
              </a:xfrm>
            </p:grpSpPr>
            <p:pic>
              <p:nvPicPr>
                <p:cNvPr id="31" name="Picture 30"/>
                <p:cNvPicPr>
                  <a:picLocks noChangeAspect="1"/>
                </p:cNvPicPr>
                <p:nvPr/>
              </p:nvPicPr>
              <p:blipFill rotWithShape="1">
                <a:blip r:embed="rId28" cstate="print">
                  <a:extLst>
                    <a:ext uri="{BEBA8EAE-BF5A-486C-A8C5-ECC9F3942E4B}">
                      <a14:imgProps xmlns:a14="http://schemas.microsoft.com/office/drawing/2010/main">
                        <a14:imgLayer r:embed="rId5">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32" name="Picture 31"/>
                <p:cNvPicPr>
                  <a:picLocks noChangeAspect="1"/>
                </p:cNvPicPr>
                <p:nvPr/>
              </p:nvPicPr>
              <p:blipFill rotWithShape="1">
                <a:blip r:embed="rId29" cstate="hqprint">
                  <a:extLst>
                    <a:ext uri="{BEBA8EAE-BF5A-486C-A8C5-ECC9F3942E4B}">
                      <a14:imgProps xmlns:a14="http://schemas.microsoft.com/office/drawing/2010/main">
                        <a14:imgLayer r:embed="rId30">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9" name="Picture 28"/>
              <p:cNvPicPr>
                <a:picLocks noChangeAspect="1"/>
              </p:cNvPicPr>
              <p:nvPr/>
            </p:nvPicPr>
            <p:blipFill rotWithShape="1">
              <a:blip r:embed="rId31" cstate="hqprint">
                <a:extLst>
                  <a:ext uri="{BEBA8EAE-BF5A-486C-A8C5-ECC9F3942E4B}">
                    <a14:imgProps xmlns:a14="http://schemas.microsoft.com/office/drawing/2010/main">
                      <a14:imgLayer r:embed="rId32">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30" name="Picture 29"/>
              <p:cNvPicPr>
                <a:picLocks noChangeAspect="1"/>
              </p:cNvPicPr>
              <p:nvPr/>
            </p:nvPicPr>
            <p:blipFill rotWithShape="1">
              <a:blip r:embed="rId33" cstate="hqprint">
                <a:extLst>
                  <a:ext uri="{BEBA8EAE-BF5A-486C-A8C5-ECC9F3942E4B}">
                    <a14:imgProps xmlns:a14="http://schemas.microsoft.com/office/drawing/2010/main">
                      <a14:imgLayer r:embed="rId32">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34">
              <a:extLst>
                <a:ext uri="{BEBA8EAE-BF5A-486C-A8C5-ECC9F3942E4B}">
                  <a14:imgProps xmlns:a14="http://schemas.microsoft.com/office/drawing/2010/main">
                    <a14:imgLayer r:embed="rId9">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34">
              <a:extLst>
                <a:ext uri="{BEBA8EAE-BF5A-486C-A8C5-ECC9F3942E4B}">
                  <a14:imgProps xmlns:a14="http://schemas.microsoft.com/office/drawing/2010/main">
                    <a14:imgLayer r:embed="rId9">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pic>
        <p:nvPicPr>
          <p:cNvPr id="49" name="Am-thanh-chuc-mung-chien-thang-www_tiengdong_com">
            <a:hlinkClick r:id="" action="ppaction://media"/>
            <a:extLst>
              <a:ext uri="{FF2B5EF4-FFF2-40B4-BE49-F238E27FC236}">
                <a16:creationId xmlns:a16="http://schemas.microsoft.com/office/drawing/2014/main" id="{B2CC0B44-7D81-4F66-B534-A2BA1F0D9A84}"/>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03787" y="2420662"/>
            <a:ext cx="487363" cy="487363"/>
          </a:xfrm>
          <a:prstGeom prst="rect">
            <a:avLst/>
          </a:prstGeom>
        </p:spPr>
      </p:pic>
    </p:spTree>
    <p:extLst>
      <p:ext uri="{BB962C8B-B14F-4D97-AF65-F5344CB8AC3E}">
        <p14:creationId xmlns:p14="http://schemas.microsoft.com/office/powerpoint/2010/main" val="1256865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1000" fill="hold"/>
                                        <p:tgtEl>
                                          <p:spTgt spid="33"/>
                                        </p:tgtEl>
                                        <p:attrNameLst>
                                          <p:attrName>ppt_x</p:attrName>
                                        </p:attrNameLst>
                                      </p:cBhvr>
                                      <p:tavLst>
                                        <p:tav tm="0">
                                          <p:val>
                                            <p:strVal val="1+#ppt_w/2"/>
                                          </p:val>
                                        </p:tav>
                                        <p:tav tm="100000">
                                          <p:val>
                                            <p:strVal val="#ppt_x"/>
                                          </p:val>
                                        </p:tav>
                                      </p:tavLst>
                                    </p:anim>
                                    <p:anim calcmode="lin" valueType="num">
                                      <p:cBhvr additive="base">
                                        <p:cTn id="13" dur="1000" fill="hold"/>
                                        <p:tgtEl>
                                          <p:spTgt spid="3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1000" fill="hold"/>
                                        <p:tgtEl>
                                          <p:spTgt spid="24"/>
                                        </p:tgtEl>
                                        <p:attrNameLst>
                                          <p:attrName>ppt_x</p:attrName>
                                        </p:attrNameLst>
                                      </p:cBhvr>
                                      <p:tavLst>
                                        <p:tav tm="0">
                                          <p:val>
                                            <p:strVal val="0-#ppt_w/2"/>
                                          </p:val>
                                        </p:tav>
                                        <p:tav tm="100000">
                                          <p:val>
                                            <p:strVal val="#ppt_x"/>
                                          </p:val>
                                        </p:tav>
                                      </p:tavLst>
                                    </p:anim>
                                    <p:anim calcmode="lin" valueType="num">
                                      <p:cBhvr additive="base">
                                        <p:cTn id="18" dur="1000" fill="hold"/>
                                        <p:tgtEl>
                                          <p:spTgt spid="2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1+#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53" presetClass="entr" presetSubtype="16"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1" presetClass="mediacall" presetSubtype="0" fill="hold" nodeType="withEffect">
                                  <p:stCondLst>
                                    <p:cond delay="0"/>
                                  </p:stCondLst>
                                  <p:childTnLst>
                                    <p:cmd type="call" cmd="playFrom(0.0)">
                                      <p:cBhvr>
                                        <p:cTn id="31" dur="3056" fill="hold"/>
                                        <p:tgtEl>
                                          <p:spTgt spid="49"/>
                                        </p:tgtEl>
                                      </p:cBhvr>
                                    </p:cmd>
                                  </p:childTnLst>
                                </p:cTn>
                              </p:par>
                              <p:par>
                                <p:cTn id="32" presetID="53" presetClass="entr" presetSubtype="16"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fltVal val="0"/>
                                          </p:val>
                                        </p:tav>
                                        <p:tav tm="100000">
                                          <p:val>
                                            <p:strVal val="#ppt_h"/>
                                          </p:val>
                                        </p:tav>
                                      </p:tavLst>
                                    </p:anim>
                                    <p:animEffect transition="in" filter="fade">
                                      <p:cBhvr>
                                        <p:cTn id="36" dur="500"/>
                                        <p:tgtEl>
                                          <p:spTgt spid="44"/>
                                        </p:tgtEl>
                                      </p:cBhvr>
                                    </p:animEffect>
                                  </p:childTnLst>
                                </p:cTn>
                              </p:par>
                              <p:par>
                                <p:cTn id="37" presetID="6" presetClass="emph" presetSubtype="0" fill="hold" grpId="1" nodeType="withEffect">
                                  <p:stCondLst>
                                    <p:cond delay="250"/>
                                  </p:stCondLst>
                                  <p:childTnLst>
                                    <p:animScale>
                                      <p:cBhvr>
                                        <p:cTn id="38" dur="2000" fill="hold"/>
                                        <p:tgtEl>
                                          <p:spTgt spid="43"/>
                                        </p:tgtEl>
                                      </p:cBhvr>
                                      <p:by x="150000" y="150000"/>
                                    </p:animScale>
                                  </p:childTnLst>
                                </p:cTn>
                              </p:par>
                              <p:par>
                                <p:cTn id="39" presetID="10" presetClass="exit" presetSubtype="0" fill="hold" grpId="2" nodeType="withEffect">
                                  <p:stCondLst>
                                    <p:cond delay="250"/>
                                  </p:stCondLst>
                                  <p:childTnLst>
                                    <p:animEffect transition="out" filter="fade">
                                      <p:cBhvr>
                                        <p:cTn id="40" dur="2000"/>
                                        <p:tgtEl>
                                          <p:spTgt spid="43"/>
                                        </p:tgtEl>
                                      </p:cBhvr>
                                    </p:animEffect>
                                    <p:set>
                                      <p:cBhvr>
                                        <p:cTn id="41" dur="1" fill="hold">
                                          <p:stCondLst>
                                            <p:cond delay="1999"/>
                                          </p:stCondLst>
                                        </p:cTn>
                                        <p:tgtEl>
                                          <p:spTgt spid="4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44"/>
                                        </p:tgtEl>
                                        <p:attrNameLst>
                                          <p:attrName>style.visibility</p:attrName>
                                        </p:attrNameLst>
                                      </p:cBhvr>
                                      <p:to>
                                        <p:strVal val="hidden"/>
                                      </p:to>
                                    </p:set>
                                  </p:childTnLst>
                                </p:cTn>
                              </p:par>
                              <p:par>
                                <p:cTn id="46" presetID="41" presetClass="entr" presetSubtype="0" fill="hold" grpId="0" nodeType="withEffect">
                                  <p:stCondLst>
                                    <p:cond delay="0"/>
                                  </p:stCondLst>
                                  <p:iterate type="lt">
                                    <p:tmPct val="10000"/>
                                  </p:iterate>
                                  <p:childTnLst>
                                    <p:set>
                                      <p:cBhvr>
                                        <p:cTn id="47" dur="1" fill="hold">
                                          <p:stCondLst>
                                            <p:cond delay="0"/>
                                          </p:stCondLst>
                                        </p:cTn>
                                        <p:tgtEl>
                                          <p:spTgt spid="45"/>
                                        </p:tgtEl>
                                        <p:attrNameLst>
                                          <p:attrName>style.visibility</p:attrName>
                                        </p:attrNameLst>
                                      </p:cBhvr>
                                      <p:to>
                                        <p:strVal val="visible"/>
                                      </p:to>
                                    </p:set>
                                    <p:anim calcmode="lin" valueType="num">
                                      <p:cBhvr>
                                        <p:cTn id="48"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45"/>
                                        </p:tgtEl>
                                        <p:attrNameLst>
                                          <p:attrName>ppt_y</p:attrName>
                                        </p:attrNameLst>
                                      </p:cBhvr>
                                      <p:tavLst>
                                        <p:tav tm="0">
                                          <p:val>
                                            <p:strVal val="#ppt_y"/>
                                          </p:val>
                                        </p:tav>
                                        <p:tav tm="100000">
                                          <p:val>
                                            <p:strVal val="#ppt_y"/>
                                          </p:val>
                                        </p:tav>
                                      </p:tavLst>
                                    </p:anim>
                                    <p:anim calcmode="lin" valueType="num">
                                      <p:cBhvr>
                                        <p:cTn id="50"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p:cTn id="62" dur="500" fill="hold"/>
                                        <p:tgtEl>
                                          <p:spTgt spid="47"/>
                                        </p:tgtEl>
                                        <p:attrNameLst>
                                          <p:attrName>ppt_w</p:attrName>
                                        </p:attrNameLst>
                                      </p:cBhvr>
                                      <p:tavLst>
                                        <p:tav tm="0">
                                          <p:val>
                                            <p:fltVal val="0"/>
                                          </p:val>
                                        </p:tav>
                                        <p:tav tm="100000">
                                          <p:val>
                                            <p:strVal val="#ppt_w"/>
                                          </p:val>
                                        </p:tav>
                                      </p:tavLst>
                                    </p:anim>
                                    <p:anim calcmode="lin" valueType="num">
                                      <p:cBhvr>
                                        <p:cTn id="63" dur="500" fill="hold"/>
                                        <p:tgtEl>
                                          <p:spTgt spid="47"/>
                                        </p:tgtEl>
                                        <p:attrNameLst>
                                          <p:attrName>ppt_h</p:attrName>
                                        </p:attrNameLst>
                                      </p:cBhvr>
                                      <p:tavLst>
                                        <p:tav tm="0">
                                          <p:val>
                                            <p:fltVal val="0"/>
                                          </p:val>
                                        </p:tav>
                                        <p:tav tm="100000">
                                          <p:val>
                                            <p:strVal val="#ppt_h"/>
                                          </p:val>
                                        </p:tav>
                                      </p:tavLst>
                                    </p:anim>
                                    <p:animEffect transition="in" filter="fade">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3056" fill="hold"/>
                                        <p:tgtEl>
                                          <p:spTgt spid="48"/>
                                        </p:tgtEl>
                                      </p:cBhvr>
                                    </p:cmd>
                                  </p:childTnLst>
                                </p:cTn>
                              </p:par>
                              <p:par>
                                <p:cTn id="69" presetID="1" presetClass="exit" presetSubtype="0" fill="hold" grpId="1" nodeType="withEffect">
                                  <p:stCondLst>
                                    <p:cond delay="750"/>
                                  </p:stCondLst>
                                  <p:childTnLst>
                                    <p:set>
                                      <p:cBhvr>
                                        <p:cTn id="70" dur="1" fill="hold">
                                          <p:stCondLst>
                                            <p:cond delay="0"/>
                                          </p:stCondLst>
                                        </p:cTn>
                                        <p:tgtEl>
                                          <p:spTgt spid="47"/>
                                        </p:tgtEl>
                                        <p:attrNameLst>
                                          <p:attrName>style.visibility</p:attrName>
                                        </p:attrNameLst>
                                      </p:cBhvr>
                                      <p:to>
                                        <p:strVal val="hidden"/>
                                      </p:to>
                                    </p:set>
                                  </p:childTnLst>
                                </p:cTn>
                              </p:par>
                              <p:par>
                                <p:cTn id="71" presetID="56" presetClass="path" presetSubtype="0" accel="50000" decel="50000" fill="hold" nodeType="withEffect">
                                  <p:stCondLst>
                                    <p:cond delay="0"/>
                                  </p:stCondLst>
                                  <p:childTnLst>
                                    <p:animMotion origin="layout" path="M -3.33333E-6 -1.48148E-6 L -0.5302 -0.30579 " pathEditMode="relative" rAng="0" ptsTypes="AA">
                                      <p:cBhvr>
                                        <p:cTn id="72" dur="2000" fill="hold"/>
                                        <p:tgtEl>
                                          <p:spTgt spid="24"/>
                                        </p:tgtEl>
                                        <p:attrNameLst>
                                          <p:attrName>ppt_x</p:attrName>
                                          <p:attrName>ppt_y</p:attrName>
                                        </p:attrNameLst>
                                      </p:cBhvr>
                                      <p:rCtr x="-26510" y="-15301"/>
                                    </p:animMotion>
                                  </p:childTnLst>
                                </p:cTn>
                              </p:par>
                              <p:par>
                                <p:cTn id="73" presetID="32" presetClass="emph" presetSubtype="0" fill="hold" nodeType="withEffect">
                                  <p:stCondLst>
                                    <p:cond delay="2000"/>
                                  </p:stCondLst>
                                  <p:childTnLst>
                                    <p:animRot by="120000">
                                      <p:cBhvr>
                                        <p:cTn id="74" dur="100" fill="hold">
                                          <p:stCondLst>
                                            <p:cond delay="0"/>
                                          </p:stCondLst>
                                        </p:cTn>
                                        <p:tgtEl>
                                          <p:spTgt spid="24"/>
                                        </p:tgtEl>
                                        <p:attrNameLst>
                                          <p:attrName>r</p:attrName>
                                        </p:attrNameLst>
                                      </p:cBhvr>
                                    </p:animRot>
                                    <p:animRot by="-240000">
                                      <p:cBhvr>
                                        <p:cTn id="75" dur="200" fill="hold">
                                          <p:stCondLst>
                                            <p:cond delay="200"/>
                                          </p:stCondLst>
                                        </p:cTn>
                                        <p:tgtEl>
                                          <p:spTgt spid="24"/>
                                        </p:tgtEl>
                                        <p:attrNameLst>
                                          <p:attrName>r</p:attrName>
                                        </p:attrNameLst>
                                      </p:cBhvr>
                                    </p:animRot>
                                    <p:animRot by="240000">
                                      <p:cBhvr>
                                        <p:cTn id="76" dur="200" fill="hold">
                                          <p:stCondLst>
                                            <p:cond delay="400"/>
                                          </p:stCondLst>
                                        </p:cTn>
                                        <p:tgtEl>
                                          <p:spTgt spid="24"/>
                                        </p:tgtEl>
                                        <p:attrNameLst>
                                          <p:attrName>r</p:attrName>
                                        </p:attrNameLst>
                                      </p:cBhvr>
                                    </p:animRot>
                                    <p:animRot by="-240000">
                                      <p:cBhvr>
                                        <p:cTn id="77" dur="200" fill="hold">
                                          <p:stCondLst>
                                            <p:cond delay="600"/>
                                          </p:stCondLst>
                                        </p:cTn>
                                        <p:tgtEl>
                                          <p:spTgt spid="24"/>
                                        </p:tgtEl>
                                        <p:attrNameLst>
                                          <p:attrName>r</p:attrName>
                                        </p:attrNameLst>
                                      </p:cBhvr>
                                    </p:animRot>
                                    <p:animRot by="120000">
                                      <p:cBhvr>
                                        <p:cTn id="78"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48"/>
                </p:tgtEl>
              </p:cMediaNode>
            </p:audio>
            <p:audio>
              <p:cMediaNode vol="80000">
                <p:cTn id="80" fill="hold" display="0">
                  <p:stCondLst>
                    <p:cond delay="indefinite"/>
                  </p:stCondLst>
                  <p:endCondLst>
                    <p:cond evt="onStopAudio" delay="0">
                      <p:tgtEl>
                        <p:sldTgt/>
                      </p:tgtEl>
                    </p:cond>
                  </p:endCondLst>
                </p:cTn>
                <p:tgtEl>
                  <p:spTgt spid="49"/>
                </p:tgtEl>
              </p:cMediaNode>
            </p:audio>
          </p:childTnLst>
        </p:cTn>
      </p:par>
    </p:tnLst>
    <p:bldLst>
      <p:bldP spid="43" grpId="0"/>
      <p:bldP spid="43" grpId="1"/>
      <p:bldP spid="43" grpId="2"/>
      <p:bldP spid="45" grpId="0"/>
      <p:bldP spid="46" grpId="0"/>
      <p:bldP spid="47" grpId="0"/>
      <p:bldP spid="4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393556" y="2414755"/>
            <a:ext cx="12980716" cy="1446550"/>
          </a:xfrm>
          <a:prstGeom prst="rect">
            <a:avLst/>
          </a:prstGeom>
          <a:noFill/>
        </p:spPr>
        <p:txBody>
          <a:bodyPr wrap="square" rtlCol="0">
            <a:spAutoFit/>
          </a:bodyPr>
          <a:lstStyle/>
          <a:p>
            <a:pPr algn="ctr"/>
            <a:r>
              <a:rPr lang="en-US" sz="8800" b="1" dirty="0">
                <a:solidFill>
                  <a:srgbClr val="002060"/>
                </a:solidFill>
                <a:latin typeface="UTM Avo" panose="02040603050506020204" pitchFamily="18" charset="0"/>
              </a:rPr>
              <a:t>4826         2 = 2413</a:t>
            </a:r>
          </a:p>
        </p:txBody>
      </p:sp>
      <p:grpSp>
        <p:nvGrpSpPr>
          <p:cNvPr id="24" name="Group 23"/>
          <p:cNvGrpSpPr/>
          <p:nvPr/>
        </p:nvGrpSpPr>
        <p:grpSpPr>
          <a:xfrm>
            <a:off x="9211749" y="3737746"/>
            <a:ext cx="2964172" cy="3073072"/>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28" name="Group 27"/>
              <p:cNvGrpSpPr/>
              <p:nvPr/>
            </p:nvGrpSpPr>
            <p:grpSpPr>
              <a:xfrm>
                <a:off x="5443870" y="3827720"/>
                <a:ext cx="2158409" cy="1955482"/>
                <a:chOff x="5443870" y="3827720"/>
                <a:chExt cx="2158409" cy="1955482"/>
              </a:xfrm>
            </p:grpSpPr>
            <p:pic>
              <p:nvPicPr>
                <p:cNvPr id="31" name="Picture 3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32" name="Picture 31"/>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9" name="Picture 28"/>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30" name="Picture 29"/>
              <p:cNvPicPr>
                <a:picLocks noChangeAspect="1"/>
              </p:cNvPicPr>
              <p:nvPr/>
            </p:nvPicPr>
            <p:blipFill rotWithShape="1">
              <a:blip r:embed="rId10" cstate="hqprint">
                <a:extLst>
                  <a:ext uri="{BEBA8EAE-BF5A-486C-A8C5-ECC9F3942E4B}">
                    <a14:imgProps xmlns:a14="http://schemas.microsoft.com/office/drawing/2010/main">
                      <a14:imgLayer r:embed="rId9">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grpSp>
        <p:nvGrpSpPr>
          <p:cNvPr id="33" name="Group 32"/>
          <p:cNvGrpSpPr/>
          <p:nvPr/>
        </p:nvGrpSpPr>
        <p:grpSpPr>
          <a:xfrm>
            <a:off x="-232204" y="3656100"/>
            <a:ext cx="2573811" cy="3194151"/>
            <a:chOff x="5078527" y="1407670"/>
            <a:chExt cx="3945032" cy="5450330"/>
          </a:xfrm>
        </p:grpSpPr>
        <p:pic>
          <p:nvPicPr>
            <p:cNvPr id="34" name="Picture 33"/>
            <p:cNvPicPr>
              <a:picLocks noChangeAspect="1"/>
            </p:cNvPicPr>
            <p:nvPr/>
          </p:nvPicPr>
          <p:blipFill rotWithShape="1">
            <a:blip r:embed="rId13" cstate="print">
              <a:extLst>
                <a:ext uri="{BEBA8EAE-BF5A-486C-A8C5-ECC9F3942E4B}">
                  <a14:imgProps xmlns:a14="http://schemas.microsoft.com/office/drawing/2010/main">
                    <a14:imgLayer r:embed="rId5">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35" name="Picture 34"/>
            <p:cNvPicPr>
              <a:picLocks noChangeAspect="1"/>
            </p:cNvPicPr>
            <p:nvPr/>
          </p:nvPicPr>
          <p:blipFill rotWithShape="1">
            <a:blip r:embed="rId14" cstate="hqprint">
              <a:extLst>
                <a:ext uri="{BEBA8EAE-BF5A-486C-A8C5-ECC9F3942E4B}">
                  <a14:imgProps xmlns:a14="http://schemas.microsoft.com/office/drawing/2010/main">
                    <a14:imgLayer r:embed="rId15">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36" name="Picture 35"/>
            <p:cNvPicPr>
              <a:picLocks noChangeAspect="1"/>
            </p:cNvPicPr>
            <p:nvPr/>
          </p:nvPicPr>
          <p:blipFill rotWithShape="1">
            <a:blip r:embed="rId16">
              <a:extLst>
                <a:ext uri="{BEBA8EAE-BF5A-486C-A8C5-ECC9F3942E4B}">
                  <a14:imgProps xmlns:a14="http://schemas.microsoft.com/office/drawing/2010/main">
                    <a14:imgLayer r:embed="rId17">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37" name="Picture 36"/>
            <p:cNvPicPr>
              <a:picLocks noChangeAspect="1"/>
            </p:cNvPicPr>
            <p:nvPr/>
          </p:nvPicPr>
          <p:blipFill rotWithShape="1">
            <a:blip r:embed="rId18">
              <a:extLst>
                <a:ext uri="{BEBA8EAE-BF5A-486C-A8C5-ECC9F3942E4B}">
                  <a14:imgProps xmlns:a14="http://schemas.microsoft.com/office/drawing/2010/main">
                    <a14:imgLayer r:embed="rId17">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38" name="Picture 37"/>
            <p:cNvPicPr>
              <a:picLocks noChangeAspect="1"/>
            </p:cNvPicPr>
            <p:nvPr/>
          </p:nvPicPr>
          <p:blipFill rotWithShape="1">
            <a:blip r:embed="rId19">
              <a:extLst>
                <a:ext uri="{BEBA8EAE-BF5A-486C-A8C5-ECC9F3942E4B}">
                  <a14:imgProps xmlns:a14="http://schemas.microsoft.com/office/drawing/2010/main">
                    <a14:imgLayer r:embed="rId17">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39"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a:off x="88610" y="150586"/>
            <a:ext cx="4341590" cy="2538313"/>
          </a:xfrm>
          <a:prstGeom prst="rect">
            <a:avLst/>
          </a:prstGeom>
        </p:spPr>
      </p:pic>
      <p:pic>
        <p:nvPicPr>
          <p:cNvPr id="40"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flipH="1">
            <a:off x="7582212" y="0"/>
            <a:ext cx="4341590" cy="2538313"/>
          </a:xfrm>
          <a:prstGeom prst="rect">
            <a:avLst/>
          </a:prstGeom>
        </p:spPr>
      </p:pic>
      <p:grpSp>
        <p:nvGrpSpPr>
          <p:cNvPr id="11" name="Group 10"/>
          <p:cNvGrpSpPr/>
          <p:nvPr/>
        </p:nvGrpSpPr>
        <p:grpSpPr>
          <a:xfrm>
            <a:off x="6226653" y="4512558"/>
            <a:ext cx="3430542" cy="2337693"/>
            <a:chOff x="2052084" y="3046171"/>
            <a:chExt cx="4762665" cy="2428639"/>
          </a:xfrm>
        </p:grpSpPr>
        <p:pic>
          <p:nvPicPr>
            <p:cNvPr id="12" name="Picture 11"/>
            <p:cNvPicPr>
              <a:picLocks noChangeAspect="1"/>
            </p:cNvPicPr>
            <p:nvPr/>
          </p:nvPicPr>
          <p:blipFill rotWithShape="1">
            <a:blip r:embed="rId21" cstate="print">
              <a:extLst>
                <a:ext uri="{BEBA8EAE-BF5A-486C-A8C5-ECC9F3942E4B}">
                  <a14:imgProps xmlns:a14="http://schemas.microsoft.com/office/drawing/2010/main">
                    <a14:imgLayer r:embed="rId5">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1"/>
              <a:ext cx="2647507" cy="1727848"/>
            </a:xfrm>
            <a:prstGeom prst="rect">
              <a:avLst/>
            </a:prstGeom>
          </p:spPr>
        </p:pic>
        <p:pic>
          <p:nvPicPr>
            <p:cNvPr id="13" name="Picture 12"/>
            <p:cNvPicPr>
              <a:picLocks noChangeAspect="1"/>
            </p:cNvPicPr>
            <p:nvPr/>
          </p:nvPicPr>
          <p:blipFill rotWithShape="1">
            <a:blip r:embed="rId22">
              <a:extLst>
                <a:ext uri="{BEBA8EAE-BF5A-486C-A8C5-ECC9F3942E4B}">
                  <a14:imgProps xmlns:a14="http://schemas.microsoft.com/office/drawing/2010/main">
                    <a14:imgLayer r:embed="rId17">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14" name="Picture 13"/>
            <p:cNvPicPr>
              <a:picLocks noChangeAspect="1"/>
            </p:cNvPicPr>
            <p:nvPr/>
          </p:nvPicPr>
          <p:blipFill rotWithShape="1">
            <a:blip r:embed="rId23">
              <a:extLst>
                <a:ext uri="{BEBA8EAE-BF5A-486C-A8C5-ECC9F3942E4B}">
                  <a14:imgProps xmlns:a14="http://schemas.microsoft.com/office/drawing/2010/main">
                    <a14:imgLayer r:embed="rId17">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15" name="Picture 14"/>
            <p:cNvPicPr>
              <a:picLocks noChangeAspect="1"/>
            </p:cNvPicPr>
            <p:nvPr/>
          </p:nvPicPr>
          <p:blipFill rotWithShape="1">
            <a:blip r:embed="rId24">
              <a:extLst>
                <a:ext uri="{BEBA8EAE-BF5A-486C-A8C5-ECC9F3942E4B}">
                  <a14:imgProps xmlns:a14="http://schemas.microsoft.com/office/drawing/2010/main">
                    <a14:imgLayer r:embed="rId17">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16" name="Picture 15"/>
            <p:cNvPicPr>
              <a:picLocks noChangeAspect="1"/>
            </p:cNvPicPr>
            <p:nvPr/>
          </p:nvPicPr>
          <p:blipFill rotWithShape="1">
            <a:blip r:embed="rId25" cstate="hqprint">
              <a:extLst>
                <a:ext uri="{BEBA8EAE-BF5A-486C-A8C5-ECC9F3942E4B}">
                  <a14:imgProps xmlns:a14="http://schemas.microsoft.com/office/drawing/2010/main">
                    <a14:imgLayer r:embed="rId26">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sp>
        <p:nvSpPr>
          <p:cNvPr id="45" name="TextBox 44"/>
          <p:cNvSpPr txBox="1"/>
          <p:nvPr/>
        </p:nvSpPr>
        <p:spPr>
          <a:xfrm>
            <a:off x="2839495" y="583929"/>
            <a:ext cx="6381306" cy="1077218"/>
          </a:xfrm>
          <a:prstGeom prst="rect">
            <a:avLst/>
          </a:prstGeom>
          <a:noFill/>
        </p:spPr>
        <p:txBody>
          <a:bodyPr wrap="square" rtlCol="0">
            <a:spAutoFit/>
          </a:bodyPr>
          <a:lstStyle/>
          <a:p>
            <a:pPr algn="ctr"/>
            <a:r>
              <a:rPr lang="en-US" sz="3200" b="1" dirty="0" err="1">
                <a:solidFill>
                  <a:srgbClr val="002060"/>
                </a:solidFill>
                <a:latin typeface="UTM Avo" panose="02040603050506020204" pitchFamily="18" charset="0"/>
              </a:rPr>
              <a:t>Chọn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phép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tính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phù</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hợp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để</a:t>
            </a:r>
            <a:r>
              <a:rPr lang="en-US" sz="3200" b="1" dirty="0">
                <a:solidFill>
                  <a:srgbClr val="002060"/>
                </a:solidFill>
                <a:latin typeface="UTM Avo" panose="02040603050506020204" pitchFamily="18" charset="0"/>
              </a:rPr>
              <a:t> </a:t>
            </a:r>
          </a:p>
          <a:p>
            <a:pPr algn="ctr"/>
            <a:r>
              <a:rPr lang="en-US" sz="3200" b="1" dirty="0" err="1">
                <a:solidFill>
                  <a:srgbClr val="002060"/>
                </a:solidFill>
                <a:latin typeface="UTM Avo" panose="02040603050506020204" pitchFamily="18" charset="0"/>
              </a:rPr>
              <a:t>biểu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thức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có</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đúng</a:t>
            </a:r>
            <a:endParaRPr lang="en-US" sz="3200" b="1" dirty="0">
              <a:solidFill>
                <a:srgbClr val="002060"/>
              </a:solidFill>
              <a:latin typeface="UTM Avo" panose="02040603050506020204" pitchFamily="18" charset="0"/>
            </a:endParaRPr>
          </a:p>
        </p:txBody>
      </p:sp>
      <p:sp>
        <p:nvSpPr>
          <p:cNvPr id="47" name="TextBox 46"/>
          <p:cNvSpPr txBox="1"/>
          <p:nvPr/>
        </p:nvSpPr>
        <p:spPr>
          <a:xfrm>
            <a:off x="4038999" y="2463516"/>
            <a:ext cx="1893977"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a:t>
            </a:r>
          </a:p>
        </p:txBody>
      </p:sp>
      <p:pic>
        <p:nvPicPr>
          <p:cNvPr id="48"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37237" y="1295104"/>
            <a:ext cx="487363" cy="487363"/>
          </a:xfrm>
          <a:prstGeom prst="rect">
            <a:avLst/>
          </a:prstGeom>
        </p:spPr>
      </p:pic>
      <p:grpSp>
        <p:nvGrpSpPr>
          <p:cNvPr id="17" name="Group 16"/>
          <p:cNvGrpSpPr/>
          <p:nvPr/>
        </p:nvGrpSpPr>
        <p:grpSpPr>
          <a:xfrm>
            <a:off x="2387306" y="4493593"/>
            <a:ext cx="2109441" cy="2536057"/>
            <a:chOff x="4230341" y="3902148"/>
            <a:chExt cx="2571817" cy="3177530"/>
          </a:xfrm>
        </p:grpSpPr>
        <p:pic>
          <p:nvPicPr>
            <p:cNvPr id="18" name="Picture 17"/>
            <p:cNvPicPr>
              <a:picLocks noChangeAspect="1"/>
            </p:cNvPicPr>
            <p:nvPr/>
          </p:nvPicPr>
          <p:blipFill rotWithShape="1">
            <a:blip r:embed="rId28" cstate="print">
              <a:extLst>
                <a:ext uri="{BEBA8EAE-BF5A-486C-A8C5-ECC9F3942E4B}">
                  <a14:imgProps xmlns:a14="http://schemas.microsoft.com/office/drawing/2010/main">
                    <a14:imgLayer r:embed="rId5">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19" name="Picture 18"/>
            <p:cNvPicPr>
              <a:picLocks noChangeAspect="1"/>
            </p:cNvPicPr>
            <p:nvPr/>
          </p:nvPicPr>
          <p:blipFill rotWithShape="1">
            <a:blip r:embed="rId29" cstate="hqprint">
              <a:extLst>
                <a:ext uri="{BEBA8EAE-BF5A-486C-A8C5-ECC9F3942E4B}">
                  <a14:imgProps xmlns:a14="http://schemas.microsoft.com/office/drawing/2010/main">
                    <a14:imgLayer r:embed="rId30">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20" name="Picture 19"/>
            <p:cNvPicPr>
              <a:picLocks noChangeAspect="1"/>
            </p:cNvPicPr>
            <p:nvPr/>
          </p:nvPicPr>
          <p:blipFill rotWithShape="1">
            <a:blip r:embed="rId31">
              <a:extLst>
                <a:ext uri="{BEBA8EAE-BF5A-486C-A8C5-ECC9F3942E4B}">
                  <a14:imgProps xmlns:a14="http://schemas.microsoft.com/office/drawing/2010/main">
                    <a14:imgLayer r:embed="rId12">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21" name="Picture 20"/>
            <p:cNvPicPr>
              <a:picLocks noChangeAspect="1"/>
            </p:cNvPicPr>
            <p:nvPr/>
          </p:nvPicPr>
          <p:blipFill rotWithShape="1">
            <a:blip r:embed="rId32">
              <a:extLst>
                <a:ext uri="{BEBA8EAE-BF5A-486C-A8C5-ECC9F3942E4B}">
                  <a14:imgProps xmlns:a14="http://schemas.microsoft.com/office/drawing/2010/main">
                    <a14:imgLayer r:embed="rId12">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22" name="Picture 21"/>
            <p:cNvPicPr>
              <a:picLocks noChangeAspect="1"/>
            </p:cNvPicPr>
            <p:nvPr/>
          </p:nvPicPr>
          <p:blipFill rotWithShape="1">
            <a:blip r:embed="rId33">
              <a:extLst>
                <a:ext uri="{BEBA8EAE-BF5A-486C-A8C5-ECC9F3942E4B}">
                  <a14:imgProps xmlns:a14="http://schemas.microsoft.com/office/drawing/2010/main">
                    <a14:imgLayer r:embed="rId12">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23" name="Picture 22"/>
            <p:cNvPicPr>
              <a:picLocks noChangeAspect="1"/>
            </p:cNvPicPr>
            <p:nvPr/>
          </p:nvPicPr>
          <p:blipFill rotWithShape="1">
            <a:blip r:embed="rId34">
              <a:extLst>
                <a:ext uri="{BEBA8EAE-BF5A-486C-A8C5-ECC9F3942E4B}">
                  <a14:imgProps xmlns:a14="http://schemas.microsoft.com/office/drawing/2010/main">
                    <a14:imgLayer r:embed="rId12">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spTree>
    <p:extLst>
      <p:ext uri="{BB962C8B-B14F-4D97-AF65-F5344CB8AC3E}">
        <p14:creationId xmlns:p14="http://schemas.microsoft.com/office/powerpoint/2010/main" val="70625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53" presetClass="entr" presetSubtype="16"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p:cTn id="20" dur="500" fill="hold"/>
                                        <p:tgtEl>
                                          <p:spTgt spid="47"/>
                                        </p:tgtEl>
                                        <p:attrNameLst>
                                          <p:attrName>ppt_w</p:attrName>
                                        </p:attrNameLst>
                                      </p:cBhvr>
                                      <p:tavLst>
                                        <p:tav tm="0">
                                          <p:val>
                                            <p:fltVal val="0"/>
                                          </p:val>
                                        </p:tav>
                                        <p:tav tm="100000">
                                          <p:val>
                                            <p:strVal val="#ppt_w"/>
                                          </p:val>
                                        </p:tav>
                                      </p:tavLst>
                                    </p:anim>
                                    <p:anim calcmode="lin" valueType="num">
                                      <p:cBhvr>
                                        <p:cTn id="21" dur="500" fill="hold"/>
                                        <p:tgtEl>
                                          <p:spTgt spid="47"/>
                                        </p:tgtEl>
                                        <p:attrNameLst>
                                          <p:attrName>ppt_h</p:attrName>
                                        </p:attrNameLst>
                                      </p:cBhvr>
                                      <p:tavLst>
                                        <p:tav tm="0">
                                          <p:val>
                                            <p:fltVal val="0"/>
                                          </p:val>
                                        </p:tav>
                                        <p:tav tm="100000">
                                          <p:val>
                                            <p:strVal val="#ppt_h"/>
                                          </p:val>
                                        </p:tav>
                                      </p:tavLst>
                                    </p:anim>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48"/>
                                        </p:tgtEl>
                                      </p:cBhvr>
                                    </p:cmd>
                                  </p:childTnLst>
                                </p:cTn>
                              </p:par>
                              <p:par>
                                <p:cTn id="27" presetID="1" presetClass="exit" presetSubtype="0" fill="hold" grpId="1" nodeType="withEffect">
                                  <p:stCondLst>
                                    <p:cond delay="750"/>
                                  </p:stCondLst>
                                  <p:childTnLst>
                                    <p:set>
                                      <p:cBhvr>
                                        <p:cTn id="28" dur="1" fill="hold">
                                          <p:stCondLst>
                                            <p:cond delay="0"/>
                                          </p:stCondLst>
                                        </p:cTn>
                                        <p:tgtEl>
                                          <p:spTgt spid="47"/>
                                        </p:tgtEl>
                                        <p:attrNameLst>
                                          <p:attrName>style.visibility</p:attrName>
                                        </p:attrNameLst>
                                      </p:cBhvr>
                                      <p:to>
                                        <p:strVal val="hidden"/>
                                      </p:to>
                                    </p:set>
                                  </p:childTnLst>
                                </p:cTn>
                              </p:par>
                              <p:par>
                                <p:cTn id="29" presetID="56" presetClass="path" presetSubtype="0" accel="50000" decel="50000" fill="hold" nodeType="withEffect">
                                  <p:stCondLst>
                                    <p:cond delay="0"/>
                                  </p:stCondLst>
                                  <p:childTnLst>
                                    <p:animMotion origin="layout" path="M 1.66667E-6 -2.22222E-6 L 0.33802 -0.24259 " pathEditMode="relative" rAng="0" ptsTypes="AA">
                                      <p:cBhvr>
                                        <p:cTn id="30" dur="2000" fill="hold"/>
                                        <p:tgtEl>
                                          <p:spTgt spid="33"/>
                                        </p:tgtEl>
                                        <p:attrNameLst>
                                          <p:attrName>ppt_x</p:attrName>
                                          <p:attrName>ppt_y</p:attrName>
                                        </p:attrNameLst>
                                      </p:cBhvr>
                                      <p:rCtr x="16901" y="-12130"/>
                                    </p:animMotion>
                                  </p:childTnLst>
                                </p:cTn>
                              </p:par>
                              <p:par>
                                <p:cTn id="31" presetID="32" presetClass="emph" presetSubtype="0" fill="hold" nodeType="withEffect">
                                  <p:stCondLst>
                                    <p:cond delay="2000"/>
                                  </p:stCondLst>
                                  <p:childTnLst>
                                    <p:animRot by="120000">
                                      <p:cBhvr>
                                        <p:cTn id="32" dur="100" fill="hold">
                                          <p:stCondLst>
                                            <p:cond delay="0"/>
                                          </p:stCondLst>
                                        </p:cTn>
                                        <p:tgtEl>
                                          <p:spTgt spid="33"/>
                                        </p:tgtEl>
                                        <p:attrNameLst>
                                          <p:attrName>r</p:attrName>
                                        </p:attrNameLst>
                                      </p:cBhvr>
                                    </p:animRot>
                                    <p:animRot by="-240000">
                                      <p:cBhvr>
                                        <p:cTn id="33" dur="200" fill="hold">
                                          <p:stCondLst>
                                            <p:cond delay="200"/>
                                          </p:stCondLst>
                                        </p:cTn>
                                        <p:tgtEl>
                                          <p:spTgt spid="33"/>
                                        </p:tgtEl>
                                        <p:attrNameLst>
                                          <p:attrName>r</p:attrName>
                                        </p:attrNameLst>
                                      </p:cBhvr>
                                    </p:animRot>
                                    <p:animRot by="240000">
                                      <p:cBhvr>
                                        <p:cTn id="34" dur="200" fill="hold">
                                          <p:stCondLst>
                                            <p:cond delay="400"/>
                                          </p:stCondLst>
                                        </p:cTn>
                                        <p:tgtEl>
                                          <p:spTgt spid="33"/>
                                        </p:tgtEl>
                                        <p:attrNameLst>
                                          <p:attrName>r</p:attrName>
                                        </p:attrNameLst>
                                      </p:cBhvr>
                                    </p:animRot>
                                    <p:animRot by="-240000">
                                      <p:cBhvr>
                                        <p:cTn id="35" dur="200" fill="hold">
                                          <p:stCondLst>
                                            <p:cond delay="600"/>
                                          </p:stCondLst>
                                        </p:cTn>
                                        <p:tgtEl>
                                          <p:spTgt spid="33"/>
                                        </p:tgtEl>
                                        <p:attrNameLst>
                                          <p:attrName>r</p:attrName>
                                        </p:attrNameLst>
                                      </p:cBhvr>
                                    </p:animRot>
                                    <p:animRot by="120000">
                                      <p:cBhvr>
                                        <p:cTn id="36"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8"/>
                </p:tgtEl>
              </p:cMediaNode>
            </p:audio>
          </p:childTnLst>
        </p:cTn>
      </p:par>
    </p:tnLst>
    <p:bldLst>
      <p:bldP spid="46" grpId="0"/>
      <p:bldP spid="45" grpId="0"/>
      <p:bldP spid="47" grpId="0"/>
      <p:bldP spid="4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263705" y="2435283"/>
            <a:ext cx="12980716"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9936         875 = 9061</a:t>
            </a:r>
          </a:p>
        </p:txBody>
      </p:sp>
      <p:grpSp>
        <p:nvGrpSpPr>
          <p:cNvPr id="24" name="Group 23"/>
          <p:cNvGrpSpPr/>
          <p:nvPr/>
        </p:nvGrpSpPr>
        <p:grpSpPr>
          <a:xfrm>
            <a:off x="9211749" y="3737746"/>
            <a:ext cx="2964172" cy="3073072"/>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28" name="Group 27"/>
              <p:cNvGrpSpPr/>
              <p:nvPr/>
            </p:nvGrpSpPr>
            <p:grpSpPr>
              <a:xfrm>
                <a:off x="5443870" y="3827720"/>
                <a:ext cx="2158409" cy="1955482"/>
                <a:chOff x="5443870" y="3827720"/>
                <a:chExt cx="2158409" cy="1955482"/>
              </a:xfrm>
            </p:grpSpPr>
            <p:pic>
              <p:nvPicPr>
                <p:cNvPr id="31" name="Picture 3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32" name="Picture 31"/>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9" name="Picture 28"/>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30" name="Picture 29"/>
              <p:cNvPicPr>
                <a:picLocks noChangeAspect="1"/>
              </p:cNvPicPr>
              <p:nvPr/>
            </p:nvPicPr>
            <p:blipFill rotWithShape="1">
              <a:blip r:embed="rId10" cstate="hqprint">
                <a:extLst>
                  <a:ext uri="{BEBA8EAE-BF5A-486C-A8C5-ECC9F3942E4B}">
                    <a14:imgProps xmlns:a14="http://schemas.microsoft.com/office/drawing/2010/main">
                      <a14:imgLayer r:embed="rId9">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grpSp>
        <p:nvGrpSpPr>
          <p:cNvPr id="33" name="Group 32"/>
          <p:cNvGrpSpPr/>
          <p:nvPr/>
        </p:nvGrpSpPr>
        <p:grpSpPr>
          <a:xfrm>
            <a:off x="-232204" y="3656100"/>
            <a:ext cx="2573811" cy="3194151"/>
            <a:chOff x="5078527" y="1407670"/>
            <a:chExt cx="3945032" cy="5450330"/>
          </a:xfrm>
        </p:grpSpPr>
        <p:pic>
          <p:nvPicPr>
            <p:cNvPr id="34" name="Picture 33"/>
            <p:cNvPicPr>
              <a:picLocks noChangeAspect="1"/>
            </p:cNvPicPr>
            <p:nvPr/>
          </p:nvPicPr>
          <p:blipFill rotWithShape="1">
            <a:blip r:embed="rId13" cstate="print">
              <a:extLst>
                <a:ext uri="{BEBA8EAE-BF5A-486C-A8C5-ECC9F3942E4B}">
                  <a14:imgProps xmlns:a14="http://schemas.microsoft.com/office/drawing/2010/main">
                    <a14:imgLayer r:embed="rId5">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35" name="Picture 34"/>
            <p:cNvPicPr>
              <a:picLocks noChangeAspect="1"/>
            </p:cNvPicPr>
            <p:nvPr/>
          </p:nvPicPr>
          <p:blipFill rotWithShape="1">
            <a:blip r:embed="rId14" cstate="hqprint">
              <a:extLst>
                <a:ext uri="{BEBA8EAE-BF5A-486C-A8C5-ECC9F3942E4B}">
                  <a14:imgProps xmlns:a14="http://schemas.microsoft.com/office/drawing/2010/main">
                    <a14:imgLayer r:embed="rId15">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36" name="Picture 35"/>
            <p:cNvPicPr>
              <a:picLocks noChangeAspect="1"/>
            </p:cNvPicPr>
            <p:nvPr/>
          </p:nvPicPr>
          <p:blipFill rotWithShape="1">
            <a:blip r:embed="rId16">
              <a:extLst>
                <a:ext uri="{BEBA8EAE-BF5A-486C-A8C5-ECC9F3942E4B}">
                  <a14:imgProps xmlns:a14="http://schemas.microsoft.com/office/drawing/2010/main">
                    <a14:imgLayer r:embed="rId17">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37" name="Picture 36"/>
            <p:cNvPicPr>
              <a:picLocks noChangeAspect="1"/>
            </p:cNvPicPr>
            <p:nvPr/>
          </p:nvPicPr>
          <p:blipFill rotWithShape="1">
            <a:blip r:embed="rId18">
              <a:extLst>
                <a:ext uri="{BEBA8EAE-BF5A-486C-A8C5-ECC9F3942E4B}">
                  <a14:imgProps xmlns:a14="http://schemas.microsoft.com/office/drawing/2010/main">
                    <a14:imgLayer r:embed="rId17">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38" name="Picture 37"/>
            <p:cNvPicPr>
              <a:picLocks noChangeAspect="1"/>
            </p:cNvPicPr>
            <p:nvPr/>
          </p:nvPicPr>
          <p:blipFill rotWithShape="1">
            <a:blip r:embed="rId19">
              <a:extLst>
                <a:ext uri="{BEBA8EAE-BF5A-486C-A8C5-ECC9F3942E4B}">
                  <a14:imgProps xmlns:a14="http://schemas.microsoft.com/office/drawing/2010/main">
                    <a14:imgLayer r:embed="rId17">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39"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a:off x="88610" y="150586"/>
            <a:ext cx="4341590" cy="2538313"/>
          </a:xfrm>
          <a:prstGeom prst="rect">
            <a:avLst/>
          </a:prstGeom>
        </p:spPr>
      </p:pic>
      <p:pic>
        <p:nvPicPr>
          <p:cNvPr id="40"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flipH="1">
            <a:off x="7582212" y="0"/>
            <a:ext cx="4341590" cy="2538313"/>
          </a:xfrm>
          <a:prstGeom prst="rect">
            <a:avLst/>
          </a:prstGeom>
        </p:spPr>
      </p:pic>
      <p:grpSp>
        <p:nvGrpSpPr>
          <p:cNvPr id="11" name="Group 10"/>
          <p:cNvGrpSpPr/>
          <p:nvPr/>
        </p:nvGrpSpPr>
        <p:grpSpPr>
          <a:xfrm>
            <a:off x="6226653" y="4512558"/>
            <a:ext cx="3430542" cy="2337693"/>
            <a:chOff x="2052084" y="3046171"/>
            <a:chExt cx="4762665" cy="2428639"/>
          </a:xfrm>
        </p:grpSpPr>
        <p:pic>
          <p:nvPicPr>
            <p:cNvPr id="12" name="Picture 11"/>
            <p:cNvPicPr>
              <a:picLocks noChangeAspect="1"/>
            </p:cNvPicPr>
            <p:nvPr/>
          </p:nvPicPr>
          <p:blipFill rotWithShape="1">
            <a:blip r:embed="rId21" cstate="print">
              <a:extLst>
                <a:ext uri="{BEBA8EAE-BF5A-486C-A8C5-ECC9F3942E4B}">
                  <a14:imgProps xmlns:a14="http://schemas.microsoft.com/office/drawing/2010/main">
                    <a14:imgLayer r:embed="rId5">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1"/>
              <a:ext cx="2647507" cy="1727848"/>
            </a:xfrm>
            <a:prstGeom prst="rect">
              <a:avLst/>
            </a:prstGeom>
          </p:spPr>
        </p:pic>
        <p:pic>
          <p:nvPicPr>
            <p:cNvPr id="13" name="Picture 12"/>
            <p:cNvPicPr>
              <a:picLocks noChangeAspect="1"/>
            </p:cNvPicPr>
            <p:nvPr/>
          </p:nvPicPr>
          <p:blipFill rotWithShape="1">
            <a:blip r:embed="rId22">
              <a:extLst>
                <a:ext uri="{BEBA8EAE-BF5A-486C-A8C5-ECC9F3942E4B}">
                  <a14:imgProps xmlns:a14="http://schemas.microsoft.com/office/drawing/2010/main">
                    <a14:imgLayer r:embed="rId17">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14" name="Picture 13"/>
            <p:cNvPicPr>
              <a:picLocks noChangeAspect="1"/>
            </p:cNvPicPr>
            <p:nvPr/>
          </p:nvPicPr>
          <p:blipFill rotWithShape="1">
            <a:blip r:embed="rId23">
              <a:extLst>
                <a:ext uri="{BEBA8EAE-BF5A-486C-A8C5-ECC9F3942E4B}">
                  <a14:imgProps xmlns:a14="http://schemas.microsoft.com/office/drawing/2010/main">
                    <a14:imgLayer r:embed="rId17">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15" name="Picture 14"/>
            <p:cNvPicPr>
              <a:picLocks noChangeAspect="1"/>
            </p:cNvPicPr>
            <p:nvPr/>
          </p:nvPicPr>
          <p:blipFill rotWithShape="1">
            <a:blip r:embed="rId24">
              <a:extLst>
                <a:ext uri="{BEBA8EAE-BF5A-486C-A8C5-ECC9F3942E4B}">
                  <a14:imgProps xmlns:a14="http://schemas.microsoft.com/office/drawing/2010/main">
                    <a14:imgLayer r:embed="rId17">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16" name="Picture 15"/>
            <p:cNvPicPr>
              <a:picLocks noChangeAspect="1"/>
            </p:cNvPicPr>
            <p:nvPr/>
          </p:nvPicPr>
          <p:blipFill rotWithShape="1">
            <a:blip r:embed="rId25" cstate="hqprint">
              <a:extLst>
                <a:ext uri="{BEBA8EAE-BF5A-486C-A8C5-ECC9F3942E4B}">
                  <a14:imgProps xmlns:a14="http://schemas.microsoft.com/office/drawing/2010/main">
                    <a14:imgLayer r:embed="rId26">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sp>
        <p:nvSpPr>
          <p:cNvPr id="45" name="TextBox 44"/>
          <p:cNvSpPr txBox="1"/>
          <p:nvPr/>
        </p:nvSpPr>
        <p:spPr>
          <a:xfrm>
            <a:off x="2839495" y="583929"/>
            <a:ext cx="6381306" cy="1077218"/>
          </a:xfrm>
          <a:prstGeom prst="rect">
            <a:avLst/>
          </a:prstGeom>
          <a:noFill/>
        </p:spPr>
        <p:txBody>
          <a:bodyPr wrap="square" rtlCol="0">
            <a:spAutoFit/>
          </a:bodyPr>
          <a:lstStyle/>
          <a:p>
            <a:pPr algn="ctr"/>
            <a:r>
              <a:rPr lang="en-US" sz="3200" b="1" dirty="0" err="1">
                <a:solidFill>
                  <a:srgbClr val="002060"/>
                </a:solidFill>
                <a:latin typeface="UTM Avo" panose="02040603050506020204" pitchFamily="18" charset="0"/>
              </a:rPr>
              <a:t>Chọn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phép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tính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phù</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hợp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để</a:t>
            </a:r>
            <a:r>
              <a:rPr lang="en-US" sz="3200" b="1" dirty="0">
                <a:solidFill>
                  <a:srgbClr val="002060"/>
                </a:solidFill>
                <a:latin typeface="UTM Avo" panose="02040603050506020204" pitchFamily="18" charset="0"/>
              </a:rPr>
              <a:t> </a:t>
            </a:r>
          </a:p>
          <a:p>
            <a:pPr algn="ctr"/>
            <a:r>
              <a:rPr lang="en-US" sz="3200" b="1" dirty="0" err="1">
                <a:solidFill>
                  <a:srgbClr val="002060"/>
                </a:solidFill>
                <a:latin typeface="UTM Avo" panose="02040603050506020204" pitchFamily="18" charset="0"/>
              </a:rPr>
              <a:t>biểu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thức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có</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đúng</a:t>
            </a:r>
            <a:endParaRPr lang="en-US" sz="3200" b="1" dirty="0">
              <a:solidFill>
                <a:srgbClr val="002060"/>
              </a:solidFill>
              <a:latin typeface="UTM Avo" panose="02040603050506020204" pitchFamily="18" charset="0"/>
            </a:endParaRPr>
          </a:p>
        </p:txBody>
      </p:sp>
      <p:sp>
        <p:nvSpPr>
          <p:cNvPr id="47" name="TextBox 46"/>
          <p:cNvSpPr txBox="1"/>
          <p:nvPr/>
        </p:nvSpPr>
        <p:spPr>
          <a:xfrm>
            <a:off x="3634389" y="2345942"/>
            <a:ext cx="1893977"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a:t>
            </a:r>
          </a:p>
        </p:txBody>
      </p:sp>
      <p:pic>
        <p:nvPicPr>
          <p:cNvPr id="48"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37237" y="1295104"/>
            <a:ext cx="487363" cy="487363"/>
          </a:xfrm>
          <a:prstGeom prst="rect">
            <a:avLst/>
          </a:prstGeom>
        </p:spPr>
      </p:pic>
      <p:grpSp>
        <p:nvGrpSpPr>
          <p:cNvPr id="17" name="Group 16"/>
          <p:cNvGrpSpPr/>
          <p:nvPr/>
        </p:nvGrpSpPr>
        <p:grpSpPr>
          <a:xfrm>
            <a:off x="2387306" y="4493593"/>
            <a:ext cx="2109441" cy="2536057"/>
            <a:chOff x="4230341" y="3902148"/>
            <a:chExt cx="2571817" cy="3177530"/>
          </a:xfrm>
        </p:grpSpPr>
        <p:pic>
          <p:nvPicPr>
            <p:cNvPr id="18" name="Picture 17"/>
            <p:cNvPicPr>
              <a:picLocks noChangeAspect="1"/>
            </p:cNvPicPr>
            <p:nvPr/>
          </p:nvPicPr>
          <p:blipFill rotWithShape="1">
            <a:blip r:embed="rId28" cstate="print">
              <a:extLst>
                <a:ext uri="{BEBA8EAE-BF5A-486C-A8C5-ECC9F3942E4B}">
                  <a14:imgProps xmlns:a14="http://schemas.microsoft.com/office/drawing/2010/main">
                    <a14:imgLayer r:embed="rId5">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19" name="Picture 18"/>
            <p:cNvPicPr>
              <a:picLocks noChangeAspect="1"/>
            </p:cNvPicPr>
            <p:nvPr/>
          </p:nvPicPr>
          <p:blipFill rotWithShape="1">
            <a:blip r:embed="rId29" cstate="hqprint">
              <a:extLst>
                <a:ext uri="{BEBA8EAE-BF5A-486C-A8C5-ECC9F3942E4B}">
                  <a14:imgProps xmlns:a14="http://schemas.microsoft.com/office/drawing/2010/main">
                    <a14:imgLayer r:embed="rId30">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20" name="Picture 19"/>
            <p:cNvPicPr>
              <a:picLocks noChangeAspect="1"/>
            </p:cNvPicPr>
            <p:nvPr/>
          </p:nvPicPr>
          <p:blipFill rotWithShape="1">
            <a:blip r:embed="rId31">
              <a:extLst>
                <a:ext uri="{BEBA8EAE-BF5A-486C-A8C5-ECC9F3942E4B}">
                  <a14:imgProps xmlns:a14="http://schemas.microsoft.com/office/drawing/2010/main">
                    <a14:imgLayer r:embed="rId12">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21" name="Picture 20"/>
            <p:cNvPicPr>
              <a:picLocks noChangeAspect="1"/>
            </p:cNvPicPr>
            <p:nvPr/>
          </p:nvPicPr>
          <p:blipFill rotWithShape="1">
            <a:blip r:embed="rId32">
              <a:extLst>
                <a:ext uri="{BEBA8EAE-BF5A-486C-A8C5-ECC9F3942E4B}">
                  <a14:imgProps xmlns:a14="http://schemas.microsoft.com/office/drawing/2010/main">
                    <a14:imgLayer r:embed="rId12">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22" name="Picture 21"/>
            <p:cNvPicPr>
              <a:picLocks noChangeAspect="1"/>
            </p:cNvPicPr>
            <p:nvPr/>
          </p:nvPicPr>
          <p:blipFill rotWithShape="1">
            <a:blip r:embed="rId33">
              <a:extLst>
                <a:ext uri="{BEBA8EAE-BF5A-486C-A8C5-ECC9F3942E4B}">
                  <a14:imgProps xmlns:a14="http://schemas.microsoft.com/office/drawing/2010/main">
                    <a14:imgLayer r:embed="rId12">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23" name="Picture 22"/>
            <p:cNvPicPr>
              <a:picLocks noChangeAspect="1"/>
            </p:cNvPicPr>
            <p:nvPr/>
          </p:nvPicPr>
          <p:blipFill rotWithShape="1">
            <a:blip r:embed="rId34">
              <a:extLst>
                <a:ext uri="{BEBA8EAE-BF5A-486C-A8C5-ECC9F3942E4B}">
                  <a14:imgProps xmlns:a14="http://schemas.microsoft.com/office/drawing/2010/main">
                    <a14:imgLayer r:embed="rId12">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spTree>
    <p:extLst>
      <p:ext uri="{BB962C8B-B14F-4D97-AF65-F5344CB8AC3E}">
        <p14:creationId xmlns:p14="http://schemas.microsoft.com/office/powerpoint/2010/main" val="259664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53" presetClass="entr" presetSubtype="16"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p:cTn id="20" dur="500" fill="hold"/>
                                        <p:tgtEl>
                                          <p:spTgt spid="47"/>
                                        </p:tgtEl>
                                        <p:attrNameLst>
                                          <p:attrName>ppt_w</p:attrName>
                                        </p:attrNameLst>
                                      </p:cBhvr>
                                      <p:tavLst>
                                        <p:tav tm="0">
                                          <p:val>
                                            <p:fltVal val="0"/>
                                          </p:val>
                                        </p:tav>
                                        <p:tav tm="100000">
                                          <p:val>
                                            <p:strVal val="#ppt_w"/>
                                          </p:val>
                                        </p:tav>
                                      </p:tavLst>
                                    </p:anim>
                                    <p:anim calcmode="lin" valueType="num">
                                      <p:cBhvr>
                                        <p:cTn id="21" dur="500" fill="hold"/>
                                        <p:tgtEl>
                                          <p:spTgt spid="47"/>
                                        </p:tgtEl>
                                        <p:attrNameLst>
                                          <p:attrName>ppt_h</p:attrName>
                                        </p:attrNameLst>
                                      </p:cBhvr>
                                      <p:tavLst>
                                        <p:tav tm="0">
                                          <p:val>
                                            <p:fltVal val="0"/>
                                          </p:val>
                                        </p:tav>
                                        <p:tav tm="100000">
                                          <p:val>
                                            <p:strVal val="#ppt_h"/>
                                          </p:val>
                                        </p:tav>
                                      </p:tavLst>
                                    </p:anim>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48"/>
                                        </p:tgtEl>
                                      </p:cBhvr>
                                    </p:cmd>
                                  </p:childTnLst>
                                </p:cTn>
                              </p:par>
                              <p:par>
                                <p:cTn id="27" presetID="1" presetClass="exit" presetSubtype="0" fill="hold" grpId="1" nodeType="withEffect">
                                  <p:stCondLst>
                                    <p:cond delay="750"/>
                                  </p:stCondLst>
                                  <p:childTnLst>
                                    <p:set>
                                      <p:cBhvr>
                                        <p:cTn id="28" dur="1" fill="hold">
                                          <p:stCondLst>
                                            <p:cond delay="0"/>
                                          </p:stCondLst>
                                        </p:cTn>
                                        <p:tgtEl>
                                          <p:spTgt spid="47"/>
                                        </p:tgtEl>
                                        <p:attrNameLst>
                                          <p:attrName>style.visibility</p:attrName>
                                        </p:attrNameLst>
                                      </p:cBhvr>
                                      <p:to>
                                        <p:strVal val="hidden"/>
                                      </p:to>
                                    </p:set>
                                  </p:childTnLst>
                                </p:cTn>
                              </p:par>
                              <p:par>
                                <p:cTn id="29" presetID="56" presetClass="path" presetSubtype="0" accel="50000" decel="50000" fill="hold" nodeType="withEffect">
                                  <p:stCondLst>
                                    <p:cond delay="0"/>
                                  </p:stCondLst>
                                  <p:childTnLst>
                                    <p:animMotion origin="layout" path="M 0.00938 -2.22222E-6 L -0.24362 -0.34028 " pathEditMode="relative" rAng="0" ptsTypes="AA">
                                      <p:cBhvr>
                                        <p:cTn id="30" dur="2000" fill="hold"/>
                                        <p:tgtEl>
                                          <p:spTgt spid="11"/>
                                        </p:tgtEl>
                                        <p:attrNameLst>
                                          <p:attrName>ppt_x</p:attrName>
                                          <p:attrName>ppt_y</p:attrName>
                                        </p:attrNameLst>
                                      </p:cBhvr>
                                      <p:rCtr x="-12656" y="-17014"/>
                                    </p:animMotion>
                                  </p:childTnLst>
                                </p:cTn>
                              </p:par>
                              <p:par>
                                <p:cTn id="31" presetID="32" presetClass="emph" presetSubtype="0" fill="hold" nodeType="withEffect">
                                  <p:stCondLst>
                                    <p:cond delay="2000"/>
                                  </p:stCondLst>
                                  <p:childTnLst>
                                    <p:animRot by="120000">
                                      <p:cBhvr>
                                        <p:cTn id="32" dur="100" fill="hold">
                                          <p:stCondLst>
                                            <p:cond delay="0"/>
                                          </p:stCondLst>
                                        </p:cTn>
                                        <p:tgtEl>
                                          <p:spTgt spid="11"/>
                                        </p:tgtEl>
                                        <p:attrNameLst>
                                          <p:attrName>r</p:attrName>
                                        </p:attrNameLst>
                                      </p:cBhvr>
                                    </p:animRot>
                                    <p:animRot by="-240000">
                                      <p:cBhvr>
                                        <p:cTn id="33" dur="200" fill="hold">
                                          <p:stCondLst>
                                            <p:cond delay="200"/>
                                          </p:stCondLst>
                                        </p:cTn>
                                        <p:tgtEl>
                                          <p:spTgt spid="11"/>
                                        </p:tgtEl>
                                        <p:attrNameLst>
                                          <p:attrName>r</p:attrName>
                                        </p:attrNameLst>
                                      </p:cBhvr>
                                    </p:animRot>
                                    <p:animRot by="240000">
                                      <p:cBhvr>
                                        <p:cTn id="34" dur="200" fill="hold">
                                          <p:stCondLst>
                                            <p:cond delay="400"/>
                                          </p:stCondLst>
                                        </p:cTn>
                                        <p:tgtEl>
                                          <p:spTgt spid="11"/>
                                        </p:tgtEl>
                                        <p:attrNameLst>
                                          <p:attrName>r</p:attrName>
                                        </p:attrNameLst>
                                      </p:cBhvr>
                                    </p:animRot>
                                    <p:animRot by="-240000">
                                      <p:cBhvr>
                                        <p:cTn id="35" dur="200" fill="hold">
                                          <p:stCondLst>
                                            <p:cond delay="600"/>
                                          </p:stCondLst>
                                        </p:cTn>
                                        <p:tgtEl>
                                          <p:spTgt spid="11"/>
                                        </p:tgtEl>
                                        <p:attrNameLst>
                                          <p:attrName>r</p:attrName>
                                        </p:attrNameLst>
                                      </p:cBhvr>
                                    </p:animRot>
                                    <p:animRot by="120000">
                                      <p:cBhvr>
                                        <p:cTn id="3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8"/>
                </p:tgtEl>
              </p:cMediaNode>
            </p:audio>
          </p:childTnLst>
        </p:cTn>
      </p:par>
    </p:tnLst>
    <p:bldLst>
      <p:bldP spid="46" grpId="0"/>
      <p:bldP spid="45" grpId="0"/>
      <p:bldP spid="47" grpId="0"/>
      <p:bldP spid="4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393556" y="2432715"/>
            <a:ext cx="12980716"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1532            3 = 4596</a:t>
            </a:r>
          </a:p>
        </p:txBody>
      </p:sp>
      <p:grpSp>
        <p:nvGrpSpPr>
          <p:cNvPr id="24" name="Group 23"/>
          <p:cNvGrpSpPr/>
          <p:nvPr/>
        </p:nvGrpSpPr>
        <p:grpSpPr>
          <a:xfrm>
            <a:off x="9211749" y="3737746"/>
            <a:ext cx="2964172" cy="3073072"/>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28" name="Group 27"/>
              <p:cNvGrpSpPr/>
              <p:nvPr/>
            </p:nvGrpSpPr>
            <p:grpSpPr>
              <a:xfrm>
                <a:off x="5443870" y="3827720"/>
                <a:ext cx="2158409" cy="1955482"/>
                <a:chOff x="5443870" y="3827720"/>
                <a:chExt cx="2158409" cy="1955482"/>
              </a:xfrm>
            </p:grpSpPr>
            <p:pic>
              <p:nvPicPr>
                <p:cNvPr id="31" name="Picture 3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32" name="Picture 31"/>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9" name="Picture 28"/>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30" name="Picture 29"/>
              <p:cNvPicPr>
                <a:picLocks noChangeAspect="1"/>
              </p:cNvPicPr>
              <p:nvPr/>
            </p:nvPicPr>
            <p:blipFill rotWithShape="1">
              <a:blip r:embed="rId11" cstate="hqprint">
                <a:extLst>
                  <a:ext uri="{BEBA8EAE-BF5A-486C-A8C5-ECC9F3942E4B}">
                    <a14:imgProps xmlns:a14="http://schemas.microsoft.com/office/drawing/2010/main">
                      <a14:imgLayer r:embed="rId10">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12">
              <a:extLst>
                <a:ext uri="{BEBA8EAE-BF5A-486C-A8C5-ECC9F3942E4B}">
                  <a14:imgProps xmlns:a14="http://schemas.microsoft.com/office/drawing/2010/main">
                    <a14:imgLayer r:embed="rId13">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12">
              <a:extLst>
                <a:ext uri="{BEBA8EAE-BF5A-486C-A8C5-ECC9F3942E4B}">
                  <a14:imgProps xmlns:a14="http://schemas.microsoft.com/office/drawing/2010/main">
                    <a14:imgLayer r:embed="rId13">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grpSp>
        <p:nvGrpSpPr>
          <p:cNvPr id="33" name="Group 32"/>
          <p:cNvGrpSpPr/>
          <p:nvPr/>
        </p:nvGrpSpPr>
        <p:grpSpPr>
          <a:xfrm>
            <a:off x="-232204" y="3656100"/>
            <a:ext cx="2573811" cy="3194151"/>
            <a:chOff x="5078527" y="1407670"/>
            <a:chExt cx="3945032" cy="5450330"/>
          </a:xfrm>
        </p:grpSpPr>
        <p:pic>
          <p:nvPicPr>
            <p:cNvPr id="34" name="Picture 33"/>
            <p:cNvPicPr>
              <a:picLocks noChangeAspect="1"/>
            </p:cNvPicPr>
            <p:nvPr/>
          </p:nvPicPr>
          <p:blipFill rotWithShape="1">
            <a:blip r:embed="rId14" cstate="print">
              <a:extLst>
                <a:ext uri="{BEBA8EAE-BF5A-486C-A8C5-ECC9F3942E4B}">
                  <a14:imgProps xmlns:a14="http://schemas.microsoft.com/office/drawing/2010/main">
                    <a14:imgLayer r:embed="rId6">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35" name="Picture 34"/>
            <p:cNvPicPr>
              <a:picLocks noChangeAspect="1"/>
            </p:cNvPicPr>
            <p:nvPr/>
          </p:nvPicPr>
          <p:blipFill rotWithShape="1">
            <a:blip r:embed="rId15" cstate="hqprint">
              <a:extLst>
                <a:ext uri="{BEBA8EAE-BF5A-486C-A8C5-ECC9F3942E4B}">
                  <a14:imgProps xmlns:a14="http://schemas.microsoft.com/office/drawing/2010/main">
                    <a14:imgLayer r:embed="rId16">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36" name="Picture 35"/>
            <p:cNvPicPr>
              <a:picLocks noChangeAspect="1"/>
            </p:cNvPicPr>
            <p:nvPr/>
          </p:nvPicPr>
          <p:blipFill rotWithShape="1">
            <a:blip r:embed="rId17">
              <a:extLst>
                <a:ext uri="{BEBA8EAE-BF5A-486C-A8C5-ECC9F3942E4B}">
                  <a14:imgProps xmlns:a14="http://schemas.microsoft.com/office/drawing/2010/main">
                    <a14:imgLayer r:embed="rId18">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37" name="Picture 36"/>
            <p:cNvPicPr>
              <a:picLocks noChangeAspect="1"/>
            </p:cNvPicPr>
            <p:nvPr/>
          </p:nvPicPr>
          <p:blipFill rotWithShape="1">
            <a:blip r:embed="rId19">
              <a:extLst>
                <a:ext uri="{BEBA8EAE-BF5A-486C-A8C5-ECC9F3942E4B}">
                  <a14:imgProps xmlns:a14="http://schemas.microsoft.com/office/drawing/2010/main">
                    <a14:imgLayer r:embed="rId18">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38" name="Picture 37"/>
            <p:cNvPicPr>
              <a:picLocks noChangeAspect="1"/>
            </p:cNvPicPr>
            <p:nvPr/>
          </p:nvPicPr>
          <p:blipFill rotWithShape="1">
            <a:blip r:embed="rId20">
              <a:extLst>
                <a:ext uri="{BEBA8EAE-BF5A-486C-A8C5-ECC9F3942E4B}">
                  <a14:imgProps xmlns:a14="http://schemas.microsoft.com/office/drawing/2010/main">
                    <a14:imgLayer r:embed="rId18">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39"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1">
            <a:extLst>
              <a:ext uri="{28A0092B-C50C-407E-A947-70E740481C1C}">
                <a14:useLocalDpi xmlns:a14="http://schemas.microsoft.com/office/drawing/2010/main" val="0"/>
              </a:ext>
            </a:extLst>
          </a:blip>
          <a:srcRect l="79109" t="32510" r="3721" b="39496"/>
          <a:stretch/>
        </p:blipFill>
        <p:spPr>
          <a:xfrm>
            <a:off x="88610" y="150586"/>
            <a:ext cx="4341590" cy="2538313"/>
          </a:xfrm>
          <a:prstGeom prst="rect">
            <a:avLst/>
          </a:prstGeom>
        </p:spPr>
      </p:pic>
      <p:pic>
        <p:nvPicPr>
          <p:cNvPr id="40"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21">
            <a:extLst>
              <a:ext uri="{28A0092B-C50C-407E-A947-70E740481C1C}">
                <a14:useLocalDpi xmlns:a14="http://schemas.microsoft.com/office/drawing/2010/main" val="0"/>
              </a:ext>
            </a:extLst>
          </a:blip>
          <a:srcRect l="79109" t="32510" r="3721" b="39496"/>
          <a:stretch/>
        </p:blipFill>
        <p:spPr>
          <a:xfrm flipH="1">
            <a:off x="7582212" y="0"/>
            <a:ext cx="4341590" cy="2538313"/>
          </a:xfrm>
          <a:prstGeom prst="rect">
            <a:avLst/>
          </a:prstGeom>
        </p:spPr>
      </p:pic>
      <p:grpSp>
        <p:nvGrpSpPr>
          <p:cNvPr id="11" name="Group 10"/>
          <p:cNvGrpSpPr/>
          <p:nvPr/>
        </p:nvGrpSpPr>
        <p:grpSpPr>
          <a:xfrm>
            <a:off x="6226653" y="4512558"/>
            <a:ext cx="3430542" cy="2337693"/>
            <a:chOff x="2052084" y="3046171"/>
            <a:chExt cx="4762665" cy="2428639"/>
          </a:xfrm>
        </p:grpSpPr>
        <p:pic>
          <p:nvPicPr>
            <p:cNvPr id="12" name="Picture 11"/>
            <p:cNvPicPr>
              <a:picLocks noChangeAspect="1"/>
            </p:cNvPicPr>
            <p:nvPr/>
          </p:nvPicPr>
          <p:blipFill rotWithShape="1">
            <a:blip r:embed="rId22" cstate="print">
              <a:extLst>
                <a:ext uri="{BEBA8EAE-BF5A-486C-A8C5-ECC9F3942E4B}">
                  <a14:imgProps xmlns:a14="http://schemas.microsoft.com/office/drawing/2010/main">
                    <a14:imgLayer r:embed="rId6">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1"/>
              <a:ext cx="2647507" cy="1727848"/>
            </a:xfrm>
            <a:prstGeom prst="rect">
              <a:avLst/>
            </a:prstGeom>
          </p:spPr>
        </p:pic>
        <p:pic>
          <p:nvPicPr>
            <p:cNvPr id="13" name="Picture 12"/>
            <p:cNvPicPr>
              <a:picLocks noChangeAspect="1"/>
            </p:cNvPicPr>
            <p:nvPr/>
          </p:nvPicPr>
          <p:blipFill rotWithShape="1">
            <a:blip r:embed="rId23">
              <a:extLst>
                <a:ext uri="{BEBA8EAE-BF5A-486C-A8C5-ECC9F3942E4B}">
                  <a14:imgProps xmlns:a14="http://schemas.microsoft.com/office/drawing/2010/main">
                    <a14:imgLayer r:embed="rId18">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14" name="Picture 13"/>
            <p:cNvPicPr>
              <a:picLocks noChangeAspect="1"/>
            </p:cNvPicPr>
            <p:nvPr/>
          </p:nvPicPr>
          <p:blipFill rotWithShape="1">
            <a:blip r:embed="rId24">
              <a:extLst>
                <a:ext uri="{BEBA8EAE-BF5A-486C-A8C5-ECC9F3942E4B}">
                  <a14:imgProps xmlns:a14="http://schemas.microsoft.com/office/drawing/2010/main">
                    <a14:imgLayer r:embed="rId18">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15" name="Picture 14"/>
            <p:cNvPicPr>
              <a:picLocks noChangeAspect="1"/>
            </p:cNvPicPr>
            <p:nvPr/>
          </p:nvPicPr>
          <p:blipFill rotWithShape="1">
            <a:blip r:embed="rId25">
              <a:extLst>
                <a:ext uri="{BEBA8EAE-BF5A-486C-A8C5-ECC9F3942E4B}">
                  <a14:imgProps xmlns:a14="http://schemas.microsoft.com/office/drawing/2010/main">
                    <a14:imgLayer r:embed="rId18">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16" name="Picture 15"/>
            <p:cNvPicPr>
              <a:picLocks noChangeAspect="1"/>
            </p:cNvPicPr>
            <p:nvPr/>
          </p:nvPicPr>
          <p:blipFill rotWithShape="1">
            <a:blip r:embed="rId26" cstate="hqprint">
              <a:extLst>
                <a:ext uri="{BEBA8EAE-BF5A-486C-A8C5-ECC9F3942E4B}">
                  <a14:imgProps xmlns:a14="http://schemas.microsoft.com/office/drawing/2010/main">
                    <a14:imgLayer r:embed="rId27">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sp>
        <p:nvSpPr>
          <p:cNvPr id="45" name="TextBox 44"/>
          <p:cNvSpPr txBox="1"/>
          <p:nvPr/>
        </p:nvSpPr>
        <p:spPr>
          <a:xfrm>
            <a:off x="2839495" y="583929"/>
            <a:ext cx="6381306" cy="1077218"/>
          </a:xfrm>
          <a:prstGeom prst="rect">
            <a:avLst/>
          </a:prstGeom>
          <a:noFill/>
        </p:spPr>
        <p:txBody>
          <a:bodyPr wrap="square" rtlCol="0">
            <a:spAutoFit/>
          </a:bodyPr>
          <a:lstStyle/>
          <a:p>
            <a:pPr algn="ctr"/>
            <a:r>
              <a:rPr lang="en-US" sz="3200" b="1" dirty="0" err="1">
                <a:solidFill>
                  <a:srgbClr val="002060"/>
                </a:solidFill>
                <a:latin typeface="UTM Avo" panose="02040603050506020204" pitchFamily="18" charset="0"/>
              </a:rPr>
              <a:t>Chọn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phép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tính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phù</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hợp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để</a:t>
            </a:r>
            <a:r>
              <a:rPr lang="en-US" sz="3200" b="1" dirty="0">
                <a:solidFill>
                  <a:srgbClr val="002060"/>
                </a:solidFill>
                <a:latin typeface="UTM Avo" panose="02040603050506020204" pitchFamily="18" charset="0"/>
              </a:rPr>
              <a:t> </a:t>
            </a:r>
          </a:p>
          <a:p>
            <a:pPr algn="ctr"/>
            <a:r>
              <a:rPr lang="en-US" sz="3200" b="1" dirty="0" err="1">
                <a:solidFill>
                  <a:srgbClr val="002060"/>
                </a:solidFill>
                <a:latin typeface="UTM Avo" panose="02040603050506020204" pitchFamily="18" charset="0"/>
              </a:rPr>
              <a:t>biểu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thức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có</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đúng</a:t>
            </a:r>
            <a:endParaRPr lang="en-US" sz="3200" b="1" dirty="0">
              <a:solidFill>
                <a:srgbClr val="002060"/>
              </a:solidFill>
              <a:latin typeface="UTM Avo" panose="02040603050506020204" pitchFamily="18" charset="0"/>
            </a:endParaRPr>
          </a:p>
        </p:txBody>
      </p:sp>
      <p:sp>
        <p:nvSpPr>
          <p:cNvPr id="47" name="TextBox 46"/>
          <p:cNvSpPr txBox="1"/>
          <p:nvPr/>
        </p:nvSpPr>
        <p:spPr>
          <a:xfrm>
            <a:off x="4202825" y="2403322"/>
            <a:ext cx="1893977"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a:t>
            </a:r>
          </a:p>
        </p:txBody>
      </p:sp>
      <p:pic>
        <p:nvPicPr>
          <p:cNvPr id="2" name="phép nhân đâu rồi các bạn_ chúng ta hãy tìm anh ấy nh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639836" y="1803250"/>
            <a:ext cx="487363" cy="487363"/>
          </a:xfrm>
          <a:prstGeom prst="rect">
            <a:avLst/>
          </a:prstGeom>
        </p:spPr>
      </p:pic>
    </p:spTree>
    <p:extLst>
      <p:ext uri="{BB962C8B-B14F-4D97-AF65-F5344CB8AC3E}">
        <p14:creationId xmlns:p14="http://schemas.microsoft.com/office/powerpoint/2010/main" val="134914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53" presetClass="entr" presetSubtype="16"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p:cTn id="20" dur="500" fill="hold"/>
                                        <p:tgtEl>
                                          <p:spTgt spid="47"/>
                                        </p:tgtEl>
                                        <p:attrNameLst>
                                          <p:attrName>ppt_w</p:attrName>
                                        </p:attrNameLst>
                                      </p:cBhvr>
                                      <p:tavLst>
                                        <p:tav tm="0">
                                          <p:val>
                                            <p:fltVal val="0"/>
                                          </p:val>
                                        </p:tav>
                                        <p:tav tm="100000">
                                          <p:val>
                                            <p:strVal val="#ppt_w"/>
                                          </p:val>
                                        </p:tav>
                                      </p:tavLst>
                                    </p:anim>
                                    <p:anim calcmode="lin" valueType="num">
                                      <p:cBhvr>
                                        <p:cTn id="21" dur="500" fill="hold"/>
                                        <p:tgtEl>
                                          <p:spTgt spid="47"/>
                                        </p:tgtEl>
                                        <p:attrNameLst>
                                          <p:attrName>ppt_h</p:attrName>
                                        </p:attrNameLst>
                                      </p:cBhvr>
                                      <p:tavLst>
                                        <p:tav tm="0">
                                          <p:val>
                                            <p:fltVal val="0"/>
                                          </p:val>
                                        </p:tav>
                                        <p:tav tm="100000">
                                          <p:val>
                                            <p:strVal val="#ppt_h"/>
                                          </p:val>
                                        </p:tav>
                                      </p:tavLst>
                                    </p:anim>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46" grpId="0"/>
      <p:bldP spid="45"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a:extLst>
              <a:ext uri="{FF2B5EF4-FFF2-40B4-BE49-F238E27FC236}">
                <a16:creationId xmlns:a16="http://schemas.microsoft.com/office/drawing/2014/main" id="{3F1E8021-A200-4249-BD7E-1AF85AF3D266}"/>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070305" y="-439025"/>
            <a:ext cx="5558542" cy="3619709"/>
          </a:xfrm>
          <a:prstGeom prst="rect">
            <a:avLst/>
          </a:prstGeom>
        </p:spPr>
      </p:pic>
      <p:sp>
        <p:nvSpPr>
          <p:cNvPr id="11" name="矩形 10">
            <a:extLst>
              <a:ext uri="{FF2B5EF4-FFF2-40B4-BE49-F238E27FC236}">
                <a16:creationId xmlns:a16="http://schemas.microsoft.com/office/drawing/2014/main"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t="7821" r="66565"/>
          <a:stretch/>
        </p:blipFill>
        <p:spPr>
          <a:xfrm>
            <a:off x="-1176647" y="2552265"/>
            <a:ext cx="4847047" cy="4792003"/>
          </a:xfrm>
          <a:prstGeom prst="rect">
            <a:avLst/>
          </a:prstGeom>
        </p:spPr>
      </p:pic>
      <p:pic>
        <p:nvPicPr>
          <p:cNvPr id="21"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0" y="-96293"/>
            <a:ext cx="5372000" cy="3140742"/>
          </a:xfrm>
          <a:prstGeom prst="rect">
            <a:avLst/>
          </a:prstGeom>
        </p:spPr>
      </p:pic>
      <p:pic>
        <p:nvPicPr>
          <p:cNvPr id="18" name="图片 14">
            <a:extLst>
              <a:ext uri="{FF2B5EF4-FFF2-40B4-BE49-F238E27FC236}">
                <a16:creationId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l="33122" t="67402" r="33313"/>
          <a:stretch/>
        </p:blipFill>
        <p:spPr>
          <a:xfrm>
            <a:off x="2493752" y="4320466"/>
            <a:ext cx="7016436" cy="2443503"/>
          </a:xfrm>
          <a:prstGeom prst="rect">
            <a:avLst/>
          </a:prstGeom>
        </p:spPr>
      </p:pic>
      <p:pic>
        <p:nvPicPr>
          <p:cNvPr id="19" name="图片 18">
            <a:extLst>
              <a:ext uri="{FF2B5EF4-FFF2-40B4-BE49-F238E27FC236}">
                <a16:creationId xmlns:a16="http://schemas.microsoft.com/office/drawing/2014/main" id="{4555CBF9-4844-4B32-80B6-E61860ADC8CA}"/>
              </a:ext>
            </a:extLst>
          </p:cNvPr>
          <p:cNvPicPr>
            <a:picLocks noChangeAspect="1"/>
          </p:cNvPicPr>
          <p:nvPr/>
        </p:nvPicPr>
        <p:blipFill rotWithShape="1">
          <a:blip r:embed="rId4">
            <a:extLst>
              <a:ext uri="{28A0092B-C50C-407E-A947-70E740481C1C}">
                <a14:useLocalDpi xmlns:a14="http://schemas.microsoft.com/office/drawing/2010/main" val="0"/>
              </a:ext>
            </a:extLst>
          </a:blip>
          <a:srcRect l="85729" t="49594" r="-101" b="-33"/>
          <a:stretch/>
        </p:blipFill>
        <p:spPr>
          <a:xfrm>
            <a:off x="8736616" y="2279563"/>
            <a:ext cx="3637905" cy="4578438"/>
          </a:xfrm>
          <a:prstGeom prst="rect">
            <a:avLst/>
          </a:prstGeom>
        </p:spPr>
      </p:pic>
      <p:grpSp>
        <p:nvGrpSpPr>
          <p:cNvPr id="5" name="Group 4"/>
          <p:cNvGrpSpPr/>
          <p:nvPr/>
        </p:nvGrpSpPr>
        <p:grpSpPr>
          <a:xfrm>
            <a:off x="1442588" y="913237"/>
            <a:ext cx="9098258" cy="3631764"/>
            <a:chOff x="929716" y="1421513"/>
            <a:chExt cx="9098258" cy="3631764"/>
          </a:xfrm>
        </p:grpSpPr>
        <p:sp>
          <p:nvSpPr>
            <p:cNvPr id="16" name="TextBox 15"/>
            <p:cNvSpPr txBox="1"/>
            <p:nvPr/>
          </p:nvSpPr>
          <p:spPr>
            <a:xfrm>
              <a:off x="929716" y="1421514"/>
              <a:ext cx="9098258" cy="3631763"/>
            </a:xfrm>
            <a:prstGeom prst="rect">
              <a:avLst/>
            </a:prstGeom>
            <a:noFill/>
          </p:spPr>
          <p:txBody>
            <a:bodyPr wrap="square" rtlCol="0">
              <a:spAutoFit/>
            </a:bodyPr>
            <a:lstStyle/>
            <a:p>
              <a:pPr algn="ctr"/>
              <a:r>
                <a:rPr lang="en-US" sz="11500" dirty="0" err="1">
                  <a:latin typeface="UTM Flamenco" panose="02040603050506020204" pitchFamily="18" charset="0"/>
                </a:rPr>
                <a:t>Nhân</a:t>
              </a:r>
              <a:r>
                <a:rPr lang="en-US" sz="11500" dirty="0">
                  <a:latin typeface="UTM Flamenco" panose="02040603050506020204" pitchFamily="18" charset="0"/>
                </a:rPr>
                <a:t> </a:t>
              </a:r>
              <a:r>
                <a:rPr lang="en-US" sz="11500" dirty="0" err="1">
                  <a:latin typeface="UTM Flamenco" panose="02040603050506020204" pitchFamily="18" charset="0"/>
                </a:rPr>
                <a:t>với</a:t>
              </a:r>
              <a:r>
                <a:rPr lang="en-US" sz="11500" dirty="0">
                  <a:latin typeface="UTM Flamenco" panose="02040603050506020204" pitchFamily="18" charset="0"/>
                </a:rPr>
                <a:t> </a:t>
              </a:r>
              <a:r>
                <a:rPr lang="en-US" sz="11500" dirty="0" err="1">
                  <a:latin typeface="UTM Flamenco" panose="02040603050506020204" pitchFamily="18" charset="0"/>
                </a:rPr>
                <a:t>số</a:t>
              </a:r>
              <a:endParaRPr lang="en-US" sz="11500" dirty="0">
                <a:latin typeface="UTM Flamenco" panose="02040603050506020204" pitchFamily="18" charset="0"/>
              </a:endParaRPr>
            </a:p>
            <a:p>
              <a:pPr algn="ctr"/>
              <a:r>
                <a:rPr lang="en-US" sz="11500" dirty="0" err="1">
                  <a:latin typeface="UTM Flamenco" panose="02040603050506020204" pitchFamily="18" charset="0"/>
                </a:rPr>
                <a:t>có</a:t>
              </a:r>
              <a:r>
                <a:rPr lang="en-US" sz="11500" dirty="0">
                  <a:latin typeface="UTM Flamenco" panose="02040603050506020204" pitchFamily="18" charset="0"/>
                </a:rPr>
                <a:t> </a:t>
              </a:r>
              <a:r>
                <a:rPr lang="en-US" sz="11500" dirty="0" err="1">
                  <a:latin typeface="UTM Flamenco" panose="02040603050506020204" pitchFamily="18" charset="0"/>
                </a:rPr>
                <a:t>một</a:t>
              </a:r>
              <a:r>
                <a:rPr lang="en-US" sz="11500" dirty="0">
                  <a:latin typeface="UTM Flamenco" panose="02040603050506020204" pitchFamily="18" charset="0"/>
                </a:rPr>
                <a:t> </a:t>
              </a:r>
              <a:r>
                <a:rPr lang="en-US" sz="11500" dirty="0" err="1">
                  <a:latin typeface="UTM Flamenco" panose="02040603050506020204" pitchFamily="18" charset="0"/>
                </a:rPr>
                <a:t>chữ</a:t>
              </a:r>
              <a:r>
                <a:rPr lang="en-US" sz="11500" dirty="0">
                  <a:latin typeface="UTM Flamenco" panose="02040603050506020204" pitchFamily="18" charset="0"/>
                </a:rPr>
                <a:t> </a:t>
              </a:r>
              <a:r>
                <a:rPr lang="en-US" sz="11500" dirty="0" err="1">
                  <a:latin typeface="UTM Flamenco" panose="02040603050506020204" pitchFamily="18" charset="0"/>
                </a:rPr>
                <a:t>số</a:t>
              </a:r>
              <a:endParaRPr lang="en-US" sz="11500" dirty="0">
                <a:latin typeface="UTM Flamenco" panose="02040603050506020204" pitchFamily="18" charset="0"/>
              </a:endParaRPr>
            </a:p>
          </p:txBody>
        </p:sp>
        <p:sp>
          <p:nvSpPr>
            <p:cNvPr id="20" name="TextBox 19"/>
            <p:cNvSpPr txBox="1"/>
            <p:nvPr/>
          </p:nvSpPr>
          <p:spPr>
            <a:xfrm>
              <a:off x="1280669" y="1421513"/>
              <a:ext cx="8604918" cy="3631763"/>
            </a:xfrm>
            <a:prstGeom prst="rect">
              <a:avLst/>
            </a:prstGeom>
            <a:noFill/>
          </p:spPr>
          <p:txBody>
            <a:bodyPr wrap="square" rtlCol="0">
              <a:spAutoFit/>
            </a:bodyPr>
            <a:lstStyle/>
            <a:p>
              <a:pPr algn="ctr"/>
              <a:r>
                <a:rPr lang="en-US" sz="11500" dirty="0" err="1">
                  <a:solidFill>
                    <a:srgbClr val="FFC000"/>
                  </a:solidFill>
                  <a:latin typeface="UTM Flamenco" panose="02040603050506020204" pitchFamily="18" charset="0"/>
                </a:rPr>
                <a:t>Nhân</a:t>
              </a:r>
              <a:r>
                <a:rPr lang="en-US" sz="11500" dirty="0">
                  <a:solidFill>
                    <a:srgbClr val="FFC000"/>
                  </a:solidFill>
                  <a:latin typeface="UTM Flamenco" panose="02040603050506020204" pitchFamily="18" charset="0"/>
                </a:rPr>
                <a:t> </a:t>
              </a:r>
              <a:r>
                <a:rPr lang="en-US" sz="11500" dirty="0" err="1">
                  <a:solidFill>
                    <a:srgbClr val="FFC000"/>
                  </a:solidFill>
                  <a:latin typeface="UTM Flamenco" panose="02040603050506020204" pitchFamily="18" charset="0"/>
                </a:rPr>
                <a:t>với</a:t>
              </a:r>
              <a:r>
                <a:rPr lang="en-US" sz="11500" dirty="0">
                  <a:solidFill>
                    <a:srgbClr val="FFC000"/>
                  </a:solidFill>
                  <a:latin typeface="UTM Flamenco" panose="02040603050506020204" pitchFamily="18" charset="0"/>
                </a:rPr>
                <a:t> </a:t>
              </a:r>
              <a:r>
                <a:rPr lang="en-US" sz="11500" dirty="0" err="1">
                  <a:solidFill>
                    <a:srgbClr val="FFC000"/>
                  </a:solidFill>
                  <a:latin typeface="UTM Flamenco" panose="02040603050506020204" pitchFamily="18" charset="0"/>
                </a:rPr>
                <a:t>số</a:t>
              </a:r>
              <a:endParaRPr lang="en-US" sz="11500" dirty="0">
                <a:solidFill>
                  <a:srgbClr val="FFC000"/>
                </a:solidFill>
                <a:latin typeface="UTM Flamenco" panose="02040603050506020204" pitchFamily="18" charset="0"/>
              </a:endParaRPr>
            </a:p>
            <a:p>
              <a:pPr algn="ctr"/>
              <a:r>
                <a:rPr lang="en-US" sz="11500" dirty="0" err="1">
                  <a:solidFill>
                    <a:srgbClr val="FFC000"/>
                  </a:solidFill>
                  <a:latin typeface="UTM Flamenco" panose="02040603050506020204" pitchFamily="18" charset="0"/>
                </a:rPr>
                <a:t>có</a:t>
              </a:r>
              <a:r>
                <a:rPr lang="en-US" sz="11500" dirty="0">
                  <a:solidFill>
                    <a:srgbClr val="FFC000"/>
                  </a:solidFill>
                  <a:latin typeface="UTM Flamenco" panose="02040603050506020204" pitchFamily="18" charset="0"/>
                </a:rPr>
                <a:t> </a:t>
              </a:r>
              <a:r>
                <a:rPr lang="en-US" sz="11500" dirty="0" err="1">
                  <a:solidFill>
                    <a:srgbClr val="FFC000"/>
                  </a:solidFill>
                  <a:latin typeface="UTM Flamenco" panose="02040603050506020204" pitchFamily="18" charset="0"/>
                </a:rPr>
                <a:t>một</a:t>
              </a:r>
              <a:r>
                <a:rPr lang="en-US" sz="11500" dirty="0">
                  <a:solidFill>
                    <a:srgbClr val="FFC000"/>
                  </a:solidFill>
                  <a:latin typeface="UTM Flamenco" panose="02040603050506020204" pitchFamily="18" charset="0"/>
                </a:rPr>
                <a:t> </a:t>
              </a:r>
              <a:r>
                <a:rPr lang="en-US" sz="11500" dirty="0" err="1">
                  <a:solidFill>
                    <a:srgbClr val="FFC000"/>
                  </a:solidFill>
                  <a:latin typeface="UTM Flamenco" panose="02040603050506020204" pitchFamily="18" charset="0"/>
                </a:rPr>
                <a:t>chữ</a:t>
              </a:r>
              <a:r>
                <a:rPr lang="en-US" sz="11500" dirty="0">
                  <a:solidFill>
                    <a:srgbClr val="FFC000"/>
                  </a:solidFill>
                  <a:latin typeface="UTM Flamenco" panose="02040603050506020204" pitchFamily="18" charset="0"/>
                </a:rPr>
                <a:t> </a:t>
              </a:r>
              <a:r>
                <a:rPr lang="en-US" sz="11500" dirty="0" err="1">
                  <a:solidFill>
                    <a:srgbClr val="FFC000"/>
                  </a:solidFill>
                  <a:latin typeface="UTM Flamenco" panose="02040603050506020204" pitchFamily="18" charset="0"/>
                </a:rPr>
                <a:t>số</a:t>
              </a:r>
              <a:endParaRPr lang="en-US" sz="11500" dirty="0">
                <a:solidFill>
                  <a:srgbClr val="FFC000"/>
                </a:solidFill>
                <a:latin typeface="UTM Flamenco" panose="02040603050506020204" pitchFamily="18" charset="0"/>
              </a:endParaRPr>
            </a:p>
          </p:txBody>
        </p:sp>
      </p:grpSp>
      <p:sp>
        <p:nvSpPr>
          <p:cNvPr id="2" name="TextBox 1">
            <a:extLst>
              <a:ext uri="{FF2B5EF4-FFF2-40B4-BE49-F238E27FC236}">
                <a16:creationId xmlns:a16="http://schemas.microsoft.com/office/drawing/2014/main" id="{B1E1F54B-D09B-4F42-A0DD-1189C15FEC64}"/>
              </a:ext>
            </a:extLst>
          </p:cNvPr>
          <p:cNvSpPr txBox="1"/>
          <p:nvPr/>
        </p:nvSpPr>
        <p:spPr>
          <a:xfrm>
            <a:off x="8076" y="6488668"/>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
        <p:nvSpPr>
          <p:cNvPr id="13" name="TextBox 12">
            <a:extLst>
              <a:ext uri="{FF2B5EF4-FFF2-40B4-BE49-F238E27FC236}">
                <a16:creationId xmlns:a16="http://schemas.microsoft.com/office/drawing/2014/main" id="{3C78F560-0A35-4325-855E-346422688893}"/>
              </a:ext>
            </a:extLst>
          </p:cNvPr>
          <p:cNvSpPr txBox="1"/>
          <p:nvPr/>
        </p:nvSpPr>
        <p:spPr>
          <a:xfrm>
            <a:off x="0" y="-1"/>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Tree>
    <p:extLst>
      <p:ext uri="{BB962C8B-B14F-4D97-AF65-F5344CB8AC3E}">
        <p14:creationId xmlns:p14="http://schemas.microsoft.com/office/powerpoint/2010/main" val="270507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2000"/>
                            </p:stCondLst>
                            <p:childTnLst>
                              <p:par>
                                <p:cTn id="20" presetID="2" presetClass="entr" presetSubtype="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1+#ppt_w/2"/>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3000"/>
                            </p:stCondLst>
                            <p:childTnLst>
                              <p:par>
                                <p:cTn id="31" presetID="50" presetClass="entr" presetSubtype="0" decel="10000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strVal val="#ppt_w+.3"/>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Effect transition="in" filter="fade">
                                      <p:cBhvr>
                                        <p:cTn id="3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图片 41">
            <a:extLst>
              <a:ext uri="{FF2B5EF4-FFF2-40B4-BE49-F238E27FC236}">
                <a16:creationId xmlns:a16="http://schemas.microsoft.com/office/drawing/2014/main" id="{D7CB9F13-B01C-4F8C-A36C-826D92F06A16}"/>
              </a:ext>
            </a:extLst>
          </p:cNvPr>
          <p:cNvPicPr>
            <a:picLocks noChangeAspect="1"/>
          </p:cNvPicPr>
          <p:nvPr/>
        </p:nvPicPr>
        <p:blipFill rotWithShape="1">
          <a:blip r:embed="rId4">
            <a:extLst>
              <a:ext uri="{28A0092B-C50C-407E-A947-70E740481C1C}">
                <a14:useLocalDpi xmlns:a14="http://schemas.microsoft.com/office/drawing/2010/main" val="0"/>
              </a:ext>
            </a:extLst>
          </a:blip>
          <a:srcRect l="78264" t="290" r="3721" b="39496"/>
          <a:stretch/>
        </p:blipFill>
        <p:spPr>
          <a:xfrm>
            <a:off x="79050" y="-107733"/>
            <a:ext cx="2707330" cy="3244900"/>
          </a:xfrm>
          <a:prstGeom prst="rect">
            <a:avLst/>
          </a:prstGeom>
        </p:spPr>
      </p:pic>
      <p:sp>
        <p:nvSpPr>
          <p:cNvPr id="2" name="椭圆 1">
            <a:extLst>
              <a:ext uri="{FF2B5EF4-FFF2-40B4-BE49-F238E27FC236}">
                <a16:creationId xmlns:a16="http://schemas.microsoft.com/office/drawing/2014/main" id="{AF6997AD-42F2-4962-870D-C66A0D9AC79C}"/>
              </a:ext>
            </a:extLst>
          </p:cNvPr>
          <p:cNvSpPr/>
          <p:nvPr/>
        </p:nvSpPr>
        <p:spPr>
          <a:xfrm>
            <a:off x="9667783" y="4385569"/>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95DC2F98-5F79-4171-9790-DF21FA94752A}"/>
              </a:ext>
            </a:extLst>
          </p:cNvPr>
          <p:cNvSpPr/>
          <p:nvPr/>
        </p:nvSpPr>
        <p:spPr>
          <a:xfrm>
            <a:off x="9375177" y="4923244"/>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p:cNvGrpSpPr/>
          <p:nvPr/>
        </p:nvGrpSpPr>
        <p:grpSpPr>
          <a:xfrm>
            <a:off x="2598333" y="2012319"/>
            <a:ext cx="11813626" cy="2269156"/>
            <a:chOff x="2458629" y="1752680"/>
            <a:chExt cx="9669703" cy="2269156"/>
          </a:xfrm>
        </p:grpSpPr>
        <p:sp>
          <p:nvSpPr>
            <p:cNvPr id="15" name="TextBox 14"/>
            <p:cNvSpPr txBox="1"/>
            <p:nvPr/>
          </p:nvSpPr>
          <p:spPr>
            <a:xfrm>
              <a:off x="2458629" y="1805845"/>
              <a:ext cx="9593857" cy="2215991"/>
            </a:xfrm>
            <a:prstGeom prst="rect">
              <a:avLst/>
            </a:prstGeom>
            <a:noFill/>
          </p:spPr>
          <p:txBody>
            <a:bodyPr wrap="square" rtlCol="0">
              <a:spAutoFit/>
            </a:bodyPr>
            <a:lstStyle/>
            <a:p>
              <a:r>
                <a:rPr lang="en-US" sz="13800" b="1" dirty="0" err="1">
                  <a:latin typeface="UTM Magnesium" panose="02040603050506020204" pitchFamily="18" charset="0"/>
                </a:rPr>
                <a:t>Khám</a:t>
              </a:r>
              <a:r>
                <a:rPr lang="en-US" sz="13800" b="1" dirty="0">
                  <a:latin typeface="UTM Magnesium" panose="02040603050506020204" pitchFamily="18" charset="0"/>
                </a:rPr>
                <a:t> </a:t>
              </a:r>
              <a:r>
                <a:rPr lang="en-US" sz="13800" b="1" dirty="0" err="1">
                  <a:latin typeface="UTM Magnesium" panose="02040603050506020204" pitchFamily="18" charset="0"/>
                </a:rPr>
                <a:t>phá</a:t>
              </a:r>
              <a:endParaRPr lang="en-US" sz="13800" b="1" dirty="0">
                <a:latin typeface="UTM Magnesium" panose="02040603050506020204" pitchFamily="18" charset="0"/>
              </a:endParaRPr>
            </a:p>
          </p:txBody>
        </p:sp>
        <p:sp>
          <p:nvSpPr>
            <p:cNvPr id="16" name="TextBox 15"/>
            <p:cNvSpPr txBox="1"/>
            <p:nvPr/>
          </p:nvSpPr>
          <p:spPr>
            <a:xfrm>
              <a:off x="2534475" y="1752680"/>
              <a:ext cx="9593857" cy="2215991"/>
            </a:xfrm>
            <a:prstGeom prst="rect">
              <a:avLst/>
            </a:prstGeom>
            <a:noFill/>
          </p:spPr>
          <p:txBody>
            <a:bodyPr wrap="square" rtlCol="0">
              <a:spAutoFit/>
            </a:bodyPr>
            <a:lstStyle/>
            <a:p>
              <a:r>
                <a:rPr lang="en-US" sz="13800" b="1" dirty="0" err="1">
                  <a:solidFill>
                    <a:srgbClr val="F6A9A9"/>
                  </a:solidFill>
                  <a:latin typeface="UTM Magnesium" panose="02040603050506020204" pitchFamily="18" charset="0"/>
                </a:rPr>
                <a:t>Khám</a:t>
              </a:r>
              <a:r>
                <a:rPr lang="en-US" sz="13800" b="1" dirty="0">
                  <a:solidFill>
                    <a:srgbClr val="F6A9A9"/>
                  </a:solidFill>
                  <a:latin typeface="UTM Magnesium" panose="02040603050506020204" pitchFamily="18" charset="0"/>
                </a:rPr>
                <a:t> </a:t>
              </a:r>
              <a:r>
                <a:rPr lang="en-US" sz="13800" b="1" dirty="0" err="1">
                  <a:solidFill>
                    <a:srgbClr val="F6A9A9"/>
                  </a:solidFill>
                  <a:latin typeface="UTM Magnesium" panose="02040603050506020204" pitchFamily="18" charset="0"/>
                </a:rPr>
                <a:t>phá</a:t>
              </a:r>
              <a:endParaRPr lang="en-US" sz="13800" b="1" dirty="0">
                <a:solidFill>
                  <a:srgbClr val="F6A9A9"/>
                </a:solidFill>
                <a:latin typeface="UTM Magnesium" panose="02040603050506020204" pitchFamily="18" charset="0"/>
              </a:endParaRPr>
            </a:p>
          </p:txBody>
        </p:sp>
      </p:grpSp>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8426" b="80093" l="2200" r="96100">
                        <a14:foregroundMark x1="40300" y1="29352" x2="41200" y2="42685"/>
                        <a14:foregroundMark x1="62400" y1="29722" x2="60900" y2="45833"/>
                        <a14:foregroundMark x1="58100" y1="33148" x2="60800" y2="38056"/>
                        <a14:foregroundMark x1="65300" y1="38704" x2="66300" y2="34074"/>
                        <a14:foregroundMark x1="77300" y1="59352" x2="65800" y2="70000"/>
                        <a14:foregroundMark x1="26400" y1="62870" x2="34100" y2="68611"/>
                        <a14:foregroundMark x1="28100" y1="56204" x2="40800" y2="65648"/>
                      </a14:backgroundRemoval>
                    </a14:imgEffect>
                  </a14:imgLayer>
                </a14:imgProps>
              </a:ext>
              <a:ext uri="{28A0092B-C50C-407E-A947-70E740481C1C}">
                <a14:useLocalDpi xmlns:a14="http://schemas.microsoft.com/office/drawing/2010/main" val="0"/>
              </a:ext>
            </a:extLst>
          </a:blip>
          <a:srcRect t="7530" b="17897"/>
          <a:stretch/>
        </p:blipFill>
        <p:spPr>
          <a:xfrm>
            <a:off x="9153760" y="4177381"/>
            <a:ext cx="3427682" cy="2760639"/>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9352" b="75093" l="2600" r="95200">
                        <a14:foregroundMark x1="27400" y1="28333" x2="27200" y2="39907"/>
                        <a14:foregroundMark x1="20600" y1="28333" x2="22900" y2="38241"/>
                        <a14:foregroundMark x1="19500" y1="39630" x2="26600" y2="44074"/>
                        <a14:foregroundMark x1="44000" y1="27963" x2="41600" y2="37315"/>
                        <a14:foregroundMark x1="61200" y1="28148" x2="61400" y2="36481"/>
                        <a14:foregroundMark x1="52400" y1="45185" x2="66800" y2="44444"/>
                        <a14:foregroundMark x1="53200" y1="49722" x2="61200" y2="50000"/>
                        <a14:foregroundMark x1="64900" y1="26759" x2="69300" y2="31111"/>
                        <a14:foregroundMark x1="67300" y1="34444" x2="64800" y2="36667"/>
                        <a14:foregroundMark x1="78800" y1="63333" x2="75800" y2="68796"/>
                        <a14:foregroundMark x1="78000" y1="61759" x2="82200" y2="69074"/>
                        <a14:foregroundMark x1="81800" y1="58796" x2="69900" y2="66111"/>
                      </a14:backgroundRemoval>
                    </a14:imgEffect>
                  </a14:imgLayer>
                </a14:imgProps>
              </a:ext>
              <a:ext uri="{28A0092B-C50C-407E-A947-70E740481C1C}">
                <a14:useLocalDpi xmlns:a14="http://schemas.microsoft.com/office/drawing/2010/main" val="0"/>
              </a:ext>
            </a:extLst>
          </a:blip>
          <a:srcRect t="9529" b="23338"/>
          <a:stretch/>
        </p:blipFill>
        <p:spPr>
          <a:xfrm>
            <a:off x="-467253" y="4267091"/>
            <a:ext cx="3626596" cy="2629366"/>
          </a:xfrm>
          <a:prstGeom prst="rect">
            <a:avLst/>
          </a:prstGeom>
        </p:spPr>
      </p:pic>
      <p:pic>
        <p:nvPicPr>
          <p:cNvPr id="39" name="图片 20">
            <a:extLst>
              <a:ext uri="{FF2B5EF4-FFF2-40B4-BE49-F238E27FC236}">
                <a16:creationId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flipH="1">
            <a:off x="7684163" y="101778"/>
            <a:ext cx="4341590" cy="2538313"/>
          </a:xfrm>
          <a:prstGeom prst="rect">
            <a:avLst/>
          </a:prstGeom>
        </p:spPr>
      </p:pic>
      <p:pic>
        <p:nvPicPr>
          <p:cNvPr id="45" name="Picture 44"/>
          <p:cNvPicPr>
            <a:picLocks noChangeAspect="1"/>
          </p:cNvPicPr>
          <p:nvPr/>
        </p:nvPicPr>
        <p:blipFill rotWithShape="1">
          <a:blip r:embed="rId9">
            <a:extLst>
              <a:ext uri="{BEBA8EAE-BF5A-486C-A8C5-ECC9F3942E4B}">
                <a14:imgProps xmlns:a14="http://schemas.microsoft.com/office/drawing/2010/main">
                  <a14:imgLayer r:embed="rId10">
                    <a14:imgEffect>
                      <a14:backgroundRemoval t="1667" b="26481" l="10000" r="36800"/>
                    </a14:imgEffect>
                  </a14:imgLayer>
                </a14:imgProps>
              </a:ext>
              <a:ext uri="{28A0092B-C50C-407E-A947-70E740481C1C}">
                <a14:useLocalDpi xmlns:a14="http://schemas.microsoft.com/office/drawing/2010/main" val="0"/>
              </a:ext>
            </a:extLst>
          </a:blip>
          <a:srcRect l="9535" t="879" r="62335" b="73230"/>
          <a:stretch/>
        </p:blipFill>
        <p:spPr>
          <a:xfrm flipH="1">
            <a:off x="2869554" y="4676169"/>
            <a:ext cx="1786270" cy="1775637"/>
          </a:xfrm>
          <a:prstGeom prst="rect">
            <a:avLst/>
          </a:prstGeom>
        </p:spPr>
      </p:pic>
      <p:pic>
        <p:nvPicPr>
          <p:cNvPr id="47" name="Picture 46"/>
          <p:cNvPicPr>
            <a:picLocks noChangeAspect="1"/>
          </p:cNvPicPr>
          <p:nvPr/>
        </p:nvPicPr>
        <p:blipFill rotWithShape="1">
          <a:blip r:embed="rId11">
            <a:extLst>
              <a:ext uri="{BEBA8EAE-BF5A-486C-A8C5-ECC9F3942E4B}">
                <a14:imgProps xmlns:a14="http://schemas.microsoft.com/office/drawing/2010/main">
                  <a14:imgLayer r:embed="rId12">
                    <a14:imgEffect>
                      <a14:backgroundRemoval t="63704" b="92407" l="65000" r="96300">
                        <a14:foregroundMark x1="78000" y1="68241" x2="86200" y2="68981"/>
                        <a14:foregroundMark x1="77700" y1="84444" x2="82200" y2="83981"/>
                      </a14:backgroundRemoval>
                    </a14:imgEffect>
                  </a14:imgLayer>
                </a14:imgProps>
              </a:ext>
              <a:ext uri="{28A0092B-C50C-407E-A947-70E740481C1C}">
                <a14:useLocalDpi xmlns:a14="http://schemas.microsoft.com/office/drawing/2010/main" val="0"/>
              </a:ext>
            </a:extLst>
          </a:blip>
          <a:srcRect l="64643" t="63713" r="2036" b="8070"/>
          <a:stretch/>
        </p:blipFill>
        <p:spPr>
          <a:xfrm>
            <a:off x="7474204" y="4652410"/>
            <a:ext cx="2115879" cy="1935126"/>
          </a:xfrm>
          <a:prstGeom prst="rect">
            <a:avLst/>
          </a:prstGeom>
        </p:spPr>
      </p:pic>
      <p:pic>
        <p:nvPicPr>
          <p:cNvPr id="48" name="Picture 47"/>
          <p:cNvPicPr>
            <a:picLocks noChangeAspect="1"/>
          </p:cNvPicPr>
          <p:nvPr/>
        </p:nvPicPr>
        <p:blipFill rotWithShape="1">
          <a:blip r:embed="rId13">
            <a:extLst>
              <a:ext uri="{BEBA8EAE-BF5A-486C-A8C5-ECC9F3942E4B}">
                <a14:imgProps xmlns:a14="http://schemas.microsoft.com/office/drawing/2010/main">
                  <a14:imgLayer r:embed="rId12">
                    <a14:imgEffect>
                      <a14:backgroundRemoval t="37593" b="62222" l="64000" r="99200"/>
                    </a14:imgEffect>
                  </a14:imgLayer>
                </a14:imgProps>
              </a:ext>
              <a:ext uri="{28A0092B-C50C-407E-A947-70E740481C1C}">
                <a14:useLocalDpi xmlns:a14="http://schemas.microsoft.com/office/drawing/2010/main" val="0"/>
              </a:ext>
            </a:extLst>
          </a:blip>
          <a:srcRect l="64754" t="37925" r="418" b="37734"/>
          <a:stretch/>
        </p:blipFill>
        <p:spPr>
          <a:xfrm>
            <a:off x="5104943" y="4889154"/>
            <a:ext cx="2211573" cy="1669311"/>
          </a:xfrm>
          <a:prstGeom prst="rect">
            <a:avLst/>
          </a:prstGeom>
        </p:spPr>
      </p:pic>
      <p:pic>
        <p:nvPicPr>
          <p:cNvPr id="53" name="Picture 52"/>
          <p:cNvPicPr>
            <a:picLocks noChangeAspect="1"/>
          </p:cNvPicPr>
          <p:nvPr/>
        </p:nvPicPr>
        <p:blipFill rotWithShape="1">
          <a:blip r:embed="rId14">
            <a:extLst>
              <a:ext uri="{BEBA8EAE-BF5A-486C-A8C5-ECC9F3942E4B}">
                <a14:imgProps xmlns:a14="http://schemas.microsoft.com/office/drawing/2010/main">
                  <a14:imgLayer r:embed="rId10">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4746852" y="238154"/>
            <a:ext cx="2927755" cy="1987233"/>
          </a:xfrm>
          <a:prstGeom prst="rect">
            <a:avLst/>
          </a:prstGeom>
        </p:spPr>
      </p:pic>
      <p:pic>
        <p:nvPicPr>
          <p:cNvPr id="30" name="Picture 29"/>
          <p:cNvPicPr>
            <a:picLocks noChangeAspect="1"/>
          </p:cNvPicPr>
          <p:nvPr/>
        </p:nvPicPr>
        <p:blipFill rotWithShape="1">
          <a:blip r:embed="rId15">
            <a:extLst>
              <a:ext uri="{BEBA8EAE-BF5A-486C-A8C5-ECC9F3942E4B}">
                <a14:imgProps xmlns:a14="http://schemas.microsoft.com/office/drawing/2010/main">
                  <a14:imgLayer r:embed="rId10">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4097583" y="84614"/>
            <a:ext cx="760509" cy="1442004"/>
          </a:xfrm>
          <a:prstGeom prst="rect">
            <a:avLst/>
          </a:prstGeom>
        </p:spPr>
      </p:pic>
      <p:pic>
        <p:nvPicPr>
          <p:cNvPr id="31" name="Picture 30"/>
          <p:cNvPicPr>
            <a:picLocks noChangeAspect="1"/>
          </p:cNvPicPr>
          <p:nvPr/>
        </p:nvPicPr>
        <p:blipFill rotWithShape="1">
          <a:blip r:embed="rId16">
            <a:extLst>
              <a:ext uri="{BEBA8EAE-BF5A-486C-A8C5-ECC9F3942E4B}">
                <a14:imgProps xmlns:a14="http://schemas.microsoft.com/office/drawing/2010/main">
                  <a14:imgLayer r:embed="rId10">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7250721" y="472922"/>
            <a:ext cx="1351568" cy="1592562"/>
          </a:xfrm>
          <a:prstGeom prst="rect">
            <a:avLst/>
          </a:prstGeom>
        </p:spPr>
      </p:pic>
      <p:sp>
        <p:nvSpPr>
          <p:cNvPr id="18" name="TextBox 17">
            <a:extLst>
              <a:ext uri="{FF2B5EF4-FFF2-40B4-BE49-F238E27FC236}">
                <a16:creationId xmlns:a16="http://schemas.microsoft.com/office/drawing/2014/main" id="{BD87AC21-3CCB-4C86-937E-08C0573F7737}"/>
              </a:ext>
            </a:extLst>
          </p:cNvPr>
          <p:cNvSpPr txBox="1"/>
          <p:nvPr/>
        </p:nvSpPr>
        <p:spPr>
          <a:xfrm>
            <a:off x="8076" y="6488668"/>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
        <p:nvSpPr>
          <p:cNvPr id="19" name="TextBox 18">
            <a:extLst>
              <a:ext uri="{FF2B5EF4-FFF2-40B4-BE49-F238E27FC236}">
                <a16:creationId xmlns:a16="http://schemas.microsoft.com/office/drawing/2014/main" id="{8D947091-3509-4F9D-9FDC-F6CB6D39617D}"/>
              </a:ext>
            </a:extLst>
          </p:cNvPr>
          <p:cNvSpPr txBox="1"/>
          <p:nvPr/>
        </p:nvSpPr>
        <p:spPr>
          <a:xfrm>
            <a:off x="11401077" y="63321"/>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Tree>
    <p:extLst>
      <p:ext uri="{BB962C8B-B14F-4D97-AF65-F5344CB8AC3E}">
        <p14:creationId xmlns:p14="http://schemas.microsoft.com/office/powerpoint/2010/main" val="1134150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0-#ppt_w/2"/>
                                          </p:val>
                                        </p:tav>
                                        <p:tav tm="100000">
                                          <p:val>
                                            <p:strVal val="#ppt_x"/>
                                          </p:val>
                                        </p:tav>
                                      </p:tavLst>
                                    </p:anim>
                                    <p:anim calcmode="lin" valueType="num">
                                      <p:cBhvr additive="base">
                                        <p:cTn id="19" dur="500" fill="hold"/>
                                        <p:tgtEl>
                                          <p:spTgt spid="45"/>
                                        </p:tgtEl>
                                        <p:attrNameLst>
                                          <p:attrName>ppt_y</p:attrName>
                                        </p:attrNameLst>
                                      </p:cBhvr>
                                      <p:tavLst>
                                        <p:tav tm="0">
                                          <p:val>
                                            <p:strVal val="1+#ppt_h/2"/>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fill="hold"/>
                                        <p:tgtEl>
                                          <p:spTgt spid="48"/>
                                        </p:tgtEl>
                                        <p:attrNameLst>
                                          <p:attrName>ppt_x</p:attrName>
                                        </p:attrNameLst>
                                      </p:cBhvr>
                                      <p:tavLst>
                                        <p:tav tm="0">
                                          <p:val>
                                            <p:strVal val="1+#ppt_w/2"/>
                                          </p:val>
                                        </p:tav>
                                        <p:tav tm="100000">
                                          <p:val>
                                            <p:strVal val="#ppt_x"/>
                                          </p:val>
                                        </p:tav>
                                      </p:tavLst>
                                    </p:anim>
                                    <p:anim calcmode="lin" valueType="num">
                                      <p:cBhvr additive="base">
                                        <p:cTn id="23" dur="500" fill="hold"/>
                                        <p:tgtEl>
                                          <p:spTgt spid="48"/>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1+#ppt_w/2"/>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par>
                                <p:cTn id="28" presetID="2" presetClass="entr" presetSubtype="3"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1+#ppt_w/2"/>
                                          </p:val>
                                        </p:tav>
                                        <p:tav tm="100000">
                                          <p:val>
                                            <p:strVal val="#ppt_x"/>
                                          </p:val>
                                        </p:tav>
                                      </p:tavLst>
                                    </p:anim>
                                    <p:anim calcmode="lin" valueType="num">
                                      <p:cBhvr additive="base">
                                        <p:cTn id="31" dur="500" fill="hold"/>
                                        <p:tgtEl>
                                          <p:spTgt spid="53"/>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0-#ppt_h/2"/>
                                          </p:val>
                                        </p:tav>
                                        <p:tav tm="100000">
                                          <p:val>
                                            <p:strVal val="#ppt_y"/>
                                          </p:val>
                                        </p:tav>
                                      </p:tavLst>
                                    </p:anim>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TITLE" val="126"/>
</p:tagLst>
</file>

<file path=ppt/theme/theme1.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947</TotalTime>
  <Words>727</Words>
  <Application>Microsoft Macintosh PowerPoint</Application>
  <PresentationFormat>Widescreen</PresentationFormat>
  <Paragraphs>245</Paragraphs>
  <Slides>23</Slides>
  <Notes>16</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UTM Flamenco</vt:lpstr>
      <vt:lpstr>等线</vt:lpstr>
      <vt:lpstr>Arial</vt:lpstr>
      <vt:lpstr>微软雅黑</vt:lpstr>
      <vt:lpstr>UTM Magnesium</vt:lpstr>
      <vt:lpstr>等线 Light</vt:lpstr>
      <vt:lpstr>UVN Chim Bien Nhe</vt:lpstr>
      <vt:lpstr>UTM Avo</vt:lpstr>
      <vt:lpstr>Times New Roman</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Nhan voi so co mot chu so</dc:title>
  <dc:subject>Toan 4</dc:subject>
  <dc:creator>KTUTS</dc:creator>
  <cp:keywords>VIET BAO</cp:keywords>
  <cp:lastModifiedBy>Microsoft Office User</cp:lastModifiedBy>
  <cp:revision>116</cp:revision>
  <dcterms:created xsi:type="dcterms:W3CDTF">2018-04-10T04:31:45Z</dcterms:created>
  <dcterms:modified xsi:type="dcterms:W3CDTF">2021-11-09T16:31:59Z</dcterms:modified>
</cp:coreProperties>
</file>