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91" r:id="rId5"/>
    <p:sldId id="355" r:id="rId6"/>
    <p:sldId id="357" r:id="rId7"/>
    <p:sldId id="335" r:id="rId8"/>
    <p:sldId id="336" r:id="rId9"/>
    <p:sldId id="361" r:id="rId10"/>
    <p:sldId id="261" r:id="rId11"/>
    <p:sldId id="292" r:id="rId12"/>
    <p:sldId id="263" r:id="rId13"/>
    <p:sldId id="265" r:id="rId14"/>
    <p:sldId id="264" r:id="rId15"/>
    <p:sldId id="282" r:id="rId16"/>
    <p:sldId id="289" r:id="rId17"/>
    <p:sldId id="262" r:id="rId18"/>
    <p:sldId id="267" r:id="rId19"/>
    <p:sldId id="285" r:id="rId20"/>
    <p:sldId id="286" r:id="rId21"/>
    <p:sldId id="288" r:id="rId22"/>
    <p:sldId id="268" r:id="rId23"/>
    <p:sldId id="270" r:id="rId24"/>
    <p:sldId id="271" r:id="rId25"/>
    <p:sldId id="273" r:id="rId26"/>
    <p:sldId id="278" r:id="rId27"/>
    <p:sldId id="276" r:id="rId28"/>
    <p:sldId id="279" r:id="rId29"/>
    <p:sldId id="280" r:id="rId30"/>
    <p:sldId id="281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>
      <p:cViewPr varScale="1">
        <p:scale>
          <a:sx n="101" d="100"/>
          <a:sy n="101" d="100"/>
        </p:scale>
        <p:origin x="186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10CEE-5184-4679-AB96-A9A78A0516DF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FE62-58D0-452C-BD5D-A58E19FE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9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DFE62-58D0-452C-BD5D-A58E19FE6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5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DFE62-58D0-452C-BD5D-A58E19FE6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DFE62-58D0-452C-BD5D-A58E19FE65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7BF868E-9951-4FA3-A9E5-B4C649DC3FBA}" type="slidenum">
              <a:rPr lang="en-US" alt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vi-VN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8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4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BB98-AFBA-4EDC-AEBA-2195D8481605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2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F9D-9A3C-4269-AF9D-EEADDA33D2DC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8321-DEC2-41D7-83BA-B9A5DBC90633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1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9BE9-347C-45BA-8480-FEE378A85FC6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45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B5F83-775A-47B8-ABE0-D44626B011F2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5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972C-6A1C-4903-92B0-D9189EBC0591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75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48CC-B319-4F7F-ACF1-555AFA6677EE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3724A-87FB-41E9-8619-CE1FDC90FE57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2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0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C6EC-D6EA-4E2A-8D9F-14B0AAD1D504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21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2FF-8EB2-4089-8BBD-7EDC9C6EA39F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5FD9-37E3-4D0F-B87C-69EEA131D636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06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BB98-AFBA-4EDC-AEBA-2195D8481605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76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F9D-9A3C-4269-AF9D-EEADDA33D2DC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35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8321-DEC2-41D7-83BA-B9A5DBC90633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59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9BE9-347C-45BA-8480-FEE378A85FC6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06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B5F83-775A-47B8-ABE0-D44626B011F2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972C-6A1C-4903-92B0-D9189EBC0591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66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48CC-B319-4F7F-ACF1-555AFA6677EE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7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3724A-87FB-41E9-8619-CE1FDC90FE57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3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C6EC-D6EA-4E2A-8D9F-14B0AAD1D504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87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2FF-8EB2-4089-8BBD-7EDC9C6EA39F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19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5FD9-37E3-4D0F-B87C-69EEA131D636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9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BB98-AFBA-4EDC-AEBA-2195D8481605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36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F9D-9A3C-4269-AF9D-EEADDA33D2DC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64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8321-DEC2-41D7-83BA-B9A5DBC90633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93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9BE9-347C-45BA-8480-FEE378A85FC6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4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B5F83-775A-47B8-ABE0-D44626B011F2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23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972C-6A1C-4903-92B0-D9189EBC05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9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02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48CC-B319-4F7F-ACF1-555AFA6677EE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43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3724A-87FB-41E9-8619-CE1FDC90FE57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76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C6EC-D6EA-4E2A-8D9F-14B0AAD1D504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47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79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529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14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9690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76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92FF-8EB2-4089-8BBD-7EDC9C6EA39F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33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5FD9-37E3-4D0F-B87C-69EEA131D636}" type="slidenum">
              <a:rPr lang="vi-VN" altLang="en-US" smtClean="0">
                <a:solidFill>
                  <a:srgbClr val="90C226"/>
                </a:solidFill>
              </a:rPr>
              <a:pPr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6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9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5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0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B422D-E765-400A-9104-5A9C23AA7074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8541-1147-421B-AE5B-9F2F0E00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1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BC884A-C0AE-461A-A091-CCACDBEFAB91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3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BC884A-C0AE-461A-A091-CCACDBEFAB91}" type="slidenum">
              <a:rPr lang="vi-V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9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B7BC884A-C0AE-461A-A091-CCACDBEFAB91}" type="slidenum">
              <a:rPr lang="vi-VN" alt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vi-VN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vi.wikipedia.org/wiki/T%E1%BA%ADp_tin:VuaDinhTienHoang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6826250"/>
            <a:chOff x="1" y="1"/>
            <a:chExt cx="9144000" cy="6825918"/>
          </a:xfrm>
        </p:grpSpPr>
        <p:sp>
          <p:nvSpPr>
            <p:cNvPr id="16387" name="Freeform 3"/>
            <p:cNvSpPr>
              <a:spLocks noEditPoints="1"/>
            </p:cNvSpPr>
            <p:nvPr/>
          </p:nvSpPr>
          <p:spPr bwMode="auto">
            <a:xfrm>
              <a:off x="1" y="1"/>
              <a:ext cx="9144000" cy="6825918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4000">
                <a:ln>
                  <a:solidFill>
                    <a:schemeClr val="tx1"/>
                  </a:solidFill>
                </a:ln>
                <a:latin typeface=".VnTime" pitchFamily="34" charset="0"/>
                <a:cs typeface="+mn-cs"/>
              </a:endParaRPr>
            </a:p>
          </p:txBody>
        </p:sp>
        <p:pic>
          <p:nvPicPr>
            <p:cNvPr id="2058" name="Picture 2" descr="tdongva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486" y="419835"/>
              <a:ext cx="6096000" cy="6096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5F5F5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33400" y="225796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600200"/>
            <a:ext cx="8365736" cy="22115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nay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5532" y="2968637"/>
            <a:ext cx="5847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29417322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626096" y="609600"/>
            <a:ext cx="8136904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ĐẦU ĐỘC LẬP  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1009)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4497169"/>
            <a:ext cx="143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Ngô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4497169"/>
            <a:ext cx="143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Đinh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4497169"/>
            <a:ext cx="197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Tiền Lê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71913" y="3506569"/>
            <a:ext cx="5181601" cy="990600"/>
            <a:chOff x="1676400" y="4648200"/>
            <a:chExt cx="5181601" cy="9906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267200" y="4648200"/>
              <a:ext cx="1" cy="9906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648200"/>
              <a:ext cx="25772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89991" y="4648200"/>
              <a:ext cx="25772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858000" y="4648200"/>
              <a:ext cx="1" cy="9906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676400" y="4648200"/>
              <a:ext cx="1" cy="9906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444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81000" y="914400"/>
            <a:ext cx="8153400" cy="1965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just" eaLnBrk="0" hangingPunct="0"/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 eaLnBrk="0" hangingPunct="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25.</a:t>
            </a:r>
          </a:p>
          <a:p>
            <a:pPr marL="457200" indent="-457200" algn="just" eaLnBrk="0" hangingPunct="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47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>
            <a:spLocks noEditPoints="1"/>
          </p:cNvSpPr>
          <p:nvPr/>
        </p:nvSpPr>
        <p:spPr bwMode="auto">
          <a:xfrm>
            <a:off x="0" y="0"/>
            <a:ext cx="9144000" cy="682625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98"/>
              <a:gd name="T178" fmla="*/ 0 h 4030"/>
              <a:gd name="T179" fmla="*/ 5298 w 5298"/>
              <a:gd name="T180" fmla="*/ 4030 h 40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000">
              <a:ln>
                <a:solidFill>
                  <a:schemeClr val="tx1"/>
                </a:solidFill>
              </a:ln>
              <a:latin typeface=".VnTime" pitchFamily="34" charset="0"/>
              <a:cs typeface="+mn-cs"/>
            </a:endParaRPr>
          </a:p>
        </p:txBody>
      </p:sp>
      <p:sp>
        <p:nvSpPr>
          <p:cNvPr id="3" name="Line 21"/>
          <p:cNvSpPr>
            <a:spLocks noChangeShapeType="1"/>
          </p:cNvSpPr>
          <p:nvPr/>
        </p:nvSpPr>
        <p:spPr bwMode="auto">
          <a:xfrm flipV="1">
            <a:off x="3289300" y="2495550"/>
            <a:ext cx="1487488" cy="833438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2"/>
          <p:cNvSpPr>
            <a:spLocks noChangeShapeType="1"/>
          </p:cNvSpPr>
          <p:nvPr/>
        </p:nvSpPr>
        <p:spPr bwMode="auto">
          <a:xfrm>
            <a:off x="3289300" y="3508375"/>
            <a:ext cx="1487488" cy="1905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3241675" y="3821113"/>
            <a:ext cx="1558925" cy="1133475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4"/>
          <p:cNvSpPr>
            <a:spLocks noChangeShapeType="1"/>
          </p:cNvSpPr>
          <p:nvPr/>
        </p:nvSpPr>
        <p:spPr bwMode="auto">
          <a:xfrm>
            <a:off x="3219450" y="4264025"/>
            <a:ext cx="1581150" cy="1906588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800600" y="2049463"/>
            <a:ext cx="4038600" cy="89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Triều đình lục đục, tranh giành ngai vàng.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776788" y="3175000"/>
            <a:ext cx="4062412" cy="129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776788" y="4706938"/>
            <a:ext cx="4062412" cy="89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4811713" y="5924550"/>
            <a:ext cx="403860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81000" y="381000"/>
            <a:ext cx="8239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hình đất nước ta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khi Ngô Quyền mất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68288" y="3048000"/>
            <a:ext cx="3084512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Sau khi Ngô Quyền</a:t>
            </a:r>
          </a:p>
          <a:p>
            <a:pPr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mất tình hình</a:t>
            </a:r>
          </a:p>
          <a:p>
            <a:pPr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đất nước ta: </a:t>
            </a:r>
          </a:p>
        </p:txBody>
      </p:sp>
    </p:spTree>
    <p:extLst>
      <p:ext uri="{BB962C8B-B14F-4D97-AF65-F5344CB8AC3E}">
        <p14:creationId xmlns:p14="http://schemas.microsoft.com/office/powerpoint/2010/main" val="38710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1066800"/>
            <a:ext cx="449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“ Bé thì chăn nghé chăn trâu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Trận này đã lấy bông lau làm cờ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Lớn lên xây dựng cơ đồ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Mười hai sứ ấy bấy giờ còn thua”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reeform 3"/>
          <p:cNvSpPr>
            <a:spLocks noEditPoints="1"/>
          </p:cNvSpPr>
          <p:nvPr/>
        </p:nvSpPr>
        <p:spPr bwMode="auto">
          <a:xfrm>
            <a:off x="0" y="0"/>
            <a:ext cx="9144000" cy="682625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98"/>
              <a:gd name="T178" fmla="*/ 0 h 4030"/>
              <a:gd name="T179" fmla="*/ 5298 w 5298"/>
              <a:gd name="T180" fmla="*/ 4030 h 40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000">
              <a:ln>
                <a:solidFill>
                  <a:schemeClr val="tx1"/>
                </a:solidFill>
              </a:ln>
              <a:latin typeface=".VnTime" pitchFamily="34" charset="0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22588" y="5208588"/>
            <a:ext cx="291623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</a:t>
            </a:r>
          </a:p>
        </p:txBody>
      </p:sp>
      <p:pic>
        <p:nvPicPr>
          <p:cNvPr id="5" name="Picture 4" descr="26_cltt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343400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 l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8772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73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81000" y="152400"/>
            <a:ext cx="8153400" cy="1965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just" eaLnBrk="0" hangingPunct="0"/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6:</a:t>
            </a:r>
          </a:p>
          <a:p>
            <a:pPr marL="457200" indent="-457200" algn="just" eaLnBrk="0" hangingPunct="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26</a:t>
            </a:r>
          </a:p>
          <a:p>
            <a:pPr marL="457200" indent="-457200" algn="just" eaLnBrk="0" hangingPunct="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phim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2566864"/>
            <a:ext cx="9240835" cy="3681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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l"/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algn="l"/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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  <a:p>
            <a:pPr algn="l"/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algn="l"/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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45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28056"/>
            <a:ext cx="89916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924.</a:t>
            </a:r>
          </a:p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alt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 algn="just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352" y="488866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707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m 2.wav"/>
          </p:stSnd>
        </p:sndAc>
      </p:transition>
    </mc:Choice>
    <mc:Fallback xmlns="">
      <p:transition spd="slow">
        <p:circle/>
        <p:sndAc>
          <p:stSnd>
            <p:snd r:embed="rId4" name="am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297429" y="768895"/>
            <a:ext cx="7917429" cy="8313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381000" y="1905000"/>
            <a:ext cx="8229600" cy="273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968,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7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m 2.wav"/>
          </p:stSnd>
        </p:sndAc>
      </p:transition>
    </mc:Choice>
    <mc:Fallback xmlns="">
      <p:transition spd="slow">
        <p:circle/>
        <p:sndAc>
          <p:stSnd>
            <p:snd r:embed="rId4" name="am 2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6914" y="1905000"/>
            <a:ext cx="876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66914" y="3429728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Đóng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Lư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Đại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Cồ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Việt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niên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9815" y="457200"/>
            <a:ext cx="9480015" cy="1340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65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m 2.wav"/>
          </p:stSnd>
        </p:sndAc>
      </p:transition>
    </mc:Choice>
    <mc:Fallback xmlns="">
      <p:transition spd="slow">
        <p:circle/>
        <p:sndAc>
          <p:stSnd>
            <p:snd r:embed="rId4" name="am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7800" y="6273225"/>
            <a:ext cx="701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tỉnh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Bộ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5" name="Picture 4" descr="BA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5093" r="39519" b="10671"/>
          <a:stretch/>
        </p:blipFill>
        <p:spPr bwMode="auto">
          <a:xfrm>
            <a:off x="990600" y="-1203042"/>
            <a:ext cx="7467600" cy="737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4724400" y="2851944"/>
            <a:ext cx="2133600" cy="1948656"/>
          </a:xfrm>
          <a:custGeom>
            <a:avLst/>
            <a:gdLst>
              <a:gd name="T0" fmla="*/ 2147483647 w 884"/>
              <a:gd name="T1" fmla="*/ 2147483647 h 802"/>
              <a:gd name="T2" fmla="*/ 2147483647 w 884"/>
              <a:gd name="T3" fmla="*/ 2147483647 h 802"/>
              <a:gd name="T4" fmla="*/ 2147483647 w 884"/>
              <a:gd name="T5" fmla="*/ 2147483647 h 802"/>
              <a:gd name="T6" fmla="*/ 2147483647 w 884"/>
              <a:gd name="T7" fmla="*/ 2147483647 h 802"/>
              <a:gd name="T8" fmla="*/ 2147483647 w 884"/>
              <a:gd name="T9" fmla="*/ 2147483647 h 802"/>
              <a:gd name="T10" fmla="*/ 2147483647 w 884"/>
              <a:gd name="T11" fmla="*/ 2147483647 h 802"/>
              <a:gd name="T12" fmla="*/ 2147483647 w 884"/>
              <a:gd name="T13" fmla="*/ 2147483647 h 802"/>
              <a:gd name="T14" fmla="*/ 2147483647 w 884"/>
              <a:gd name="T15" fmla="*/ 2147483647 h 802"/>
              <a:gd name="T16" fmla="*/ 2147483647 w 884"/>
              <a:gd name="T17" fmla="*/ 2147483647 h 802"/>
              <a:gd name="T18" fmla="*/ 2147483647 w 884"/>
              <a:gd name="T19" fmla="*/ 2147483647 h 802"/>
              <a:gd name="T20" fmla="*/ 2147483647 w 884"/>
              <a:gd name="T21" fmla="*/ 2147483647 h 802"/>
              <a:gd name="T22" fmla="*/ 2147483647 w 884"/>
              <a:gd name="T23" fmla="*/ 2147483647 h 802"/>
              <a:gd name="T24" fmla="*/ 2147483647 w 884"/>
              <a:gd name="T25" fmla="*/ 2147483647 h 802"/>
              <a:gd name="T26" fmla="*/ 2147483647 w 884"/>
              <a:gd name="T27" fmla="*/ 2147483647 h 802"/>
              <a:gd name="T28" fmla="*/ 2147483647 w 884"/>
              <a:gd name="T29" fmla="*/ 2147483647 h 802"/>
              <a:gd name="T30" fmla="*/ 2147483647 w 884"/>
              <a:gd name="T31" fmla="*/ 2147483647 h 802"/>
              <a:gd name="T32" fmla="*/ 2147483647 w 884"/>
              <a:gd name="T33" fmla="*/ 2147483647 h 802"/>
              <a:gd name="T34" fmla="*/ 2147483647 w 884"/>
              <a:gd name="T35" fmla="*/ 2147483647 h 802"/>
              <a:gd name="T36" fmla="*/ 2147483647 w 884"/>
              <a:gd name="T37" fmla="*/ 2147483647 h 802"/>
              <a:gd name="T38" fmla="*/ 2147483647 w 884"/>
              <a:gd name="T39" fmla="*/ 2147483647 h 802"/>
              <a:gd name="T40" fmla="*/ 2147483647 w 884"/>
              <a:gd name="T41" fmla="*/ 2147483647 h 802"/>
              <a:gd name="T42" fmla="*/ 2147483647 w 884"/>
              <a:gd name="T43" fmla="*/ 2147483647 h 802"/>
              <a:gd name="T44" fmla="*/ 2147483647 w 884"/>
              <a:gd name="T45" fmla="*/ 2147483647 h 802"/>
              <a:gd name="T46" fmla="*/ 2147483647 w 884"/>
              <a:gd name="T47" fmla="*/ 2147483647 h 802"/>
              <a:gd name="T48" fmla="*/ 2147483647 w 884"/>
              <a:gd name="T49" fmla="*/ 2147483647 h 802"/>
              <a:gd name="T50" fmla="*/ 2147483647 w 884"/>
              <a:gd name="T51" fmla="*/ 2147483647 h 802"/>
              <a:gd name="T52" fmla="*/ 2147483647 w 884"/>
              <a:gd name="T53" fmla="*/ 2147483647 h 802"/>
              <a:gd name="T54" fmla="*/ 2147483647 w 884"/>
              <a:gd name="T55" fmla="*/ 2147483647 h 802"/>
              <a:gd name="T56" fmla="*/ 2147483647 w 884"/>
              <a:gd name="T57" fmla="*/ 2147483647 h 802"/>
              <a:gd name="T58" fmla="*/ 2147483647 w 884"/>
              <a:gd name="T59" fmla="*/ 2147483647 h 802"/>
              <a:gd name="T60" fmla="*/ 2147483647 w 884"/>
              <a:gd name="T61" fmla="*/ 2147483647 h 802"/>
              <a:gd name="T62" fmla="*/ 2147483647 w 884"/>
              <a:gd name="T63" fmla="*/ 2147483647 h 802"/>
              <a:gd name="T64" fmla="*/ 2147483647 w 884"/>
              <a:gd name="T65" fmla="*/ 2147483647 h 802"/>
              <a:gd name="T66" fmla="*/ 2147483647 w 884"/>
              <a:gd name="T67" fmla="*/ 2147483647 h 802"/>
              <a:gd name="T68" fmla="*/ 2147483647 w 884"/>
              <a:gd name="T69" fmla="*/ 2147483647 h 802"/>
              <a:gd name="T70" fmla="*/ 2147483647 w 884"/>
              <a:gd name="T71" fmla="*/ 2147483647 h 802"/>
              <a:gd name="T72" fmla="*/ 2147483647 w 884"/>
              <a:gd name="T73" fmla="*/ 2147483647 h 802"/>
              <a:gd name="T74" fmla="*/ 2147483647 w 884"/>
              <a:gd name="T75" fmla="*/ 2147483647 h 802"/>
              <a:gd name="T76" fmla="*/ 2147483647 w 884"/>
              <a:gd name="T77" fmla="*/ 2147483647 h 802"/>
              <a:gd name="T78" fmla="*/ 2147483647 w 884"/>
              <a:gd name="T79" fmla="*/ 2147483647 h 802"/>
              <a:gd name="T80" fmla="*/ 2147483647 w 884"/>
              <a:gd name="T81" fmla="*/ 2147483647 h 80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884"/>
              <a:gd name="T124" fmla="*/ 0 h 802"/>
              <a:gd name="T125" fmla="*/ 884 w 884"/>
              <a:gd name="T126" fmla="*/ 802 h 80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884" h="802">
                <a:moveTo>
                  <a:pt x="738" y="776"/>
                </a:moveTo>
                <a:cubicBezTo>
                  <a:pt x="759" y="747"/>
                  <a:pt x="782" y="724"/>
                  <a:pt x="802" y="694"/>
                </a:cubicBezTo>
                <a:cubicBezTo>
                  <a:pt x="823" y="631"/>
                  <a:pt x="806" y="652"/>
                  <a:pt x="839" y="621"/>
                </a:cubicBezTo>
                <a:cubicBezTo>
                  <a:pt x="842" y="587"/>
                  <a:pt x="839" y="553"/>
                  <a:pt x="848" y="520"/>
                </a:cubicBezTo>
                <a:cubicBezTo>
                  <a:pt x="851" y="508"/>
                  <a:pt x="868" y="504"/>
                  <a:pt x="875" y="493"/>
                </a:cubicBezTo>
                <a:cubicBezTo>
                  <a:pt x="880" y="485"/>
                  <a:pt x="881" y="474"/>
                  <a:pt x="884" y="465"/>
                </a:cubicBezTo>
                <a:cubicBezTo>
                  <a:pt x="881" y="444"/>
                  <a:pt x="880" y="422"/>
                  <a:pt x="875" y="401"/>
                </a:cubicBezTo>
                <a:cubicBezTo>
                  <a:pt x="860" y="333"/>
                  <a:pt x="854" y="343"/>
                  <a:pt x="793" y="328"/>
                </a:cubicBezTo>
                <a:cubicBezTo>
                  <a:pt x="761" y="280"/>
                  <a:pt x="747" y="296"/>
                  <a:pt x="720" y="337"/>
                </a:cubicBezTo>
                <a:cubicBezTo>
                  <a:pt x="692" y="310"/>
                  <a:pt x="665" y="301"/>
                  <a:pt x="628" y="291"/>
                </a:cubicBezTo>
                <a:cubicBezTo>
                  <a:pt x="620" y="268"/>
                  <a:pt x="604" y="229"/>
                  <a:pt x="592" y="209"/>
                </a:cubicBezTo>
                <a:cubicBezTo>
                  <a:pt x="587" y="202"/>
                  <a:pt x="578" y="198"/>
                  <a:pt x="573" y="191"/>
                </a:cubicBezTo>
                <a:cubicBezTo>
                  <a:pt x="566" y="182"/>
                  <a:pt x="560" y="173"/>
                  <a:pt x="555" y="163"/>
                </a:cubicBezTo>
                <a:cubicBezTo>
                  <a:pt x="551" y="154"/>
                  <a:pt x="553" y="142"/>
                  <a:pt x="546" y="136"/>
                </a:cubicBezTo>
                <a:cubicBezTo>
                  <a:pt x="536" y="128"/>
                  <a:pt x="521" y="130"/>
                  <a:pt x="509" y="127"/>
                </a:cubicBezTo>
                <a:cubicBezTo>
                  <a:pt x="500" y="118"/>
                  <a:pt x="490" y="109"/>
                  <a:pt x="482" y="99"/>
                </a:cubicBezTo>
                <a:cubicBezTo>
                  <a:pt x="475" y="91"/>
                  <a:pt x="473" y="78"/>
                  <a:pt x="464" y="72"/>
                </a:cubicBezTo>
                <a:cubicBezTo>
                  <a:pt x="448" y="62"/>
                  <a:pt x="427" y="60"/>
                  <a:pt x="409" y="54"/>
                </a:cubicBezTo>
                <a:cubicBezTo>
                  <a:pt x="400" y="51"/>
                  <a:pt x="381" y="45"/>
                  <a:pt x="381" y="45"/>
                </a:cubicBezTo>
                <a:cubicBezTo>
                  <a:pt x="359" y="30"/>
                  <a:pt x="330" y="0"/>
                  <a:pt x="299" y="35"/>
                </a:cubicBezTo>
                <a:cubicBezTo>
                  <a:pt x="280" y="57"/>
                  <a:pt x="272" y="118"/>
                  <a:pt x="272" y="118"/>
                </a:cubicBezTo>
                <a:cubicBezTo>
                  <a:pt x="212" y="99"/>
                  <a:pt x="270" y="126"/>
                  <a:pt x="235" y="81"/>
                </a:cubicBezTo>
                <a:cubicBezTo>
                  <a:pt x="228" y="72"/>
                  <a:pt x="217" y="69"/>
                  <a:pt x="208" y="63"/>
                </a:cubicBezTo>
                <a:cubicBezTo>
                  <a:pt x="159" y="109"/>
                  <a:pt x="212" y="131"/>
                  <a:pt x="253" y="145"/>
                </a:cubicBezTo>
                <a:cubicBezTo>
                  <a:pt x="235" y="219"/>
                  <a:pt x="248" y="270"/>
                  <a:pt x="125" y="209"/>
                </a:cubicBezTo>
                <a:cubicBezTo>
                  <a:pt x="98" y="196"/>
                  <a:pt x="114" y="143"/>
                  <a:pt x="89" y="127"/>
                </a:cubicBezTo>
                <a:cubicBezTo>
                  <a:pt x="78" y="120"/>
                  <a:pt x="64" y="121"/>
                  <a:pt x="52" y="118"/>
                </a:cubicBezTo>
                <a:cubicBezTo>
                  <a:pt x="43" y="112"/>
                  <a:pt x="36" y="99"/>
                  <a:pt x="25" y="99"/>
                </a:cubicBezTo>
                <a:cubicBezTo>
                  <a:pt x="16" y="99"/>
                  <a:pt x="8" y="109"/>
                  <a:pt x="7" y="118"/>
                </a:cubicBezTo>
                <a:cubicBezTo>
                  <a:pt x="0" y="172"/>
                  <a:pt x="11" y="169"/>
                  <a:pt x="43" y="191"/>
                </a:cubicBezTo>
                <a:cubicBezTo>
                  <a:pt x="55" y="226"/>
                  <a:pt x="63" y="234"/>
                  <a:pt x="98" y="246"/>
                </a:cubicBezTo>
                <a:cubicBezTo>
                  <a:pt x="118" y="305"/>
                  <a:pt x="121" y="300"/>
                  <a:pt x="189" y="310"/>
                </a:cubicBezTo>
                <a:cubicBezTo>
                  <a:pt x="246" y="328"/>
                  <a:pt x="198" y="337"/>
                  <a:pt x="253" y="355"/>
                </a:cubicBezTo>
                <a:cubicBezTo>
                  <a:pt x="302" y="404"/>
                  <a:pt x="311" y="451"/>
                  <a:pt x="381" y="474"/>
                </a:cubicBezTo>
                <a:cubicBezTo>
                  <a:pt x="419" y="512"/>
                  <a:pt x="477" y="512"/>
                  <a:pt x="528" y="520"/>
                </a:cubicBezTo>
                <a:cubicBezTo>
                  <a:pt x="565" y="575"/>
                  <a:pt x="640" y="567"/>
                  <a:pt x="701" y="575"/>
                </a:cubicBezTo>
                <a:cubicBezTo>
                  <a:pt x="741" y="613"/>
                  <a:pt x="699" y="629"/>
                  <a:pt x="674" y="666"/>
                </a:cubicBezTo>
                <a:cubicBezTo>
                  <a:pt x="677" y="694"/>
                  <a:pt x="673" y="723"/>
                  <a:pt x="683" y="749"/>
                </a:cubicBezTo>
                <a:cubicBezTo>
                  <a:pt x="690" y="768"/>
                  <a:pt x="749" y="741"/>
                  <a:pt x="720" y="794"/>
                </a:cubicBezTo>
                <a:cubicBezTo>
                  <a:pt x="716" y="802"/>
                  <a:pt x="695" y="782"/>
                  <a:pt x="701" y="776"/>
                </a:cubicBezTo>
                <a:cubicBezTo>
                  <a:pt x="710" y="767"/>
                  <a:pt x="726" y="776"/>
                  <a:pt x="738" y="776"/>
                </a:cubicBezTo>
                <a:close/>
              </a:path>
            </a:pathLst>
          </a:cu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0"/>
          <p:cNvSpPr>
            <a:spLocks/>
          </p:cNvSpPr>
          <p:nvPr/>
        </p:nvSpPr>
        <p:spPr bwMode="auto">
          <a:xfrm>
            <a:off x="5943600" y="3276600"/>
            <a:ext cx="209550" cy="304800"/>
          </a:xfrm>
          <a:custGeom>
            <a:avLst/>
            <a:gdLst>
              <a:gd name="T0" fmla="*/ 2147483647 w 243"/>
              <a:gd name="T1" fmla="*/ 2147483647 h 222"/>
              <a:gd name="T2" fmla="*/ 2147483647 w 243"/>
              <a:gd name="T3" fmla="*/ 2147483647 h 222"/>
              <a:gd name="T4" fmla="*/ 2147483647 w 243"/>
              <a:gd name="T5" fmla="*/ 2147483647 h 222"/>
              <a:gd name="T6" fmla="*/ 2147483647 w 243"/>
              <a:gd name="T7" fmla="*/ 2147483647 h 222"/>
              <a:gd name="T8" fmla="*/ 2147483647 w 243"/>
              <a:gd name="T9" fmla="*/ 2147483647 h 222"/>
              <a:gd name="T10" fmla="*/ 2147483647 w 243"/>
              <a:gd name="T11" fmla="*/ 2147483647 h 222"/>
              <a:gd name="T12" fmla="*/ 2147483647 w 243"/>
              <a:gd name="T13" fmla="*/ 2147483647 h 2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222"/>
              <a:gd name="T23" fmla="*/ 243 w 243"/>
              <a:gd name="T24" fmla="*/ 222 h 2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222">
                <a:moveTo>
                  <a:pt x="197" y="18"/>
                </a:moveTo>
                <a:cubicBezTo>
                  <a:pt x="145" y="0"/>
                  <a:pt x="108" y="14"/>
                  <a:pt x="57" y="30"/>
                </a:cubicBezTo>
                <a:cubicBezTo>
                  <a:pt x="44" y="43"/>
                  <a:pt x="22" y="51"/>
                  <a:pt x="18" y="69"/>
                </a:cubicBezTo>
                <a:cubicBezTo>
                  <a:pt x="0" y="151"/>
                  <a:pt x="69" y="202"/>
                  <a:pt x="133" y="222"/>
                </a:cubicBezTo>
                <a:cubicBezTo>
                  <a:pt x="140" y="221"/>
                  <a:pt x="231" y="212"/>
                  <a:pt x="236" y="184"/>
                </a:cubicBezTo>
                <a:cubicBezTo>
                  <a:pt x="243" y="142"/>
                  <a:pt x="236" y="97"/>
                  <a:pt x="223" y="56"/>
                </a:cubicBezTo>
                <a:cubicBezTo>
                  <a:pt x="210" y="15"/>
                  <a:pt x="161" y="18"/>
                  <a:pt x="197" y="18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6210300" y="2482902"/>
            <a:ext cx="1295400" cy="990600"/>
          </a:xfrm>
          <a:prstGeom prst="wedgeEllipseCallout">
            <a:avLst>
              <a:gd name="adj1" fmla="val -58579"/>
              <a:gd name="adj2" fmla="val 4743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>
                <a:solidFill>
                  <a:srgbClr val="00CC00"/>
                </a:solidFill>
              </a:rPr>
              <a:t>HOA</a:t>
            </a:r>
          </a:p>
          <a:p>
            <a:pPr algn="ctr"/>
            <a:r>
              <a:rPr lang="en-US" sz="2400" b="1" dirty="0">
                <a:solidFill>
                  <a:srgbClr val="00CC00"/>
                </a:solidFill>
              </a:rPr>
              <a:t>LƯ</a:t>
            </a:r>
          </a:p>
        </p:txBody>
      </p:sp>
    </p:spTree>
    <p:extLst>
      <p:ext uri="{BB962C8B-B14F-4D97-AF65-F5344CB8AC3E}">
        <p14:creationId xmlns:p14="http://schemas.microsoft.com/office/powerpoint/2010/main" val="31107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trống đồng.jpg">
            <a:extLst>
              <a:ext uri="{FF2B5EF4-FFF2-40B4-BE49-F238E27FC236}">
                <a16:creationId xmlns:a16="http://schemas.microsoft.com/office/drawing/2014/main" id="{F4330C3A-4B5F-4201-B8E7-61CD7781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WordArt 6">
            <a:extLst>
              <a:ext uri="{FF2B5EF4-FFF2-40B4-BE49-F238E27FC236}">
                <a16:creationId xmlns:a16="http://schemas.microsoft.com/office/drawing/2014/main" id="{DA9E169F-7834-456E-913A-6D8BD8BDA2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590800"/>
            <a:ext cx="63817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b="1" kern="10">
              <a:ln w="3175">
                <a:solidFill>
                  <a:srgbClr val="00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5783" name="WordArt 7">
            <a:extLst>
              <a:ext uri="{FF2B5EF4-FFF2-40B4-BE49-F238E27FC236}">
                <a16:creationId xmlns:a16="http://schemas.microsoft.com/office/drawing/2014/main" id="{4C27BD5F-1C3D-456B-A7E3-5C2B13ADFC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1143000"/>
            <a:ext cx="274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Time"/>
              </a:rPr>
              <a:t>Trò</a:t>
            </a: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Time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Time"/>
              </a:rPr>
              <a:t>chơi</a:t>
            </a:r>
            <a:endParaRPr lang="en-US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Tim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5FB92-9044-4A64-85F9-033830161C76}"/>
              </a:ext>
            </a:extLst>
          </p:cNvPr>
          <p:cNvSpPr/>
          <p:nvPr/>
        </p:nvSpPr>
        <p:spPr>
          <a:xfrm>
            <a:off x="2133600" y="1981200"/>
            <a:ext cx="57246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Rung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chuông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vàng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Picture 10" descr="Bellcoll">
            <a:extLst>
              <a:ext uri="{FF2B5EF4-FFF2-40B4-BE49-F238E27FC236}">
                <a16:creationId xmlns:a16="http://schemas.microsoft.com/office/drawing/2014/main" id="{C16AB97C-245D-4191-8203-82A86DBEC0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48435"/>
              </p:ext>
            </p:extLst>
          </p:nvPr>
        </p:nvGraphicFramePr>
        <p:xfrm>
          <a:off x="381000" y="1524000"/>
          <a:ext cx="8305800" cy="462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36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5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87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62857" y="1524000"/>
            <a:ext cx="1923143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09600" y="533399"/>
            <a:ext cx="849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hình đất 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sau khi được thống nhất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072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C9E7AD-3092-4E5E-BAA9-C2EB28B97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69869"/>
              </p:ext>
            </p:extLst>
          </p:nvPr>
        </p:nvGraphicFramePr>
        <p:xfrm>
          <a:off x="381000" y="1524000"/>
          <a:ext cx="8305800" cy="475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36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12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5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đục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87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mạc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tàn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khổ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đổ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máu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tươi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ngược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xuôi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khắp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chùa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tháp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F34E1-F21A-44FE-8267-98DB39977C87}"/>
              </a:ext>
            </a:extLst>
          </p:cNvPr>
          <p:cNvCxnSpPr/>
          <p:nvPr/>
        </p:nvCxnSpPr>
        <p:spPr>
          <a:xfrm>
            <a:off x="362857" y="1524000"/>
            <a:ext cx="1923143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F2D3122-0D7C-40C5-BA08-D5CD5075133D}"/>
              </a:ext>
            </a:extLst>
          </p:cNvPr>
          <p:cNvSpPr/>
          <p:nvPr/>
        </p:nvSpPr>
        <p:spPr>
          <a:xfrm>
            <a:off x="609600" y="533399"/>
            <a:ext cx="849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hình đất 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sau khi được thống nhất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44192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mLong\Desktop\QYSVTY1SVT_trang-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24200" y="617220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Lư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</a:rPr>
              <a:t> nay</a:t>
            </a:r>
          </a:p>
        </p:txBody>
      </p:sp>
      <p:pic>
        <p:nvPicPr>
          <p:cNvPr id="6" name="Picture 10" descr="TOAN CANH CO DO HOA L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90276"/>
            <a:ext cx="4762500" cy="288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32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nhbinh_tamcoc1">
            <a:extLst>
              <a:ext uri="{FF2B5EF4-FFF2-40B4-BE49-F238E27FC236}">
                <a16:creationId xmlns:a16="http://schemas.microsoft.com/office/drawing/2014/main" id="{E4985CE2-D2EB-4D37-8153-457CCB00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1450"/>
            <a:ext cx="411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ượng Đinh Tiên Hoàng ở Hoa Lư">
            <a:hlinkClick r:id="rId4" tooltip="Tượng Đinh Tiên Hoàng ở Hoa Lư"/>
            <a:extLst>
              <a:ext uri="{FF2B5EF4-FFF2-40B4-BE49-F238E27FC236}">
                <a16:creationId xmlns:a16="http://schemas.microsoft.com/office/drawing/2014/main" id="{5F3EA52B-2279-4F58-A410-A47DE203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038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CFA59FD-EBB3-42E7-9987-4F415473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94B2E-03D9-418B-B7F8-EA9D4B3A5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BC7D71-9D04-47E9-B895-F34576C29E0F}"/>
              </a:ext>
            </a:extLst>
          </p:cNvPr>
          <p:cNvSpPr txBox="1"/>
          <p:nvPr/>
        </p:nvSpPr>
        <p:spPr>
          <a:xfrm>
            <a:off x="914400" y="31187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Đinh Tiên Hoàng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5153E-A81D-4143-A884-BA43DCCA4B49}"/>
              </a:ext>
            </a:extLst>
          </p:cNvPr>
          <p:cNvSpPr txBox="1"/>
          <p:nvPr/>
        </p:nvSpPr>
        <p:spPr>
          <a:xfrm>
            <a:off x="5342641" y="31187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5CE30B-EBDC-4F5B-ABD7-E512B6490667}"/>
              </a:ext>
            </a:extLst>
          </p:cNvPr>
          <p:cNvSpPr txBox="1"/>
          <p:nvPr/>
        </p:nvSpPr>
        <p:spPr>
          <a:xfrm>
            <a:off x="5517039" y="6400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F2F8F6-672B-4F2E-AB4A-C622A499EC9F}"/>
              </a:ext>
            </a:extLst>
          </p:cNvPr>
          <p:cNvSpPr txBox="1"/>
          <p:nvPr/>
        </p:nvSpPr>
        <p:spPr>
          <a:xfrm>
            <a:off x="685798" y="6400800"/>
            <a:ext cx="342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53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vtc_179483_PICT1715[1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8458"/>
          <a:stretch/>
        </p:blipFill>
        <p:spPr bwMode="auto">
          <a:xfrm>
            <a:off x="4343400" y="2815771"/>
            <a:ext cx="4800600" cy="278674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tc_179455_PICT1731[1]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18"/>
          <a:stretch/>
        </p:blipFill>
        <p:spPr bwMode="auto">
          <a:xfrm>
            <a:off x="0" y="0"/>
            <a:ext cx="4343400" cy="281577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19200" y="5715000"/>
            <a:ext cx="731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ảnh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lễ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hội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nhớ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Hoàng</a:t>
            </a:r>
            <a:endParaRPr lang="en-US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04800" y="533400"/>
            <a:ext cx="8458200" cy="5105400"/>
            <a:chOff x="144" y="1104"/>
            <a:chExt cx="5616" cy="3216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144" y="1104"/>
              <a:ext cx="5616" cy="3216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99" y="1677"/>
              <a:ext cx="5040" cy="2307"/>
            </a:xfrm>
            <a:prstGeom prst="rect">
              <a:avLst/>
            </a:prstGeom>
            <a:no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Ngô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Quyền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mất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Đất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nước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rơi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vào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cảnh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loạn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lạc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thế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lực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phong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kiến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gây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nên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hơn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20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năm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Đinh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Bộ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Lĩnh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đã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tập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hợp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nhân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dân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dẹp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loạn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thống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nhất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đất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nước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(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</a:rPr>
                <a:t>Năm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</a:rPr>
                <a:t> 968)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" y="2936"/>
            <a:ext cx="91622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2996952"/>
            <a:ext cx="4176464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9570919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4"/>
          <p:cNvGrpSpPr>
            <a:grpSpLocks/>
          </p:cNvGrpSpPr>
          <p:nvPr/>
        </p:nvGrpSpPr>
        <p:grpSpPr bwMode="auto">
          <a:xfrm>
            <a:off x="3276600" y="1066800"/>
            <a:ext cx="4267200" cy="533400"/>
            <a:chOff x="2286000" y="762000"/>
            <a:chExt cx="3630613" cy="431800"/>
          </a:xfrm>
        </p:grpSpPr>
        <p:sp>
          <p:nvSpPr>
            <p:cNvPr id="23717" name="AutoShape 125"/>
            <p:cNvSpPr>
              <a:spLocks noChangeArrowheads="1"/>
            </p:cNvSpPr>
            <p:nvPr/>
          </p:nvSpPr>
          <p:spPr bwMode="auto">
            <a:xfrm>
              <a:off x="22860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18" name="AutoShape 125"/>
            <p:cNvSpPr>
              <a:spLocks noChangeArrowheads="1"/>
            </p:cNvSpPr>
            <p:nvPr/>
          </p:nvSpPr>
          <p:spPr bwMode="auto">
            <a:xfrm>
              <a:off x="27432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19" name="AutoShape 125"/>
            <p:cNvSpPr>
              <a:spLocks noChangeArrowheads="1"/>
            </p:cNvSpPr>
            <p:nvPr/>
          </p:nvSpPr>
          <p:spPr bwMode="auto">
            <a:xfrm>
              <a:off x="32004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20" name="AutoShape 125"/>
            <p:cNvSpPr>
              <a:spLocks noChangeArrowheads="1"/>
            </p:cNvSpPr>
            <p:nvPr/>
          </p:nvSpPr>
          <p:spPr bwMode="auto">
            <a:xfrm>
              <a:off x="3657600" y="762000"/>
              <a:ext cx="430213" cy="4318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E76618"/>
                </a:solidFill>
                <a:latin typeface="VNI-Times" pitchFamily="2" charset="0"/>
              </a:endParaRPr>
            </a:p>
          </p:txBody>
        </p:sp>
        <p:sp>
          <p:nvSpPr>
            <p:cNvPr id="23721" name="AutoShape 125"/>
            <p:cNvSpPr>
              <a:spLocks noChangeArrowheads="1"/>
            </p:cNvSpPr>
            <p:nvPr/>
          </p:nvSpPr>
          <p:spPr bwMode="auto">
            <a:xfrm>
              <a:off x="41148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22" name="AutoShape 125"/>
            <p:cNvSpPr>
              <a:spLocks noChangeArrowheads="1"/>
            </p:cNvSpPr>
            <p:nvPr/>
          </p:nvSpPr>
          <p:spPr bwMode="auto">
            <a:xfrm>
              <a:off x="45720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23" name="AutoShape 125"/>
            <p:cNvSpPr>
              <a:spLocks noChangeArrowheads="1"/>
            </p:cNvSpPr>
            <p:nvPr/>
          </p:nvSpPr>
          <p:spPr bwMode="auto">
            <a:xfrm>
              <a:off x="50292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724" name="AutoShape 125"/>
            <p:cNvSpPr>
              <a:spLocks noChangeArrowheads="1"/>
            </p:cNvSpPr>
            <p:nvPr/>
          </p:nvSpPr>
          <p:spPr bwMode="auto">
            <a:xfrm>
              <a:off x="5486400" y="7620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252936" y="1070686"/>
            <a:ext cx="4343400" cy="533400"/>
            <a:chOff x="1676400" y="1295400"/>
            <a:chExt cx="3630613" cy="431800"/>
          </a:xfrm>
        </p:grpSpPr>
        <p:sp>
          <p:nvSpPr>
            <p:cNvPr id="23709" name="AutoShape 125"/>
            <p:cNvSpPr>
              <a:spLocks noChangeArrowheads="1"/>
            </p:cNvSpPr>
            <p:nvPr/>
          </p:nvSpPr>
          <p:spPr bwMode="auto">
            <a:xfrm>
              <a:off x="16764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0" name="AutoShape 125"/>
            <p:cNvSpPr>
              <a:spLocks noChangeArrowheads="1"/>
            </p:cNvSpPr>
            <p:nvPr/>
          </p:nvSpPr>
          <p:spPr bwMode="auto">
            <a:xfrm>
              <a:off x="21336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1" name="AutoShape 125"/>
            <p:cNvSpPr>
              <a:spLocks noChangeArrowheads="1"/>
            </p:cNvSpPr>
            <p:nvPr/>
          </p:nvSpPr>
          <p:spPr bwMode="auto">
            <a:xfrm>
              <a:off x="25908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2" name="AutoShape 125"/>
            <p:cNvSpPr>
              <a:spLocks noChangeArrowheads="1"/>
            </p:cNvSpPr>
            <p:nvPr/>
          </p:nvSpPr>
          <p:spPr bwMode="auto">
            <a:xfrm>
              <a:off x="3048000" y="1295400"/>
              <a:ext cx="430213" cy="4318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3" name="AutoShape 125"/>
            <p:cNvSpPr>
              <a:spLocks noChangeArrowheads="1"/>
            </p:cNvSpPr>
            <p:nvPr/>
          </p:nvSpPr>
          <p:spPr bwMode="auto">
            <a:xfrm>
              <a:off x="35052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4" name="AutoShape 125"/>
            <p:cNvSpPr>
              <a:spLocks noChangeArrowheads="1"/>
            </p:cNvSpPr>
            <p:nvPr/>
          </p:nvSpPr>
          <p:spPr bwMode="auto">
            <a:xfrm>
              <a:off x="39624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5" name="AutoShape 125"/>
            <p:cNvSpPr>
              <a:spLocks noChangeArrowheads="1"/>
            </p:cNvSpPr>
            <p:nvPr/>
          </p:nvSpPr>
          <p:spPr bwMode="auto">
            <a:xfrm>
              <a:off x="44196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716" name="AutoShape 125"/>
            <p:cNvSpPr>
              <a:spLocks noChangeArrowheads="1"/>
            </p:cNvSpPr>
            <p:nvPr/>
          </p:nvSpPr>
          <p:spPr bwMode="auto">
            <a:xfrm>
              <a:off x="4876800" y="12954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200400" y="1066807"/>
            <a:ext cx="4343400" cy="545517"/>
            <a:chOff x="1676400" y="1752600"/>
            <a:chExt cx="3630613" cy="441609"/>
          </a:xfrm>
        </p:grpSpPr>
        <p:sp>
          <p:nvSpPr>
            <p:cNvPr id="23701" name="AutoShape 125"/>
            <p:cNvSpPr>
              <a:spLocks noChangeArrowheads="1"/>
            </p:cNvSpPr>
            <p:nvPr/>
          </p:nvSpPr>
          <p:spPr bwMode="auto">
            <a:xfrm>
              <a:off x="16764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3702" name="AutoShape 125"/>
            <p:cNvSpPr>
              <a:spLocks noChangeArrowheads="1"/>
            </p:cNvSpPr>
            <p:nvPr/>
          </p:nvSpPr>
          <p:spPr bwMode="auto">
            <a:xfrm>
              <a:off x="21336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3703" name="AutoShape 125"/>
            <p:cNvSpPr>
              <a:spLocks noChangeArrowheads="1"/>
            </p:cNvSpPr>
            <p:nvPr/>
          </p:nvSpPr>
          <p:spPr bwMode="auto">
            <a:xfrm>
              <a:off x="2590800" y="1752601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3704" name="AutoShape 125"/>
            <p:cNvSpPr>
              <a:spLocks noChangeArrowheads="1"/>
            </p:cNvSpPr>
            <p:nvPr/>
          </p:nvSpPr>
          <p:spPr bwMode="auto">
            <a:xfrm>
              <a:off x="3094330" y="1762409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FF000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23705" name="AutoShape 125"/>
            <p:cNvSpPr>
              <a:spLocks noChangeArrowheads="1"/>
            </p:cNvSpPr>
            <p:nvPr/>
          </p:nvSpPr>
          <p:spPr bwMode="auto">
            <a:xfrm>
              <a:off x="35052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B</a:t>
              </a:r>
            </a:p>
          </p:txBody>
        </p:sp>
        <p:sp>
          <p:nvSpPr>
            <p:cNvPr id="23706" name="AutoShape 125"/>
            <p:cNvSpPr>
              <a:spLocks noChangeArrowheads="1"/>
            </p:cNvSpPr>
            <p:nvPr/>
          </p:nvSpPr>
          <p:spPr bwMode="auto">
            <a:xfrm>
              <a:off x="39624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3707" name="AutoShape 125"/>
            <p:cNvSpPr>
              <a:spLocks noChangeArrowheads="1"/>
            </p:cNvSpPr>
            <p:nvPr/>
          </p:nvSpPr>
          <p:spPr bwMode="auto">
            <a:xfrm>
              <a:off x="44196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3708" name="AutoShape 125"/>
            <p:cNvSpPr>
              <a:spLocks noChangeArrowheads="1"/>
            </p:cNvSpPr>
            <p:nvPr/>
          </p:nvSpPr>
          <p:spPr bwMode="auto">
            <a:xfrm>
              <a:off x="4876800" y="1752600"/>
              <a:ext cx="430213" cy="4318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H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76200" y="1066800"/>
            <a:ext cx="609600" cy="5334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D9"/>
                </a:solidFill>
                <a:latin typeface="Arial"/>
              </a:rPr>
              <a:t>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4098" y="4667697"/>
            <a:ext cx="8382000" cy="175260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6200" y="1676400"/>
            <a:ext cx="609600" cy="5334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D9"/>
                </a:solidFill>
                <a:latin typeface="Arial"/>
              </a:rPr>
              <a:t>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484098" y="4667557"/>
            <a:ext cx="8382000" cy="175260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5259" y="4667697"/>
            <a:ext cx="8382000" cy="175260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4" name="Oval 63"/>
          <p:cNvSpPr/>
          <p:nvPr/>
        </p:nvSpPr>
        <p:spPr>
          <a:xfrm>
            <a:off x="76200" y="2286000"/>
            <a:ext cx="609600" cy="5334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D9"/>
                </a:solidFill>
                <a:latin typeface="Arial"/>
              </a:rPr>
              <a:t>3</a:t>
            </a:r>
          </a:p>
        </p:txBody>
      </p:sp>
      <p:grpSp>
        <p:nvGrpSpPr>
          <p:cNvPr id="23569" name="Group 77"/>
          <p:cNvGrpSpPr>
            <a:grpSpLocks/>
          </p:cNvGrpSpPr>
          <p:nvPr/>
        </p:nvGrpSpPr>
        <p:grpSpPr bwMode="auto">
          <a:xfrm>
            <a:off x="3733803" y="2310714"/>
            <a:ext cx="4240213" cy="533400"/>
            <a:chOff x="1524000" y="2286000"/>
            <a:chExt cx="4240735" cy="533400"/>
          </a:xfrm>
        </p:grpSpPr>
        <p:sp>
          <p:nvSpPr>
            <p:cNvPr id="23693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94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95" name="AutoShape 125"/>
            <p:cNvSpPr>
              <a:spLocks noChangeArrowheads="1"/>
            </p:cNvSpPr>
            <p:nvPr/>
          </p:nvSpPr>
          <p:spPr bwMode="auto">
            <a:xfrm>
              <a:off x="2615535" y="2286000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96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697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98" name="AutoShape 125"/>
            <p:cNvSpPr>
              <a:spLocks noChangeArrowheads="1"/>
            </p:cNvSpPr>
            <p:nvPr/>
          </p:nvSpPr>
          <p:spPr bwMode="auto">
            <a:xfrm>
              <a:off x="4211641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99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700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78"/>
          <p:cNvGrpSpPr>
            <a:grpSpLocks/>
          </p:cNvGrpSpPr>
          <p:nvPr/>
        </p:nvGrpSpPr>
        <p:grpSpPr bwMode="auto">
          <a:xfrm>
            <a:off x="3760784" y="2321525"/>
            <a:ext cx="4240217" cy="537515"/>
            <a:chOff x="1524000" y="2281885"/>
            <a:chExt cx="4240735" cy="537515"/>
          </a:xfrm>
        </p:grpSpPr>
        <p:sp>
          <p:nvSpPr>
            <p:cNvPr id="23685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86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87" name="AutoShape 125"/>
            <p:cNvSpPr>
              <a:spLocks noChangeArrowheads="1"/>
            </p:cNvSpPr>
            <p:nvPr/>
          </p:nvSpPr>
          <p:spPr bwMode="auto">
            <a:xfrm>
              <a:off x="2588744" y="2281885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88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689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90" name="AutoShape 125"/>
            <p:cNvSpPr>
              <a:spLocks noChangeArrowheads="1"/>
            </p:cNvSpPr>
            <p:nvPr/>
          </p:nvSpPr>
          <p:spPr bwMode="auto">
            <a:xfrm>
              <a:off x="4211641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91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92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3733798" y="2286000"/>
            <a:ext cx="4240217" cy="563328"/>
            <a:chOff x="1524000" y="2286000"/>
            <a:chExt cx="4240735" cy="563328"/>
          </a:xfrm>
        </p:grpSpPr>
        <p:sp>
          <p:nvSpPr>
            <p:cNvPr id="23677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3678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3679" name="AutoShape 125"/>
            <p:cNvSpPr>
              <a:spLocks noChangeArrowheads="1"/>
            </p:cNvSpPr>
            <p:nvPr/>
          </p:nvSpPr>
          <p:spPr bwMode="auto">
            <a:xfrm>
              <a:off x="2603072" y="2315928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680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3681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682" name="AutoShape 125"/>
            <p:cNvSpPr>
              <a:spLocks noChangeArrowheads="1"/>
            </p:cNvSpPr>
            <p:nvPr/>
          </p:nvSpPr>
          <p:spPr bwMode="auto">
            <a:xfrm>
              <a:off x="4211641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3683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3684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23572" name="Rectangle 98"/>
          <p:cNvSpPr>
            <a:spLocks noChangeArrowheads="1"/>
          </p:cNvSpPr>
          <p:nvPr/>
        </p:nvSpPr>
        <p:spPr bwMode="auto">
          <a:xfrm>
            <a:off x="4454525" y="332104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573" name="Rectangle 99"/>
          <p:cNvSpPr>
            <a:spLocks noChangeArrowheads="1"/>
          </p:cNvSpPr>
          <p:nvPr/>
        </p:nvSpPr>
        <p:spPr bwMode="auto">
          <a:xfrm>
            <a:off x="4454525" y="332104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574" name="Rectangle 100"/>
          <p:cNvSpPr>
            <a:spLocks noChangeArrowheads="1"/>
          </p:cNvSpPr>
          <p:nvPr/>
        </p:nvSpPr>
        <p:spPr bwMode="auto">
          <a:xfrm>
            <a:off x="4454525" y="332104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484098" y="4667557"/>
            <a:ext cx="8458200" cy="175260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  </a:t>
            </a:r>
          </a:p>
        </p:txBody>
      </p:sp>
      <p:sp>
        <p:nvSpPr>
          <p:cNvPr id="103" name="Oval 102"/>
          <p:cNvSpPr/>
          <p:nvPr/>
        </p:nvSpPr>
        <p:spPr>
          <a:xfrm>
            <a:off x="76200" y="2895600"/>
            <a:ext cx="609600" cy="5334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D9"/>
                </a:solidFill>
                <a:latin typeface="Arial"/>
              </a:rPr>
              <a:t>4</a:t>
            </a:r>
          </a:p>
        </p:txBody>
      </p:sp>
      <p:grpSp>
        <p:nvGrpSpPr>
          <p:cNvPr id="23579" name="Group 103"/>
          <p:cNvGrpSpPr>
            <a:grpSpLocks/>
          </p:cNvGrpSpPr>
          <p:nvPr/>
        </p:nvGrpSpPr>
        <p:grpSpPr bwMode="auto">
          <a:xfrm>
            <a:off x="2084389" y="2895600"/>
            <a:ext cx="4240212" cy="533400"/>
            <a:chOff x="1524000" y="2286000"/>
            <a:chExt cx="4240735" cy="533400"/>
          </a:xfrm>
        </p:grpSpPr>
        <p:sp>
          <p:nvSpPr>
            <p:cNvPr id="23669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0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1" name="AutoShape 125"/>
            <p:cNvSpPr>
              <a:spLocks noChangeArrowheads="1"/>
            </p:cNvSpPr>
            <p:nvPr/>
          </p:nvSpPr>
          <p:spPr bwMode="auto">
            <a:xfrm>
              <a:off x="2599057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2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673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4" name="AutoShape 125"/>
            <p:cNvSpPr>
              <a:spLocks noChangeArrowheads="1"/>
            </p:cNvSpPr>
            <p:nvPr/>
          </p:nvSpPr>
          <p:spPr bwMode="auto">
            <a:xfrm>
              <a:off x="4211641" y="2286000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5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76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2133603" y="2895600"/>
            <a:ext cx="4240213" cy="543372"/>
            <a:chOff x="1524000" y="2286000"/>
            <a:chExt cx="4240735" cy="543372"/>
          </a:xfrm>
        </p:grpSpPr>
        <p:sp>
          <p:nvSpPr>
            <p:cNvPr id="23661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2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3" name="AutoShape 125"/>
            <p:cNvSpPr>
              <a:spLocks noChangeArrowheads="1"/>
            </p:cNvSpPr>
            <p:nvPr/>
          </p:nvSpPr>
          <p:spPr bwMode="auto">
            <a:xfrm>
              <a:off x="2599057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4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665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6" name="AutoShape 125"/>
            <p:cNvSpPr>
              <a:spLocks noChangeArrowheads="1"/>
            </p:cNvSpPr>
            <p:nvPr/>
          </p:nvSpPr>
          <p:spPr bwMode="auto">
            <a:xfrm>
              <a:off x="4186768" y="2295972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7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68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2057400" y="2895600"/>
            <a:ext cx="4343401" cy="541010"/>
            <a:chOff x="1524000" y="2286000"/>
            <a:chExt cx="4240735" cy="541010"/>
          </a:xfrm>
        </p:grpSpPr>
        <p:sp>
          <p:nvSpPr>
            <p:cNvPr id="23653" name="AutoShape 125"/>
            <p:cNvSpPr>
              <a:spLocks noChangeArrowheads="1"/>
            </p:cNvSpPr>
            <p:nvPr/>
          </p:nvSpPr>
          <p:spPr bwMode="auto">
            <a:xfrm>
              <a:off x="1524000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654" name="AutoShape 125"/>
            <p:cNvSpPr>
              <a:spLocks noChangeArrowheads="1"/>
            </p:cNvSpPr>
            <p:nvPr/>
          </p:nvSpPr>
          <p:spPr bwMode="auto">
            <a:xfrm>
              <a:off x="2061528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655" name="AutoShape 125"/>
            <p:cNvSpPr>
              <a:spLocks noChangeArrowheads="1"/>
            </p:cNvSpPr>
            <p:nvPr/>
          </p:nvSpPr>
          <p:spPr bwMode="auto">
            <a:xfrm>
              <a:off x="2599057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656" name="AutoShape 125"/>
            <p:cNvSpPr>
              <a:spLocks noChangeArrowheads="1"/>
            </p:cNvSpPr>
            <p:nvPr/>
          </p:nvSpPr>
          <p:spPr bwMode="auto">
            <a:xfrm>
              <a:off x="313658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23657" name="AutoShape 125"/>
            <p:cNvSpPr>
              <a:spLocks noChangeArrowheads="1"/>
            </p:cNvSpPr>
            <p:nvPr/>
          </p:nvSpPr>
          <p:spPr bwMode="auto">
            <a:xfrm>
              <a:off x="367411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3658" name="AutoShape 125"/>
            <p:cNvSpPr>
              <a:spLocks noChangeArrowheads="1"/>
            </p:cNvSpPr>
            <p:nvPr/>
          </p:nvSpPr>
          <p:spPr bwMode="auto">
            <a:xfrm>
              <a:off x="4190080" y="229361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3659" name="AutoShape 125"/>
            <p:cNvSpPr>
              <a:spLocks noChangeArrowheads="1"/>
            </p:cNvSpPr>
            <p:nvPr/>
          </p:nvSpPr>
          <p:spPr bwMode="auto">
            <a:xfrm>
              <a:off x="4725373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¥</a:t>
              </a:r>
            </a:p>
          </p:txBody>
        </p:sp>
        <p:sp>
          <p:nvSpPr>
            <p:cNvPr id="23660" name="AutoShape 125"/>
            <p:cNvSpPr>
              <a:spLocks noChangeArrowheads="1"/>
            </p:cNvSpPr>
            <p:nvPr/>
          </p:nvSpPr>
          <p:spPr bwMode="auto">
            <a:xfrm>
              <a:off x="5258935" y="2286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131" name="Rounded Rectangle 130"/>
          <p:cNvSpPr/>
          <p:nvPr/>
        </p:nvSpPr>
        <p:spPr>
          <a:xfrm>
            <a:off x="445998" y="4667697"/>
            <a:ext cx="8458200" cy="175260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Sau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  <p:sp>
        <p:nvSpPr>
          <p:cNvPr id="132" name="Oval 131"/>
          <p:cNvSpPr/>
          <p:nvPr/>
        </p:nvSpPr>
        <p:spPr>
          <a:xfrm>
            <a:off x="76200" y="3505200"/>
            <a:ext cx="609600" cy="5334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D9"/>
                </a:solidFill>
                <a:latin typeface="Arial"/>
              </a:rPr>
              <a:t>5</a:t>
            </a:r>
          </a:p>
        </p:txBody>
      </p:sp>
      <p:grpSp>
        <p:nvGrpSpPr>
          <p:cNvPr id="23586" name="Group 190"/>
          <p:cNvGrpSpPr>
            <a:grpSpLocks/>
          </p:cNvGrpSpPr>
          <p:nvPr/>
        </p:nvGrpSpPr>
        <p:grpSpPr bwMode="auto">
          <a:xfrm>
            <a:off x="2743203" y="1700808"/>
            <a:ext cx="3706813" cy="533400"/>
            <a:chOff x="2438400" y="304800"/>
            <a:chExt cx="3705864" cy="533400"/>
          </a:xfrm>
        </p:grpSpPr>
        <p:sp>
          <p:nvSpPr>
            <p:cNvPr id="23646" name="AutoShape 125"/>
            <p:cNvSpPr>
              <a:spLocks noChangeArrowheads="1"/>
            </p:cNvSpPr>
            <p:nvPr/>
          </p:nvSpPr>
          <p:spPr bwMode="auto">
            <a:xfrm>
              <a:off x="2438400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47" name="AutoShape 125"/>
            <p:cNvSpPr>
              <a:spLocks noChangeArrowheads="1"/>
            </p:cNvSpPr>
            <p:nvPr/>
          </p:nvSpPr>
          <p:spPr bwMode="auto">
            <a:xfrm>
              <a:off x="2975928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48" name="AutoShape 125"/>
            <p:cNvSpPr>
              <a:spLocks noChangeArrowheads="1"/>
            </p:cNvSpPr>
            <p:nvPr/>
          </p:nvSpPr>
          <p:spPr bwMode="auto">
            <a:xfrm>
              <a:off x="3513457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49" name="AutoShape 125"/>
            <p:cNvSpPr>
              <a:spLocks noChangeArrowheads="1"/>
            </p:cNvSpPr>
            <p:nvPr/>
          </p:nvSpPr>
          <p:spPr bwMode="auto">
            <a:xfrm>
              <a:off x="4038432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50" name="AutoShape 125"/>
            <p:cNvSpPr>
              <a:spLocks noChangeArrowheads="1"/>
            </p:cNvSpPr>
            <p:nvPr/>
          </p:nvSpPr>
          <p:spPr bwMode="auto">
            <a:xfrm>
              <a:off x="4571776" y="304800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51" name="AutoShape 125"/>
            <p:cNvSpPr>
              <a:spLocks noChangeArrowheads="1"/>
            </p:cNvSpPr>
            <p:nvPr/>
          </p:nvSpPr>
          <p:spPr bwMode="auto">
            <a:xfrm>
              <a:off x="5105120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52" name="AutoShape 125"/>
            <p:cNvSpPr>
              <a:spLocks noChangeArrowheads="1"/>
            </p:cNvSpPr>
            <p:nvPr/>
          </p:nvSpPr>
          <p:spPr bwMode="auto">
            <a:xfrm>
              <a:off x="5638464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8"/>
          <p:cNvGrpSpPr>
            <a:grpSpLocks/>
          </p:cNvGrpSpPr>
          <p:nvPr/>
        </p:nvGrpSpPr>
        <p:grpSpPr bwMode="auto">
          <a:xfrm>
            <a:off x="2620206" y="1679550"/>
            <a:ext cx="3733800" cy="538336"/>
            <a:chOff x="990600" y="4186064"/>
            <a:chExt cx="3733408" cy="538336"/>
          </a:xfrm>
        </p:grpSpPr>
        <p:sp>
          <p:nvSpPr>
            <p:cNvPr id="23639" name="AutoShape 125"/>
            <p:cNvSpPr>
              <a:spLocks noChangeArrowheads="1"/>
            </p:cNvSpPr>
            <p:nvPr/>
          </p:nvSpPr>
          <p:spPr bwMode="auto">
            <a:xfrm>
              <a:off x="990600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0" name="AutoShape 125"/>
            <p:cNvSpPr>
              <a:spLocks noChangeArrowheads="1"/>
            </p:cNvSpPr>
            <p:nvPr/>
          </p:nvSpPr>
          <p:spPr bwMode="auto">
            <a:xfrm>
              <a:off x="1528128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1" name="AutoShape 125"/>
            <p:cNvSpPr>
              <a:spLocks noChangeArrowheads="1"/>
            </p:cNvSpPr>
            <p:nvPr/>
          </p:nvSpPr>
          <p:spPr bwMode="auto">
            <a:xfrm>
              <a:off x="2065657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2" name="AutoShape 125"/>
            <p:cNvSpPr>
              <a:spLocks noChangeArrowheads="1"/>
            </p:cNvSpPr>
            <p:nvPr/>
          </p:nvSpPr>
          <p:spPr bwMode="auto">
            <a:xfrm>
              <a:off x="2590632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3" name="AutoShape 125"/>
            <p:cNvSpPr>
              <a:spLocks noChangeArrowheads="1"/>
            </p:cNvSpPr>
            <p:nvPr/>
          </p:nvSpPr>
          <p:spPr bwMode="auto">
            <a:xfrm>
              <a:off x="3181605" y="4186064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4" name="AutoShape 125"/>
            <p:cNvSpPr>
              <a:spLocks noChangeArrowheads="1"/>
            </p:cNvSpPr>
            <p:nvPr/>
          </p:nvSpPr>
          <p:spPr bwMode="auto">
            <a:xfrm>
              <a:off x="3684864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45" name="AutoShape 125"/>
            <p:cNvSpPr>
              <a:spLocks noChangeArrowheads="1"/>
            </p:cNvSpPr>
            <p:nvPr/>
          </p:nvSpPr>
          <p:spPr bwMode="auto">
            <a:xfrm>
              <a:off x="4218208" y="41910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588" name="Group 226"/>
          <p:cNvGrpSpPr>
            <a:grpSpLocks/>
          </p:cNvGrpSpPr>
          <p:nvPr/>
        </p:nvGrpSpPr>
        <p:grpSpPr bwMode="auto">
          <a:xfrm>
            <a:off x="1066803" y="3505200"/>
            <a:ext cx="6373813" cy="533400"/>
            <a:chOff x="1905000" y="4114800"/>
            <a:chExt cx="6373200" cy="533400"/>
          </a:xfrm>
        </p:grpSpPr>
        <p:sp>
          <p:nvSpPr>
            <p:cNvPr id="23627" name="AutoShape 125"/>
            <p:cNvSpPr>
              <a:spLocks noChangeArrowheads="1"/>
            </p:cNvSpPr>
            <p:nvPr/>
          </p:nvSpPr>
          <p:spPr bwMode="auto">
            <a:xfrm>
              <a:off x="1905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28" name="AutoShape 125"/>
            <p:cNvSpPr>
              <a:spLocks noChangeArrowheads="1"/>
            </p:cNvSpPr>
            <p:nvPr/>
          </p:nvSpPr>
          <p:spPr bwMode="auto">
            <a:xfrm>
              <a:off x="2442528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29" name="AutoShape 125"/>
            <p:cNvSpPr>
              <a:spLocks noChangeArrowheads="1"/>
            </p:cNvSpPr>
            <p:nvPr/>
          </p:nvSpPr>
          <p:spPr bwMode="auto">
            <a:xfrm>
              <a:off x="2980057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0" name="AutoShape 125"/>
            <p:cNvSpPr>
              <a:spLocks noChangeArrowheads="1"/>
            </p:cNvSpPr>
            <p:nvPr/>
          </p:nvSpPr>
          <p:spPr bwMode="auto">
            <a:xfrm>
              <a:off x="3517585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23631" name="AutoShape 125"/>
            <p:cNvSpPr>
              <a:spLocks noChangeArrowheads="1"/>
            </p:cNvSpPr>
            <p:nvPr/>
          </p:nvSpPr>
          <p:spPr bwMode="auto">
            <a:xfrm>
              <a:off x="405511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2" name="AutoShape 125"/>
            <p:cNvSpPr>
              <a:spLocks noChangeArrowheads="1"/>
            </p:cNvSpPr>
            <p:nvPr/>
          </p:nvSpPr>
          <p:spPr bwMode="auto">
            <a:xfrm>
              <a:off x="4592641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3" name="AutoShape 125"/>
            <p:cNvSpPr>
              <a:spLocks noChangeArrowheads="1"/>
            </p:cNvSpPr>
            <p:nvPr/>
          </p:nvSpPr>
          <p:spPr bwMode="auto">
            <a:xfrm>
              <a:off x="510637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4" name="AutoShape 125"/>
            <p:cNvSpPr>
              <a:spLocks noChangeArrowheads="1"/>
            </p:cNvSpPr>
            <p:nvPr/>
          </p:nvSpPr>
          <p:spPr bwMode="auto">
            <a:xfrm>
              <a:off x="5639935" y="4114800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5" name="AutoShape 125"/>
            <p:cNvSpPr>
              <a:spLocks noChangeArrowheads="1"/>
            </p:cNvSpPr>
            <p:nvPr/>
          </p:nvSpPr>
          <p:spPr bwMode="auto">
            <a:xfrm>
              <a:off x="61722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6" name="AutoShape 125"/>
            <p:cNvSpPr>
              <a:spLocks noChangeArrowheads="1"/>
            </p:cNvSpPr>
            <p:nvPr/>
          </p:nvSpPr>
          <p:spPr bwMode="auto">
            <a:xfrm>
              <a:off x="67056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7" name="AutoShape 125"/>
            <p:cNvSpPr>
              <a:spLocks noChangeArrowheads="1"/>
            </p:cNvSpPr>
            <p:nvPr/>
          </p:nvSpPr>
          <p:spPr bwMode="auto">
            <a:xfrm>
              <a:off x="7239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638" name="AutoShape 125"/>
            <p:cNvSpPr>
              <a:spLocks noChangeArrowheads="1"/>
            </p:cNvSpPr>
            <p:nvPr/>
          </p:nvSpPr>
          <p:spPr bwMode="auto">
            <a:xfrm>
              <a:off x="77724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227"/>
          <p:cNvGrpSpPr>
            <a:grpSpLocks/>
          </p:cNvGrpSpPr>
          <p:nvPr/>
        </p:nvGrpSpPr>
        <p:grpSpPr bwMode="auto">
          <a:xfrm>
            <a:off x="1066803" y="3505200"/>
            <a:ext cx="6373813" cy="539907"/>
            <a:chOff x="1905000" y="4114800"/>
            <a:chExt cx="6373200" cy="539907"/>
          </a:xfrm>
        </p:grpSpPr>
        <p:sp>
          <p:nvSpPr>
            <p:cNvPr id="23615" name="AutoShape 125"/>
            <p:cNvSpPr>
              <a:spLocks noChangeArrowheads="1"/>
            </p:cNvSpPr>
            <p:nvPr/>
          </p:nvSpPr>
          <p:spPr bwMode="auto">
            <a:xfrm>
              <a:off x="1905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16" name="AutoShape 125"/>
            <p:cNvSpPr>
              <a:spLocks noChangeArrowheads="1"/>
            </p:cNvSpPr>
            <p:nvPr/>
          </p:nvSpPr>
          <p:spPr bwMode="auto">
            <a:xfrm>
              <a:off x="2442528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17" name="AutoShape 125"/>
            <p:cNvSpPr>
              <a:spLocks noChangeArrowheads="1"/>
            </p:cNvSpPr>
            <p:nvPr/>
          </p:nvSpPr>
          <p:spPr bwMode="auto">
            <a:xfrm>
              <a:off x="2980057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18" name="AutoShape 125"/>
            <p:cNvSpPr>
              <a:spLocks noChangeArrowheads="1"/>
            </p:cNvSpPr>
            <p:nvPr/>
          </p:nvSpPr>
          <p:spPr bwMode="auto">
            <a:xfrm>
              <a:off x="3517585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?</a:t>
              </a:r>
            </a:p>
          </p:txBody>
        </p:sp>
        <p:sp>
          <p:nvSpPr>
            <p:cNvPr id="23619" name="AutoShape 125"/>
            <p:cNvSpPr>
              <a:spLocks noChangeArrowheads="1"/>
            </p:cNvSpPr>
            <p:nvPr/>
          </p:nvSpPr>
          <p:spPr bwMode="auto">
            <a:xfrm>
              <a:off x="405511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0" name="AutoShape 125"/>
            <p:cNvSpPr>
              <a:spLocks noChangeArrowheads="1"/>
            </p:cNvSpPr>
            <p:nvPr/>
          </p:nvSpPr>
          <p:spPr bwMode="auto">
            <a:xfrm>
              <a:off x="4592641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1" name="AutoShape 125"/>
            <p:cNvSpPr>
              <a:spLocks noChangeArrowheads="1"/>
            </p:cNvSpPr>
            <p:nvPr/>
          </p:nvSpPr>
          <p:spPr bwMode="auto">
            <a:xfrm>
              <a:off x="510637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2" name="AutoShape 125"/>
            <p:cNvSpPr>
              <a:spLocks noChangeArrowheads="1"/>
            </p:cNvSpPr>
            <p:nvPr/>
          </p:nvSpPr>
          <p:spPr bwMode="auto">
            <a:xfrm>
              <a:off x="5631688" y="4121307"/>
              <a:ext cx="505800" cy="533400"/>
            </a:xfrm>
            <a:prstGeom prst="bevel">
              <a:avLst>
                <a:gd name="adj" fmla="val 125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3" name="AutoShape 125"/>
            <p:cNvSpPr>
              <a:spLocks noChangeArrowheads="1"/>
            </p:cNvSpPr>
            <p:nvPr/>
          </p:nvSpPr>
          <p:spPr bwMode="auto">
            <a:xfrm>
              <a:off x="61722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4" name="AutoShape 125"/>
            <p:cNvSpPr>
              <a:spLocks noChangeArrowheads="1"/>
            </p:cNvSpPr>
            <p:nvPr/>
          </p:nvSpPr>
          <p:spPr bwMode="auto">
            <a:xfrm>
              <a:off x="67056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5" name="AutoShape 125"/>
            <p:cNvSpPr>
              <a:spLocks noChangeArrowheads="1"/>
            </p:cNvSpPr>
            <p:nvPr/>
          </p:nvSpPr>
          <p:spPr bwMode="auto">
            <a:xfrm>
              <a:off x="7239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626" name="AutoShape 125"/>
            <p:cNvSpPr>
              <a:spLocks noChangeArrowheads="1"/>
            </p:cNvSpPr>
            <p:nvPr/>
          </p:nvSpPr>
          <p:spPr bwMode="auto">
            <a:xfrm>
              <a:off x="77724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" name="Group 241"/>
          <p:cNvGrpSpPr>
            <a:grpSpLocks/>
          </p:cNvGrpSpPr>
          <p:nvPr/>
        </p:nvGrpSpPr>
        <p:grpSpPr bwMode="auto">
          <a:xfrm>
            <a:off x="1066803" y="3505200"/>
            <a:ext cx="6373813" cy="543023"/>
            <a:chOff x="1905000" y="4114800"/>
            <a:chExt cx="6373200" cy="543023"/>
          </a:xfrm>
        </p:grpSpPr>
        <p:sp>
          <p:nvSpPr>
            <p:cNvPr id="23603" name="AutoShape 125"/>
            <p:cNvSpPr>
              <a:spLocks noChangeArrowheads="1"/>
            </p:cNvSpPr>
            <p:nvPr/>
          </p:nvSpPr>
          <p:spPr bwMode="auto">
            <a:xfrm>
              <a:off x="1905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3604" name="AutoShape 125"/>
            <p:cNvSpPr>
              <a:spLocks noChangeArrowheads="1"/>
            </p:cNvSpPr>
            <p:nvPr/>
          </p:nvSpPr>
          <p:spPr bwMode="auto">
            <a:xfrm>
              <a:off x="2442528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605" name="AutoShape 125"/>
            <p:cNvSpPr>
              <a:spLocks noChangeArrowheads="1"/>
            </p:cNvSpPr>
            <p:nvPr/>
          </p:nvSpPr>
          <p:spPr bwMode="auto">
            <a:xfrm>
              <a:off x="2980057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606" name="AutoShape 125"/>
            <p:cNvSpPr>
              <a:spLocks noChangeArrowheads="1"/>
            </p:cNvSpPr>
            <p:nvPr/>
          </p:nvSpPr>
          <p:spPr bwMode="auto">
            <a:xfrm>
              <a:off x="3517585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3607" name="AutoShape 125"/>
            <p:cNvSpPr>
              <a:spLocks noChangeArrowheads="1"/>
            </p:cNvSpPr>
            <p:nvPr/>
          </p:nvSpPr>
          <p:spPr bwMode="auto">
            <a:xfrm>
              <a:off x="405511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608" name="AutoShape 125"/>
            <p:cNvSpPr>
              <a:spLocks noChangeArrowheads="1"/>
            </p:cNvSpPr>
            <p:nvPr/>
          </p:nvSpPr>
          <p:spPr bwMode="auto">
            <a:xfrm>
              <a:off x="4592641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3609" name="AutoShape 125"/>
            <p:cNvSpPr>
              <a:spLocks noChangeArrowheads="1"/>
            </p:cNvSpPr>
            <p:nvPr/>
          </p:nvSpPr>
          <p:spPr bwMode="auto">
            <a:xfrm>
              <a:off x="5106373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3610" name="AutoShape 125"/>
            <p:cNvSpPr>
              <a:spLocks noChangeArrowheads="1"/>
            </p:cNvSpPr>
            <p:nvPr/>
          </p:nvSpPr>
          <p:spPr bwMode="auto">
            <a:xfrm>
              <a:off x="5631688" y="4124423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¦</a:t>
              </a:r>
            </a:p>
          </p:txBody>
        </p:sp>
        <p:sp>
          <p:nvSpPr>
            <p:cNvPr id="23611" name="AutoShape 125"/>
            <p:cNvSpPr>
              <a:spLocks noChangeArrowheads="1"/>
            </p:cNvSpPr>
            <p:nvPr/>
          </p:nvSpPr>
          <p:spPr bwMode="auto">
            <a:xfrm>
              <a:off x="61722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23612" name="AutoShape 125"/>
            <p:cNvSpPr>
              <a:spLocks noChangeArrowheads="1"/>
            </p:cNvSpPr>
            <p:nvPr/>
          </p:nvSpPr>
          <p:spPr bwMode="auto">
            <a:xfrm>
              <a:off x="67056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3613" name="AutoShape 125"/>
            <p:cNvSpPr>
              <a:spLocks noChangeArrowheads="1"/>
            </p:cNvSpPr>
            <p:nvPr/>
          </p:nvSpPr>
          <p:spPr bwMode="auto">
            <a:xfrm>
              <a:off x="72390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23614" name="AutoShape 125"/>
            <p:cNvSpPr>
              <a:spLocks noChangeArrowheads="1"/>
            </p:cNvSpPr>
            <p:nvPr/>
          </p:nvSpPr>
          <p:spPr bwMode="auto">
            <a:xfrm>
              <a:off x="7772400" y="411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93" name="Rectangle 292"/>
          <p:cNvSpPr/>
          <p:nvPr/>
        </p:nvSpPr>
        <p:spPr>
          <a:xfrm>
            <a:off x="1856551" y="35913"/>
            <a:ext cx="523572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vi-VN" sz="3200" b="1" i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CHỮ BÍ MẬT</a:t>
            </a:r>
          </a:p>
        </p:txBody>
      </p:sp>
      <p:grpSp>
        <p:nvGrpSpPr>
          <p:cNvPr id="21" name="Group 190"/>
          <p:cNvGrpSpPr>
            <a:grpSpLocks/>
          </p:cNvGrpSpPr>
          <p:nvPr/>
        </p:nvGrpSpPr>
        <p:grpSpPr bwMode="auto">
          <a:xfrm>
            <a:off x="2693989" y="1676400"/>
            <a:ext cx="3706814" cy="543466"/>
            <a:chOff x="2438400" y="304800"/>
            <a:chExt cx="3705864" cy="543466"/>
          </a:xfrm>
        </p:grpSpPr>
        <p:sp>
          <p:nvSpPr>
            <p:cNvPr id="23596" name="AutoShape 125"/>
            <p:cNvSpPr>
              <a:spLocks noChangeArrowheads="1"/>
            </p:cNvSpPr>
            <p:nvPr/>
          </p:nvSpPr>
          <p:spPr bwMode="auto">
            <a:xfrm>
              <a:off x="2438400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3597" name="AutoShape 125"/>
            <p:cNvSpPr>
              <a:spLocks noChangeArrowheads="1"/>
            </p:cNvSpPr>
            <p:nvPr/>
          </p:nvSpPr>
          <p:spPr bwMode="auto">
            <a:xfrm>
              <a:off x="2975928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3598" name="AutoShape 125"/>
            <p:cNvSpPr>
              <a:spLocks noChangeArrowheads="1"/>
            </p:cNvSpPr>
            <p:nvPr/>
          </p:nvSpPr>
          <p:spPr bwMode="auto">
            <a:xfrm>
              <a:off x="3513457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3599" name="AutoShape 125"/>
            <p:cNvSpPr>
              <a:spLocks noChangeArrowheads="1"/>
            </p:cNvSpPr>
            <p:nvPr/>
          </p:nvSpPr>
          <p:spPr bwMode="auto">
            <a:xfrm>
              <a:off x="4038432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3600" name="AutoShape 125"/>
            <p:cNvSpPr>
              <a:spLocks noChangeArrowheads="1"/>
            </p:cNvSpPr>
            <p:nvPr/>
          </p:nvSpPr>
          <p:spPr bwMode="auto">
            <a:xfrm>
              <a:off x="4602014" y="314866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601" name="AutoShape 125"/>
            <p:cNvSpPr>
              <a:spLocks noChangeArrowheads="1"/>
            </p:cNvSpPr>
            <p:nvPr/>
          </p:nvSpPr>
          <p:spPr bwMode="auto">
            <a:xfrm>
              <a:off x="5105120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602" name="AutoShape 125"/>
            <p:cNvSpPr>
              <a:spLocks noChangeArrowheads="1"/>
            </p:cNvSpPr>
            <p:nvPr/>
          </p:nvSpPr>
          <p:spPr bwMode="auto">
            <a:xfrm>
              <a:off x="5638464" y="304800"/>
              <a:ext cx="505800" cy="5334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22" name="Group 230"/>
          <p:cNvGrpSpPr/>
          <p:nvPr/>
        </p:nvGrpSpPr>
        <p:grpSpPr>
          <a:xfrm>
            <a:off x="4781916" y="1068553"/>
            <a:ext cx="590410" cy="2968016"/>
            <a:chOff x="8331344" y="1629232"/>
            <a:chExt cx="590410" cy="2968016"/>
          </a:xfrm>
          <a:solidFill>
            <a:srgbClr val="FFFF00"/>
          </a:solidFill>
        </p:grpSpPr>
        <p:sp>
          <p:nvSpPr>
            <p:cNvPr id="25685" name="AutoShape 125"/>
            <p:cNvSpPr>
              <a:spLocks noChangeArrowheads="1"/>
            </p:cNvSpPr>
            <p:nvPr/>
          </p:nvSpPr>
          <p:spPr bwMode="auto">
            <a:xfrm>
              <a:off x="8331344" y="4063849"/>
              <a:ext cx="504745" cy="533399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81016"/>
                  </a:solidFill>
                  <a:latin typeface="VNI-Times" pitchFamily="2" charset="0"/>
                </a:rPr>
                <a:t>Ư</a:t>
              </a:r>
            </a:p>
          </p:txBody>
        </p:sp>
        <p:sp>
          <p:nvSpPr>
            <p:cNvPr id="25686" name="AutoShape 125"/>
            <p:cNvSpPr>
              <a:spLocks noChangeArrowheads="1"/>
            </p:cNvSpPr>
            <p:nvPr/>
          </p:nvSpPr>
          <p:spPr bwMode="auto">
            <a:xfrm>
              <a:off x="8341738" y="3462060"/>
              <a:ext cx="504745" cy="533399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81016"/>
                  </a:solidFill>
                  <a:latin typeface="VNI-Times" pitchFamily="2" charset="0"/>
                </a:rPr>
                <a:t>L</a:t>
              </a:r>
            </a:p>
          </p:txBody>
        </p:sp>
        <p:sp>
          <p:nvSpPr>
            <p:cNvPr id="25687" name="AutoShape 125"/>
            <p:cNvSpPr>
              <a:spLocks noChangeArrowheads="1"/>
            </p:cNvSpPr>
            <p:nvPr/>
          </p:nvSpPr>
          <p:spPr bwMode="auto">
            <a:xfrm>
              <a:off x="8358423" y="2877174"/>
              <a:ext cx="504745" cy="533399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81016"/>
                  </a:solidFill>
                  <a:latin typeface="VNI-Times" pitchFamily="2" charset="0"/>
                </a:rPr>
                <a:t>A</a:t>
              </a:r>
            </a:p>
          </p:txBody>
        </p:sp>
        <p:sp>
          <p:nvSpPr>
            <p:cNvPr id="25688" name="AutoShape 125"/>
            <p:cNvSpPr>
              <a:spLocks noChangeArrowheads="1"/>
            </p:cNvSpPr>
            <p:nvPr/>
          </p:nvSpPr>
          <p:spPr bwMode="auto">
            <a:xfrm>
              <a:off x="8398476" y="2255910"/>
              <a:ext cx="504745" cy="503765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81016"/>
                  </a:solidFill>
                  <a:latin typeface="VNI-Times" pitchFamily="2" charset="0"/>
                </a:rPr>
                <a:t>O</a:t>
              </a:r>
            </a:p>
          </p:txBody>
        </p:sp>
        <p:sp>
          <p:nvSpPr>
            <p:cNvPr id="25689" name="AutoShape 125"/>
            <p:cNvSpPr>
              <a:spLocks noChangeArrowheads="1"/>
            </p:cNvSpPr>
            <p:nvPr/>
          </p:nvSpPr>
          <p:spPr bwMode="auto">
            <a:xfrm>
              <a:off x="8417009" y="1629232"/>
              <a:ext cx="504745" cy="533399"/>
            </a:xfrm>
            <a:prstGeom prst="bevel">
              <a:avLst>
                <a:gd name="adj" fmla="val 12500"/>
              </a:avLst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dirty="0">
                  <a:solidFill>
                    <a:srgbClr val="F81016"/>
                  </a:solidFill>
                  <a:latin typeface="VNI-Times" pitchFamily="2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51575"/>
      </p:ext>
    </p:extLst>
  </p:cSld>
  <p:clrMapOvr>
    <a:masterClrMapping/>
  </p:clrMapOvr>
  <p:transition spd="slow">
    <p:cover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84" grpId="0" animBg="1"/>
      <p:bldP spid="84" grpId="1" animBg="1"/>
      <p:bldP spid="63" grpId="0" animBg="1"/>
      <p:bldP spid="63" grpId="1" animBg="1"/>
      <p:bldP spid="102" grpId="0" animBg="1"/>
      <p:bldP spid="102" grpId="1" animBg="1"/>
      <p:bldP spid="131" grpId="0" animBg="1"/>
      <p:bldP spid="1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36748-9E46-4904-866A-C1C6CA5DE525}"/>
              </a:ext>
            </a:extLst>
          </p:cNvPr>
          <p:cNvSpPr/>
          <p:nvPr/>
        </p:nvSpPr>
        <p:spPr>
          <a:xfrm>
            <a:off x="750432" y="3276602"/>
            <a:ext cx="7707768" cy="274319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ArchUp">
              <a:avLst>
                <a:gd name="adj" fmla="val 10393884"/>
              </a:avLst>
            </a:prstTxWarp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CHÂN THÀNH CẢM ƠN CÁC THẦY CÔ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VÀ CÁC CON HỌC SINH!</a:t>
            </a:r>
          </a:p>
        </p:txBody>
      </p:sp>
    </p:spTree>
    <p:extLst>
      <p:ext uri="{BB962C8B-B14F-4D97-AF65-F5344CB8AC3E}">
        <p14:creationId xmlns:p14="http://schemas.microsoft.com/office/powerpoint/2010/main" val="352449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53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53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53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53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5" descr="trống đồng.jpg">
            <a:extLst>
              <a:ext uri="{FF2B5EF4-FFF2-40B4-BE49-F238E27FC236}">
                <a16:creationId xmlns:a16="http://schemas.microsoft.com/office/drawing/2014/main" id="{BB0F8EBF-C3DC-466F-9482-64036254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8100520-9FA3-4601-9C76-F1CEC691A26D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267200"/>
            <a:ext cx="4584700" cy="838200"/>
            <a:chOff x="516" y="1008"/>
            <a:chExt cx="4416" cy="765"/>
          </a:xfrm>
        </p:grpSpPr>
        <p:sp>
          <p:nvSpPr>
            <p:cNvPr id="65542" name="AutoShape 6">
              <a:extLst>
                <a:ext uri="{FF2B5EF4-FFF2-40B4-BE49-F238E27FC236}">
                  <a16:creationId xmlns:a16="http://schemas.microsoft.com/office/drawing/2014/main" id="{AF79C4FE-FAA1-4D7B-96D2-B2445EDEF8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6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211" name="Text Box 7">
              <a:extLst>
                <a:ext uri="{FF2B5EF4-FFF2-40B4-BE49-F238E27FC236}">
                  <a16:creationId xmlns:a16="http://schemas.microsoft.com/office/drawing/2014/main" id="{502A77C1-E988-45DE-90B0-57E83FAE7A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44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Cả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A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B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đều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đúng</a:t>
              </a:r>
              <a:endParaRPr lang="en-US" altLang="en-US" sz="2400" b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9598F0F2-0D8A-4CE3-BF01-D01048307160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3048000"/>
            <a:ext cx="4508500" cy="838200"/>
            <a:chOff x="504" y="1008"/>
            <a:chExt cx="4416" cy="765"/>
          </a:xfrm>
        </p:grpSpPr>
        <p:sp>
          <p:nvSpPr>
            <p:cNvPr id="65545" name="AutoShape 9">
              <a:extLst>
                <a:ext uri="{FF2B5EF4-FFF2-40B4-BE49-F238E27FC236}">
                  <a16:creationId xmlns:a16="http://schemas.microsoft.com/office/drawing/2014/main" id="{110E4CDC-12F3-44A2-8F79-9BA5783B8C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209" name="Text Box 10">
              <a:extLst>
                <a:ext uri="{FF2B5EF4-FFF2-40B4-BE49-F238E27FC236}">
                  <a16:creationId xmlns:a16="http://schemas.microsoft.com/office/drawing/2014/main" id="{6C3E3116-0148-4387-9FF0-8C089E4599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95" y="1208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Âu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Lạc</a:t>
              </a:r>
              <a:endParaRPr lang="en-US" altLang="en-US" sz="2400" b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31CB7228-AE41-4DF5-B582-56CEC8912C6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92100" y="4254500"/>
            <a:ext cx="1371600" cy="152400"/>
            <a:chOff x="0" y="1896"/>
            <a:chExt cx="5760" cy="120"/>
          </a:xfrm>
        </p:grpSpPr>
        <p:sp>
          <p:nvSpPr>
            <p:cNvPr id="6206" name="Rectangle 12">
              <a:extLst>
                <a:ext uri="{FF2B5EF4-FFF2-40B4-BE49-F238E27FC236}">
                  <a16:creationId xmlns:a16="http://schemas.microsoft.com/office/drawing/2014/main" id="{22F3FFED-9359-441B-8CF7-624B555621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07" name="Rectangle 13">
              <a:extLst>
                <a:ext uri="{FF2B5EF4-FFF2-40B4-BE49-F238E27FC236}">
                  <a16:creationId xmlns:a16="http://schemas.microsoft.com/office/drawing/2014/main" id="{5606D62C-C7C8-405C-88C6-463C43C942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A95CBE6A-1B5D-465E-86E4-4AF3BBD463F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58775" y="3178175"/>
            <a:ext cx="1238250" cy="152400"/>
            <a:chOff x="0" y="1896"/>
            <a:chExt cx="5760" cy="120"/>
          </a:xfrm>
        </p:grpSpPr>
        <p:sp>
          <p:nvSpPr>
            <p:cNvPr id="6204" name="Rectangle 15">
              <a:extLst>
                <a:ext uri="{FF2B5EF4-FFF2-40B4-BE49-F238E27FC236}">
                  <a16:creationId xmlns:a16="http://schemas.microsoft.com/office/drawing/2014/main" id="{92A22C93-0CDF-4735-84D3-43AD310CE9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05" name="Rectangle 16">
              <a:extLst>
                <a:ext uri="{FF2B5EF4-FFF2-40B4-BE49-F238E27FC236}">
                  <a16:creationId xmlns:a16="http://schemas.microsoft.com/office/drawing/2014/main" id="{78207755-7690-4B01-AA3C-ECEDEEFDBB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20">
            <a:extLst>
              <a:ext uri="{FF2B5EF4-FFF2-40B4-BE49-F238E27FC236}">
                <a16:creationId xmlns:a16="http://schemas.microsoft.com/office/drawing/2014/main" id="{3E32360C-6AB0-42DF-9A66-5E39BADC34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4975" y="1730375"/>
            <a:ext cx="1085850" cy="152400"/>
            <a:chOff x="0" y="1896"/>
            <a:chExt cx="5760" cy="120"/>
          </a:xfrm>
        </p:grpSpPr>
        <p:sp>
          <p:nvSpPr>
            <p:cNvPr id="6202" name="Rectangle 21">
              <a:extLst>
                <a:ext uri="{FF2B5EF4-FFF2-40B4-BE49-F238E27FC236}">
                  <a16:creationId xmlns:a16="http://schemas.microsoft.com/office/drawing/2014/main" id="{10E9FC89-9518-4B0A-B292-6C51AB6EAD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03" name="Rectangle 22">
              <a:extLst>
                <a:ext uri="{FF2B5EF4-FFF2-40B4-BE49-F238E27FC236}">
                  <a16:creationId xmlns:a16="http://schemas.microsoft.com/office/drawing/2014/main" id="{8C60237A-89A1-4900-8DAA-75B622AA1A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580836E9-5930-4377-AD4C-B709AFAB7E11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90713"/>
            <a:ext cx="4648200" cy="838200"/>
            <a:chOff x="504" y="1008"/>
            <a:chExt cx="5721" cy="765"/>
          </a:xfrm>
        </p:grpSpPr>
        <p:sp>
          <p:nvSpPr>
            <p:cNvPr id="65560" name="AutoShape 24">
              <a:extLst>
                <a:ext uri="{FF2B5EF4-FFF2-40B4-BE49-F238E27FC236}">
                  <a16:creationId xmlns:a16="http://schemas.microsoft.com/office/drawing/2014/main" id="{B5F8F1EC-2F85-4F41-9E1D-9EB3346FAD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533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201" name="Text Box 25">
              <a:extLst>
                <a:ext uri="{FF2B5EF4-FFF2-40B4-BE49-F238E27FC236}">
                  <a16:creationId xmlns:a16="http://schemas.microsoft.com/office/drawing/2014/main" id="{0ED5F971-4AF6-4291-A7DB-DC7C109A90D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52" y="1226"/>
              <a:ext cx="5373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>
                  <a:latin typeface="Times New Roman" panose="02020603050405020304" pitchFamily="18" charset="0"/>
                </a:rPr>
                <a:t>Nước Văn Lang</a:t>
              </a:r>
              <a:endParaRPr lang="en-US" altLang="en-US" sz="2200" b="1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8" name="Group 38">
            <a:extLst>
              <a:ext uri="{FF2B5EF4-FFF2-40B4-BE49-F238E27FC236}">
                <a16:creationId xmlns:a16="http://schemas.microsoft.com/office/drawing/2014/main" id="{4BEE16A2-49E6-457D-9982-74AE8AA871C9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959100"/>
            <a:ext cx="931863" cy="992188"/>
            <a:chOff x="144" y="1176"/>
            <a:chExt cx="586" cy="625"/>
          </a:xfrm>
        </p:grpSpPr>
        <p:grpSp>
          <p:nvGrpSpPr>
            <p:cNvPr id="6189" name="Group 39">
              <a:extLst>
                <a:ext uri="{FF2B5EF4-FFF2-40B4-BE49-F238E27FC236}">
                  <a16:creationId xmlns:a16="http://schemas.microsoft.com/office/drawing/2014/main" id="{9DA0A6CA-53C6-4592-98A0-115683F5D86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76" name="AutoShape 40">
                <a:extLst>
                  <a:ext uri="{FF2B5EF4-FFF2-40B4-BE49-F238E27FC236}">
                    <a16:creationId xmlns:a16="http://schemas.microsoft.com/office/drawing/2014/main" id="{261CA14A-BA91-457A-892E-917F4979AC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>
                <a:extLst>
                  <a:ext uri="{FF2B5EF4-FFF2-40B4-BE49-F238E27FC236}">
                    <a16:creationId xmlns:a16="http://schemas.microsoft.com/office/drawing/2014/main" id="{670E58F2-2F77-4875-845A-92C354B165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>
                <a:extLst>
                  <a:ext uri="{FF2B5EF4-FFF2-40B4-BE49-F238E27FC236}">
                    <a16:creationId xmlns:a16="http://schemas.microsoft.com/office/drawing/2014/main" id="{5ECCD5C6-6F1A-46BD-BA79-596DEC93A9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94" name="Oval 43">
                <a:extLst>
                  <a:ext uri="{FF2B5EF4-FFF2-40B4-BE49-F238E27FC236}">
                    <a16:creationId xmlns:a16="http://schemas.microsoft.com/office/drawing/2014/main" id="{E25B68F9-DC2E-4A52-ADD9-8E87FF730A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195" name="Oval 44">
                <a:extLst>
                  <a:ext uri="{FF2B5EF4-FFF2-40B4-BE49-F238E27FC236}">
                    <a16:creationId xmlns:a16="http://schemas.microsoft.com/office/drawing/2014/main" id="{C34CD176-4394-496F-9223-7324AFBDA9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1" name="Oval 45">
                <a:extLst>
                  <a:ext uri="{FF2B5EF4-FFF2-40B4-BE49-F238E27FC236}">
                    <a16:creationId xmlns:a16="http://schemas.microsoft.com/office/drawing/2014/main" id="{13F92CF2-F8E5-430C-9029-FE3CA84E77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97" name="Oval 46">
                <a:extLst>
                  <a:ext uri="{FF2B5EF4-FFF2-40B4-BE49-F238E27FC236}">
                    <a16:creationId xmlns:a16="http://schemas.microsoft.com/office/drawing/2014/main" id="{3053A19D-8726-48FF-97CD-D81C2D2FCA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3" name="Oval 47">
                <a:extLst>
                  <a:ext uri="{FF2B5EF4-FFF2-40B4-BE49-F238E27FC236}">
                    <a16:creationId xmlns:a16="http://schemas.microsoft.com/office/drawing/2014/main" id="{2A9969D9-86B2-4CBF-9265-7BC368B2AB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99" name="Oval 48">
                <a:extLst>
                  <a:ext uri="{FF2B5EF4-FFF2-40B4-BE49-F238E27FC236}">
                    <a16:creationId xmlns:a16="http://schemas.microsoft.com/office/drawing/2014/main" id="{E5ACFF6A-1634-45C4-88D3-A0CB070071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85" name="Text Box 49">
              <a:extLst>
                <a:ext uri="{FF2B5EF4-FFF2-40B4-BE49-F238E27FC236}">
                  <a16:creationId xmlns:a16="http://schemas.microsoft.com/office/drawing/2014/main" id="{29D07A94-D76E-4A53-8FCA-5822C8A0F0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6AE3FC6D-1932-4606-A977-3B4D58B623DD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4178300"/>
            <a:ext cx="931863" cy="992188"/>
            <a:chOff x="144" y="1176"/>
            <a:chExt cx="586" cy="625"/>
          </a:xfrm>
        </p:grpSpPr>
        <p:grpSp>
          <p:nvGrpSpPr>
            <p:cNvPr id="6178" name="Group 51">
              <a:extLst>
                <a:ext uri="{FF2B5EF4-FFF2-40B4-BE49-F238E27FC236}">
                  <a16:creationId xmlns:a16="http://schemas.microsoft.com/office/drawing/2014/main" id="{1D95BCD1-7F77-465D-ACA4-FE8524EF494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88" name="AutoShape 52">
                <a:extLst>
                  <a:ext uri="{FF2B5EF4-FFF2-40B4-BE49-F238E27FC236}">
                    <a16:creationId xmlns:a16="http://schemas.microsoft.com/office/drawing/2014/main" id="{E2DB5E3F-EE5C-4279-85CF-DEEF4F4057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>
                <a:extLst>
                  <a:ext uri="{FF2B5EF4-FFF2-40B4-BE49-F238E27FC236}">
                    <a16:creationId xmlns:a16="http://schemas.microsoft.com/office/drawing/2014/main" id="{8DD85C39-6891-4EDB-A02D-3F1B4BD079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>
                <a:extLst>
                  <a:ext uri="{FF2B5EF4-FFF2-40B4-BE49-F238E27FC236}">
                    <a16:creationId xmlns:a16="http://schemas.microsoft.com/office/drawing/2014/main" id="{394BB568-2E0D-4DCD-B805-B5A39F4AAA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83" name="Oval 55">
                <a:extLst>
                  <a:ext uri="{FF2B5EF4-FFF2-40B4-BE49-F238E27FC236}">
                    <a16:creationId xmlns:a16="http://schemas.microsoft.com/office/drawing/2014/main" id="{7C5D9358-2580-4D3A-BA1C-8890888D16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184" name="Oval 56">
                <a:extLst>
                  <a:ext uri="{FF2B5EF4-FFF2-40B4-BE49-F238E27FC236}">
                    <a16:creationId xmlns:a16="http://schemas.microsoft.com/office/drawing/2014/main" id="{390130BF-882E-4A96-8BFE-9055B96ED4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3" name="Oval 57">
                <a:extLst>
                  <a:ext uri="{FF2B5EF4-FFF2-40B4-BE49-F238E27FC236}">
                    <a16:creationId xmlns:a16="http://schemas.microsoft.com/office/drawing/2014/main" id="{3B38B62E-7B38-400B-A620-B029B3E638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86" name="Oval 58">
                <a:extLst>
                  <a:ext uri="{FF2B5EF4-FFF2-40B4-BE49-F238E27FC236}">
                    <a16:creationId xmlns:a16="http://schemas.microsoft.com/office/drawing/2014/main" id="{1B0021C5-9CE7-4EFD-9C36-85DC6688E4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5" name="Oval 59">
                <a:extLst>
                  <a:ext uri="{FF2B5EF4-FFF2-40B4-BE49-F238E27FC236}">
                    <a16:creationId xmlns:a16="http://schemas.microsoft.com/office/drawing/2014/main" id="{45DCE03C-8E10-466C-87A5-840035A9FB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88" name="Oval 60">
                <a:extLst>
                  <a:ext uri="{FF2B5EF4-FFF2-40B4-BE49-F238E27FC236}">
                    <a16:creationId xmlns:a16="http://schemas.microsoft.com/office/drawing/2014/main" id="{B4BAA9F0-2C39-49A5-91CE-04401C844F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97" name="Text Box 61">
              <a:extLst>
                <a:ext uri="{FF2B5EF4-FFF2-40B4-BE49-F238E27FC236}">
                  <a16:creationId xmlns:a16="http://schemas.microsoft.com/office/drawing/2014/main" id="{23AFFBA2-BF35-442F-9DB6-2488E2FE1F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6155" name="Group 74">
            <a:extLst>
              <a:ext uri="{FF2B5EF4-FFF2-40B4-BE49-F238E27FC236}">
                <a16:creationId xmlns:a16="http://schemas.microsoft.com/office/drawing/2014/main" id="{A0FFBE48-AF44-4402-8836-1A5D7285E674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1000"/>
            <a:ext cx="7524750" cy="1298575"/>
            <a:chOff x="156" y="192"/>
            <a:chExt cx="5460" cy="529"/>
          </a:xfrm>
        </p:grpSpPr>
        <p:sp>
          <p:nvSpPr>
            <p:cNvPr id="65611" name="AutoShape 75">
              <a:extLst>
                <a:ext uri="{FF2B5EF4-FFF2-40B4-BE49-F238E27FC236}">
                  <a16:creationId xmlns:a16="http://schemas.microsoft.com/office/drawing/2014/main" id="{C80AD81C-61E5-47C8-969D-B5A675045D6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6175" name="Group 76">
              <a:extLst>
                <a:ext uri="{FF2B5EF4-FFF2-40B4-BE49-F238E27FC236}">
                  <a16:creationId xmlns:a16="http://schemas.microsoft.com/office/drawing/2014/main" id="{974C6FCB-DC88-43DE-9C40-FE72F9C9A8E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08" y="400"/>
              <a:ext cx="528" cy="114"/>
              <a:chOff x="0" y="1875"/>
              <a:chExt cx="5760" cy="141"/>
            </a:xfrm>
          </p:grpSpPr>
          <p:sp>
            <p:nvSpPr>
              <p:cNvPr id="6176" name="Rectangle 77">
                <a:extLst>
                  <a:ext uri="{FF2B5EF4-FFF2-40B4-BE49-F238E27FC236}">
                    <a16:creationId xmlns:a16="http://schemas.microsoft.com/office/drawing/2014/main" id="{41664098-EFDF-45BE-8A1D-92A13A7DB6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177" name="Rectangle 78">
                <a:extLst>
                  <a:ext uri="{FF2B5EF4-FFF2-40B4-BE49-F238E27FC236}">
                    <a16:creationId xmlns:a16="http://schemas.microsoft.com/office/drawing/2014/main" id="{3EAA560F-8AE9-4FBE-937F-58B19AA855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75"/>
                <a:ext cx="5760" cy="141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  <a:extLst>
              <a:ext uri="{FF2B5EF4-FFF2-40B4-BE49-F238E27FC236}">
                <a16:creationId xmlns:a16="http://schemas.microsoft.com/office/drawing/2014/main" id="{A4B495F1-7F66-420C-AFBC-AB0F7184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6477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Câu</a:t>
            </a:r>
            <a:r>
              <a:rPr lang="en-US" altLang="en-US" dirty="0">
                <a:latin typeface="Times New Roman" panose="02020603050405020304" pitchFamily="18" charset="0"/>
              </a:rPr>
              <a:t> 1: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đầu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tiên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Lạc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có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tên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gọi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gì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4" name="Text Box 25">
            <a:extLst>
              <a:ext uri="{FF2B5EF4-FFF2-40B4-BE49-F238E27FC236}">
                <a16:creationId xmlns:a16="http://schemas.microsoft.com/office/drawing/2014/main" id="{FF0303C4-FD29-4115-879C-36592922A44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04950" y="2133600"/>
            <a:ext cx="514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Lang</a:t>
            </a:r>
          </a:p>
        </p:txBody>
      </p:sp>
      <p:grpSp>
        <p:nvGrpSpPr>
          <p:cNvPr id="14" name="Group 26">
            <a:extLst>
              <a:ext uri="{FF2B5EF4-FFF2-40B4-BE49-F238E27FC236}">
                <a16:creationId xmlns:a16="http://schemas.microsoft.com/office/drawing/2014/main" id="{A51FD3A2-583F-4F4C-8D94-4A651DAA6E3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28800"/>
            <a:ext cx="931863" cy="992188"/>
            <a:chOff x="144" y="1176"/>
            <a:chExt cx="586" cy="625"/>
          </a:xfrm>
        </p:grpSpPr>
        <p:grpSp>
          <p:nvGrpSpPr>
            <p:cNvPr id="6161" name="Group 27">
              <a:extLst>
                <a:ext uri="{FF2B5EF4-FFF2-40B4-BE49-F238E27FC236}">
                  <a16:creationId xmlns:a16="http://schemas.microsoft.com/office/drawing/2014/main" id="{84169E94-909B-488E-89C6-80BD9307685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3" y="1197"/>
              <a:ext cx="624" cy="584"/>
              <a:chOff x="1868" y="1824"/>
              <a:chExt cx="2009" cy="1807"/>
            </a:xfrm>
          </p:grpSpPr>
          <p:sp>
            <p:nvSpPr>
              <p:cNvPr id="88" name="AutoShape 28">
                <a:extLst>
                  <a:ext uri="{FF2B5EF4-FFF2-40B4-BE49-F238E27FC236}">
                    <a16:creationId xmlns:a16="http://schemas.microsoft.com/office/drawing/2014/main" id="{4189820F-AC79-4F7F-A03D-DFE359E81C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>
                <a:extLst>
                  <a:ext uri="{FF2B5EF4-FFF2-40B4-BE49-F238E27FC236}">
                    <a16:creationId xmlns:a16="http://schemas.microsoft.com/office/drawing/2014/main" id="{BA1C89CA-01E5-49B2-B6E1-FDD012E799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377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>
                <a:extLst>
                  <a:ext uri="{FF2B5EF4-FFF2-40B4-BE49-F238E27FC236}">
                    <a16:creationId xmlns:a16="http://schemas.microsoft.com/office/drawing/2014/main" id="{B654DA92-284D-4BDA-90BD-14397F3A93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66" name="Oval 31">
                <a:extLst>
                  <a:ext uri="{FF2B5EF4-FFF2-40B4-BE49-F238E27FC236}">
                    <a16:creationId xmlns:a16="http://schemas.microsoft.com/office/drawing/2014/main" id="{7A0D3A17-39F3-4B00-AD6D-AF5B798AA8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167" name="Oval 32">
                <a:extLst>
                  <a:ext uri="{FF2B5EF4-FFF2-40B4-BE49-F238E27FC236}">
                    <a16:creationId xmlns:a16="http://schemas.microsoft.com/office/drawing/2014/main" id="{68C72D4E-6346-41EC-B4D0-E195BB2CBC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Oval 33">
                <a:extLst>
                  <a:ext uri="{FF2B5EF4-FFF2-40B4-BE49-F238E27FC236}">
                    <a16:creationId xmlns:a16="http://schemas.microsoft.com/office/drawing/2014/main" id="{8C4B0C91-D05A-4646-8DCD-80AB8B81A6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1"/>
                <a:ext cx="1259" cy="127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69" name="Oval 34">
                <a:extLst>
                  <a:ext uri="{FF2B5EF4-FFF2-40B4-BE49-F238E27FC236}">
                    <a16:creationId xmlns:a16="http://schemas.microsoft.com/office/drawing/2014/main" id="{EB169474-DA20-41F4-97E3-7DCFA40048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Oval 35">
                <a:extLst>
                  <a:ext uri="{FF2B5EF4-FFF2-40B4-BE49-F238E27FC236}">
                    <a16:creationId xmlns:a16="http://schemas.microsoft.com/office/drawing/2014/main" id="{7531D432-FB7D-437C-BB24-34DADF8D4C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1969"/>
                <a:ext cx="1098" cy="109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71" name="Oval 36">
                <a:extLst>
                  <a:ext uri="{FF2B5EF4-FFF2-40B4-BE49-F238E27FC236}">
                    <a16:creationId xmlns:a16="http://schemas.microsoft.com/office/drawing/2014/main" id="{9E902676-EC69-4746-8DDC-6D1DDDE6F7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7" name="Text Box 37">
              <a:extLst>
                <a:ext uri="{FF2B5EF4-FFF2-40B4-BE49-F238E27FC236}">
                  <a16:creationId xmlns:a16="http://schemas.microsoft.com/office/drawing/2014/main" id="{BD2403E9-1E41-432D-ACF4-C23C9710CBD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3A267E8F-6A30-4A74-80AE-E63A16B96DA0}"/>
              </a:ext>
            </a:extLst>
          </p:cNvPr>
          <p:cNvGrpSpPr>
            <a:grpSpLocks/>
          </p:cNvGrpSpPr>
          <p:nvPr/>
        </p:nvGrpSpPr>
        <p:grpSpPr bwMode="auto">
          <a:xfrm>
            <a:off x="455047" y="1882606"/>
            <a:ext cx="931863" cy="992188"/>
            <a:chOff x="144" y="1176"/>
            <a:chExt cx="586" cy="625"/>
          </a:xfrm>
          <a:solidFill>
            <a:srgbClr val="1344E1"/>
          </a:solidFill>
        </p:grpSpPr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27CD050E-F346-41CA-9E75-177151E6FC9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  <a:grpFill/>
          </p:grpSpPr>
          <p:sp>
            <p:nvSpPr>
              <p:cNvPr id="65564" name="AutoShape 28">
                <a:extLst>
                  <a:ext uri="{FF2B5EF4-FFF2-40B4-BE49-F238E27FC236}">
                    <a16:creationId xmlns:a16="http://schemas.microsoft.com/office/drawing/2014/main" id="{F602C95B-A0FA-49D1-A7AB-819FE050A7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>
                <a:extLst>
                  <a:ext uri="{FF2B5EF4-FFF2-40B4-BE49-F238E27FC236}">
                    <a16:creationId xmlns:a16="http://schemas.microsoft.com/office/drawing/2014/main" id="{1A991ED6-B901-42A4-99CF-BFF2F28364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>
                <a:extLst>
                  <a:ext uri="{FF2B5EF4-FFF2-40B4-BE49-F238E27FC236}">
                    <a16:creationId xmlns:a16="http://schemas.microsoft.com/office/drawing/2014/main" id="{3FE2F453-4A0F-4B4A-8712-39F19A782C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>
                <a:extLst>
                  <a:ext uri="{FF2B5EF4-FFF2-40B4-BE49-F238E27FC236}">
                    <a16:creationId xmlns:a16="http://schemas.microsoft.com/office/drawing/2014/main" id="{DA4C5EBF-6915-46E2-B26D-EBEC5D310C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>
                <a:extLst>
                  <a:ext uri="{FF2B5EF4-FFF2-40B4-BE49-F238E27FC236}">
                    <a16:creationId xmlns:a16="http://schemas.microsoft.com/office/drawing/2014/main" id="{E8615773-AE8E-47B7-A777-6DCC00D939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>
                <a:extLst>
                  <a:ext uri="{FF2B5EF4-FFF2-40B4-BE49-F238E27FC236}">
                    <a16:creationId xmlns:a16="http://schemas.microsoft.com/office/drawing/2014/main" id="{F586AB30-0E28-4B62-A300-B8C91FF2C2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>
                <a:extLst>
                  <a:ext uri="{FF2B5EF4-FFF2-40B4-BE49-F238E27FC236}">
                    <a16:creationId xmlns:a16="http://schemas.microsoft.com/office/drawing/2014/main" id="{3427860C-F3A6-4AC7-9C3B-FC39070F9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>
                <a:extLst>
                  <a:ext uri="{FF2B5EF4-FFF2-40B4-BE49-F238E27FC236}">
                    <a16:creationId xmlns:a16="http://schemas.microsoft.com/office/drawing/2014/main" id="{A64AB3C4-A7E5-4B28-8E03-F59D9EB902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>
                <a:extLst>
                  <a:ext uri="{FF2B5EF4-FFF2-40B4-BE49-F238E27FC236}">
                    <a16:creationId xmlns:a16="http://schemas.microsoft.com/office/drawing/2014/main" id="{F42BA9CD-8210-4DAE-8FDE-0859ABDF0A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>
              <a:extLst>
                <a:ext uri="{FF2B5EF4-FFF2-40B4-BE49-F238E27FC236}">
                  <a16:creationId xmlns:a16="http://schemas.microsoft.com/office/drawing/2014/main" id="{872FE383-F494-4B3E-A5DD-073DDD5EA37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9" y="1272"/>
              <a:ext cx="32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94" name="Picture 80" descr="614030">
            <a:extLst>
              <a:ext uri="{FF2B5EF4-FFF2-40B4-BE49-F238E27FC236}">
                <a16:creationId xmlns:a16="http://schemas.microsoft.com/office/drawing/2014/main" id="{04185C54-B181-4417-8F43-7F71AFC7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679575"/>
            <a:ext cx="10699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5" descr="trống đồng.jpg">
            <a:extLst>
              <a:ext uri="{FF2B5EF4-FFF2-40B4-BE49-F238E27FC236}">
                <a16:creationId xmlns:a16="http://schemas.microsoft.com/office/drawing/2014/main" id="{4669E1B0-8A90-4820-8237-8E79D8A5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B165CB3B-C80D-4E7E-B030-D2DE89D84721}"/>
              </a:ext>
            </a:extLst>
          </p:cNvPr>
          <p:cNvGrpSpPr>
            <a:grpSpLocks/>
          </p:cNvGrpSpPr>
          <p:nvPr/>
        </p:nvGrpSpPr>
        <p:grpSpPr bwMode="auto">
          <a:xfrm>
            <a:off x="1054100" y="4311650"/>
            <a:ext cx="7024688" cy="838200"/>
            <a:chOff x="504" y="1008"/>
            <a:chExt cx="4836" cy="765"/>
          </a:xfrm>
        </p:grpSpPr>
        <p:sp>
          <p:nvSpPr>
            <p:cNvPr id="65542" name="AutoShape 6">
              <a:extLst>
                <a:ext uri="{FF2B5EF4-FFF2-40B4-BE49-F238E27FC236}">
                  <a16:creationId xmlns:a16="http://schemas.microsoft.com/office/drawing/2014/main" id="{296887EE-4AF6-4512-8414-59FC3015B8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latin typeface="+mn-lt"/>
              </a:endParaRPr>
            </a:p>
          </p:txBody>
        </p:sp>
        <p:sp>
          <p:nvSpPr>
            <p:cNvPr id="7235" name="Text Box 7">
              <a:extLst>
                <a:ext uri="{FF2B5EF4-FFF2-40B4-BE49-F238E27FC236}">
                  <a16:creationId xmlns:a16="http://schemas.microsoft.com/office/drawing/2014/main" id="{A0CE16D7-8B93-490B-9120-5861FD1B8F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28" y="1176"/>
              <a:ext cx="4512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Mùa xuân năm 939</a:t>
              </a: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A860B720-B2EA-4C20-9B78-4E44D9F04FA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200400"/>
            <a:ext cx="6861175" cy="838200"/>
            <a:chOff x="567" y="1008"/>
            <a:chExt cx="4840" cy="765"/>
          </a:xfrm>
        </p:grpSpPr>
        <p:sp>
          <p:nvSpPr>
            <p:cNvPr id="65545" name="AutoShape 9">
              <a:extLst>
                <a:ext uri="{FF2B5EF4-FFF2-40B4-BE49-F238E27FC236}">
                  <a16:creationId xmlns:a16="http://schemas.microsoft.com/office/drawing/2014/main" id="{F42FC2F9-B3E3-41CE-BAAA-C727105DF8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7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233" name="Text Box 10">
              <a:extLst>
                <a:ext uri="{FF2B5EF4-FFF2-40B4-BE49-F238E27FC236}">
                  <a16:creationId xmlns:a16="http://schemas.microsoft.com/office/drawing/2014/main" id="{753ED566-0817-4D16-B268-1F5F8E98D2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43" y="1147"/>
              <a:ext cx="4464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Mùa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xuân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40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4372BF43-065B-4046-B2BA-F755B7CBD3B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92100" y="4254500"/>
            <a:ext cx="1371600" cy="152400"/>
            <a:chOff x="0" y="1896"/>
            <a:chExt cx="5760" cy="120"/>
          </a:xfrm>
        </p:grpSpPr>
        <p:sp>
          <p:nvSpPr>
            <p:cNvPr id="7230" name="Rectangle 12">
              <a:extLst>
                <a:ext uri="{FF2B5EF4-FFF2-40B4-BE49-F238E27FC236}">
                  <a16:creationId xmlns:a16="http://schemas.microsoft.com/office/drawing/2014/main" id="{E7636D50-D085-447C-8C42-D03B6903AF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7231" name="Rectangle 13">
              <a:extLst>
                <a:ext uri="{FF2B5EF4-FFF2-40B4-BE49-F238E27FC236}">
                  <a16:creationId xmlns:a16="http://schemas.microsoft.com/office/drawing/2014/main" id="{6FAFBB35-2064-451A-A198-6CFCF39CF1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F090AE6D-F087-4D0B-990A-7E07817D185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58775" y="3178175"/>
            <a:ext cx="1238250" cy="152400"/>
            <a:chOff x="0" y="1896"/>
            <a:chExt cx="5760" cy="120"/>
          </a:xfrm>
        </p:grpSpPr>
        <p:sp>
          <p:nvSpPr>
            <p:cNvPr id="7228" name="Rectangle 15">
              <a:extLst>
                <a:ext uri="{FF2B5EF4-FFF2-40B4-BE49-F238E27FC236}">
                  <a16:creationId xmlns:a16="http://schemas.microsoft.com/office/drawing/2014/main" id="{9E255151-036E-4D0F-93C7-8F38F7B78F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7229" name="Rectangle 16">
              <a:extLst>
                <a:ext uri="{FF2B5EF4-FFF2-40B4-BE49-F238E27FC236}">
                  <a16:creationId xmlns:a16="http://schemas.microsoft.com/office/drawing/2014/main" id="{B5E71A6D-18B5-432B-A772-C5551BC239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20">
            <a:extLst>
              <a:ext uri="{FF2B5EF4-FFF2-40B4-BE49-F238E27FC236}">
                <a16:creationId xmlns:a16="http://schemas.microsoft.com/office/drawing/2014/main" id="{65DDB247-D644-42A5-A05E-24FEA4CAEFE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4975" y="1730375"/>
            <a:ext cx="1085850" cy="152400"/>
            <a:chOff x="0" y="1896"/>
            <a:chExt cx="5760" cy="120"/>
          </a:xfrm>
        </p:grpSpPr>
        <p:sp>
          <p:nvSpPr>
            <p:cNvPr id="7226" name="Rectangle 21">
              <a:extLst>
                <a:ext uri="{FF2B5EF4-FFF2-40B4-BE49-F238E27FC236}">
                  <a16:creationId xmlns:a16="http://schemas.microsoft.com/office/drawing/2014/main" id="{1639E66A-291A-4EEA-80FE-4A4563AD18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7227" name="Rectangle 22">
              <a:extLst>
                <a:ext uri="{FF2B5EF4-FFF2-40B4-BE49-F238E27FC236}">
                  <a16:creationId xmlns:a16="http://schemas.microsoft.com/office/drawing/2014/main" id="{303F04FB-C6B6-45FA-BE2D-5ED3C1EC4F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D960BBD1-B5F1-4F52-89AA-F617A89120F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905000"/>
            <a:ext cx="6324600" cy="838200"/>
            <a:chOff x="504" y="1008"/>
            <a:chExt cx="4416" cy="765"/>
          </a:xfrm>
        </p:grpSpPr>
        <p:sp>
          <p:nvSpPr>
            <p:cNvPr id="65560" name="AutoShape 24">
              <a:extLst>
                <a:ext uri="{FF2B5EF4-FFF2-40B4-BE49-F238E27FC236}">
                  <a16:creationId xmlns:a16="http://schemas.microsoft.com/office/drawing/2014/main" id="{9AEC6CE4-395D-490E-9953-D6CFC238A5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latin typeface="+mn-lt"/>
              </a:endParaRPr>
            </a:p>
          </p:txBody>
        </p:sp>
        <p:sp>
          <p:nvSpPr>
            <p:cNvPr id="7225" name="Text Box 25">
              <a:extLst>
                <a:ext uri="{FF2B5EF4-FFF2-40B4-BE49-F238E27FC236}">
                  <a16:creationId xmlns:a16="http://schemas.microsoft.com/office/drawing/2014/main" id="{2D5B7475-00D1-4254-98CF-7E92ADA42D3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213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Mùa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thu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40</a:t>
              </a:r>
            </a:p>
          </p:txBody>
        </p:sp>
      </p:grpSp>
      <p:grpSp>
        <p:nvGrpSpPr>
          <p:cNvPr id="8" name="Group 38">
            <a:extLst>
              <a:ext uri="{FF2B5EF4-FFF2-40B4-BE49-F238E27FC236}">
                <a16:creationId xmlns:a16="http://schemas.microsoft.com/office/drawing/2014/main" id="{359E655B-9F6E-427D-A9F2-C2E696EFC8B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3046413"/>
            <a:ext cx="931863" cy="992187"/>
            <a:chOff x="144" y="1176"/>
            <a:chExt cx="586" cy="625"/>
          </a:xfrm>
        </p:grpSpPr>
        <p:grpSp>
          <p:nvGrpSpPr>
            <p:cNvPr id="7213" name="Group 39">
              <a:extLst>
                <a:ext uri="{FF2B5EF4-FFF2-40B4-BE49-F238E27FC236}">
                  <a16:creationId xmlns:a16="http://schemas.microsoft.com/office/drawing/2014/main" id="{35997F53-9B69-4F71-BDC4-D67B76ABAEF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76" name="AutoShape 40">
                <a:extLst>
                  <a:ext uri="{FF2B5EF4-FFF2-40B4-BE49-F238E27FC236}">
                    <a16:creationId xmlns:a16="http://schemas.microsoft.com/office/drawing/2014/main" id="{12B2BC12-B0CA-4B70-A70C-06DB7D473C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>
                <a:extLst>
                  <a:ext uri="{FF2B5EF4-FFF2-40B4-BE49-F238E27FC236}">
                    <a16:creationId xmlns:a16="http://schemas.microsoft.com/office/drawing/2014/main" id="{BC1C1E15-62E8-4674-A195-33125A4806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>
                <a:extLst>
                  <a:ext uri="{FF2B5EF4-FFF2-40B4-BE49-F238E27FC236}">
                    <a16:creationId xmlns:a16="http://schemas.microsoft.com/office/drawing/2014/main" id="{E66BA238-B237-4706-9857-22D6686893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18" name="Oval 43">
                <a:extLst>
                  <a:ext uri="{FF2B5EF4-FFF2-40B4-BE49-F238E27FC236}">
                    <a16:creationId xmlns:a16="http://schemas.microsoft.com/office/drawing/2014/main" id="{B648E31E-C332-40AA-81FE-DAFED1615F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219" name="Oval 44">
                <a:extLst>
                  <a:ext uri="{FF2B5EF4-FFF2-40B4-BE49-F238E27FC236}">
                    <a16:creationId xmlns:a16="http://schemas.microsoft.com/office/drawing/2014/main" id="{0B9BE5D1-D86A-4556-BCC8-C03D59CA66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1" name="Oval 45">
                <a:extLst>
                  <a:ext uri="{FF2B5EF4-FFF2-40B4-BE49-F238E27FC236}">
                    <a16:creationId xmlns:a16="http://schemas.microsoft.com/office/drawing/2014/main" id="{F4911899-69A5-43FA-B719-DBB65C763B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21" name="Oval 46">
                <a:extLst>
                  <a:ext uri="{FF2B5EF4-FFF2-40B4-BE49-F238E27FC236}">
                    <a16:creationId xmlns:a16="http://schemas.microsoft.com/office/drawing/2014/main" id="{0537DBFA-827C-48B3-9B02-13D25CDA78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3" name="Oval 47">
                <a:extLst>
                  <a:ext uri="{FF2B5EF4-FFF2-40B4-BE49-F238E27FC236}">
                    <a16:creationId xmlns:a16="http://schemas.microsoft.com/office/drawing/2014/main" id="{B505251E-F051-411C-A66F-51337BA65E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23" name="Oval 48">
                <a:extLst>
                  <a:ext uri="{FF2B5EF4-FFF2-40B4-BE49-F238E27FC236}">
                    <a16:creationId xmlns:a16="http://schemas.microsoft.com/office/drawing/2014/main" id="{4537A7AB-286C-4323-A912-A9D465F912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85" name="Text Box 49">
              <a:extLst>
                <a:ext uri="{FF2B5EF4-FFF2-40B4-BE49-F238E27FC236}">
                  <a16:creationId xmlns:a16="http://schemas.microsoft.com/office/drawing/2014/main" id="{125A60FF-120F-4F25-A83E-078CF3FCAF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89660CE9-9C88-4D5C-8FB2-6C0539A2C04F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4265613"/>
            <a:ext cx="931863" cy="992187"/>
            <a:chOff x="144" y="1176"/>
            <a:chExt cx="586" cy="625"/>
          </a:xfrm>
        </p:grpSpPr>
        <p:grpSp>
          <p:nvGrpSpPr>
            <p:cNvPr id="7202" name="Group 51">
              <a:extLst>
                <a:ext uri="{FF2B5EF4-FFF2-40B4-BE49-F238E27FC236}">
                  <a16:creationId xmlns:a16="http://schemas.microsoft.com/office/drawing/2014/main" id="{37D54283-C9D6-4A82-AE70-8E6E4CD7DC0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88" name="AutoShape 52">
                <a:extLst>
                  <a:ext uri="{FF2B5EF4-FFF2-40B4-BE49-F238E27FC236}">
                    <a16:creationId xmlns:a16="http://schemas.microsoft.com/office/drawing/2014/main" id="{E3DE80D4-A669-4293-888C-F9E3A63F5D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>
                <a:extLst>
                  <a:ext uri="{FF2B5EF4-FFF2-40B4-BE49-F238E27FC236}">
                    <a16:creationId xmlns:a16="http://schemas.microsoft.com/office/drawing/2014/main" id="{7D4EDA5A-7163-4A98-ACC7-B1F640531C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>
                <a:extLst>
                  <a:ext uri="{FF2B5EF4-FFF2-40B4-BE49-F238E27FC236}">
                    <a16:creationId xmlns:a16="http://schemas.microsoft.com/office/drawing/2014/main" id="{69BC456F-1715-4795-A6D9-103397936D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07" name="Oval 55">
                <a:extLst>
                  <a:ext uri="{FF2B5EF4-FFF2-40B4-BE49-F238E27FC236}">
                    <a16:creationId xmlns:a16="http://schemas.microsoft.com/office/drawing/2014/main" id="{2C32DAA0-B9B6-41FC-B80E-55A7B8CC35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208" name="Oval 56">
                <a:extLst>
                  <a:ext uri="{FF2B5EF4-FFF2-40B4-BE49-F238E27FC236}">
                    <a16:creationId xmlns:a16="http://schemas.microsoft.com/office/drawing/2014/main" id="{E275A641-B339-489E-9D03-61A499C8F2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3" name="Oval 57">
                <a:extLst>
                  <a:ext uri="{FF2B5EF4-FFF2-40B4-BE49-F238E27FC236}">
                    <a16:creationId xmlns:a16="http://schemas.microsoft.com/office/drawing/2014/main" id="{941EF671-077F-4F42-8AEC-C15A510C5E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10" name="Oval 58">
                <a:extLst>
                  <a:ext uri="{FF2B5EF4-FFF2-40B4-BE49-F238E27FC236}">
                    <a16:creationId xmlns:a16="http://schemas.microsoft.com/office/drawing/2014/main" id="{17AE6D60-5626-43F2-928D-C21E077376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5" name="Oval 59">
                <a:extLst>
                  <a:ext uri="{FF2B5EF4-FFF2-40B4-BE49-F238E27FC236}">
                    <a16:creationId xmlns:a16="http://schemas.microsoft.com/office/drawing/2014/main" id="{76D19B2C-D68A-421A-A337-6FCDD829A6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12" name="Oval 60">
                <a:extLst>
                  <a:ext uri="{FF2B5EF4-FFF2-40B4-BE49-F238E27FC236}">
                    <a16:creationId xmlns:a16="http://schemas.microsoft.com/office/drawing/2014/main" id="{D399DC9A-FBB4-43E5-B46D-12A7C267CD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97" name="Text Box 61">
              <a:extLst>
                <a:ext uri="{FF2B5EF4-FFF2-40B4-BE49-F238E27FC236}">
                  <a16:creationId xmlns:a16="http://schemas.microsoft.com/office/drawing/2014/main" id="{91CB95FA-B130-4DE4-8CF6-9F198FF3D7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7179" name="Group 74">
            <a:extLst>
              <a:ext uri="{FF2B5EF4-FFF2-40B4-BE49-F238E27FC236}">
                <a16:creationId xmlns:a16="http://schemas.microsoft.com/office/drawing/2014/main" id="{2F78107E-545C-4688-A3F4-C6E2E49D8E02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1000"/>
            <a:ext cx="7524750" cy="1295400"/>
            <a:chOff x="156" y="192"/>
            <a:chExt cx="5460" cy="528"/>
          </a:xfrm>
        </p:grpSpPr>
        <p:sp>
          <p:nvSpPr>
            <p:cNvPr id="65611" name="AutoShape 75">
              <a:extLst>
                <a:ext uri="{FF2B5EF4-FFF2-40B4-BE49-F238E27FC236}">
                  <a16:creationId xmlns:a16="http://schemas.microsoft.com/office/drawing/2014/main" id="{5C1A5467-FD04-480A-856E-6C83A926CD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7199" name="Group 76">
              <a:extLst>
                <a:ext uri="{FF2B5EF4-FFF2-40B4-BE49-F238E27FC236}">
                  <a16:creationId xmlns:a16="http://schemas.microsoft.com/office/drawing/2014/main" id="{90BF21DE-8452-4216-ABDA-D0FDA4A4F2F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200" name="Rectangle 77">
                <a:extLst>
                  <a:ext uri="{FF2B5EF4-FFF2-40B4-BE49-F238E27FC236}">
                    <a16:creationId xmlns:a16="http://schemas.microsoft.com/office/drawing/2014/main" id="{B418D5CB-31F2-4D08-9151-5F6734F2AD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201" name="Rectangle 78">
                <a:extLst>
                  <a:ext uri="{FF2B5EF4-FFF2-40B4-BE49-F238E27FC236}">
                    <a16:creationId xmlns:a16="http://schemas.microsoft.com/office/drawing/2014/main" id="{9FD84650-B2BD-4EB5-B77C-9C65F4204D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  <a:extLst>
              <a:ext uri="{FF2B5EF4-FFF2-40B4-BE49-F238E27FC236}">
                <a16:creationId xmlns:a16="http://schemas.microsoft.com/office/drawing/2014/main" id="{F71C608E-EF7B-44D1-8D23-4D6BEC8FB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493713"/>
            <a:ext cx="690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i="1" dirty="0" err="1">
                <a:latin typeface="Times New Roman" panose="02020603050405020304" pitchFamily="18" charset="0"/>
              </a:rPr>
              <a:t>Khởi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nghĩa</a:t>
            </a:r>
            <a:r>
              <a:rPr lang="en-US" altLang="en-US" i="1" dirty="0">
                <a:latin typeface="Times New Roman" panose="02020603050405020304" pitchFamily="18" charset="0"/>
              </a:rPr>
              <a:t> Hai </a:t>
            </a:r>
            <a:r>
              <a:rPr lang="en-US" altLang="en-US" i="1" dirty="0" err="1">
                <a:latin typeface="Times New Roman" panose="02020603050405020304" pitchFamily="18" charset="0"/>
              </a:rPr>
              <a:t>Bà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Trưng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nổ</a:t>
            </a:r>
            <a:r>
              <a:rPr lang="en-US" altLang="en-US" i="1" dirty="0">
                <a:latin typeface="Times New Roman" panose="02020603050405020304" pitchFamily="18" charset="0"/>
              </a:rPr>
              <a:t> ra </a:t>
            </a:r>
            <a:r>
              <a:rPr lang="en-US" altLang="en-US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gian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4" name="Text Box 25">
            <a:extLst>
              <a:ext uri="{FF2B5EF4-FFF2-40B4-BE49-F238E27FC236}">
                <a16:creationId xmlns:a16="http://schemas.microsoft.com/office/drawing/2014/main" id="{86B8CAED-8147-4D84-ACF9-8539FC8ACF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47800" y="3358406"/>
            <a:ext cx="636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40</a:t>
            </a:r>
          </a:p>
        </p:txBody>
      </p:sp>
      <p:grpSp>
        <p:nvGrpSpPr>
          <p:cNvPr id="14" name="Group 26">
            <a:extLst>
              <a:ext uri="{FF2B5EF4-FFF2-40B4-BE49-F238E27FC236}">
                <a16:creationId xmlns:a16="http://schemas.microsoft.com/office/drawing/2014/main" id="{C656B31C-B9C1-46A5-BDA3-A56EC91C30B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28800"/>
            <a:ext cx="931863" cy="992188"/>
            <a:chOff x="144" y="1176"/>
            <a:chExt cx="586" cy="625"/>
          </a:xfrm>
        </p:grpSpPr>
        <p:grpSp>
          <p:nvGrpSpPr>
            <p:cNvPr id="7185" name="Group 27">
              <a:extLst>
                <a:ext uri="{FF2B5EF4-FFF2-40B4-BE49-F238E27FC236}">
                  <a16:creationId xmlns:a16="http://schemas.microsoft.com/office/drawing/2014/main" id="{64195401-365C-40D7-BD03-BB98FF80EAE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3" y="1197"/>
              <a:ext cx="624" cy="584"/>
              <a:chOff x="1868" y="1824"/>
              <a:chExt cx="2009" cy="1807"/>
            </a:xfrm>
          </p:grpSpPr>
          <p:sp>
            <p:nvSpPr>
              <p:cNvPr id="88" name="AutoShape 28">
                <a:extLst>
                  <a:ext uri="{FF2B5EF4-FFF2-40B4-BE49-F238E27FC236}">
                    <a16:creationId xmlns:a16="http://schemas.microsoft.com/office/drawing/2014/main" id="{DE38400E-E1FD-4ABD-8B8F-3491221455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>
                <a:extLst>
                  <a:ext uri="{FF2B5EF4-FFF2-40B4-BE49-F238E27FC236}">
                    <a16:creationId xmlns:a16="http://schemas.microsoft.com/office/drawing/2014/main" id="{502A2F4C-211F-4B09-8CC1-AF6CB21175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377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>
                <a:extLst>
                  <a:ext uri="{FF2B5EF4-FFF2-40B4-BE49-F238E27FC236}">
                    <a16:creationId xmlns:a16="http://schemas.microsoft.com/office/drawing/2014/main" id="{0A0E16D3-2286-4C61-B45E-596EAA52E4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190" name="Oval 31">
                <a:extLst>
                  <a:ext uri="{FF2B5EF4-FFF2-40B4-BE49-F238E27FC236}">
                    <a16:creationId xmlns:a16="http://schemas.microsoft.com/office/drawing/2014/main" id="{79B17380-ACB5-4415-B0F3-5037A615D9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191" name="Oval 32">
                <a:extLst>
                  <a:ext uri="{FF2B5EF4-FFF2-40B4-BE49-F238E27FC236}">
                    <a16:creationId xmlns:a16="http://schemas.microsoft.com/office/drawing/2014/main" id="{E870E3CD-39F1-4882-B11F-C0A0D4AB47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Oval 33">
                <a:extLst>
                  <a:ext uri="{FF2B5EF4-FFF2-40B4-BE49-F238E27FC236}">
                    <a16:creationId xmlns:a16="http://schemas.microsoft.com/office/drawing/2014/main" id="{FD8866A2-D6D0-42AB-8BB1-D7D7D2A9CB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1"/>
                <a:ext cx="1259" cy="127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193" name="Oval 34">
                <a:extLst>
                  <a:ext uri="{FF2B5EF4-FFF2-40B4-BE49-F238E27FC236}">
                    <a16:creationId xmlns:a16="http://schemas.microsoft.com/office/drawing/2014/main" id="{83457DA7-002F-43A8-AD77-9F767EB2BE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Oval 35">
                <a:extLst>
                  <a:ext uri="{FF2B5EF4-FFF2-40B4-BE49-F238E27FC236}">
                    <a16:creationId xmlns:a16="http://schemas.microsoft.com/office/drawing/2014/main" id="{369E2735-A78B-4147-9146-200BC9FCA4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1969"/>
                <a:ext cx="1098" cy="109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195" name="Oval 36">
                <a:extLst>
                  <a:ext uri="{FF2B5EF4-FFF2-40B4-BE49-F238E27FC236}">
                    <a16:creationId xmlns:a16="http://schemas.microsoft.com/office/drawing/2014/main" id="{146488B1-59EE-43DE-BBE2-239A044447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7" name="Text Box 37">
              <a:extLst>
                <a:ext uri="{FF2B5EF4-FFF2-40B4-BE49-F238E27FC236}">
                  <a16:creationId xmlns:a16="http://schemas.microsoft.com/office/drawing/2014/main" id="{42828C45-CC81-4E66-A101-A644392B132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ADF8BC88-1563-471D-BF9B-16AA53722393}"/>
              </a:ext>
            </a:extLst>
          </p:cNvPr>
          <p:cNvGrpSpPr>
            <a:grpSpLocks/>
          </p:cNvGrpSpPr>
          <p:nvPr/>
        </p:nvGrpSpPr>
        <p:grpSpPr bwMode="auto">
          <a:xfrm>
            <a:off x="439737" y="3108434"/>
            <a:ext cx="931863" cy="992188"/>
            <a:chOff x="144" y="1176"/>
            <a:chExt cx="586" cy="625"/>
          </a:xfrm>
          <a:solidFill>
            <a:srgbClr val="1344E1"/>
          </a:solidFill>
        </p:grpSpPr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679B10D7-C3BB-4380-80EA-8AE5F93D578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  <a:grpFill/>
          </p:grpSpPr>
          <p:sp>
            <p:nvSpPr>
              <p:cNvPr id="65564" name="AutoShape 28">
                <a:extLst>
                  <a:ext uri="{FF2B5EF4-FFF2-40B4-BE49-F238E27FC236}">
                    <a16:creationId xmlns:a16="http://schemas.microsoft.com/office/drawing/2014/main" id="{48C456DC-19EF-4DF3-B893-02CF33964E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>
                <a:extLst>
                  <a:ext uri="{FF2B5EF4-FFF2-40B4-BE49-F238E27FC236}">
                    <a16:creationId xmlns:a16="http://schemas.microsoft.com/office/drawing/2014/main" id="{E1506ED9-280F-4C0A-8614-7A671ABBF9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>
                <a:extLst>
                  <a:ext uri="{FF2B5EF4-FFF2-40B4-BE49-F238E27FC236}">
                    <a16:creationId xmlns:a16="http://schemas.microsoft.com/office/drawing/2014/main" id="{B0E81BF9-B55E-4667-A0A1-C5BE6E5F22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>
                <a:extLst>
                  <a:ext uri="{FF2B5EF4-FFF2-40B4-BE49-F238E27FC236}">
                    <a16:creationId xmlns:a16="http://schemas.microsoft.com/office/drawing/2014/main" id="{95FFE68B-E85D-4843-BFB4-5DACFEAF8B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>
                <a:extLst>
                  <a:ext uri="{FF2B5EF4-FFF2-40B4-BE49-F238E27FC236}">
                    <a16:creationId xmlns:a16="http://schemas.microsoft.com/office/drawing/2014/main" id="{D7C13F64-9326-4828-B77A-68A5A12CAF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>
                <a:extLst>
                  <a:ext uri="{FF2B5EF4-FFF2-40B4-BE49-F238E27FC236}">
                    <a16:creationId xmlns:a16="http://schemas.microsoft.com/office/drawing/2014/main" id="{F1BBF48C-A8A2-406A-8348-A9097C075E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>
                <a:extLst>
                  <a:ext uri="{FF2B5EF4-FFF2-40B4-BE49-F238E27FC236}">
                    <a16:creationId xmlns:a16="http://schemas.microsoft.com/office/drawing/2014/main" id="{B54B2B65-8748-4896-8AEF-F20A16240D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>
                <a:extLst>
                  <a:ext uri="{FF2B5EF4-FFF2-40B4-BE49-F238E27FC236}">
                    <a16:creationId xmlns:a16="http://schemas.microsoft.com/office/drawing/2014/main" id="{BEE0F10A-CD22-4AB2-B8FE-DC1AFC1754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>
                <a:extLst>
                  <a:ext uri="{FF2B5EF4-FFF2-40B4-BE49-F238E27FC236}">
                    <a16:creationId xmlns:a16="http://schemas.microsoft.com/office/drawing/2014/main" id="{C8BE53C0-DD39-442F-BF53-952CEA6ED3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>
              <a:extLst>
                <a:ext uri="{FF2B5EF4-FFF2-40B4-BE49-F238E27FC236}">
                  <a16:creationId xmlns:a16="http://schemas.microsoft.com/office/drawing/2014/main" id="{6ECA7161-E63D-4F75-9F01-708C5CD758D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7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94" name="Picture 80" descr="614030">
            <a:extLst>
              <a:ext uri="{FF2B5EF4-FFF2-40B4-BE49-F238E27FC236}">
                <a16:creationId xmlns:a16="http://schemas.microsoft.com/office/drawing/2014/main" id="{1CA5B612-C6AC-4086-B0A6-19CD2877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2921000"/>
            <a:ext cx="10715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5" descr="trống đồng.jpg">
            <a:extLst>
              <a:ext uri="{FF2B5EF4-FFF2-40B4-BE49-F238E27FC236}">
                <a16:creationId xmlns:a16="http://schemas.microsoft.com/office/drawing/2014/main" id="{35BCEA58-6722-4561-B9B9-D1ED066F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01EEB764-9E79-4822-AB7D-B3CA302D906A}"/>
              </a:ext>
            </a:extLst>
          </p:cNvPr>
          <p:cNvGrpSpPr>
            <a:grpSpLocks/>
          </p:cNvGrpSpPr>
          <p:nvPr/>
        </p:nvGrpSpPr>
        <p:grpSpPr bwMode="auto">
          <a:xfrm>
            <a:off x="1054100" y="4267200"/>
            <a:ext cx="6413500" cy="838200"/>
            <a:chOff x="504" y="1008"/>
            <a:chExt cx="4416" cy="765"/>
          </a:xfrm>
        </p:grpSpPr>
        <p:sp>
          <p:nvSpPr>
            <p:cNvPr id="65542" name="AutoShape 6">
              <a:extLst>
                <a:ext uri="{FF2B5EF4-FFF2-40B4-BE49-F238E27FC236}">
                  <a16:creationId xmlns:a16="http://schemas.microsoft.com/office/drawing/2014/main" id="{3076CFB8-E474-45CE-925A-B65EC8A34D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59" name="Text Box 7">
              <a:extLst>
                <a:ext uri="{FF2B5EF4-FFF2-40B4-BE49-F238E27FC236}">
                  <a16:creationId xmlns:a16="http://schemas.microsoft.com/office/drawing/2014/main" id="{9BBE5987-FFBE-4082-800F-DBE6653176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Lý Bí lãnh đạo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2513FDDB-BB8B-4838-A927-B99DE8471B5C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3048000"/>
            <a:ext cx="6261100" cy="838200"/>
            <a:chOff x="504" y="1008"/>
            <a:chExt cx="4416" cy="765"/>
          </a:xfrm>
        </p:grpSpPr>
        <p:sp>
          <p:nvSpPr>
            <p:cNvPr id="65545" name="AutoShape 9">
              <a:extLst>
                <a:ext uri="{FF2B5EF4-FFF2-40B4-BE49-F238E27FC236}">
                  <a16:creationId xmlns:a16="http://schemas.microsoft.com/office/drawing/2014/main" id="{A385078A-7689-4C39-A912-F29B1FCF2C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57" name="Text Box 10">
              <a:extLst>
                <a:ext uri="{FF2B5EF4-FFF2-40B4-BE49-F238E27FC236}">
                  <a16:creationId xmlns:a16="http://schemas.microsoft.com/office/drawing/2014/main" id="{2FD8B8BE-D832-48D1-A07B-39B1360CF5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4" y="1178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sym typeface="Symbol" panose="05050102010706020507" pitchFamily="18" charset="2"/>
                </a:rPr>
                <a:t>Dương Đình Nghệ lãnh đạo</a:t>
              </a:r>
              <a:endParaRPr lang="en-US" altLang="en-US" sz="2200" b="1">
                <a:latin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19F3BA6E-4CF5-41DE-9C1C-0AD14B5248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92100" y="4254500"/>
            <a:ext cx="1371600" cy="152400"/>
            <a:chOff x="0" y="1896"/>
            <a:chExt cx="5760" cy="120"/>
          </a:xfrm>
        </p:grpSpPr>
        <p:sp>
          <p:nvSpPr>
            <p:cNvPr id="8254" name="Rectangle 12">
              <a:extLst>
                <a:ext uri="{FF2B5EF4-FFF2-40B4-BE49-F238E27FC236}">
                  <a16:creationId xmlns:a16="http://schemas.microsoft.com/office/drawing/2014/main" id="{60D56E13-8C2A-440D-8DBA-CC56B240FD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8255" name="Rectangle 13">
              <a:extLst>
                <a:ext uri="{FF2B5EF4-FFF2-40B4-BE49-F238E27FC236}">
                  <a16:creationId xmlns:a16="http://schemas.microsoft.com/office/drawing/2014/main" id="{F35A8B37-7730-46D8-9756-8995C688B6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5F0F2DFD-2DF7-43F2-8803-EDBEC7105D1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58775" y="3178175"/>
            <a:ext cx="1238250" cy="152400"/>
            <a:chOff x="0" y="1896"/>
            <a:chExt cx="5760" cy="120"/>
          </a:xfrm>
        </p:grpSpPr>
        <p:sp>
          <p:nvSpPr>
            <p:cNvPr id="8252" name="Rectangle 15">
              <a:extLst>
                <a:ext uri="{FF2B5EF4-FFF2-40B4-BE49-F238E27FC236}">
                  <a16:creationId xmlns:a16="http://schemas.microsoft.com/office/drawing/2014/main" id="{128B98F8-46B3-46EC-8916-F23CC6D988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8253" name="Rectangle 16">
              <a:extLst>
                <a:ext uri="{FF2B5EF4-FFF2-40B4-BE49-F238E27FC236}">
                  <a16:creationId xmlns:a16="http://schemas.microsoft.com/office/drawing/2014/main" id="{DF3D0F3D-C2FA-4351-AEAD-17DE1451BC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20">
            <a:extLst>
              <a:ext uri="{FF2B5EF4-FFF2-40B4-BE49-F238E27FC236}">
                <a16:creationId xmlns:a16="http://schemas.microsoft.com/office/drawing/2014/main" id="{F477D928-B6A4-4DC6-B2A6-F92EFCA111C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4975" y="1730375"/>
            <a:ext cx="1085850" cy="152400"/>
            <a:chOff x="0" y="1896"/>
            <a:chExt cx="5760" cy="120"/>
          </a:xfrm>
        </p:grpSpPr>
        <p:sp>
          <p:nvSpPr>
            <p:cNvPr id="8250" name="Rectangle 21">
              <a:extLst>
                <a:ext uri="{FF2B5EF4-FFF2-40B4-BE49-F238E27FC236}">
                  <a16:creationId xmlns:a16="http://schemas.microsoft.com/office/drawing/2014/main" id="{A03D4336-2DA0-4928-93CF-3C70036A1E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8251" name="Rectangle 22">
              <a:extLst>
                <a:ext uri="{FF2B5EF4-FFF2-40B4-BE49-F238E27FC236}">
                  <a16:creationId xmlns:a16="http://schemas.microsoft.com/office/drawing/2014/main" id="{9D5264E7-2BB8-43B7-9384-EA2C55232C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A580FEC3-5742-4E9F-918F-9A0386809CB5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890713"/>
            <a:ext cx="6324600" cy="838200"/>
            <a:chOff x="504" y="1008"/>
            <a:chExt cx="4416" cy="765"/>
          </a:xfrm>
        </p:grpSpPr>
        <p:sp>
          <p:nvSpPr>
            <p:cNvPr id="65560" name="AutoShape 24">
              <a:extLst>
                <a:ext uri="{FF2B5EF4-FFF2-40B4-BE49-F238E27FC236}">
                  <a16:creationId xmlns:a16="http://schemas.microsoft.com/office/drawing/2014/main" id="{379E81A8-1173-480B-9ADD-208D58B340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49" name="Text Box 25">
              <a:extLst>
                <a:ext uri="{FF2B5EF4-FFF2-40B4-BE49-F238E27FC236}">
                  <a16:creationId xmlns:a16="http://schemas.microsoft.com/office/drawing/2014/main" id="{780AAF0A-B4CD-43EE-8EDC-A3C45624B03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88" y="1264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Ngô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Quyền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lãnh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đạo</a:t>
              </a:r>
              <a:r>
                <a:rPr lang="en-US" altLang="en-US" sz="2200" b="1" dirty="0"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	</a:t>
              </a:r>
            </a:p>
          </p:txBody>
        </p:sp>
      </p:grpSp>
      <p:grpSp>
        <p:nvGrpSpPr>
          <p:cNvPr id="8" name="Group 38">
            <a:extLst>
              <a:ext uri="{FF2B5EF4-FFF2-40B4-BE49-F238E27FC236}">
                <a16:creationId xmlns:a16="http://schemas.microsoft.com/office/drawing/2014/main" id="{298C5C22-949D-4B43-8F9A-586D02CD514E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959100"/>
            <a:ext cx="931863" cy="992188"/>
            <a:chOff x="144" y="1176"/>
            <a:chExt cx="586" cy="625"/>
          </a:xfrm>
        </p:grpSpPr>
        <p:grpSp>
          <p:nvGrpSpPr>
            <p:cNvPr id="8237" name="Group 39">
              <a:extLst>
                <a:ext uri="{FF2B5EF4-FFF2-40B4-BE49-F238E27FC236}">
                  <a16:creationId xmlns:a16="http://schemas.microsoft.com/office/drawing/2014/main" id="{1C2B58DA-24B9-4D8E-AD85-D7D29A5F8CA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76" name="AutoShape 40">
                <a:extLst>
                  <a:ext uri="{FF2B5EF4-FFF2-40B4-BE49-F238E27FC236}">
                    <a16:creationId xmlns:a16="http://schemas.microsoft.com/office/drawing/2014/main" id="{00F87115-7BC4-4F8D-B67A-43AAE55E25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>
                <a:extLst>
                  <a:ext uri="{FF2B5EF4-FFF2-40B4-BE49-F238E27FC236}">
                    <a16:creationId xmlns:a16="http://schemas.microsoft.com/office/drawing/2014/main" id="{BD317327-9995-40DD-9971-E151662D8A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>
                <a:extLst>
                  <a:ext uri="{FF2B5EF4-FFF2-40B4-BE49-F238E27FC236}">
                    <a16:creationId xmlns:a16="http://schemas.microsoft.com/office/drawing/2014/main" id="{AFEE3D78-6922-4903-B954-65C98D1806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42" name="Oval 43">
                <a:extLst>
                  <a:ext uri="{FF2B5EF4-FFF2-40B4-BE49-F238E27FC236}">
                    <a16:creationId xmlns:a16="http://schemas.microsoft.com/office/drawing/2014/main" id="{FC6B54E4-E308-4253-9F5F-2631D56E4F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243" name="Oval 44">
                <a:extLst>
                  <a:ext uri="{FF2B5EF4-FFF2-40B4-BE49-F238E27FC236}">
                    <a16:creationId xmlns:a16="http://schemas.microsoft.com/office/drawing/2014/main" id="{A49F34D8-F714-4476-9E59-D5FE5F8574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1" name="Oval 45">
                <a:extLst>
                  <a:ext uri="{FF2B5EF4-FFF2-40B4-BE49-F238E27FC236}">
                    <a16:creationId xmlns:a16="http://schemas.microsoft.com/office/drawing/2014/main" id="{1C642FB1-2FB1-48D3-9FBE-0E094E7D54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45" name="Oval 46">
                <a:extLst>
                  <a:ext uri="{FF2B5EF4-FFF2-40B4-BE49-F238E27FC236}">
                    <a16:creationId xmlns:a16="http://schemas.microsoft.com/office/drawing/2014/main" id="{927D54BB-8777-4CF6-AAB4-058D256A50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3" name="Oval 47">
                <a:extLst>
                  <a:ext uri="{FF2B5EF4-FFF2-40B4-BE49-F238E27FC236}">
                    <a16:creationId xmlns:a16="http://schemas.microsoft.com/office/drawing/2014/main" id="{55ED4B11-30CC-46E3-919C-BCA8D64F28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47" name="Oval 48">
                <a:extLst>
                  <a:ext uri="{FF2B5EF4-FFF2-40B4-BE49-F238E27FC236}">
                    <a16:creationId xmlns:a16="http://schemas.microsoft.com/office/drawing/2014/main" id="{D4EBC2B7-7391-447E-A4F6-130EF2ED72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85" name="Text Box 49">
              <a:extLst>
                <a:ext uri="{FF2B5EF4-FFF2-40B4-BE49-F238E27FC236}">
                  <a16:creationId xmlns:a16="http://schemas.microsoft.com/office/drawing/2014/main" id="{BFC39F61-E8A6-406E-8B19-D614FE97C9E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BCEBBF90-EF71-4DCC-AAE5-AB3F10F9B33C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4178300"/>
            <a:ext cx="931863" cy="992188"/>
            <a:chOff x="144" y="1176"/>
            <a:chExt cx="586" cy="625"/>
          </a:xfrm>
        </p:grpSpPr>
        <p:grpSp>
          <p:nvGrpSpPr>
            <p:cNvPr id="8226" name="Group 51">
              <a:extLst>
                <a:ext uri="{FF2B5EF4-FFF2-40B4-BE49-F238E27FC236}">
                  <a16:creationId xmlns:a16="http://schemas.microsoft.com/office/drawing/2014/main" id="{4C4B62C1-E573-4357-B658-F7A13B52C11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88" name="AutoShape 52">
                <a:extLst>
                  <a:ext uri="{FF2B5EF4-FFF2-40B4-BE49-F238E27FC236}">
                    <a16:creationId xmlns:a16="http://schemas.microsoft.com/office/drawing/2014/main" id="{57A46279-673D-473F-AB3E-9EDD29E481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>
                <a:extLst>
                  <a:ext uri="{FF2B5EF4-FFF2-40B4-BE49-F238E27FC236}">
                    <a16:creationId xmlns:a16="http://schemas.microsoft.com/office/drawing/2014/main" id="{0D880372-21EC-4010-9A33-E5D58AE3AA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>
                <a:extLst>
                  <a:ext uri="{FF2B5EF4-FFF2-40B4-BE49-F238E27FC236}">
                    <a16:creationId xmlns:a16="http://schemas.microsoft.com/office/drawing/2014/main" id="{6F328B6E-B81B-467D-804E-02664A8873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31" name="Oval 55">
                <a:extLst>
                  <a:ext uri="{FF2B5EF4-FFF2-40B4-BE49-F238E27FC236}">
                    <a16:creationId xmlns:a16="http://schemas.microsoft.com/office/drawing/2014/main" id="{45EF8C67-773E-4CBA-9C27-EDC63703DC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232" name="Oval 56">
                <a:extLst>
                  <a:ext uri="{FF2B5EF4-FFF2-40B4-BE49-F238E27FC236}">
                    <a16:creationId xmlns:a16="http://schemas.microsoft.com/office/drawing/2014/main" id="{C32B2B75-9ABE-4DEF-A5DF-C06EE1ED8B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3" name="Oval 57">
                <a:extLst>
                  <a:ext uri="{FF2B5EF4-FFF2-40B4-BE49-F238E27FC236}">
                    <a16:creationId xmlns:a16="http://schemas.microsoft.com/office/drawing/2014/main" id="{EAC7184A-E528-488B-A4E0-D7919609C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34" name="Oval 58">
                <a:extLst>
                  <a:ext uri="{FF2B5EF4-FFF2-40B4-BE49-F238E27FC236}">
                    <a16:creationId xmlns:a16="http://schemas.microsoft.com/office/drawing/2014/main" id="{8CCDA728-284A-463A-B04E-AB638DC5E8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5" name="Oval 59">
                <a:extLst>
                  <a:ext uri="{FF2B5EF4-FFF2-40B4-BE49-F238E27FC236}">
                    <a16:creationId xmlns:a16="http://schemas.microsoft.com/office/drawing/2014/main" id="{F89C10D2-355C-4E82-8021-FCDE9195B1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36" name="Oval 60">
                <a:extLst>
                  <a:ext uri="{FF2B5EF4-FFF2-40B4-BE49-F238E27FC236}">
                    <a16:creationId xmlns:a16="http://schemas.microsoft.com/office/drawing/2014/main" id="{ECBB146A-45F4-4742-84C6-37A3B6438D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97" name="Text Box 61">
              <a:extLst>
                <a:ext uri="{FF2B5EF4-FFF2-40B4-BE49-F238E27FC236}">
                  <a16:creationId xmlns:a16="http://schemas.microsoft.com/office/drawing/2014/main" id="{705D1C14-A283-418C-82E9-0F67515FF82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8203" name="Group 74">
            <a:extLst>
              <a:ext uri="{FF2B5EF4-FFF2-40B4-BE49-F238E27FC236}">
                <a16:creationId xmlns:a16="http://schemas.microsoft.com/office/drawing/2014/main" id="{3E1B8780-2DC3-440F-B8BD-9AAD6A5C010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1000"/>
            <a:ext cx="7524750" cy="1295400"/>
            <a:chOff x="156" y="192"/>
            <a:chExt cx="5460" cy="528"/>
          </a:xfrm>
        </p:grpSpPr>
        <p:sp>
          <p:nvSpPr>
            <p:cNvPr id="65611" name="AutoShape 75">
              <a:extLst>
                <a:ext uri="{FF2B5EF4-FFF2-40B4-BE49-F238E27FC236}">
                  <a16:creationId xmlns:a16="http://schemas.microsoft.com/office/drawing/2014/main" id="{DF9ACB09-0BAF-421F-A3DB-535916CFFE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8223" name="Group 76">
              <a:extLst>
                <a:ext uri="{FF2B5EF4-FFF2-40B4-BE49-F238E27FC236}">
                  <a16:creationId xmlns:a16="http://schemas.microsoft.com/office/drawing/2014/main" id="{8853A501-564E-452F-B016-275D128704E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8224" name="Rectangle 77">
                <a:extLst>
                  <a:ext uri="{FF2B5EF4-FFF2-40B4-BE49-F238E27FC236}">
                    <a16:creationId xmlns:a16="http://schemas.microsoft.com/office/drawing/2014/main" id="{6AFAE42D-C8E1-41CD-9608-B106EE668E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225" name="Rectangle 78">
                <a:extLst>
                  <a:ext uri="{FF2B5EF4-FFF2-40B4-BE49-F238E27FC236}">
                    <a16:creationId xmlns:a16="http://schemas.microsoft.com/office/drawing/2014/main" id="{D820FCB5-942D-4A1B-BBF6-126652768D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  <a:extLst>
              <a:ext uri="{FF2B5EF4-FFF2-40B4-BE49-F238E27FC236}">
                <a16:creationId xmlns:a16="http://schemas.microsoft.com/office/drawing/2014/main" id="{E3EBAEA8-2910-424E-97D9-1FE667132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647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Chiến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thắng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Bạch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Đằng</a:t>
            </a:r>
            <a:r>
              <a:rPr lang="en-US" altLang="en-US" i="1" dirty="0">
                <a:latin typeface="Times New Roman" panose="02020603050405020304" pitchFamily="18" charset="0"/>
              </a:rPr>
              <a:t> do ai </a:t>
            </a:r>
            <a:r>
              <a:rPr lang="en-US" altLang="en-US" i="1" dirty="0" err="1">
                <a:latin typeface="Times New Roman" panose="02020603050405020304" pitchFamily="18" charset="0"/>
              </a:rPr>
              <a:t>lãnh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đạo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25">
            <a:extLst>
              <a:ext uri="{FF2B5EF4-FFF2-40B4-BE49-F238E27FC236}">
                <a16:creationId xmlns:a16="http://schemas.microsoft.com/office/drawing/2014/main" id="{F4CA5888-ED88-4F1D-8A79-2A16DA8CFAF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64935" y="2169861"/>
            <a:ext cx="514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đạo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" name="Group 26">
            <a:extLst>
              <a:ext uri="{FF2B5EF4-FFF2-40B4-BE49-F238E27FC236}">
                <a16:creationId xmlns:a16="http://schemas.microsoft.com/office/drawing/2014/main" id="{D7754A60-3D5C-4FE7-A7CB-A90A7002188F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28800"/>
            <a:ext cx="931863" cy="992188"/>
            <a:chOff x="144" y="1176"/>
            <a:chExt cx="586" cy="625"/>
          </a:xfrm>
        </p:grpSpPr>
        <p:grpSp>
          <p:nvGrpSpPr>
            <p:cNvPr id="8209" name="Group 27">
              <a:extLst>
                <a:ext uri="{FF2B5EF4-FFF2-40B4-BE49-F238E27FC236}">
                  <a16:creationId xmlns:a16="http://schemas.microsoft.com/office/drawing/2014/main" id="{56E6FD0D-1853-41B3-A832-04D517C25F2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3" y="1197"/>
              <a:ext cx="624" cy="584"/>
              <a:chOff x="1868" y="1824"/>
              <a:chExt cx="2009" cy="1807"/>
            </a:xfrm>
          </p:grpSpPr>
          <p:sp>
            <p:nvSpPr>
              <p:cNvPr id="88" name="AutoShape 28">
                <a:extLst>
                  <a:ext uri="{FF2B5EF4-FFF2-40B4-BE49-F238E27FC236}">
                    <a16:creationId xmlns:a16="http://schemas.microsoft.com/office/drawing/2014/main" id="{BACBDF59-86A9-48EB-BA33-2D2B4F414E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>
                <a:extLst>
                  <a:ext uri="{FF2B5EF4-FFF2-40B4-BE49-F238E27FC236}">
                    <a16:creationId xmlns:a16="http://schemas.microsoft.com/office/drawing/2014/main" id="{68D4F24B-9250-43E4-8FD3-F9E8783F21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377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>
                <a:extLst>
                  <a:ext uri="{FF2B5EF4-FFF2-40B4-BE49-F238E27FC236}">
                    <a16:creationId xmlns:a16="http://schemas.microsoft.com/office/drawing/2014/main" id="{2976BEA0-449F-4BB8-B7D6-C30C4D568E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14" name="Oval 31">
                <a:extLst>
                  <a:ext uri="{FF2B5EF4-FFF2-40B4-BE49-F238E27FC236}">
                    <a16:creationId xmlns:a16="http://schemas.microsoft.com/office/drawing/2014/main" id="{A71EE5B7-7204-4F1B-911D-82AF3841D5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215" name="Oval 32">
                <a:extLst>
                  <a:ext uri="{FF2B5EF4-FFF2-40B4-BE49-F238E27FC236}">
                    <a16:creationId xmlns:a16="http://schemas.microsoft.com/office/drawing/2014/main" id="{45DDC20D-9B4B-4B3F-A5DF-CE7C23049E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Oval 33">
                <a:extLst>
                  <a:ext uri="{FF2B5EF4-FFF2-40B4-BE49-F238E27FC236}">
                    <a16:creationId xmlns:a16="http://schemas.microsoft.com/office/drawing/2014/main" id="{52DEDAD5-E64B-4703-900D-74E53FC2B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1"/>
                <a:ext cx="1259" cy="127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17" name="Oval 34">
                <a:extLst>
                  <a:ext uri="{FF2B5EF4-FFF2-40B4-BE49-F238E27FC236}">
                    <a16:creationId xmlns:a16="http://schemas.microsoft.com/office/drawing/2014/main" id="{6196C945-1369-44DC-80B0-17C5F3B048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Oval 35">
                <a:extLst>
                  <a:ext uri="{FF2B5EF4-FFF2-40B4-BE49-F238E27FC236}">
                    <a16:creationId xmlns:a16="http://schemas.microsoft.com/office/drawing/2014/main" id="{937AD25E-2B20-416C-BB8B-50A20C61CC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1969"/>
                <a:ext cx="1098" cy="109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219" name="Oval 36">
                <a:extLst>
                  <a:ext uri="{FF2B5EF4-FFF2-40B4-BE49-F238E27FC236}">
                    <a16:creationId xmlns:a16="http://schemas.microsoft.com/office/drawing/2014/main" id="{44A3DBCB-CA54-4BFE-9749-73E02B9C49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7" name="Text Box 37">
              <a:extLst>
                <a:ext uri="{FF2B5EF4-FFF2-40B4-BE49-F238E27FC236}">
                  <a16:creationId xmlns:a16="http://schemas.microsoft.com/office/drawing/2014/main" id="{FA3094A5-00FA-4411-A294-D3149229DA7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12319A9F-6810-4EBF-84B0-1D4450FD78DE}"/>
              </a:ext>
            </a:extLst>
          </p:cNvPr>
          <p:cNvGrpSpPr>
            <a:grpSpLocks/>
          </p:cNvGrpSpPr>
          <p:nvPr/>
        </p:nvGrpSpPr>
        <p:grpSpPr bwMode="auto">
          <a:xfrm>
            <a:off x="479492" y="1778751"/>
            <a:ext cx="931863" cy="992188"/>
            <a:chOff x="144" y="1176"/>
            <a:chExt cx="586" cy="625"/>
          </a:xfrm>
          <a:solidFill>
            <a:srgbClr val="1344E1"/>
          </a:solidFill>
        </p:grpSpPr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41E7D05B-651F-4F1C-AE46-A8FD261AB16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  <a:grpFill/>
          </p:grpSpPr>
          <p:sp>
            <p:nvSpPr>
              <p:cNvPr id="65564" name="AutoShape 28">
                <a:extLst>
                  <a:ext uri="{FF2B5EF4-FFF2-40B4-BE49-F238E27FC236}">
                    <a16:creationId xmlns:a16="http://schemas.microsoft.com/office/drawing/2014/main" id="{0991DE5E-2AC7-4AA7-BD79-81CAE31394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>
                <a:extLst>
                  <a:ext uri="{FF2B5EF4-FFF2-40B4-BE49-F238E27FC236}">
                    <a16:creationId xmlns:a16="http://schemas.microsoft.com/office/drawing/2014/main" id="{28698085-25FF-446A-96E2-87627A5E1F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>
                <a:extLst>
                  <a:ext uri="{FF2B5EF4-FFF2-40B4-BE49-F238E27FC236}">
                    <a16:creationId xmlns:a16="http://schemas.microsoft.com/office/drawing/2014/main" id="{79370509-50EC-4538-8FA1-BF86819E0C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>
                <a:extLst>
                  <a:ext uri="{FF2B5EF4-FFF2-40B4-BE49-F238E27FC236}">
                    <a16:creationId xmlns:a16="http://schemas.microsoft.com/office/drawing/2014/main" id="{8F07B840-BF28-46E9-8C26-3D4FC601E0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>
                <a:extLst>
                  <a:ext uri="{FF2B5EF4-FFF2-40B4-BE49-F238E27FC236}">
                    <a16:creationId xmlns:a16="http://schemas.microsoft.com/office/drawing/2014/main" id="{C1606D1B-B133-4839-8318-3D974FDE4E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>
                <a:extLst>
                  <a:ext uri="{FF2B5EF4-FFF2-40B4-BE49-F238E27FC236}">
                    <a16:creationId xmlns:a16="http://schemas.microsoft.com/office/drawing/2014/main" id="{AAAABF30-942B-436E-84F7-19CA8CEC7A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>
                <a:extLst>
                  <a:ext uri="{FF2B5EF4-FFF2-40B4-BE49-F238E27FC236}">
                    <a16:creationId xmlns:a16="http://schemas.microsoft.com/office/drawing/2014/main" id="{FA5E5C62-D05B-4DEC-9177-C33FC77336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>
                <a:extLst>
                  <a:ext uri="{FF2B5EF4-FFF2-40B4-BE49-F238E27FC236}">
                    <a16:creationId xmlns:a16="http://schemas.microsoft.com/office/drawing/2014/main" id="{4D06932A-585E-4874-BE08-E9979E0259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>
                <a:extLst>
                  <a:ext uri="{FF2B5EF4-FFF2-40B4-BE49-F238E27FC236}">
                    <a16:creationId xmlns:a16="http://schemas.microsoft.com/office/drawing/2014/main" id="{28A8DDC2-A668-4AE3-AAA8-06F9CCAB3D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>
              <a:extLst>
                <a:ext uri="{FF2B5EF4-FFF2-40B4-BE49-F238E27FC236}">
                  <a16:creationId xmlns:a16="http://schemas.microsoft.com/office/drawing/2014/main" id="{647A3D85-5EE4-4029-8FEE-BFCE0ED9200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9" y="1272"/>
              <a:ext cx="32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94" name="Picture 80" descr="614030">
            <a:extLst>
              <a:ext uri="{FF2B5EF4-FFF2-40B4-BE49-F238E27FC236}">
                <a16:creationId xmlns:a16="http://schemas.microsoft.com/office/drawing/2014/main" id="{B14E9060-A7EB-4F38-A9EF-57B5199A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92288"/>
            <a:ext cx="10715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5" descr="trống đồng.jpg">
            <a:extLst>
              <a:ext uri="{FF2B5EF4-FFF2-40B4-BE49-F238E27FC236}">
                <a16:creationId xmlns:a16="http://schemas.microsoft.com/office/drawing/2014/main" id="{972D9F7D-12C6-4398-A869-EEFC304EB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A4FA6637-0923-40C5-BCCE-5E1BCB863303}"/>
              </a:ext>
            </a:extLst>
          </p:cNvPr>
          <p:cNvGrpSpPr>
            <a:grpSpLocks/>
          </p:cNvGrpSpPr>
          <p:nvPr/>
        </p:nvGrpSpPr>
        <p:grpSpPr bwMode="auto">
          <a:xfrm>
            <a:off x="1054100" y="4267200"/>
            <a:ext cx="6413500" cy="838200"/>
            <a:chOff x="504" y="1008"/>
            <a:chExt cx="4416" cy="765"/>
          </a:xfrm>
        </p:grpSpPr>
        <p:sp>
          <p:nvSpPr>
            <p:cNvPr id="65542" name="AutoShape 6">
              <a:extLst>
                <a:ext uri="{FF2B5EF4-FFF2-40B4-BE49-F238E27FC236}">
                  <a16:creationId xmlns:a16="http://schemas.microsoft.com/office/drawing/2014/main" id="{D989084E-AB7B-474E-9296-DF1C2F34CA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283" name="Text Box 7">
              <a:extLst>
                <a:ext uri="{FF2B5EF4-FFF2-40B4-BE49-F238E27FC236}">
                  <a16:creationId xmlns:a16="http://schemas.microsoft.com/office/drawing/2014/main" id="{8FC789E1-6C76-4F1B-8C0D-57098C7D60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Tất cả các ý trên đều đúng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B9A48E63-A6BF-4B05-9419-E4C9209EAD98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3048000"/>
            <a:ext cx="6261100" cy="838200"/>
            <a:chOff x="504" y="1008"/>
            <a:chExt cx="4416" cy="765"/>
          </a:xfrm>
        </p:grpSpPr>
        <p:sp>
          <p:nvSpPr>
            <p:cNvPr id="65545" name="AutoShape 9">
              <a:extLst>
                <a:ext uri="{FF2B5EF4-FFF2-40B4-BE49-F238E27FC236}">
                  <a16:creationId xmlns:a16="http://schemas.microsoft.com/office/drawing/2014/main" id="{B1154128-A1C9-489A-8FE4-3B33227255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281" name="Text Box 10">
              <a:extLst>
                <a:ext uri="{FF2B5EF4-FFF2-40B4-BE49-F238E27FC236}">
                  <a16:creationId xmlns:a16="http://schemas.microsoft.com/office/drawing/2014/main" id="{028C2CA1-5A13-4FB3-B7AE-6C9B6AF8E8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4" y="1178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sym typeface="Symbol" panose="05050102010706020507" pitchFamily="18" charset="2"/>
                </a:rPr>
                <a:t>Mở ra thời kì độc lập lâu dài cho dân tộc.</a:t>
              </a:r>
              <a:endParaRPr lang="en-US" altLang="en-US" sz="2200" b="1">
                <a:latin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6AD695EF-58AC-425C-B4C6-ECF0EAC2613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92100" y="4254500"/>
            <a:ext cx="1371600" cy="152400"/>
            <a:chOff x="0" y="1896"/>
            <a:chExt cx="5760" cy="120"/>
          </a:xfrm>
        </p:grpSpPr>
        <p:sp>
          <p:nvSpPr>
            <p:cNvPr id="9278" name="Rectangle 12">
              <a:extLst>
                <a:ext uri="{FF2B5EF4-FFF2-40B4-BE49-F238E27FC236}">
                  <a16:creationId xmlns:a16="http://schemas.microsoft.com/office/drawing/2014/main" id="{40A051B2-CBF7-4A49-8337-CAAD32BEE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9279" name="Rectangle 13">
              <a:extLst>
                <a:ext uri="{FF2B5EF4-FFF2-40B4-BE49-F238E27FC236}">
                  <a16:creationId xmlns:a16="http://schemas.microsoft.com/office/drawing/2014/main" id="{08C9EE33-FAF7-48D4-B27D-E14658D3E2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AA225B1D-49E7-48CB-9933-758B2E603D6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58775" y="3178175"/>
            <a:ext cx="1238250" cy="152400"/>
            <a:chOff x="0" y="1896"/>
            <a:chExt cx="5760" cy="120"/>
          </a:xfrm>
        </p:grpSpPr>
        <p:sp>
          <p:nvSpPr>
            <p:cNvPr id="9276" name="Rectangle 15">
              <a:extLst>
                <a:ext uri="{FF2B5EF4-FFF2-40B4-BE49-F238E27FC236}">
                  <a16:creationId xmlns:a16="http://schemas.microsoft.com/office/drawing/2014/main" id="{F26A05FA-F57D-4238-AEE7-24388B0D8C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9277" name="Rectangle 16">
              <a:extLst>
                <a:ext uri="{FF2B5EF4-FFF2-40B4-BE49-F238E27FC236}">
                  <a16:creationId xmlns:a16="http://schemas.microsoft.com/office/drawing/2014/main" id="{546B8F21-81A7-415E-9F44-51139A33BF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20">
            <a:extLst>
              <a:ext uri="{FF2B5EF4-FFF2-40B4-BE49-F238E27FC236}">
                <a16:creationId xmlns:a16="http://schemas.microsoft.com/office/drawing/2014/main" id="{DC57B2A1-CDD8-4AA4-B60E-B88C2455514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4975" y="1730375"/>
            <a:ext cx="1085850" cy="152400"/>
            <a:chOff x="0" y="1896"/>
            <a:chExt cx="5760" cy="120"/>
          </a:xfrm>
        </p:grpSpPr>
        <p:sp>
          <p:nvSpPr>
            <p:cNvPr id="9274" name="Rectangle 21">
              <a:extLst>
                <a:ext uri="{FF2B5EF4-FFF2-40B4-BE49-F238E27FC236}">
                  <a16:creationId xmlns:a16="http://schemas.microsoft.com/office/drawing/2014/main" id="{B8743485-3A79-485E-BD66-B51BE87994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9275" name="Rectangle 22">
              <a:extLst>
                <a:ext uri="{FF2B5EF4-FFF2-40B4-BE49-F238E27FC236}">
                  <a16:creationId xmlns:a16="http://schemas.microsoft.com/office/drawing/2014/main" id="{7B7E8408-3811-4B7D-818A-9EF236300F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C0CA1E84-3CE7-4208-AD8F-89E188EC87FC}"/>
              </a:ext>
            </a:extLst>
          </p:cNvPr>
          <p:cNvGrpSpPr>
            <a:grpSpLocks/>
          </p:cNvGrpSpPr>
          <p:nvPr/>
        </p:nvGrpSpPr>
        <p:grpSpPr bwMode="auto">
          <a:xfrm>
            <a:off x="1158875" y="1836738"/>
            <a:ext cx="7908925" cy="874712"/>
            <a:chOff x="504" y="974"/>
            <a:chExt cx="4796" cy="799"/>
          </a:xfrm>
        </p:grpSpPr>
        <p:sp>
          <p:nvSpPr>
            <p:cNvPr id="65560" name="AutoShape 24">
              <a:extLst>
                <a:ext uri="{FF2B5EF4-FFF2-40B4-BE49-F238E27FC236}">
                  <a16:creationId xmlns:a16="http://schemas.microsoft.com/office/drawing/2014/main" id="{49115655-0315-4AAB-A87C-E5B4C5C309C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7"/>
              <a:ext cx="4618" cy="7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273" name="Text Box 25">
              <a:extLst>
                <a:ext uri="{FF2B5EF4-FFF2-40B4-BE49-F238E27FC236}">
                  <a16:creationId xmlns:a16="http://schemas.microsoft.com/office/drawing/2014/main" id="{9F2BC89E-C9F8-46CD-98F2-E8DF5B0F20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5" y="974"/>
              <a:ext cx="4685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Chấm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dứt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hoàn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toàn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thời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kì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hơn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1000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nhân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dân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ta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sống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dưới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ách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đô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hộ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của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phong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kiến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phương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sym typeface="Symbol" panose="05050102010706020507" pitchFamily="18" charset="2"/>
                </a:rPr>
                <a:t>Bắc</a:t>
              </a:r>
              <a:r>
                <a:rPr lang="en-US" altLang="en-US" sz="24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.</a:t>
              </a:r>
              <a:r>
                <a:rPr lang="en-US" altLang="en-US" sz="2200" b="1" dirty="0"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	</a:t>
              </a:r>
            </a:p>
          </p:txBody>
        </p:sp>
      </p:grpSp>
      <p:grpSp>
        <p:nvGrpSpPr>
          <p:cNvPr id="8" name="Group 38">
            <a:extLst>
              <a:ext uri="{FF2B5EF4-FFF2-40B4-BE49-F238E27FC236}">
                <a16:creationId xmlns:a16="http://schemas.microsoft.com/office/drawing/2014/main" id="{030F1164-0818-419B-A19B-F5F4C6203528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959100"/>
            <a:ext cx="931863" cy="992188"/>
            <a:chOff x="144" y="1176"/>
            <a:chExt cx="586" cy="625"/>
          </a:xfrm>
        </p:grpSpPr>
        <p:grpSp>
          <p:nvGrpSpPr>
            <p:cNvPr id="9261" name="Group 39">
              <a:extLst>
                <a:ext uri="{FF2B5EF4-FFF2-40B4-BE49-F238E27FC236}">
                  <a16:creationId xmlns:a16="http://schemas.microsoft.com/office/drawing/2014/main" id="{3A35C30B-3DFF-44A8-87B3-3404F075A2F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76" name="AutoShape 40">
                <a:extLst>
                  <a:ext uri="{FF2B5EF4-FFF2-40B4-BE49-F238E27FC236}">
                    <a16:creationId xmlns:a16="http://schemas.microsoft.com/office/drawing/2014/main" id="{BD051A08-B0B5-4E99-B878-07D74DBBF2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>
                <a:extLst>
                  <a:ext uri="{FF2B5EF4-FFF2-40B4-BE49-F238E27FC236}">
                    <a16:creationId xmlns:a16="http://schemas.microsoft.com/office/drawing/2014/main" id="{80F4E898-700D-4C8D-9B17-D47FE4F827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>
                <a:extLst>
                  <a:ext uri="{FF2B5EF4-FFF2-40B4-BE49-F238E27FC236}">
                    <a16:creationId xmlns:a16="http://schemas.microsoft.com/office/drawing/2014/main" id="{7F6F701F-131C-45F3-850D-376E3E715B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66" name="Oval 43">
                <a:extLst>
                  <a:ext uri="{FF2B5EF4-FFF2-40B4-BE49-F238E27FC236}">
                    <a16:creationId xmlns:a16="http://schemas.microsoft.com/office/drawing/2014/main" id="{04F2D953-FDC3-42BC-A239-EF138D6529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267" name="Oval 44">
                <a:extLst>
                  <a:ext uri="{FF2B5EF4-FFF2-40B4-BE49-F238E27FC236}">
                    <a16:creationId xmlns:a16="http://schemas.microsoft.com/office/drawing/2014/main" id="{A1E9FE6E-EC2B-4FD9-85A2-9729AA9A23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1" name="Oval 45">
                <a:extLst>
                  <a:ext uri="{FF2B5EF4-FFF2-40B4-BE49-F238E27FC236}">
                    <a16:creationId xmlns:a16="http://schemas.microsoft.com/office/drawing/2014/main" id="{9C532783-5735-4070-BE48-A530C1E02C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69" name="Oval 46">
                <a:extLst>
                  <a:ext uri="{FF2B5EF4-FFF2-40B4-BE49-F238E27FC236}">
                    <a16:creationId xmlns:a16="http://schemas.microsoft.com/office/drawing/2014/main" id="{E8BD7B66-43D6-45F3-B285-B05851AB04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83" name="Oval 47">
                <a:extLst>
                  <a:ext uri="{FF2B5EF4-FFF2-40B4-BE49-F238E27FC236}">
                    <a16:creationId xmlns:a16="http://schemas.microsoft.com/office/drawing/2014/main" id="{D59E77F4-4427-4CD5-90E5-759347C802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71" name="Oval 48">
                <a:extLst>
                  <a:ext uri="{FF2B5EF4-FFF2-40B4-BE49-F238E27FC236}">
                    <a16:creationId xmlns:a16="http://schemas.microsoft.com/office/drawing/2014/main" id="{9344EBA9-7D2A-4A4D-BEA4-98588181A1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85" name="Text Box 49">
              <a:extLst>
                <a:ext uri="{FF2B5EF4-FFF2-40B4-BE49-F238E27FC236}">
                  <a16:creationId xmlns:a16="http://schemas.microsoft.com/office/drawing/2014/main" id="{70F57D16-A665-4DDE-A22D-1D51980357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24541AA9-59B6-459B-8FE1-55CBDFBCAEB2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4178300"/>
            <a:ext cx="931863" cy="992188"/>
            <a:chOff x="144" y="1176"/>
            <a:chExt cx="586" cy="625"/>
          </a:xfrm>
        </p:grpSpPr>
        <p:grpSp>
          <p:nvGrpSpPr>
            <p:cNvPr id="9250" name="Group 51">
              <a:extLst>
                <a:ext uri="{FF2B5EF4-FFF2-40B4-BE49-F238E27FC236}">
                  <a16:creationId xmlns:a16="http://schemas.microsoft.com/office/drawing/2014/main" id="{5C0C9F32-3CAB-4BB6-A4A8-A25B35F0500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5588" name="AutoShape 52">
                <a:extLst>
                  <a:ext uri="{FF2B5EF4-FFF2-40B4-BE49-F238E27FC236}">
                    <a16:creationId xmlns:a16="http://schemas.microsoft.com/office/drawing/2014/main" id="{B8E056B2-0535-4EE3-9554-88BF19493C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>
                <a:extLst>
                  <a:ext uri="{FF2B5EF4-FFF2-40B4-BE49-F238E27FC236}">
                    <a16:creationId xmlns:a16="http://schemas.microsoft.com/office/drawing/2014/main" id="{83F7EBFD-F884-49D7-B340-D42834C870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4" y="2464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>
                <a:extLst>
                  <a:ext uri="{FF2B5EF4-FFF2-40B4-BE49-F238E27FC236}">
                    <a16:creationId xmlns:a16="http://schemas.microsoft.com/office/drawing/2014/main" id="{B238DC22-5942-49B7-9F1F-6DF6686C67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17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55" name="Oval 55">
                <a:extLst>
                  <a:ext uri="{FF2B5EF4-FFF2-40B4-BE49-F238E27FC236}">
                    <a16:creationId xmlns:a16="http://schemas.microsoft.com/office/drawing/2014/main" id="{6CE125E9-A538-4CEF-AC00-E1AFA44F49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256" name="Oval 56">
                <a:extLst>
                  <a:ext uri="{FF2B5EF4-FFF2-40B4-BE49-F238E27FC236}">
                    <a16:creationId xmlns:a16="http://schemas.microsoft.com/office/drawing/2014/main" id="{3AA5BDA9-A4D3-4417-8398-7F756F2989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3" name="Oval 57">
                <a:extLst>
                  <a:ext uri="{FF2B5EF4-FFF2-40B4-BE49-F238E27FC236}">
                    <a16:creationId xmlns:a16="http://schemas.microsoft.com/office/drawing/2014/main" id="{C9EF3320-5260-4203-8AEC-8E233B12B1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58" name="Oval 58">
                <a:extLst>
                  <a:ext uri="{FF2B5EF4-FFF2-40B4-BE49-F238E27FC236}">
                    <a16:creationId xmlns:a16="http://schemas.microsoft.com/office/drawing/2014/main" id="{A51BEF72-D3C3-46EA-B50B-10F3F0C831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595" name="Oval 59">
                <a:extLst>
                  <a:ext uri="{FF2B5EF4-FFF2-40B4-BE49-F238E27FC236}">
                    <a16:creationId xmlns:a16="http://schemas.microsoft.com/office/drawing/2014/main" id="{F59B4C55-EEA9-4A1A-B2A4-AAED1B0C7C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60" name="Oval 60">
                <a:extLst>
                  <a:ext uri="{FF2B5EF4-FFF2-40B4-BE49-F238E27FC236}">
                    <a16:creationId xmlns:a16="http://schemas.microsoft.com/office/drawing/2014/main" id="{C720C2CC-2394-4CC3-A855-E5F746FE28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5597" name="Text Box 61">
              <a:extLst>
                <a:ext uri="{FF2B5EF4-FFF2-40B4-BE49-F238E27FC236}">
                  <a16:creationId xmlns:a16="http://schemas.microsoft.com/office/drawing/2014/main" id="{D1306BCB-CB98-4F68-AC5A-47689D69482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9227" name="Group 74">
            <a:extLst>
              <a:ext uri="{FF2B5EF4-FFF2-40B4-BE49-F238E27FC236}">
                <a16:creationId xmlns:a16="http://schemas.microsoft.com/office/drawing/2014/main" id="{CB55319E-1D72-411F-BFE1-14515A8A291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1000"/>
            <a:ext cx="7524750" cy="1295400"/>
            <a:chOff x="156" y="192"/>
            <a:chExt cx="5460" cy="528"/>
          </a:xfrm>
        </p:grpSpPr>
        <p:sp>
          <p:nvSpPr>
            <p:cNvPr id="65611" name="AutoShape 75">
              <a:extLst>
                <a:ext uri="{FF2B5EF4-FFF2-40B4-BE49-F238E27FC236}">
                  <a16:creationId xmlns:a16="http://schemas.microsoft.com/office/drawing/2014/main" id="{29BE332A-A101-403F-884C-CB7B09FE00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9247" name="Group 76">
              <a:extLst>
                <a:ext uri="{FF2B5EF4-FFF2-40B4-BE49-F238E27FC236}">
                  <a16:creationId xmlns:a16="http://schemas.microsoft.com/office/drawing/2014/main" id="{E5F35E1C-05B6-43BF-8F63-EF057928A62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9248" name="Rectangle 77">
                <a:extLst>
                  <a:ext uri="{FF2B5EF4-FFF2-40B4-BE49-F238E27FC236}">
                    <a16:creationId xmlns:a16="http://schemas.microsoft.com/office/drawing/2014/main" id="{3DCAE811-8C7F-4011-B452-59E397434B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249" name="Rectangle 78">
                <a:extLst>
                  <a:ext uri="{FF2B5EF4-FFF2-40B4-BE49-F238E27FC236}">
                    <a16:creationId xmlns:a16="http://schemas.microsoft.com/office/drawing/2014/main" id="{68BAC197-9EB0-4A25-9EED-791CDDB285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  <a:extLst>
              <a:ext uri="{FF2B5EF4-FFF2-40B4-BE49-F238E27FC236}">
                <a16:creationId xmlns:a16="http://schemas.microsoft.com/office/drawing/2014/main" id="{4CBD1642-D364-48AD-8692-9426E61B7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9" y="381000"/>
            <a:ext cx="6918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000" b="1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thắng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Bạch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Đằng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000" i="1" dirty="0">
                <a:latin typeface="Times New Roman" panose="02020603050405020304" pitchFamily="18" charset="0"/>
              </a:rPr>
              <a:t> ý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nghĩa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lịch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3000" i="1" dirty="0"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</a:rPr>
              <a:t>tộc</a:t>
            </a:r>
            <a:r>
              <a:rPr lang="en-US" altLang="en-US" sz="3000" i="1" dirty="0">
                <a:latin typeface="Times New Roman" panose="02020603050405020304" pitchFamily="18" charset="0"/>
              </a:rPr>
              <a:t>?</a:t>
            </a:r>
            <a:endParaRPr lang="en-US" altLang="en-US" sz="3000" b="1" dirty="0">
              <a:solidFill>
                <a:srgbClr val="00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25">
            <a:extLst>
              <a:ext uri="{FF2B5EF4-FFF2-40B4-BE49-F238E27FC236}">
                <a16:creationId xmlns:a16="http://schemas.microsoft.com/office/drawing/2014/main" id="{C2D41DBD-A276-4181-9B6C-55BABA8565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98600" y="4452938"/>
            <a:ext cx="514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Tất cả các ý trên đều đúng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" name="Group 26">
            <a:extLst>
              <a:ext uri="{FF2B5EF4-FFF2-40B4-BE49-F238E27FC236}">
                <a16:creationId xmlns:a16="http://schemas.microsoft.com/office/drawing/2014/main" id="{A1ADF1A0-FC20-45C5-87DA-ED865B34C27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28800"/>
            <a:ext cx="931863" cy="992188"/>
            <a:chOff x="144" y="1176"/>
            <a:chExt cx="586" cy="625"/>
          </a:xfrm>
        </p:grpSpPr>
        <p:grpSp>
          <p:nvGrpSpPr>
            <p:cNvPr id="9233" name="Group 27">
              <a:extLst>
                <a:ext uri="{FF2B5EF4-FFF2-40B4-BE49-F238E27FC236}">
                  <a16:creationId xmlns:a16="http://schemas.microsoft.com/office/drawing/2014/main" id="{41C59230-100C-4732-91D8-43712B2B83D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3" y="1197"/>
              <a:ext cx="624" cy="584"/>
              <a:chOff x="1868" y="1824"/>
              <a:chExt cx="2009" cy="1807"/>
            </a:xfrm>
          </p:grpSpPr>
          <p:sp>
            <p:nvSpPr>
              <p:cNvPr id="88" name="AutoShape 28">
                <a:extLst>
                  <a:ext uri="{FF2B5EF4-FFF2-40B4-BE49-F238E27FC236}">
                    <a16:creationId xmlns:a16="http://schemas.microsoft.com/office/drawing/2014/main" id="{70D65DEC-EC08-4293-AEA8-8782E7EA71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410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>
                <a:extLst>
                  <a:ext uri="{FF2B5EF4-FFF2-40B4-BE49-F238E27FC236}">
                    <a16:creationId xmlns:a16="http://schemas.microsoft.com/office/drawing/2014/main" id="{720A3751-0A97-4767-A4AC-223A55ECF5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377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>
                <a:extLst>
                  <a:ext uri="{FF2B5EF4-FFF2-40B4-BE49-F238E27FC236}">
                    <a16:creationId xmlns:a16="http://schemas.microsoft.com/office/drawing/2014/main" id="{B10AAAE9-A7F0-4A79-9946-DE934C1536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38" name="Oval 31">
                <a:extLst>
                  <a:ext uri="{FF2B5EF4-FFF2-40B4-BE49-F238E27FC236}">
                    <a16:creationId xmlns:a16="http://schemas.microsoft.com/office/drawing/2014/main" id="{C0D4BAA8-BD47-4066-839A-9FA0B59157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239" name="Oval 32">
                <a:extLst>
                  <a:ext uri="{FF2B5EF4-FFF2-40B4-BE49-F238E27FC236}">
                    <a16:creationId xmlns:a16="http://schemas.microsoft.com/office/drawing/2014/main" id="{471EBA3A-9B35-42DA-9445-FBB4B97F49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Oval 33">
                <a:extLst>
                  <a:ext uri="{FF2B5EF4-FFF2-40B4-BE49-F238E27FC236}">
                    <a16:creationId xmlns:a16="http://schemas.microsoft.com/office/drawing/2014/main" id="{41E80076-D69D-4FB2-979C-76C91E13F0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1"/>
                <a:ext cx="1259" cy="127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41" name="Oval 34">
                <a:extLst>
                  <a:ext uri="{FF2B5EF4-FFF2-40B4-BE49-F238E27FC236}">
                    <a16:creationId xmlns:a16="http://schemas.microsoft.com/office/drawing/2014/main" id="{B388E65E-88A6-4110-814C-62FB01E35A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Oval 35">
                <a:extLst>
                  <a:ext uri="{FF2B5EF4-FFF2-40B4-BE49-F238E27FC236}">
                    <a16:creationId xmlns:a16="http://schemas.microsoft.com/office/drawing/2014/main" id="{C632974E-5A33-4638-AB27-BE466FAB8F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1969"/>
                <a:ext cx="1098" cy="109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43" name="Oval 36">
                <a:extLst>
                  <a:ext uri="{FF2B5EF4-FFF2-40B4-BE49-F238E27FC236}">
                    <a16:creationId xmlns:a16="http://schemas.microsoft.com/office/drawing/2014/main" id="{A7BDC0B2-C715-4E6D-B259-0CFB2BF34E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en-US" sz="18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7" name="Text Box 37">
              <a:extLst>
                <a:ext uri="{FF2B5EF4-FFF2-40B4-BE49-F238E27FC236}">
                  <a16:creationId xmlns:a16="http://schemas.microsoft.com/office/drawing/2014/main" id="{1E9A284D-49E6-4218-9AC4-AB0C68F00B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293" cy="3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F0CF3003-7F8B-4132-8B35-437533650EAA}"/>
              </a:ext>
            </a:extLst>
          </p:cNvPr>
          <p:cNvGrpSpPr>
            <a:grpSpLocks/>
          </p:cNvGrpSpPr>
          <p:nvPr/>
        </p:nvGrpSpPr>
        <p:grpSpPr bwMode="auto">
          <a:xfrm>
            <a:off x="441255" y="4143233"/>
            <a:ext cx="931863" cy="992188"/>
            <a:chOff x="144" y="1176"/>
            <a:chExt cx="586" cy="625"/>
          </a:xfrm>
          <a:solidFill>
            <a:srgbClr val="1344E1"/>
          </a:solidFill>
        </p:grpSpPr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5324196F-72A6-457F-B25B-6FEDC6C5CC4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  <a:grpFill/>
          </p:grpSpPr>
          <p:sp>
            <p:nvSpPr>
              <p:cNvPr id="65564" name="AutoShape 28">
                <a:extLst>
                  <a:ext uri="{FF2B5EF4-FFF2-40B4-BE49-F238E27FC236}">
                    <a16:creationId xmlns:a16="http://schemas.microsoft.com/office/drawing/2014/main" id="{B4ABA5A3-317F-492A-B1E3-E23B024297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>
                <a:extLst>
                  <a:ext uri="{FF2B5EF4-FFF2-40B4-BE49-F238E27FC236}">
                    <a16:creationId xmlns:a16="http://schemas.microsoft.com/office/drawing/2014/main" id="{62864DEB-EC94-49D0-B7E7-A8984A9BA7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>
                <a:extLst>
                  <a:ext uri="{FF2B5EF4-FFF2-40B4-BE49-F238E27FC236}">
                    <a16:creationId xmlns:a16="http://schemas.microsoft.com/office/drawing/2014/main" id="{9C1C5BC5-3F6E-4723-BC8D-456F9C9DE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>
                <a:extLst>
                  <a:ext uri="{FF2B5EF4-FFF2-40B4-BE49-F238E27FC236}">
                    <a16:creationId xmlns:a16="http://schemas.microsoft.com/office/drawing/2014/main" id="{50BADB4A-5604-40D3-B299-AEA8123B25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>
                <a:extLst>
                  <a:ext uri="{FF2B5EF4-FFF2-40B4-BE49-F238E27FC236}">
                    <a16:creationId xmlns:a16="http://schemas.microsoft.com/office/drawing/2014/main" id="{1DC5B4AE-3168-44E3-AADD-5FCC7F4FF1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>
                <a:extLst>
                  <a:ext uri="{FF2B5EF4-FFF2-40B4-BE49-F238E27FC236}">
                    <a16:creationId xmlns:a16="http://schemas.microsoft.com/office/drawing/2014/main" id="{F30463BA-3890-4FA9-8A1F-D8902E80E8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990"/>
                <a:ext cx="1260" cy="1269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>
                <a:extLst>
                  <a:ext uri="{FF2B5EF4-FFF2-40B4-BE49-F238E27FC236}">
                    <a16:creationId xmlns:a16="http://schemas.microsoft.com/office/drawing/2014/main" id="{0737EB8A-EC0D-40FE-8983-8CAF16042A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>
                <a:extLst>
                  <a:ext uri="{FF2B5EF4-FFF2-40B4-BE49-F238E27FC236}">
                    <a16:creationId xmlns:a16="http://schemas.microsoft.com/office/drawing/2014/main" id="{5427B596-9C96-46F8-9FEA-B7E01739BA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8" y="2077"/>
                <a:ext cx="1099" cy="1095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>
                <a:extLst>
                  <a:ext uri="{FF2B5EF4-FFF2-40B4-BE49-F238E27FC236}">
                    <a16:creationId xmlns:a16="http://schemas.microsoft.com/office/drawing/2014/main" id="{461B6AAF-B33A-4720-AA1D-9BFE3D632D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>
              <a:extLst>
                <a:ext uri="{FF2B5EF4-FFF2-40B4-BE49-F238E27FC236}">
                  <a16:creationId xmlns:a16="http://schemas.microsoft.com/office/drawing/2014/main" id="{66DE8B4E-5C0F-433B-8CED-2B829D9298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9" y="1272"/>
              <a:ext cx="32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pic>
        <p:nvPicPr>
          <p:cNvPr id="94" name="Picture 80" descr="614030">
            <a:extLst>
              <a:ext uri="{FF2B5EF4-FFF2-40B4-BE49-F238E27FC236}">
                <a16:creationId xmlns:a16="http://schemas.microsoft.com/office/drawing/2014/main" id="{C7DE3A5C-0C1E-47EC-BFA5-2B2C3AEE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192588"/>
            <a:ext cx="10715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918292"/>
            <a:ext cx="8763000" cy="609600"/>
            <a:chOff x="228600" y="2895600"/>
            <a:chExt cx="8763000" cy="60960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28600" y="3200400"/>
              <a:ext cx="8763000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609600" y="2895600"/>
              <a:ext cx="0" cy="60960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276600" y="2895600"/>
              <a:ext cx="0" cy="60960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162800" y="2895600"/>
              <a:ext cx="0" cy="60960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6200" y="3429000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700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TCN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3429000"/>
            <a:ext cx="894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179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TCN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3429000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5401" y="3436203"/>
            <a:ext cx="894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938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896550" y="3060770"/>
            <a:ext cx="0" cy="36823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AutoShape 21"/>
          <p:cNvSpPr>
            <a:spLocks/>
          </p:cNvSpPr>
          <p:nvPr/>
        </p:nvSpPr>
        <p:spPr bwMode="auto">
          <a:xfrm rot="5400000" flipV="1">
            <a:off x="7416731" y="2539930"/>
            <a:ext cx="482739" cy="990600"/>
          </a:xfrm>
          <a:prstGeom prst="leftBrace">
            <a:avLst>
              <a:gd name="adj1" fmla="val 162963"/>
              <a:gd name="adj2" fmla="val 49491"/>
            </a:avLst>
          </a:prstGeom>
          <a:noFill/>
          <a:ln w="28575" cap="rnd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eaLnBrk="1" hangingPunct="1"/>
            <a:endParaRPr lang="en-US" b="1"/>
          </a:p>
        </p:txBody>
      </p:sp>
      <p:sp>
        <p:nvSpPr>
          <p:cNvPr id="18" name="TextBox 17"/>
          <p:cNvSpPr txBox="1"/>
          <p:nvPr/>
        </p:nvSpPr>
        <p:spPr>
          <a:xfrm>
            <a:off x="6858000" y="1865293"/>
            <a:ext cx="1662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lập</a:t>
            </a:r>
          </a:p>
        </p:txBody>
      </p:sp>
      <p:sp>
        <p:nvSpPr>
          <p:cNvPr id="19" name="AutoShape 21"/>
          <p:cNvSpPr>
            <a:spLocks/>
          </p:cNvSpPr>
          <p:nvPr/>
        </p:nvSpPr>
        <p:spPr bwMode="auto">
          <a:xfrm rot="5400000" flipV="1">
            <a:off x="1647400" y="1571946"/>
            <a:ext cx="590655" cy="2666252"/>
          </a:xfrm>
          <a:prstGeom prst="leftBrace">
            <a:avLst>
              <a:gd name="adj1" fmla="val 162963"/>
              <a:gd name="adj2" fmla="val 49491"/>
            </a:avLst>
          </a:prstGeom>
          <a:noFill/>
          <a:ln w="952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eaLnBrk="1" hangingPunct="1"/>
            <a:endParaRPr lang="en-US" b="1"/>
          </a:p>
        </p:txBody>
      </p:sp>
      <p:sp>
        <p:nvSpPr>
          <p:cNvPr id="20" name="AutoShape 21"/>
          <p:cNvSpPr>
            <a:spLocks/>
          </p:cNvSpPr>
          <p:nvPr/>
        </p:nvSpPr>
        <p:spPr bwMode="auto">
          <a:xfrm rot="5400000" flipV="1">
            <a:off x="4838287" y="875888"/>
            <a:ext cx="762825" cy="3886199"/>
          </a:xfrm>
          <a:prstGeom prst="leftBrace">
            <a:avLst>
              <a:gd name="adj1" fmla="val 162963"/>
              <a:gd name="adj2" fmla="val 48865"/>
            </a:avLst>
          </a:prstGeom>
          <a:noFill/>
          <a:ln w="952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eaLnBrk="1" hangingPunct="1"/>
            <a:endParaRPr lang="en-US" b="1"/>
          </a:p>
        </p:txBody>
      </p:sp>
      <p:sp>
        <p:nvSpPr>
          <p:cNvPr id="22" name="TextBox 21"/>
          <p:cNvSpPr txBox="1"/>
          <p:nvPr/>
        </p:nvSpPr>
        <p:spPr>
          <a:xfrm>
            <a:off x="7772400" y="3429000"/>
            <a:ext cx="894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1009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153400" y="2895600"/>
            <a:ext cx="0" cy="6096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7903" y="1239635"/>
            <a:ext cx="19896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9566" y="1011944"/>
            <a:ext cx="2440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1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  <p:bldP spid="18" grpId="0"/>
      <p:bldP spid="19" grpId="0" animBg="1"/>
      <p:bldP spid="20" grpId="0" animBg="1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6826250"/>
            <a:chOff x="1" y="1"/>
            <a:chExt cx="9144000" cy="6825918"/>
          </a:xfrm>
        </p:grpSpPr>
        <p:sp>
          <p:nvSpPr>
            <p:cNvPr id="16387" name="Freeform 3"/>
            <p:cNvSpPr>
              <a:spLocks noEditPoints="1"/>
            </p:cNvSpPr>
            <p:nvPr/>
          </p:nvSpPr>
          <p:spPr bwMode="auto">
            <a:xfrm>
              <a:off x="1" y="1"/>
              <a:ext cx="9144000" cy="6825918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4000">
                <a:ln>
                  <a:solidFill>
                    <a:schemeClr val="tx1"/>
                  </a:solidFill>
                </a:ln>
                <a:latin typeface=".VnTime" pitchFamily="34" charset="0"/>
                <a:cs typeface="+mn-cs"/>
              </a:endParaRPr>
            </a:p>
          </p:txBody>
        </p:sp>
        <p:pic>
          <p:nvPicPr>
            <p:cNvPr id="2058" name="Picture 2" descr="tdongva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486" y="419835"/>
              <a:ext cx="6096000" cy="6096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5F5F5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32485" y="2209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Bộ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sứ quân</a:t>
            </a:r>
          </a:p>
        </p:txBody>
      </p:sp>
    </p:spTree>
    <p:extLst>
      <p:ext uri="{BB962C8B-B14F-4D97-AF65-F5344CB8AC3E}">
        <p14:creationId xmlns:p14="http://schemas.microsoft.com/office/powerpoint/2010/main" val="15080792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>
            <a:spLocks noEditPoints="1"/>
          </p:cNvSpPr>
          <p:nvPr/>
        </p:nvSpPr>
        <p:spPr bwMode="auto">
          <a:xfrm>
            <a:off x="0" y="0"/>
            <a:ext cx="9144000" cy="682625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98"/>
              <a:gd name="T178" fmla="*/ 0 h 4030"/>
              <a:gd name="T179" fmla="*/ 5298 w 5298"/>
              <a:gd name="T180" fmla="*/ 4030 h 40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000">
              <a:ln>
                <a:solidFill>
                  <a:schemeClr val="tx1"/>
                </a:solidFill>
              </a:ln>
              <a:latin typeface=".VnTime" pitchFamily="34" charset="0"/>
              <a:cs typeface="+mn-c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26096" y="548680"/>
            <a:ext cx="8136904" cy="5540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BUỔI ĐẦU ĐỘC LẬP  </a:t>
            </a:r>
          </a:p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1009)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98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1061</Words>
  <Application>Microsoft Macintosh PowerPoint</Application>
  <PresentationFormat>On-screen Show (4:3)</PresentationFormat>
  <Paragraphs>271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.VnTime</vt:lpstr>
      <vt:lpstr>Arial</vt:lpstr>
      <vt:lpstr>Calibri</vt:lpstr>
      <vt:lpstr>Calibri Light</vt:lpstr>
      <vt:lpstr>Tahoma</vt:lpstr>
      <vt:lpstr>Times New Roman</vt:lpstr>
      <vt:lpstr>Trebuchet MS</vt:lpstr>
      <vt:lpstr>VNI-Times</vt:lpstr>
      <vt:lpstr>Wingdings 3</vt:lpstr>
      <vt:lpstr>Office Theme</vt:lpstr>
      <vt:lpstr>Default Design</vt:lpstr>
      <vt:lpstr>1_Office Theme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NamLong</dc:creator>
  <cp:lastModifiedBy>Microsoft Office User</cp:lastModifiedBy>
  <cp:revision>39</cp:revision>
  <dcterms:created xsi:type="dcterms:W3CDTF">2019-11-05T13:39:33Z</dcterms:created>
  <dcterms:modified xsi:type="dcterms:W3CDTF">2021-11-03T04:03:34Z</dcterms:modified>
</cp:coreProperties>
</file>