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5"/>
  </p:notesMasterIdLst>
  <p:sldIdLst>
    <p:sldId id="292" r:id="rId2"/>
    <p:sldId id="293" r:id="rId3"/>
    <p:sldId id="296" r:id="rId4"/>
    <p:sldId id="295" r:id="rId5"/>
    <p:sldId id="298" r:id="rId6"/>
    <p:sldId id="262" r:id="rId7"/>
    <p:sldId id="299" r:id="rId8"/>
    <p:sldId id="302" r:id="rId9"/>
    <p:sldId id="301" r:id="rId10"/>
    <p:sldId id="303" r:id="rId11"/>
    <p:sldId id="364" r:id="rId12"/>
    <p:sldId id="286" r:id="rId13"/>
    <p:sldId id="3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enIT" initials="T" lastIdx="1" clrIdx="0">
    <p:extLst>
      <p:ext uri="{19B8F6BF-5375-455C-9EA6-DF929625EA0E}">
        <p15:presenceInfo xmlns:p15="http://schemas.microsoft.com/office/powerpoint/2012/main" userId="Thien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2E6020"/>
    <a:srgbClr val="5F91B0"/>
    <a:srgbClr val="F18E71"/>
    <a:srgbClr val="C68D5D"/>
    <a:srgbClr val="FF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9" autoAdjust="0"/>
    <p:restoredTop sz="94541"/>
  </p:normalViewPr>
  <p:slideViewPr>
    <p:cSldViewPr snapToGrid="0">
      <p:cViewPr varScale="1">
        <p:scale>
          <a:sx n="117" d="100"/>
          <a:sy n="117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2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2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05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1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5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7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4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3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32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microsoft.com/office/2007/relationships/hdphoto" Target="../media/hdphoto3.wdp"/><Relationship Id="rId10" Type="http://schemas.openxmlformats.org/officeDocument/2006/relationships/image" Target="../media/image11.gif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gif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596900" y="279400"/>
            <a:ext cx="129159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H="1">
            <a:off x="2362200" y="10254"/>
            <a:ext cx="7712273" cy="609600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80" y="4670337"/>
            <a:ext cx="4433037" cy="221651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23935" y="1929262"/>
            <a:ext cx="6506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PHÒNG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5F91B0"/>
                </a:solidFill>
                <a:effectLst/>
                <a:uLnTx/>
                <a:uFillTx/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GIÁO DỤC VÀ ĐÀO TẠO QUẬN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baseline="0" dirty="0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TRƯỜNG TIỂU HỌC LÊ QUÝ ĐÔN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5F91B0"/>
              </a:solidFill>
              <a:effectLst/>
              <a:uLnTx/>
              <a:uFillTx/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17540" y="2755612"/>
            <a:ext cx="474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LỚP 4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E4651EBB-B3F6-4807-9145-C0F6E419F476}"/>
              </a:ext>
            </a:extLst>
          </p:cNvPr>
          <p:cNvSpPr txBox="1"/>
          <p:nvPr/>
        </p:nvSpPr>
        <p:spPr>
          <a:xfrm>
            <a:off x="3995301" y="3273499"/>
            <a:ext cx="4743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5400" b="1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54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VF Mussica Swash" panose="04000000000000000000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28F35D-0060-4871-BBFC-0C6FCA9B9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18" grpId="0"/>
      <p:bldP spid="14" grpId="0"/>
      <p:bldP spid="14" grpId="1"/>
    </p:bldLst>
  </p:timing>
  <p:extLst>
    <p:ext uri="{E180D4A7-C9FB-4DFB-919C-405C955672EB}">
      <p14:showEvtLst xmlns:p14="http://schemas.microsoft.com/office/powerpoint/2010/main">
        <p14:playEvt time="304" objId="3"/>
        <p14:pauseEvt time="13002" objId="3"/>
        <p14:stopEvt time="130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16" y="156494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Sửa</a:t>
            </a:r>
            <a:r>
              <a:rPr kumimoji="0" lang="en-US" altLang="en-US" sz="3200" b="0" i="0" u="sng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 lỗi sai</a:t>
            </a:r>
            <a:endParaRPr kumimoji="0" lang="en-US" altLang="en-US" sz="3200" b="0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VN Da Lat" panose="030609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474" y="601559"/>
            <a:ext cx="3171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normalizeH="0" baseline="0" noProof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323ABB8F-DD58-42D7-945F-8B38D2BE2EB5}"/>
              </a:ext>
            </a:extLst>
          </p:cNvPr>
          <p:cNvGrpSpPr/>
          <p:nvPr/>
        </p:nvGrpSpPr>
        <p:grpSpPr>
          <a:xfrm>
            <a:off x="524691" y="90195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0" y="414221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63C72-27E2-4DAE-8342-ECD9B97A3AD3}"/>
              </a:ext>
            </a:extLst>
          </p:cNvPr>
          <p:cNvSpPr txBox="1"/>
          <p:nvPr/>
        </p:nvSpPr>
        <p:spPr>
          <a:xfrm>
            <a:off x="1966794" y="1235631"/>
            <a:ext cx="80948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2B924DC1-441D-4C0F-8768-EE9DAA0B8D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52" y="4121622"/>
            <a:ext cx="3031180" cy="2536999"/>
          </a:xfrm>
          <a:prstGeom prst="rect">
            <a:avLst/>
          </a:prstGeom>
        </p:spPr>
      </p:pic>
      <p:sp>
        <p:nvSpPr>
          <p:cNvPr id="35" name="Rectangle 14">
            <a:extLst>
              <a:ext uri="{FF2B5EF4-FFF2-40B4-BE49-F238E27FC236}">
                <a16:creationId xmlns:a16="http://schemas.microsoft.com/office/drawing/2014/main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id="{AA0A9853-F17E-489D-B064-FAF9BC65C0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611"/>
            <a:ext cx="1504292" cy="3712553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9BB8F836-CE00-4392-ABB7-98F7F04A5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635" y="2255332"/>
            <a:ext cx="2266950" cy="21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15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1E738338-B617-439F-9274-62E18D16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3124201"/>
            <a:ext cx="354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pic>
        <p:nvPicPr>
          <p:cNvPr id="15" name="图片 2">
            <a:extLst>
              <a:ext uri="{FF2B5EF4-FFF2-40B4-BE49-F238E27FC236}">
                <a16:creationId xmlns:a16="http://schemas.microsoft.com/office/drawing/2014/main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" y="202906"/>
            <a:ext cx="4275722" cy="80319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EDE2CECD-2330-4E8B-9780-9DED0B4CC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73" y="342892"/>
            <a:ext cx="38876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2/ Điền vào chỗ trống: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E52C3F-BDAE-45C8-8A13-FB1461066F0E}"/>
              </a:ext>
            </a:extLst>
          </p:cNvPr>
          <p:cNvSpPr txBox="1"/>
          <p:nvPr/>
        </p:nvSpPr>
        <p:spPr>
          <a:xfrm>
            <a:off x="645602" y="1238141"/>
            <a:ext cx="3232672" cy="37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Uôn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hay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uông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91614-1BC1-4C47-BF71-D8860322298E}"/>
              </a:ext>
            </a:extLst>
          </p:cNvPr>
          <p:cNvGrpSpPr/>
          <p:nvPr/>
        </p:nvGrpSpPr>
        <p:grpSpPr>
          <a:xfrm>
            <a:off x="3605462" y="1500137"/>
            <a:ext cx="6324600" cy="4787592"/>
            <a:chOff x="3605462" y="1500137"/>
            <a:chExt cx="6324600" cy="478759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ECBAF914-9B00-4702-89A3-C5499135E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462" y="1608499"/>
              <a:ext cx="6324600" cy="4679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 b="1"/>
                <a:t>   … </a:t>
              </a:r>
              <a:r>
                <a:rPr lang="en-US" altLang="en-US"/>
                <a:t>nước, nhớ ng</a:t>
              </a:r>
              <a:r>
                <a:rPr lang="en-US" altLang="en-US" b="1"/>
                <a:t>…</a:t>
              </a:r>
            </a:p>
            <a:p>
              <a:pPr marL="0" indent="0"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 b="1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 Anh đi anh nhớ quê nhà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Nhớ canh rau m</a:t>
              </a:r>
              <a:r>
                <a:rPr lang="en-US" altLang="en-US" b="1"/>
                <a:t>…</a:t>
              </a:r>
              <a:r>
                <a:rPr lang="en-US" altLang="en-US"/>
                <a:t> nhớ cà dầm tương.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Đố ai lặn x</a:t>
              </a:r>
              <a:r>
                <a:rPr lang="en-US" altLang="en-US" b="1"/>
                <a:t>... </a:t>
              </a:r>
              <a:r>
                <a:rPr lang="en-US" altLang="en-US"/>
                <a:t>vực sâu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Mà đo miệng cá, </a:t>
              </a:r>
              <a:r>
                <a:rPr lang="en-US" altLang="en-US" b="1"/>
                <a:t>…</a:t>
              </a:r>
              <a:r>
                <a:rPr lang="en-US" altLang="en-US"/>
                <a:t> câu cho vừa.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altLang="en-US"/>
                <a:t>  Người thanh tiếng nói cũng thanh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r>
                <a:rPr lang="en-US" altLang="en-US"/>
                <a:t>Ch</a:t>
              </a:r>
              <a:r>
                <a:rPr lang="en-US" altLang="en-US" b="1"/>
                <a:t>….</a:t>
              </a:r>
              <a:r>
                <a:rPr lang="en-US" altLang="en-US"/>
                <a:t> kêu khẽ đánh bên thành cũng kêu.</a:t>
              </a:r>
            </a:p>
            <a:p>
              <a:pPr eaLnBrk="1" hangingPunct="1">
                <a:lnSpc>
                  <a:spcPct val="60000"/>
                </a:lnSpc>
                <a:spcBef>
                  <a:spcPct val="40000"/>
                </a:spcBef>
              </a:pPr>
              <a:endParaRPr lang="en-US" alt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DF1BC5-8B69-4F26-8789-1410A26CBE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0176" y="1528209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EC673D-C77D-454F-99FE-2FE85C3192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0587" y="2799546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85A71D-002E-4084-9B92-BBA5660EC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9794" y="3653793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7AAF1B-C328-4DE0-BDD8-6E00085483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2934" y="4086924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4D56A-226D-4F7F-A565-E342890F888C}"/>
                </a:ext>
              </a:extLst>
            </p:cNvPr>
            <p:cNvCxnSpPr>
              <a:cxnSpLocks/>
            </p:cNvCxnSpPr>
            <p:nvPr/>
          </p:nvCxnSpPr>
          <p:spPr>
            <a:xfrm>
              <a:off x="6754038" y="1500137"/>
              <a:ext cx="99950" cy="8029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id="{041842F7-755F-48BD-A3A5-5A2097C9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284" y="1609912"/>
            <a:ext cx="6324600" cy="424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</a:rPr>
              <a:t>Uống </a:t>
            </a:r>
            <a:r>
              <a:rPr lang="en-US" altLang="en-US">
                <a:solidFill>
                  <a:srgbClr val="000000"/>
                </a:solidFill>
              </a:rPr>
              <a:t>nước, nhớ ng</a:t>
            </a:r>
            <a:r>
              <a:rPr lang="en-US" altLang="en-US" b="1">
                <a:solidFill>
                  <a:srgbClr val="FF0000"/>
                </a:solidFill>
              </a:rPr>
              <a:t>uồn</a:t>
            </a:r>
          </a:p>
          <a:p>
            <a:pPr marL="0" indent="0"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 b="1">
              <a:solidFill>
                <a:srgbClr val="FF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 Anh đi anh nhớ quê nhà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Nhớ canh rau m</a:t>
            </a:r>
            <a:r>
              <a:rPr lang="en-US" altLang="en-US" b="1">
                <a:solidFill>
                  <a:srgbClr val="FF0000"/>
                </a:solidFill>
              </a:rPr>
              <a:t>uống</a:t>
            </a:r>
            <a:r>
              <a:rPr lang="en-US" altLang="en-US">
                <a:solidFill>
                  <a:srgbClr val="000000"/>
                </a:solidFill>
              </a:rPr>
              <a:t> nhớ cà dầm tương.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Đố ai lặn x</a:t>
            </a:r>
            <a:r>
              <a:rPr lang="en-US" altLang="en-US" b="1">
                <a:solidFill>
                  <a:srgbClr val="FF0000"/>
                </a:solidFill>
              </a:rPr>
              <a:t>uống </a:t>
            </a:r>
            <a:r>
              <a:rPr lang="en-US" altLang="en-US">
                <a:solidFill>
                  <a:srgbClr val="000000"/>
                </a:solidFill>
              </a:rPr>
              <a:t>vực sâu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Mà đo miệng cá, </a:t>
            </a:r>
            <a:r>
              <a:rPr lang="en-US" altLang="en-US" b="1">
                <a:solidFill>
                  <a:srgbClr val="FF0000"/>
                </a:solidFill>
              </a:rPr>
              <a:t>uốn</a:t>
            </a:r>
            <a:r>
              <a:rPr lang="en-US" altLang="en-US">
                <a:solidFill>
                  <a:srgbClr val="000000"/>
                </a:solidFill>
              </a:rPr>
              <a:t> câu cho vừa.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  <a:buFontTx/>
              <a:buChar char="-"/>
            </a:pPr>
            <a:r>
              <a:rPr lang="en-US" altLang="en-US">
                <a:solidFill>
                  <a:srgbClr val="000000"/>
                </a:solidFill>
              </a:rPr>
              <a:t>    Người thanh tiếng nói cũng thanh</a:t>
            </a:r>
          </a:p>
          <a:p>
            <a:pPr defTabSz="914400" eaLnBrk="1" fontAlgn="base" hangingPunct="1">
              <a:lnSpc>
                <a:spcPct val="6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Ch</a:t>
            </a:r>
            <a:r>
              <a:rPr lang="en-US" altLang="en-US" b="1">
                <a:solidFill>
                  <a:srgbClr val="FF0000"/>
                </a:solidFill>
              </a:rPr>
              <a:t>uông</a:t>
            </a:r>
            <a:r>
              <a:rPr lang="en-US" altLang="en-US">
                <a:solidFill>
                  <a:srgbClr val="000000"/>
                </a:solidFill>
              </a:rPr>
              <a:t> kêu khẽ đánh bên thành cũng kêu.</a:t>
            </a:r>
          </a:p>
        </p:txBody>
      </p:sp>
      <p:pic>
        <p:nvPicPr>
          <p:cNvPr id="19" name="图片 58">
            <a:extLst>
              <a:ext uri="{FF2B5EF4-FFF2-40B4-BE49-F238E27FC236}">
                <a16:creationId xmlns:a16="http://schemas.microsoft.com/office/drawing/2014/main" id="{66832869-160D-412A-B411-961519BA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" y="5451584"/>
            <a:ext cx="3324135" cy="1407361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3544" y="532206"/>
            <a:ext cx="1944950" cy="19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97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4429223"/>
            <a:ext cx="4210312" cy="26963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2653082" y="814145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01" y="2635984"/>
            <a:ext cx="2224562" cy="188102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60CA684-9464-4F0D-A619-5DC3C25E6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2" y="-435877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16CBAF-F0D2-4558-A693-F42B9F2D3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9889" y="1"/>
            <a:ext cx="37623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147657B-5444-4CCE-A9C0-37D0FD81CD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144">
            <a:off x="6989764" y="-50739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7E6A28-C1F1-4E13-A400-93A5227E6453}"/>
              </a:ext>
            </a:extLst>
          </p:cNvPr>
          <p:cNvSpPr txBox="1"/>
          <p:nvPr/>
        </p:nvSpPr>
        <p:spPr>
          <a:xfrm>
            <a:off x="2728219" y="2752898"/>
            <a:ext cx="642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Goudy Stout" panose="0202090407030B020401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Tôi Yêu Màu Xanh 🌏 l Nhạc Trend TIKTOk l COVID NHANH ĐI ĐI - ICM TEAM">
            <a:hlinkClick r:id="" action="ppaction://media"/>
            <a:extLst>
              <a:ext uri="{FF2B5EF4-FFF2-40B4-BE49-F238E27FC236}">
                <a16:creationId xmlns:a16="http://schemas.microsoft.com/office/drawing/2014/main" id="{F184E22E-F20C-47A3-883C-911B74E96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19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oc-anh">
            <a:extLst>
              <a:ext uri="{FF2B5EF4-FFF2-40B4-BE49-F238E27FC236}">
                <a16:creationId xmlns:a16="http://schemas.microsoft.com/office/drawing/2014/main" id="{04F70C70-1A64-483C-A4F1-E44F91E9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01" y="154849"/>
            <a:ext cx="8875594" cy="499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174879A-B812-42E5-B889-4BABA3B16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5" t="21591" r="28541" b="-1128"/>
          <a:stretch/>
        </p:blipFill>
        <p:spPr>
          <a:xfrm>
            <a:off x="-454925" y="2260745"/>
            <a:ext cx="2829636" cy="4709230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0E3254DB-19DA-492D-9578-DC900CF36671}"/>
              </a:ext>
            </a:extLst>
          </p:cNvPr>
          <p:cNvSpPr txBox="1"/>
          <p:nvPr/>
        </p:nvSpPr>
        <p:spPr>
          <a:xfrm>
            <a:off x="3815077" y="5147371"/>
            <a:ext cx="4561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VN Banh Mi" pitchFamily="2" charset="0"/>
                <a:ea typeface="inpin heiti" panose="00000500000000000000"/>
                <a:sym typeface="inpin heiti" panose="00000500000000000000" pitchFamily="2" charset="-122"/>
              </a:rPr>
              <a:t> TẢ (Nghe – viết)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UVN Banh Mi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3815076" y="5988619"/>
            <a:ext cx="456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3600" b="1" noProof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VF Mussica Swash" panose="04000000000000000000" pitchFamily="82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36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VF Mussica Swash" panose="04000000000000000000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B575C4-F061-42F7-A23A-677989F32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8608-BB3B-445F-9CB6-A0AED4D2E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29470" r="12107" b="37497"/>
          <a:stretch/>
        </p:blipFill>
        <p:spPr>
          <a:xfrm>
            <a:off x="286604" y="13648"/>
            <a:ext cx="11973635" cy="6701052"/>
          </a:xfrm>
          <a:prstGeom prst="rect">
            <a:avLst/>
          </a:prstGeom>
        </p:spPr>
      </p:pic>
      <p:sp>
        <p:nvSpPr>
          <p:cNvPr id="7" name="任意多边形 4">
            <a:extLst>
              <a:ext uri="{FF2B5EF4-FFF2-40B4-BE49-F238E27FC236}">
                <a16:creationId xmlns:a16="http://schemas.microsoft.com/office/drawing/2014/main" id="{480E1B21-A395-4699-8445-B29E80DA8D91}"/>
              </a:ext>
            </a:extLst>
          </p:cNvPr>
          <p:cNvSpPr/>
          <p:nvPr/>
        </p:nvSpPr>
        <p:spPr>
          <a:xfrm flipH="1">
            <a:off x="2508906" y="215478"/>
            <a:ext cx="7174188" cy="769899"/>
          </a:xfrm>
          <a:custGeom>
            <a:avLst/>
            <a:gdLst>
              <a:gd name="connsiteX0" fmla="*/ 137997 w 9326460"/>
              <a:gd name="connsiteY0" fmla="*/ 1296215 h 2298297"/>
              <a:gd name="connsiteX1" fmla="*/ 21883 w 9326460"/>
              <a:gd name="connsiteY1" fmla="*/ 410843 h 2298297"/>
              <a:gd name="connsiteX2" fmla="*/ 660511 w 9326460"/>
              <a:gd name="connsiteY2" fmla="*/ 178615 h 2298297"/>
              <a:gd name="connsiteX3" fmla="*/ 1342683 w 9326460"/>
              <a:gd name="connsiteY3" fmla="*/ 4443 h 2298297"/>
              <a:gd name="connsiteX4" fmla="*/ 3142454 w 9326460"/>
              <a:gd name="connsiteY4" fmla="*/ 47986 h 2298297"/>
              <a:gd name="connsiteX5" fmla="*/ 5493769 w 9326460"/>
              <a:gd name="connsiteY5" fmla="*/ 91529 h 2298297"/>
              <a:gd name="connsiteX6" fmla="*/ 7133883 w 9326460"/>
              <a:gd name="connsiteY6" fmla="*/ 77015 h 2298297"/>
              <a:gd name="connsiteX7" fmla="*/ 8367597 w 9326460"/>
              <a:gd name="connsiteY7" fmla="*/ 135072 h 2298297"/>
              <a:gd name="connsiteX8" fmla="*/ 9180397 w 9326460"/>
              <a:gd name="connsiteY8" fmla="*/ 178615 h 2298297"/>
              <a:gd name="connsiteX9" fmla="*/ 9311026 w 9326460"/>
              <a:gd name="connsiteY9" fmla="*/ 643072 h 2298297"/>
              <a:gd name="connsiteX10" fmla="*/ 9311026 w 9326460"/>
              <a:gd name="connsiteY10" fmla="*/ 1484901 h 2298297"/>
              <a:gd name="connsiteX11" fmla="*/ 9194911 w 9326460"/>
              <a:gd name="connsiteY11" fmla="*/ 1934843 h 2298297"/>
              <a:gd name="connsiteX12" fmla="*/ 8832054 w 9326460"/>
              <a:gd name="connsiteY12" fmla="*/ 2196101 h 2298297"/>
              <a:gd name="connsiteX13" fmla="*/ 7337083 w 9326460"/>
              <a:gd name="connsiteY13" fmla="*/ 2297701 h 2298297"/>
              <a:gd name="connsiteX14" fmla="*/ 6074340 w 9326460"/>
              <a:gd name="connsiteY14" fmla="*/ 2196101 h 2298297"/>
              <a:gd name="connsiteX15" fmla="*/ 4797083 w 9326460"/>
              <a:gd name="connsiteY15" fmla="*/ 2297701 h 2298297"/>
              <a:gd name="connsiteX16" fmla="*/ 2866683 w 9326460"/>
              <a:gd name="connsiteY16" fmla="*/ 2138043 h 2298297"/>
              <a:gd name="connsiteX17" fmla="*/ 1095940 w 9326460"/>
              <a:gd name="connsiteY17" fmla="*/ 2210615 h 2298297"/>
              <a:gd name="connsiteX18" fmla="*/ 181540 w 9326460"/>
              <a:gd name="connsiteY18" fmla="*/ 2196101 h 2298297"/>
              <a:gd name="connsiteX19" fmla="*/ 94454 w 9326460"/>
              <a:gd name="connsiteY19" fmla="*/ 1833243 h 2298297"/>
              <a:gd name="connsiteX20" fmla="*/ 36397 w 9326460"/>
              <a:gd name="connsiteY20" fmla="*/ 1397815 h 2298297"/>
              <a:gd name="connsiteX21" fmla="*/ 137997 w 9326460"/>
              <a:gd name="connsiteY21" fmla="*/ 1296215 h 2298297"/>
              <a:gd name="connsiteX0" fmla="*/ 59709 w 9349772"/>
              <a:gd name="connsiteY0" fmla="*/ 1397815 h 2298297"/>
              <a:gd name="connsiteX1" fmla="*/ 45195 w 9349772"/>
              <a:gd name="connsiteY1" fmla="*/ 410843 h 2298297"/>
              <a:gd name="connsiteX2" fmla="*/ 683823 w 9349772"/>
              <a:gd name="connsiteY2" fmla="*/ 178615 h 2298297"/>
              <a:gd name="connsiteX3" fmla="*/ 1365995 w 9349772"/>
              <a:gd name="connsiteY3" fmla="*/ 4443 h 2298297"/>
              <a:gd name="connsiteX4" fmla="*/ 3165766 w 9349772"/>
              <a:gd name="connsiteY4" fmla="*/ 47986 h 2298297"/>
              <a:gd name="connsiteX5" fmla="*/ 5517081 w 9349772"/>
              <a:gd name="connsiteY5" fmla="*/ 91529 h 2298297"/>
              <a:gd name="connsiteX6" fmla="*/ 7157195 w 9349772"/>
              <a:gd name="connsiteY6" fmla="*/ 77015 h 2298297"/>
              <a:gd name="connsiteX7" fmla="*/ 8390909 w 9349772"/>
              <a:gd name="connsiteY7" fmla="*/ 135072 h 2298297"/>
              <a:gd name="connsiteX8" fmla="*/ 9203709 w 9349772"/>
              <a:gd name="connsiteY8" fmla="*/ 178615 h 2298297"/>
              <a:gd name="connsiteX9" fmla="*/ 9334338 w 9349772"/>
              <a:gd name="connsiteY9" fmla="*/ 643072 h 2298297"/>
              <a:gd name="connsiteX10" fmla="*/ 9334338 w 9349772"/>
              <a:gd name="connsiteY10" fmla="*/ 1484901 h 2298297"/>
              <a:gd name="connsiteX11" fmla="*/ 9218223 w 9349772"/>
              <a:gd name="connsiteY11" fmla="*/ 1934843 h 2298297"/>
              <a:gd name="connsiteX12" fmla="*/ 8855366 w 9349772"/>
              <a:gd name="connsiteY12" fmla="*/ 2196101 h 2298297"/>
              <a:gd name="connsiteX13" fmla="*/ 7360395 w 9349772"/>
              <a:gd name="connsiteY13" fmla="*/ 2297701 h 2298297"/>
              <a:gd name="connsiteX14" fmla="*/ 6097652 w 9349772"/>
              <a:gd name="connsiteY14" fmla="*/ 2196101 h 2298297"/>
              <a:gd name="connsiteX15" fmla="*/ 4820395 w 9349772"/>
              <a:gd name="connsiteY15" fmla="*/ 2297701 h 2298297"/>
              <a:gd name="connsiteX16" fmla="*/ 2889995 w 9349772"/>
              <a:gd name="connsiteY16" fmla="*/ 2138043 h 2298297"/>
              <a:gd name="connsiteX17" fmla="*/ 1119252 w 9349772"/>
              <a:gd name="connsiteY17" fmla="*/ 2210615 h 2298297"/>
              <a:gd name="connsiteX18" fmla="*/ 204852 w 9349772"/>
              <a:gd name="connsiteY18" fmla="*/ 2196101 h 2298297"/>
              <a:gd name="connsiteX19" fmla="*/ 117766 w 9349772"/>
              <a:gd name="connsiteY19" fmla="*/ 1833243 h 2298297"/>
              <a:gd name="connsiteX20" fmla="*/ 59709 w 9349772"/>
              <a:gd name="connsiteY20" fmla="*/ 1397815 h 2298297"/>
              <a:gd name="connsiteX0" fmla="*/ 24725 w 9314788"/>
              <a:gd name="connsiteY0" fmla="*/ 1405232 h 2305714"/>
              <a:gd name="connsiteX1" fmla="*/ 10211 w 9314788"/>
              <a:gd name="connsiteY1" fmla="*/ 418260 h 2305714"/>
              <a:gd name="connsiteX2" fmla="*/ 140839 w 9314788"/>
              <a:gd name="connsiteY2" fmla="*/ 40889 h 2305714"/>
              <a:gd name="connsiteX3" fmla="*/ 1331011 w 9314788"/>
              <a:gd name="connsiteY3" fmla="*/ 11860 h 2305714"/>
              <a:gd name="connsiteX4" fmla="*/ 3130782 w 9314788"/>
              <a:gd name="connsiteY4" fmla="*/ 55403 h 2305714"/>
              <a:gd name="connsiteX5" fmla="*/ 5482097 w 9314788"/>
              <a:gd name="connsiteY5" fmla="*/ 98946 h 2305714"/>
              <a:gd name="connsiteX6" fmla="*/ 7122211 w 9314788"/>
              <a:gd name="connsiteY6" fmla="*/ 84432 h 2305714"/>
              <a:gd name="connsiteX7" fmla="*/ 8355925 w 9314788"/>
              <a:gd name="connsiteY7" fmla="*/ 142489 h 2305714"/>
              <a:gd name="connsiteX8" fmla="*/ 9168725 w 9314788"/>
              <a:gd name="connsiteY8" fmla="*/ 186032 h 2305714"/>
              <a:gd name="connsiteX9" fmla="*/ 9299354 w 9314788"/>
              <a:gd name="connsiteY9" fmla="*/ 650489 h 2305714"/>
              <a:gd name="connsiteX10" fmla="*/ 9299354 w 9314788"/>
              <a:gd name="connsiteY10" fmla="*/ 1492318 h 2305714"/>
              <a:gd name="connsiteX11" fmla="*/ 9183239 w 9314788"/>
              <a:gd name="connsiteY11" fmla="*/ 1942260 h 2305714"/>
              <a:gd name="connsiteX12" fmla="*/ 8820382 w 9314788"/>
              <a:gd name="connsiteY12" fmla="*/ 2203518 h 2305714"/>
              <a:gd name="connsiteX13" fmla="*/ 7325411 w 9314788"/>
              <a:gd name="connsiteY13" fmla="*/ 2305118 h 2305714"/>
              <a:gd name="connsiteX14" fmla="*/ 6062668 w 9314788"/>
              <a:gd name="connsiteY14" fmla="*/ 2203518 h 2305714"/>
              <a:gd name="connsiteX15" fmla="*/ 4785411 w 9314788"/>
              <a:gd name="connsiteY15" fmla="*/ 2305118 h 2305714"/>
              <a:gd name="connsiteX16" fmla="*/ 2855011 w 9314788"/>
              <a:gd name="connsiteY16" fmla="*/ 2145460 h 2305714"/>
              <a:gd name="connsiteX17" fmla="*/ 1084268 w 9314788"/>
              <a:gd name="connsiteY17" fmla="*/ 2218032 h 2305714"/>
              <a:gd name="connsiteX18" fmla="*/ 169868 w 9314788"/>
              <a:gd name="connsiteY18" fmla="*/ 2203518 h 2305714"/>
              <a:gd name="connsiteX19" fmla="*/ 82782 w 9314788"/>
              <a:gd name="connsiteY19" fmla="*/ 1840660 h 2305714"/>
              <a:gd name="connsiteX20" fmla="*/ 24725 w 9314788"/>
              <a:gd name="connsiteY20" fmla="*/ 1405232 h 2305714"/>
              <a:gd name="connsiteX0" fmla="*/ 118449 w 9408512"/>
              <a:gd name="connsiteY0" fmla="*/ 1410096 h 2310578"/>
              <a:gd name="connsiteX1" fmla="*/ 2335 w 9408512"/>
              <a:gd name="connsiteY1" fmla="*/ 495695 h 2310578"/>
              <a:gd name="connsiteX2" fmla="*/ 234563 w 9408512"/>
              <a:gd name="connsiteY2" fmla="*/ 45753 h 2310578"/>
              <a:gd name="connsiteX3" fmla="*/ 1424735 w 9408512"/>
              <a:gd name="connsiteY3" fmla="*/ 16724 h 2310578"/>
              <a:gd name="connsiteX4" fmla="*/ 3224506 w 9408512"/>
              <a:gd name="connsiteY4" fmla="*/ 60267 h 2310578"/>
              <a:gd name="connsiteX5" fmla="*/ 5575821 w 9408512"/>
              <a:gd name="connsiteY5" fmla="*/ 103810 h 2310578"/>
              <a:gd name="connsiteX6" fmla="*/ 7215935 w 9408512"/>
              <a:gd name="connsiteY6" fmla="*/ 89296 h 2310578"/>
              <a:gd name="connsiteX7" fmla="*/ 8449649 w 9408512"/>
              <a:gd name="connsiteY7" fmla="*/ 147353 h 2310578"/>
              <a:gd name="connsiteX8" fmla="*/ 9262449 w 9408512"/>
              <a:gd name="connsiteY8" fmla="*/ 190896 h 2310578"/>
              <a:gd name="connsiteX9" fmla="*/ 9393078 w 9408512"/>
              <a:gd name="connsiteY9" fmla="*/ 655353 h 2310578"/>
              <a:gd name="connsiteX10" fmla="*/ 9393078 w 9408512"/>
              <a:gd name="connsiteY10" fmla="*/ 1497182 h 2310578"/>
              <a:gd name="connsiteX11" fmla="*/ 9276963 w 9408512"/>
              <a:gd name="connsiteY11" fmla="*/ 1947124 h 2310578"/>
              <a:gd name="connsiteX12" fmla="*/ 8914106 w 9408512"/>
              <a:gd name="connsiteY12" fmla="*/ 2208382 h 2310578"/>
              <a:gd name="connsiteX13" fmla="*/ 7419135 w 9408512"/>
              <a:gd name="connsiteY13" fmla="*/ 2309982 h 2310578"/>
              <a:gd name="connsiteX14" fmla="*/ 6156392 w 9408512"/>
              <a:gd name="connsiteY14" fmla="*/ 2208382 h 2310578"/>
              <a:gd name="connsiteX15" fmla="*/ 4879135 w 9408512"/>
              <a:gd name="connsiteY15" fmla="*/ 2309982 h 2310578"/>
              <a:gd name="connsiteX16" fmla="*/ 2948735 w 9408512"/>
              <a:gd name="connsiteY16" fmla="*/ 2150324 h 2310578"/>
              <a:gd name="connsiteX17" fmla="*/ 1177992 w 9408512"/>
              <a:gd name="connsiteY17" fmla="*/ 2222896 h 2310578"/>
              <a:gd name="connsiteX18" fmla="*/ 263592 w 9408512"/>
              <a:gd name="connsiteY18" fmla="*/ 2208382 h 2310578"/>
              <a:gd name="connsiteX19" fmla="*/ 176506 w 9408512"/>
              <a:gd name="connsiteY19" fmla="*/ 1845524 h 2310578"/>
              <a:gd name="connsiteX20" fmla="*/ 118449 w 9408512"/>
              <a:gd name="connsiteY20" fmla="*/ 1410096 h 2310578"/>
              <a:gd name="connsiteX0" fmla="*/ 118971 w 9409034"/>
              <a:gd name="connsiteY0" fmla="*/ 1393372 h 2293854"/>
              <a:gd name="connsiteX1" fmla="*/ 2857 w 9409034"/>
              <a:gd name="connsiteY1" fmla="*/ 478971 h 2293854"/>
              <a:gd name="connsiteX2" fmla="*/ 249600 w 9409034"/>
              <a:gd name="connsiteY2" fmla="*/ 130629 h 2293854"/>
              <a:gd name="connsiteX3" fmla="*/ 1425257 w 9409034"/>
              <a:gd name="connsiteY3" fmla="*/ 0 h 2293854"/>
              <a:gd name="connsiteX4" fmla="*/ 3225028 w 9409034"/>
              <a:gd name="connsiteY4" fmla="*/ 43543 h 2293854"/>
              <a:gd name="connsiteX5" fmla="*/ 5576343 w 9409034"/>
              <a:gd name="connsiteY5" fmla="*/ 87086 h 2293854"/>
              <a:gd name="connsiteX6" fmla="*/ 7216457 w 9409034"/>
              <a:gd name="connsiteY6" fmla="*/ 72572 h 2293854"/>
              <a:gd name="connsiteX7" fmla="*/ 8450171 w 9409034"/>
              <a:gd name="connsiteY7" fmla="*/ 130629 h 2293854"/>
              <a:gd name="connsiteX8" fmla="*/ 9262971 w 9409034"/>
              <a:gd name="connsiteY8" fmla="*/ 174172 h 2293854"/>
              <a:gd name="connsiteX9" fmla="*/ 9393600 w 9409034"/>
              <a:gd name="connsiteY9" fmla="*/ 638629 h 2293854"/>
              <a:gd name="connsiteX10" fmla="*/ 9393600 w 9409034"/>
              <a:gd name="connsiteY10" fmla="*/ 1480458 h 2293854"/>
              <a:gd name="connsiteX11" fmla="*/ 9277485 w 9409034"/>
              <a:gd name="connsiteY11" fmla="*/ 1930400 h 2293854"/>
              <a:gd name="connsiteX12" fmla="*/ 8914628 w 9409034"/>
              <a:gd name="connsiteY12" fmla="*/ 2191658 h 2293854"/>
              <a:gd name="connsiteX13" fmla="*/ 7419657 w 9409034"/>
              <a:gd name="connsiteY13" fmla="*/ 2293258 h 2293854"/>
              <a:gd name="connsiteX14" fmla="*/ 6156914 w 9409034"/>
              <a:gd name="connsiteY14" fmla="*/ 2191658 h 2293854"/>
              <a:gd name="connsiteX15" fmla="*/ 4879657 w 9409034"/>
              <a:gd name="connsiteY15" fmla="*/ 2293258 h 2293854"/>
              <a:gd name="connsiteX16" fmla="*/ 2949257 w 9409034"/>
              <a:gd name="connsiteY16" fmla="*/ 2133600 h 2293854"/>
              <a:gd name="connsiteX17" fmla="*/ 1178514 w 9409034"/>
              <a:gd name="connsiteY17" fmla="*/ 2206172 h 2293854"/>
              <a:gd name="connsiteX18" fmla="*/ 264114 w 9409034"/>
              <a:gd name="connsiteY18" fmla="*/ 2191658 h 2293854"/>
              <a:gd name="connsiteX19" fmla="*/ 177028 w 9409034"/>
              <a:gd name="connsiteY19" fmla="*/ 1828800 h 2293854"/>
              <a:gd name="connsiteX20" fmla="*/ 118971 w 9409034"/>
              <a:gd name="connsiteY20" fmla="*/ 1393372 h 2293854"/>
              <a:gd name="connsiteX0" fmla="*/ 104764 w 9394827"/>
              <a:gd name="connsiteY0" fmla="*/ 1393372 h 2293854"/>
              <a:gd name="connsiteX1" fmla="*/ 3165 w 9394827"/>
              <a:gd name="connsiteY1" fmla="*/ 624114 h 2293854"/>
              <a:gd name="connsiteX2" fmla="*/ 235393 w 9394827"/>
              <a:gd name="connsiteY2" fmla="*/ 130629 h 2293854"/>
              <a:gd name="connsiteX3" fmla="*/ 1411050 w 9394827"/>
              <a:gd name="connsiteY3" fmla="*/ 0 h 2293854"/>
              <a:gd name="connsiteX4" fmla="*/ 3210821 w 9394827"/>
              <a:gd name="connsiteY4" fmla="*/ 43543 h 2293854"/>
              <a:gd name="connsiteX5" fmla="*/ 5562136 w 9394827"/>
              <a:gd name="connsiteY5" fmla="*/ 87086 h 2293854"/>
              <a:gd name="connsiteX6" fmla="*/ 7202250 w 9394827"/>
              <a:gd name="connsiteY6" fmla="*/ 72572 h 2293854"/>
              <a:gd name="connsiteX7" fmla="*/ 8435964 w 9394827"/>
              <a:gd name="connsiteY7" fmla="*/ 130629 h 2293854"/>
              <a:gd name="connsiteX8" fmla="*/ 9248764 w 9394827"/>
              <a:gd name="connsiteY8" fmla="*/ 174172 h 2293854"/>
              <a:gd name="connsiteX9" fmla="*/ 9379393 w 9394827"/>
              <a:gd name="connsiteY9" fmla="*/ 638629 h 2293854"/>
              <a:gd name="connsiteX10" fmla="*/ 9379393 w 9394827"/>
              <a:gd name="connsiteY10" fmla="*/ 1480458 h 2293854"/>
              <a:gd name="connsiteX11" fmla="*/ 9263278 w 9394827"/>
              <a:gd name="connsiteY11" fmla="*/ 1930400 h 2293854"/>
              <a:gd name="connsiteX12" fmla="*/ 8900421 w 9394827"/>
              <a:gd name="connsiteY12" fmla="*/ 2191658 h 2293854"/>
              <a:gd name="connsiteX13" fmla="*/ 7405450 w 9394827"/>
              <a:gd name="connsiteY13" fmla="*/ 2293258 h 2293854"/>
              <a:gd name="connsiteX14" fmla="*/ 6142707 w 9394827"/>
              <a:gd name="connsiteY14" fmla="*/ 2191658 h 2293854"/>
              <a:gd name="connsiteX15" fmla="*/ 4865450 w 9394827"/>
              <a:gd name="connsiteY15" fmla="*/ 2293258 h 2293854"/>
              <a:gd name="connsiteX16" fmla="*/ 2935050 w 9394827"/>
              <a:gd name="connsiteY16" fmla="*/ 2133600 h 2293854"/>
              <a:gd name="connsiteX17" fmla="*/ 1164307 w 9394827"/>
              <a:gd name="connsiteY17" fmla="*/ 2206172 h 2293854"/>
              <a:gd name="connsiteX18" fmla="*/ 249907 w 9394827"/>
              <a:gd name="connsiteY18" fmla="*/ 2191658 h 2293854"/>
              <a:gd name="connsiteX19" fmla="*/ 162821 w 9394827"/>
              <a:gd name="connsiteY19" fmla="*/ 1828800 h 2293854"/>
              <a:gd name="connsiteX20" fmla="*/ 104764 w 9394827"/>
              <a:gd name="connsiteY20" fmla="*/ 1393372 h 2293854"/>
              <a:gd name="connsiteX0" fmla="*/ 104764 w 9394827"/>
              <a:gd name="connsiteY0" fmla="*/ 1407886 h 2308368"/>
              <a:gd name="connsiteX1" fmla="*/ 3165 w 9394827"/>
              <a:gd name="connsiteY1" fmla="*/ 638628 h 2308368"/>
              <a:gd name="connsiteX2" fmla="*/ 235393 w 9394827"/>
              <a:gd name="connsiteY2" fmla="*/ 145143 h 2308368"/>
              <a:gd name="connsiteX3" fmla="*/ 1411050 w 9394827"/>
              <a:gd name="connsiteY3" fmla="*/ 14514 h 2308368"/>
              <a:gd name="connsiteX4" fmla="*/ 3210821 w 9394827"/>
              <a:gd name="connsiteY4" fmla="*/ 58057 h 2308368"/>
              <a:gd name="connsiteX5" fmla="*/ 5591164 w 9394827"/>
              <a:gd name="connsiteY5" fmla="*/ 0 h 2308368"/>
              <a:gd name="connsiteX6" fmla="*/ 7202250 w 9394827"/>
              <a:gd name="connsiteY6" fmla="*/ 87086 h 2308368"/>
              <a:gd name="connsiteX7" fmla="*/ 8435964 w 9394827"/>
              <a:gd name="connsiteY7" fmla="*/ 145143 h 2308368"/>
              <a:gd name="connsiteX8" fmla="*/ 9248764 w 9394827"/>
              <a:gd name="connsiteY8" fmla="*/ 188686 h 2308368"/>
              <a:gd name="connsiteX9" fmla="*/ 9379393 w 9394827"/>
              <a:gd name="connsiteY9" fmla="*/ 653143 h 2308368"/>
              <a:gd name="connsiteX10" fmla="*/ 9379393 w 9394827"/>
              <a:gd name="connsiteY10" fmla="*/ 1494972 h 2308368"/>
              <a:gd name="connsiteX11" fmla="*/ 9263278 w 9394827"/>
              <a:gd name="connsiteY11" fmla="*/ 1944914 h 2308368"/>
              <a:gd name="connsiteX12" fmla="*/ 8900421 w 9394827"/>
              <a:gd name="connsiteY12" fmla="*/ 2206172 h 2308368"/>
              <a:gd name="connsiteX13" fmla="*/ 7405450 w 9394827"/>
              <a:gd name="connsiteY13" fmla="*/ 2307772 h 2308368"/>
              <a:gd name="connsiteX14" fmla="*/ 6142707 w 9394827"/>
              <a:gd name="connsiteY14" fmla="*/ 2206172 h 2308368"/>
              <a:gd name="connsiteX15" fmla="*/ 4865450 w 9394827"/>
              <a:gd name="connsiteY15" fmla="*/ 2307772 h 2308368"/>
              <a:gd name="connsiteX16" fmla="*/ 2935050 w 9394827"/>
              <a:gd name="connsiteY16" fmla="*/ 2148114 h 2308368"/>
              <a:gd name="connsiteX17" fmla="*/ 1164307 w 9394827"/>
              <a:gd name="connsiteY17" fmla="*/ 2220686 h 2308368"/>
              <a:gd name="connsiteX18" fmla="*/ 249907 w 9394827"/>
              <a:gd name="connsiteY18" fmla="*/ 2206172 h 2308368"/>
              <a:gd name="connsiteX19" fmla="*/ 162821 w 9394827"/>
              <a:gd name="connsiteY19" fmla="*/ 1843314 h 2308368"/>
              <a:gd name="connsiteX20" fmla="*/ 104764 w 9394827"/>
              <a:gd name="connsiteY20" fmla="*/ 1407886 h 2308368"/>
              <a:gd name="connsiteX0" fmla="*/ 104764 w 9394827"/>
              <a:gd name="connsiteY0" fmla="*/ 1422400 h 2322882"/>
              <a:gd name="connsiteX1" fmla="*/ 3165 w 9394827"/>
              <a:gd name="connsiteY1" fmla="*/ 653142 h 2322882"/>
              <a:gd name="connsiteX2" fmla="*/ 235393 w 9394827"/>
              <a:gd name="connsiteY2" fmla="*/ 159657 h 2322882"/>
              <a:gd name="connsiteX3" fmla="*/ 1411050 w 9394827"/>
              <a:gd name="connsiteY3" fmla="*/ 29028 h 2322882"/>
              <a:gd name="connsiteX4" fmla="*/ 3210821 w 9394827"/>
              <a:gd name="connsiteY4" fmla="*/ 72571 h 2322882"/>
              <a:gd name="connsiteX5" fmla="*/ 5591164 w 9394827"/>
              <a:gd name="connsiteY5" fmla="*/ 14514 h 2322882"/>
              <a:gd name="connsiteX6" fmla="*/ 7202250 w 9394827"/>
              <a:gd name="connsiteY6" fmla="*/ 101600 h 2322882"/>
              <a:gd name="connsiteX7" fmla="*/ 8508536 w 9394827"/>
              <a:gd name="connsiteY7" fmla="*/ 0 h 2322882"/>
              <a:gd name="connsiteX8" fmla="*/ 9248764 w 9394827"/>
              <a:gd name="connsiteY8" fmla="*/ 203200 h 2322882"/>
              <a:gd name="connsiteX9" fmla="*/ 9379393 w 9394827"/>
              <a:gd name="connsiteY9" fmla="*/ 667657 h 2322882"/>
              <a:gd name="connsiteX10" fmla="*/ 9379393 w 9394827"/>
              <a:gd name="connsiteY10" fmla="*/ 1509486 h 2322882"/>
              <a:gd name="connsiteX11" fmla="*/ 9263278 w 9394827"/>
              <a:gd name="connsiteY11" fmla="*/ 1959428 h 2322882"/>
              <a:gd name="connsiteX12" fmla="*/ 8900421 w 9394827"/>
              <a:gd name="connsiteY12" fmla="*/ 2220686 h 2322882"/>
              <a:gd name="connsiteX13" fmla="*/ 7405450 w 9394827"/>
              <a:gd name="connsiteY13" fmla="*/ 2322286 h 2322882"/>
              <a:gd name="connsiteX14" fmla="*/ 6142707 w 9394827"/>
              <a:gd name="connsiteY14" fmla="*/ 2220686 h 2322882"/>
              <a:gd name="connsiteX15" fmla="*/ 4865450 w 9394827"/>
              <a:gd name="connsiteY15" fmla="*/ 2322286 h 2322882"/>
              <a:gd name="connsiteX16" fmla="*/ 2935050 w 9394827"/>
              <a:gd name="connsiteY16" fmla="*/ 2162628 h 2322882"/>
              <a:gd name="connsiteX17" fmla="*/ 1164307 w 9394827"/>
              <a:gd name="connsiteY17" fmla="*/ 2235200 h 2322882"/>
              <a:gd name="connsiteX18" fmla="*/ 249907 w 9394827"/>
              <a:gd name="connsiteY18" fmla="*/ 2220686 h 2322882"/>
              <a:gd name="connsiteX19" fmla="*/ 162821 w 9394827"/>
              <a:gd name="connsiteY19" fmla="*/ 1857828 h 2322882"/>
              <a:gd name="connsiteX20" fmla="*/ 104764 w 9394827"/>
              <a:gd name="connsiteY20" fmla="*/ 1422400 h 232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94827" h="2322882">
                <a:moveTo>
                  <a:pt x="104764" y="1422400"/>
                </a:moveTo>
                <a:cubicBezTo>
                  <a:pt x="78155" y="1221619"/>
                  <a:pt x="-18607" y="863599"/>
                  <a:pt x="3165" y="653142"/>
                </a:cubicBezTo>
                <a:cubicBezTo>
                  <a:pt x="24937" y="442685"/>
                  <a:pt x="746" y="263676"/>
                  <a:pt x="235393" y="159657"/>
                </a:cubicBezTo>
                <a:cubicBezTo>
                  <a:pt x="470041" y="55638"/>
                  <a:pt x="915145" y="43542"/>
                  <a:pt x="1411050" y="29028"/>
                </a:cubicBezTo>
                <a:cubicBezTo>
                  <a:pt x="2010974" y="43542"/>
                  <a:pt x="2514135" y="74990"/>
                  <a:pt x="3210821" y="72571"/>
                </a:cubicBezTo>
                <a:cubicBezTo>
                  <a:pt x="3907507" y="70152"/>
                  <a:pt x="4797716" y="33866"/>
                  <a:pt x="5591164" y="14514"/>
                </a:cubicBezTo>
                <a:cubicBezTo>
                  <a:pt x="6128193" y="43543"/>
                  <a:pt x="6716021" y="104019"/>
                  <a:pt x="7202250" y="101600"/>
                </a:cubicBezTo>
                <a:cubicBezTo>
                  <a:pt x="7688479" y="99181"/>
                  <a:pt x="8073107" y="33867"/>
                  <a:pt x="8508536" y="0"/>
                </a:cubicBezTo>
                <a:cubicBezTo>
                  <a:pt x="8755279" y="67733"/>
                  <a:pt x="9103621" y="91924"/>
                  <a:pt x="9248764" y="203200"/>
                </a:cubicBezTo>
                <a:cubicBezTo>
                  <a:pt x="9393907" y="314476"/>
                  <a:pt x="9357622" y="449943"/>
                  <a:pt x="9379393" y="667657"/>
                </a:cubicBezTo>
                <a:cubicBezTo>
                  <a:pt x="9401164" y="885371"/>
                  <a:pt x="9398745" y="1294191"/>
                  <a:pt x="9379393" y="1509486"/>
                </a:cubicBezTo>
                <a:cubicBezTo>
                  <a:pt x="9360041" y="1724781"/>
                  <a:pt x="9343107" y="1840895"/>
                  <a:pt x="9263278" y="1959428"/>
                </a:cubicBezTo>
                <a:cubicBezTo>
                  <a:pt x="9183449" y="2077961"/>
                  <a:pt x="9210059" y="2160210"/>
                  <a:pt x="8900421" y="2220686"/>
                </a:cubicBezTo>
                <a:cubicBezTo>
                  <a:pt x="8590783" y="2281162"/>
                  <a:pt x="7865069" y="2322286"/>
                  <a:pt x="7405450" y="2322286"/>
                </a:cubicBezTo>
                <a:cubicBezTo>
                  <a:pt x="6945831" y="2322286"/>
                  <a:pt x="6566040" y="2220686"/>
                  <a:pt x="6142707" y="2220686"/>
                </a:cubicBezTo>
                <a:cubicBezTo>
                  <a:pt x="5719374" y="2220686"/>
                  <a:pt x="5400059" y="2331962"/>
                  <a:pt x="4865450" y="2322286"/>
                </a:cubicBezTo>
                <a:cubicBezTo>
                  <a:pt x="4330841" y="2312610"/>
                  <a:pt x="3551907" y="2177142"/>
                  <a:pt x="2935050" y="2162628"/>
                </a:cubicBezTo>
                <a:cubicBezTo>
                  <a:pt x="2318193" y="2148114"/>
                  <a:pt x="1611831" y="2225524"/>
                  <a:pt x="1164307" y="2235200"/>
                </a:cubicBezTo>
                <a:cubicBezTo>
                  <a:pt x="716783" y="2244876"/>
                  <a:pt x="416821" y="2283581"/>
                  <a:pt x="249907" y="2220686"/>
                </a:cubicBezTo>
                <a:cubicBezTo>
                  <a:pt x="82993" y="2157791"/>
                  <a:pt x="187011" y="1990876"/>
                  <a:pt x="162821" y="1857828"/>
                </a:cubicBezTo>
                <a:cubicBezTo>
                  <a:pt x="138630" y="1724780"/>
                  <a:pt x="131373" y="1623181"/>
                  <a:pt x="104764" y="142240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4800" b="1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ikita" panose="02000505000000020002" pitchFamily="2" charset="0"/>
                <a:ea typeface="DaddysGirl" panose="02000603000000000000" pitchFamily="2" charset="0"/>
                <a:cs typeface="VNF-Sofia" panose="020B0500040000020004" pitchFamily="34" charset="0"/>
              </a:rPr>
              <a:t>Những điều em cần lưu ý</a:t>
            </a:r>
            <a:r>
              <a:rPr lang="en-US" altLang="zh-CN" sz="4800" b="1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ikita" panose="02000505000000020002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endParaRPr lang="zh-CN" altLang="en-US" sz="4800" b="1">
              <a:ln w="28575">
                <a:solidFill>
                  <a:schemeClr val="accent1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Chikita" panose="02000505000000020002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45923C0E-5E44-4296-92EB-AE93DBCB1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8503">
            <a:off x="254056" y="161361"/>
            <a:ext cx="1535569" cy="2294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044930-090D-425C-9A64-8C27E98B1AA6}"/>
              </a:ext>
            </a:extLst>
          </p:cNvPr>
          <p:cNvSpPr txBox="1"/>
          <p:nvPr/>
        </p:nvSpPr>
        <p:spPr>
          <a:xfrm>
            <a:off x="466734" y="2973432"/>
            <a:ext cx="2781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Cookies"/>
              </a:rPr>
              <a:t>       Chuẩn bị:</a:t>
            </a:r>
          </a:p>
          <a:p>
            <a:r>
              <a:rPr lang="en-US" sz="2800">
                <a:latin typeface="UTM Cookies"/>
              </a:rPr>
              <a:t>- Sách TV lớp 4 </a:t>
            </a:r>
          </a:p>
          <a:p>
            <a:r>
              <a:rPr lang="en-US" sz="2800">
                <a:latin typeface="UTM Cookies"/>
              </a:rPr>
              <a:t>  tập 1</a:t>
            </a:r>
          </a:p>
          <a:p>
            <a:r>
              <a:rPr lang="en-US" sz="2800">
                <a:latin typeface="UTM Cookies"/>
              </a:rPr>
              <a:t>- Vở</a:t>
            </a:r>
          </a:p>
          <a:p>
            <a:r>
              <a:rPr lang="en-US" sz="2800">
                <a:latin typeface="UTM Cookies"/>
              </a:rPr>
              <a:t>- Bút mực, bút chì </a:t>
            </a:r>
          </a:p>
          <a:p>
            <a:r>
              <a:rPr lang="en-US" sz="2800">
                <a:latin typeface="UTM Cookies"/>
              </a:rPr>
              <a:t>- Thước kẻ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21C78-EFFA-4392-864E-20742ED1310A}"/>
              </a:ext>
            </a:extLst>
          </p:cNvPr>
          <p:cNvSpPr txBox="1"/>
          <p:nvPr/>
        </p:nvSpPr>
        <p:spPr>
          <a:xfrm>
            <a:off x="5189781" y="2973432"/>
            <a:ext cx="2685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Cookies"/>
              </a:rPr>
              <a:t>- Ngồi học ở </a:t>
            </a:r>
          </a:p>
          <a:p>
            <a:r>
              <a:rPr lang="en-US" sz="2800">
                <a:latin typeface="UTM Cookies"/>
              </a:rPr>
              <a:t>nơi yên tĩnh,  </a:t>
            </a:r>
          </a:p>
          <a:p>
            <a:r>
              <a:rPr lang="en-US" sz="2800">
                <a:latin typeface="UTM Cookies"/>
              </a:rPr>
              <a:t>đủ ánh sáng </a:t>
            </a:r>
          </a:p>
          <a:p>
            <a:r>
              <a:rPr lang="en-US" sz="2800">
                <a:latin typeface="UTM Cookies"/>
              </a:rPr>
              <a:t>- Ngồi học </a:t>
            </a:r>
          </a:p>
          <a:p>
            <a:r>
              <a:rPr lang="en-US" sz="2800">
                <a:latin typeface="UTM Cookies"/>
              </a:rPr>
              <a:t>đúng tư thế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E33F4F-0687-4680-B4AA-5DD851DA4B5C}"/>
              </a:ext>
            </a:extLst>
          </p:cNvPr>
          <p:cNvSpPr txBox="1"/>
          <p:nvPr/>
        </p:nvSpPr>
        <p:spPr>
          <a:xfrm>
            <a:off x="8677241" y="2011698"/>
            <a:ext cx="2781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Tập trung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nghe giảng và thực hiện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các nhiệm vụ </a:t>
            </a:r>
          </a:p>
          <a:p>
            <a:pPr algn="ctr"/>
            <a:r>
              <a:rPr lang="en-US" altLang="ko-KR" sz="2800">
                <a:latin typeface="UTM Cookies"/>
                <a:cs typeface="VNF-Sofia" panose="020B0500040000020004" pitchFamily="34" charset="0"/>
              </a:rPr>
              <a:t>của bài học.</a:t>
            </a:r>
            <a:endParaRPr lang="ko-KR" altLang="en-US" sz="2800">
              <a:latin typeface="UTM Cookies"/>
              <a:cs typeface="VNF-Sofia" panose="020B0500040000020004" pitchFamily="34" charset="0"/>
            </a:endParaRPr>
          </a:p>
          <a:p>
            <a:pPr algn="ctr"/>
            <a:endParaRPr lang="en-US" sz="2800"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914439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uiExpand="1" build="p"/>
      <p:bldP spid="12" grpId="0"/>
      <p:bldP spid="1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72" y="179427"/>
            <a:ext cx="5952645" cy="7064675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u="sng">
                <a:solidFill>
                  <a:srgbClr val="0000FF"/>
                </a:solidFill>
                <a:latin typeface="UVN Da Lat" panose="03060902030302020204" pitchFamily="66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457" y="677417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F Slim Tony" panose="02000000000000000000" pitchFamily="2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323ABB8F-DD58-42D7-945F-8B38D2BE2EB5}"/>
              </a:ext>
            </a:extLst>
          </p:cNvPr>
          <p:cNvGrpSpPr/>
          <p:nvPr/>
        </p:nvGrpSpPr>
        <p:grpSpPr>
          <a:xfrm>
            <a:off x="26132" y="27686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7" y="379470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  <a:latin typeface=".VnClarendon" panose="020B7200000000000000" pitchFamily="34" charset="0"/>
              </a:rPr>
              <a:t>SGK </a:t>
            </a:r>
            <a:r>
              <a:rPr lang="en-US" altLang="en-US" sz="2000">
                <a:solidFill>
                  <a:srgbClr val="FF0000"/>
                </a:solidFill>
                <a:latin typeface=".VnClarendon" panose="020B7200000000000000" pitchFamily="34" charset="0"/>
              </a:rPr>
              <a:t>trang</a:t>
            </a:r>
            <a:r>
              <a:rPr lang="en-US" altLang="en-US" sz="2200">
                <a:solidFill>
                  <a:srgbClr val="FF0000"/>
                </a:solidFill>
                <a:latin typeface=".VnClarendon" panose="020B7200000000000000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63C72-27E2-4DAE-8342-ECD9B97A3AD3}"/>
              </a:ext>
            </a:extLst>
          </p:cNvPr>
          <p:cNvSpPr txBox="1"/>
          <p:nvPr/>
        </p:nvSpPr>
        <p:spPr>
          <a:xfrm>
            <a:off x="-1387084" y="1768125"/>
            <a:ext cx="6976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</a:p>
          <a:p>
            <a:pPr lvl="4" eaLnBrk="1" hangingPunct="1"/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lvl="4" eaLnBrk="1" hangingPunct="1"/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lvl="4" eaLnBrk="1" hangingPunct="1"/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4" eaLnBrk="1" hangingPunct="1"/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endParaRPr lang="en-US" sz="2000" b="1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52A0E-B7C1-46FA-BACF-C836A389D6B7}"/>
              </a:ext>
            </a:extLst>
          </p:cNvPr>
          <p:cNvGrpSpPr/>
          <p:nvPr/>
        </p:nvGrpSpPr>
        <p:grpSpPr>
          <a:xfrm>
            <a:off x="5324930" y="1447310"/>
            <a:ext cx="6779331" cy="3821373"/>
            <a:chOff x="5404515" y="1427369"/>
            <a:chExt cx="6779331" cy="38213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C998B4-7FC2-471B-A778-6F1BD7420EE6}"/>
                </a:ext>
              </a:extLst>
            </p:cNvPr>
            <p:cNvGrpSpPr/>
            <p:nvPr/>
          </p:nvGrpSpPr>
          <p:grpSpPr>
            <a:xfrm>
              <a:off x="5872818" y="1427369"/>
              <a:ext cx="6311028" cy="3821373"/>
              <a:chOff x="6096000" y="2593075"/>
              <a:chExt cx="5545539" cy="3821373"/>
            </a:xfrm>
          </p:grpSpPr>
          <p:pic>
            <p:nvPicPr>
              <p:cNvPr id="28" name="Picture 3" descr="ngoc-anh">
                <a:extLst>
                  <a:ext uri="{FF2B5EF4-FFF2-40B4-BE49-F238E27FC236}">
                    <a16:creationId xmlns:a16="http://schemas.microsoft.com/office/drawing/2014/main" id="{193A5615-96B4-4F06-93FB-C060D7CAEBF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600785"/>
                <a:ext cx="5545539" cy="37801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96866A8-480D-4299-B4C1-A36E2ADCEDF0}"/>
                  </a:ext>
                </a:extLst>
              </p:cNvPr>
              <p:cNvSpPr/>
              <p:nvPr/>
            </p:nvSpPr>
            <p:spPr>
              <a:xfrm>
                <a:off x="6096000" y="2593075"/>
                <a:ext cx="2529385" cy="38213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05FAA0-656A-4952-AA2F-1CF3097C17E4}"/>
                </a:ext>
              </a:extLst>
            </p:cNvPr>
            <p:cNvSpPr txBox="1"/>
            <p:nvPr/>
          </p:nvSpPr>
          <p:spPr>
            <a:xfrm>
              <a:off x="5404515" y="2601870"/>
              <a:ext cx="347345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Quai </a:t>
              </a:r>
              <a:r>
                <a:rPr lang="en-US" altLang="en-US" sz="3200">
                  <a:latin typeface="Times New Roman" panose="02020603050405020304" pitchFamily="18" charset="0"/>
                </a:rPr>
                <a:t>(búa):</a:t>
              </a:r>
            </a:p>
            <a:p>
              <a:r>
                <a:rPr lang="en-US" altLang="en-US" sz="2800">
                  <a:latin typeface="Times New Roman" panose="02020603050405020304" pitchFamily="18" charset="0"/>
                </a:rPr>
                <a:t>vung búa lên cao </a:t>
              </a:r>
            </a:p>
            <a:p>
              <a:r>
                <a:rPr lang="en-US" altLang="en-US" sz="2800">
                  <a:latin typeface="Times New Roman" panose="02020603050405020304" pitchFamily="18" charset="0"/>
                </a:rPr>
                <a:t>rồi giáng mạnh xuống.</a:t>
              </a:r>
              <a:endParaRPr lang="en-US" sz="2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A38D4E-4959-4191-A136-AFED6EA0066F}"/>
              </a:ext>
            </a:extLst>
          </p:cNvPr>
          <p:cNvGrpSpPr/>
          <p:nvPr/>
        </p:nvGrpSpPr>
        <p:grpSpPr>
          <a:xfrm>
            <a:off x="5611098" y="1433629"/>
            <a:ext cx="6580902" cy="3509343"/>
            <a:chOff x="5611098" y="1433629"/>
            <a:chExt cx="6580902" cy="3509343"/>
          </a:xfrm>
        </p:grpSpPr>
        <p:sp>
          <p:nvSpPr>
            <p:cNvPr id="29" name="TextBox 1">
              <a:extLst>
                <a:ext uri="{FF2B5EF4-FFF2-40B4-BE49-F238E27FC236}">
                  <a16:creationId xmlns:a16="http://schemas.microsoft.com/office/drawing/2014/main" id="{15B5A5BA-A4D0-464C-A22E-0A6236C56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1098" y="1433629"/>
              <a:ext cx="658090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457200" indent="-457200" eaLnBrk="1" hangingPunct="1">
                <a:buFont typeface="Wingdings" panose="05000000000000000000" pitchFamily="2" charset="2"/>
                <a:buChar char="v"/>
              </a:pPr>
              <a:r>
                <a:rPr lang="en-US" altLang="en-US" sz="3200" b="1">
                  <a:solidFill>
                    <a:srgbClr val="FF0000"/>
                  </a:solidFill>
                </a:rPr>
                <a:t>Tu:</a:t>
              </a:r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/>
                <a:t>uống nhiều và liền một mạch </a:t>
              </a:r>
            </a:p>
            <a:p>
              <a:pPr eaLnBrk="1" hangingPunct="1"/>
              <a:r>
                <a:rPr lang="en-US" altLang="en-US"/>
                <a:t>bằng cách ngậm vào miệng chai hay vòi ấm.</a:t>
              </a:r>
            </a:p>
            <a:p>
              <a:pPr eaLnBrk="1" hangingPunct="1"/>
              <a:endParaRPr lang="en-US" altLang="en-US"/>
            </a:p>
          </p:txBody>
        </p:sp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2512AF4C-D9F5-4283-9F1F-AC3BE1B6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265" y="2530831"/>
              <a:ext cx="2519284" cy="24121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5E9F1F0E-F543-4EAC-ADCA-0847135B80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07" y="4902418"/>
            <a:ext cx="1025462" cy="1832259"/>
          </a:xfrm>
          <a:prstGeom prst="rect">
            <a:avLst/>
          </a:prstGeom>
        </p:spPr>
      </p:pic>
      <p:pic>
        <p:nvPicPr>
          <p:cNvPr id="23" name="图片 16">
            <a:extLst>
              <a:ext uri="{FF2B5EF4-FFF2-40B4-BE49-F238E27FC236}">
                <a16:creationId xmlns:a16="http://schemas.microsoft.com/office/drawing/2014/main" id="{08320FF5-4973-4DF8-8ECE-86ED89057A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277" y="137937"/>
            <a:ext cx="886576" cy="13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0704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3 L -1.875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72" y="179427"/>
            <a:ext cx="5952645" cy="7064675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457" y="677417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323ABB8F-DD58-42D7-945F-8B38D2BE2EB5}"/>
              </a:ext>
            </a:extLst>
          </p:cNvPr>
          <p:cNvGrpSpPr/>
          <p:nvPr/>
        </p:nvGrpSpPr>
        <p:grpSpPr>
          <a:xfrm>
            <a:off x="26132" y="27686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7" y="379470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63C72-27E2-4DAE-8342-ECD9B97A3AD3}"/>
              </a:ext>
            </a:extLst>
          </p:cNvPr>
          <p:cNvSpPr txBox="1"/>
          <p:nvPr/>
        </p:nvSpPr>
        <p:spPr>
          <a:xfrm>
            <a:off x="-1387084" y="1768125"/>
            <a:ext cx="69766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2B924DC1-441D-4C0F-8768-EE9DAA0B8D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1167" y="44749"/>
            <a:ext cx="1866914" cy="1411391"/>
          </a:xfrm>
          <a:prstGeom prst="rect">
            <a:avLst/>
          </a:prstGeom>
        </p:spPr>
      </p:pic>
      <p:sp>
        <p:nvSpPr>
          <p:cNvPr id="32" name="Rectangle 6">
            <a:extLst>
              <a:ext uri="{FF2B5EF4-FFF2-40B4-BE49-F238E27FC236}">
                <a16:creationId xmlns:a16="http://schemas.microsoft.com/office/drawing/2014/main" id="{907FDB3E-C4CD-4A4D-8180-3441A3FCA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364" y="1293852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Tiết 18.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10">
            <a:extLst>
              <a:ext uri="{FF2B5EF4-FFF2-40B4-BE49-F238E27FC236}">
                <a16:creationId xmlns:a16="http://schemas.microsoft.com/office/drawing/2014/main" id="{A030501D-F328-4DFB-9335-F94FC982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103" y="1880436"/>
            <a:ext cx="5644797" cy="1227527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/>
              <a:t>Những từ ngữ nào cho em biết nghề thợ rèn rất vất vả ?</a:t>
            </a:r>
          </a:p>
        </p:txBody>
      </p:sp>
      <p:sp>
        <p:nvSpPr>
          <p:cNvPr id="39" name="Frame 38">
            <a:extLst>
              <a:ext uri="{FF2B5EF4-FFF2-40B4-BE49-F238E27FC236}">
                <a16:creationId xmlns:a16="http://schemas.microsoft.com/office/drawing/2014/main" id="{E711F9E9-ECDB-4843-AA01-325B564C9476}"/>
              </a:ext>
            </a:extLst>
          </p:cNvPr>
          <p:cNvSpPr/>
          <p:nvPr/>
        </p:nvSpPr>
        <p:spPr>
          <a:xfrm>
            <a:off x="6613126" y="3429000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Bài thơ gồm 3 khổ thơ</a:t>
            </a:r>
          </a:p>
          <a:p>
            <a:pPr algn="ctr">
              <a:defRPr/>
            </a:pPr>
            <a:r>
              <a:rPr lang="en-US" sz="2600">
                <a:latin typeface="Times New Roman" pitchFamily="18" charset="0"/>
                <a:cs typeface="Times New Roman" pitchFamily="18" charset="0"/>
              </a:rPr>
              <a:t>Mỗi khổ thơ gồm 4 dòng thơ.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600" dirty="0"/>
          </a:p>
        </p:txBody>
      </p:sp>
      <p:sp>
        <p:nvSpPr>
          <p:cNvPr id="40" name="Right Arrow 5">
            <a:extLst>
              <a:ext uri="{FF2B5EF4-FFF2-40B4-BE49-F238E27FC236}">
                <a16:creationId xmlns:a16="http://schemas.microsoft.com/office/drawing/2014/main" id="{D6629A8E-194C-4273-B7CA-8521FF448BD5}"/>
              </a:ext>
            </a:extLst>
          </p:cNvPr>
          <p:cNvSpPr/>
          <p:nvPr/>
        </p:nvSpPr>
        <p:spPr>
          <a:xfrm>
            <a:off x="5683230" y="3865586"/>
            <a:ext cx="768051" cy="559046"/>
          </a:xfrm>
          <a:prstGeom prst="rightArrow">
            <a:avLst/>
          </a:prstGeom>
          <a:solidFill>
            <a:srgbClr val="00B050"/>
          </a:solidFill>
          <a:ln w="28575"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ACCB5E4A-FCB7-4A8F-A534-8D49FA3B5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103" y="1556488"/>
            <a:ext cx="5073297" cy="1785962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/>
              <a:t>Bài thơ gồm mấy khổ, </a:t>
            </a:r>
          </a:p>
          <a:p>
            <a:pPr algn="ctr" eaLnBrk="1" hangingPunct="1"/>
            <a:r>
              <a:rPr lang="en-US" altLang="en-US" sz="2400"/>
              <a:t>mỗi khổ thơ </a:t>
            </a:r>
          </a:p>
          <a:p>
            <a:pPr algn="ctr" eaLnBrk="1" hangingPunct="1"/>
            <a:r>
              <a:rPr lang="en-US" altLang="en-US" sz="2400"/>
              <a:t>gồm mấy dòng thơ?</a:t>
            </a:r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3C5734A9-0B5B-4A8A-B762-5A93312F021C}"/>
              </a:ext>
            </a:extLst>
          </p:cNvPr>
          <p:cNvSpPr/>
          <p:nvPr/>
        </p:nvSpPr>
        <p:spPr>
          <a:xfrm>
            <a:off x="6587368" y="3416264"/>
            <a:ext cx="5295775" cy="1813936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ngồi xuống nhọ lưng, quệt ngang nhọ mũi, suốt tám giờ chân than mặt bụi, nước tu ừng ực, bóng nhẫy mồ hôi, thở qua tai.</a:t>
            </a:r>
            <a:endParaRPr lang="en-US" sz="2400" dirty="0"/>
          </a:p>
        </p:txBody>
      </p:sp>
      <p:sp>
        <p:nvSpPr>
          <p:cNvPr id="44" name="AutoShape 10">
            <a:extLst>
              <a:ext uri="{FF2B5EF4-FFF2-40B4-BE49-F238E27FC236}">
                <a16:creationId xmlns:a16="http://schemas.microsoft.com/office/drawing/2014/main" id="{35B79EB5-9A81-46DD-8273-B28EC2100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946" y="1858148"/>
            <a:ext cx="5903054" cy="1230981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300"/>
              <a:t>Nghề thợ rèn có những điểm gì vui nhộn ?</a:t>
            </a:r>
          </a:p>
        </p:txBody>
      </p:sp>
      <p:sp>
        <p:nvSpPr>
          <p:cNvPr id="48" name="Frame 47">
            <a:extLst>
              <a:ext uri="{FF2B5EF4-FFF2-40B4-BE49-F238E27FC236}">
                <a16:creationId xmlns:a16="http://schemas.microsoft.com/office/drawing/2014/main" id="{CA160804-AA8A-47BD-B8A7-801158200A6C}"/>
              </a:ext>
            </a:extLst>
          </p:cNvPr>
          <p:cNvSpPr/>
          <p:nvPr/>
        </p:nvSpPr>
        <p:spPr>
          <a:xfrm>
            <a:off x="6611128" y="3425717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Nghề thợ rèn vui như diễn kịch, già trẻ như nhau, nụ cười không bao giờ tắt.</a:t>
            </a: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51" name="AutoShape 10">
            <a:extLst>
              <a:ext uri="{FF2B5EF4-FFF2-40B4-BE49-F238E27FC236}">
                <a16:creationId xmlns:a16="http://schemas.microsoft.com/office/drawing/2014/main" id="{4E5CFBCE-172D-4877-9467-76A9E351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082" y="1780636"/>
            <a:ext cx="5207818" cy="1196359"/>
          </a:xfrm>
          <a:prstGeom prst="cloudCallout">
            <a:avLst>
              <a:gd name="adj1" fmla="val -56020"/>
              <a:gd name="adj2" fmla="val 28001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/>
              <a:t>Bài thơ cho các em biết gì về nghề thợ rèn? </a:t>
            </a:r>
          </a:p>
          <a:p>
            <a:pPr algn="ctr" eaLnBrk="1" hangingPunct="1"/>
            <a:endParaRPr lang="en-US" altLang="en-US" sz="2400"/>
          </a:p>
        </p:txBody>
      </p:sp>
      <p:sp>
        <p:nvSpPr>
          <p:cNvPr id="54" name="Frame 53">
            <a:extLst>
              <a:ext uri="{FF2B5EF4-FFF2-40B4-BE49-F238E27FC236}">
                <a16:creationId xmlns:a16="http://schemas.microsoft.com/office/drawing/2014/main" id="{262E2F7D-331B-4813-89D5-A531E847A230}"/>
              </a:ext>
            </a:extLst>
          </p:cNvPr>
          <p:cNvSpPr/>
          <p:nvPr/>
        </p:nvSpPr>
        <p:spPr>
          <a:xfrm>
            <a:off x="6617428" y="3499531"/>
            <a:ext cx="5295775" cy="1335751"/>
          </a:xfrm>
          <a:prstGeom prst="frame">
            <a:avLst>
              <a:gd name="adj1" fmla="val 1035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Sự vất vả và niềm vui trong lao động của người thợ rèn.</a:t>
            </a:r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59A8D846-E4F6-4A33-9224-D7FD39F79E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49" y="2255722"/>
            <a:ext cx="1326729" cy="12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23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  <p:bldP spid="34" grpId="0" animBg="1"/>
      <p:bldP spid="34" grpId="1" animBg="1"/>
      <p:bldP spid="39" grpId="0" animBg="1"/>
      <p:bldP spid="39" grpId="1" animBg="1"/>
      <p:bldP spid="40" grpId="0" animBg="1"/>
      <p:bldP spid="29" grpId="0" animBg="1"/>
      <p:bldP spid="29" grpId="1" animBg="1"/>
      <p:bldP spid="33" grpId="0" animBg="1"/>
      <p:bldP spid="33" grpId="1" animBg="1"/>
      <p:bldP spid="44" grpId="0" animBg="1"/>
      <p:bldP spid="44" grpId="1" animBg="1"/>
      <p:bldP spid="48" grpId="0" animBg="1"/>
      <p:bldP spid="48" grpId="1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803" y="3967136"/>
            <a:ext cx="1782116" cy="271315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27536" y="1025612"/>
            <a:ext cx="9314608" cy="6067167"/>
            <a:chOff x="-558688" y="2963"/>
            <a:chExt cx="9107943" cy="685503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2963"/>
              <a:ext cx="9107943" cy="6855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0" name="组合 9"/>
          <p:cNvGrpSpPr/>
          <p:nvPr/>
        </p:nvGrpSpPr>
        <p:grpSpPr>
          <a:xfrm>
            <a:off x="2920783" y="2742732"/>
            <a:ext cx="2825897" cy="930644"/>
            <a:chOff x="2854641" y="2753781"/>
            <a:chExt cx="1791266" cy="517848"/>
          </a:xfrm>
        </p:grpSpPr>
        <p:sp>
          <p:nvSpPr>
            <p:cNvPr id="9" name="圆角矩形 8"/>
            <p:cNvSpPr/>
            <p:nvPr/>
          </p:nvSpPr>
          <p:spPr>
            <a:xfrm>
              <a:off x="2955600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ăm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ngh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ề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641" y="2753781"/>
              <a:ext cx="344079" cy="517848"/>
            </a:xfrm>
            <a:prstGeom prst="rect">
              <a:avLst/>
            </a:prstGeom>
          </p:spPr>
        </p:pic>
      </p:grpSp>
      <p:sp>
        <p:nvSpPr>
          <p:cNvPr id="30" name="Text Box 6">
            <a:extLst>
              <a:ext uri="{FF2B5EF4-FFF2-40B4-BE49-F238E27FC236}">
                <a16:creationId xmlns:a16="http://schemas.microsoft.com/office/drawing/2014/main" id="{E37FADB9-2116-49A3-B691-E7FDD6AD0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343" y="-10607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A8390529-33C6-48B4-8B76-C5387AEC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236" y="658820"/>
            <a:ext cx="4455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id="{49978208-12A9-4E9E-92E7-74A92F2135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5" y="530237"/>
            <a:ext cx="1135820" cy="1641290"/>
          </a:xfrm>
          <a:prstGeom prst="rect">
            <a:avLst/>
          </a:prstGeom>
        </p:spPr>
      </p:pic>
      <p:pic>
        <p:nvPicPr>
          <p:cNvPr id="33" name="图片 1">
            <a:extLst>
              <a:ext uri="{FF2B5EF4-FFF2-40B4-BE49-F238E27FC236}">
                <a16:creationId xmlns:a16="http://schemas.microsoft.com/office/drawing/2014/main" id="{913BEA6F-A205-42E9-874A-6EF9096CAA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57" y="177706"/>
            <a:ext cx="1426305" cy="1818233"/>
          </a:xfrm>
          <a:prstGeom prst="rect">
            <a:avLst/>
          </a:prstGeom>
        </p:spPr>
      </p:pic>
      <p:pic>
        <p:nvPicPr>
          <p:cNvPr id="35" name="图片 5">
            <a:extLst>
              <a:ext uri="{FF2B5EF4-FFF2-40B4-BE49-F238E27FC236}">
                <a16:creationId xmlns:a16="http://schemas.microsoft.com/office/drawing/2014/main" id="{59DC80F1-D77C-49C4-B40D-E5C265627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59" y="1395647"/>
            <a:ext cx="676609" cy="600292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id="{3C2410BC-1D99-4769-98EF-04692C9EAE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64" y="1698567"/>
            <a:ext cx="758896" cy="673666"/>
          </a:xfrm>
          <a:prstGeom prst="rect">
            <a:avLst/>
          </a:prstGeom>
        </p:spPr>
      </p:pic>
      <p:sp>
        <p:nvSpPr>
          <p:cNvPr id="37" name="Text Box 7">
            <a:extLst>
              <a:ext uri="{FF2B5EF4-FFF2-40B4-BE49-F238E27FC236}">
                <a16:creationId xmlns:a16="http://schemas.microsoft.com/office/drawing/2014/main" id="{351BFC36-6D04-4BAD-ABB3-BE5F9E910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248" y="1879139"/>
            <a:ext cx="4061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UVF Lobster12" panose="02000506000000020003" pitchFamily="2" charset="0"/>
                <a:ea typeface="微软雅黑"/>
              </a:rPr>
              <a:t>Hướng</a:t>
            </a:r>
            <a:r>
              <a:rPr kumimoji="0" lang="en-US" altLang="en-US" sz="3200" b="0" i="0" u="none" strike="noStrike" kern="1200" cap="none" spc="0" normalizeH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UVF Lobster12" panose="02000506000000020003" pitchFamily="2" charset="0"/>
                <a:ea typeface="微软雅黑"/>
              </a:rPr>
              <a:t> dẫn viết từ khó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UVF Lobster12" panose="02000506000000020003" pitchFamily="2" charset="0"/>
              <a:ea typeface="微软雅黑"/>
            </a:endParaRPr>
          </a:p>
        </p:txBody>
      </p:sp>
      <p:grpSp>
        <p:nvGrpSpPr>
          <p:cNvPr id="38" name="组合 9">
            <a:extLst>
              <a:ext uri="{FF2B5EF4-FFF2-40B4-BE49-F238E27FC236}">
                <a16:creationId xmlns:a16="http://schemas.microsoft.com/office/drawing/2014/main" id="{D8D234C0-7E8F-4190-A1E1-A40E7E301D01}"/>
              </a:ext>
            </a:extLst>
          </p:cNvPr>
          <p:cNvGrpSpPr/>
          <p:nvPr/>
        </p:nvGrpSpPr>
        <p:grpSpPr>
          <a:xfrm>
            <a:off x="4798308" y="5020973"/>
            <a:ext cx="2319338" cy="881428"/>
            <a:chOff x="2929840" y="2700733"/>
            <a:chExt cx="1924099" cy="490462"/>
          </a:xfrm>
        </p:grpSpPr>
        <p:sp>
          <p:nvSpPr>
            <p:cNvPr id="39" name="圆角矩形 8">
              <a:extLst>
                <a:ext uri="{FF2B5EF4-FFF2-40B4-BE49-F238E27FC236}">
                  <a16:creationId xmlns:a16="http://schemas.microsoft.com/office/drawing/2014/main" id="{9789BBE4-A813-4E17-8DBA-DE133DC37ACA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iễn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k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ịch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0" name="图片 7">
              <a:extLst>
                <a:ext uri="{FF2B5EF4-FFF2-40B4-BE49-F238E27FC236}">
                  <a16:creationId xmlns:a16="http://schemas.microsoft.com/office/drawing/2014/main" id="{A1A984B0-7E10-487D-887E-41BC25EB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40" y="2700733"/>
              <a:ext cx="406721" cy="490462"/>
            </a:xfrm>
            <a:prstGeom prst="rect">
              <a:avLst/>
            </a:prstGeom>
          </p:spPr>
        </p:pic>
      </p:grpSp>
      <p:grpSp>
        <p:nvGrpSpPr>
          <p:cNvPr id="41" name="组合 9">
            <a:extLst>
              <a:ext uri="{FF2B5EF4-FFF2-40B4-BE49-F238E27FC236}">
                <a16:creationId xmlns:a16="http://schemas.microsoft.com/office/drawing/2014/main" id="{86D8F61D-17E4-43F9-846F-EBE28D7BCBCE}"/>
              </a:ext>
            </a:extLst>
          </p:cNvPr>
          <p:cNvGrpSpPr/>
          <p:nvPr/>
        </p:nvGrpSpPr>
        <p:grpSpPr>
          <a:xfrm>
            <a:off x="2892161" y="3873252"/>
            <a:ext cx="2866875" cy="930644"/>
            <a:chOff x="2823609" y="2753780"/>
            <a:chExt cx="1914785" cy="517848"/>
          </a:xfrm>
        </p:grpSpPr>
        <p:sp>
          <p:nvSpPr>
            <p:cNvPr id="42" name="圆角矩形 8">
              <a:extLst>
                <a:ext uri="{FF2B5EF4-FFF2-40B4-BE49-F238E27FC236}">
                  <a16:creationId xmlns:a16="http://schemas.microsoft.com/office/drawing/2014/main" id="{CED21A07-6FA4-4E90-9AB5-0D74F2F4BA67}"/>
                </a:ext>
              </a:extLst>
            </p:cNvPr>
            <p:cNvSpPr/>
            <p:nvPr/>
          </p:nvSpPr>
          <p:spPr>
            <a:xfrm>
              <a:off x="3048087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9409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qu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ai một 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ận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3" name="图片 7">
              <a:extLst>
                <a:ext uri="{FF2B5EF4-FFF2-40B4-BE49-F238E27FC236}">
                  <a16:creationId xmlns:a16="http://schemas.microsoft.com/office/drawing/2014/main" id="{20EEA6F3-B4ED-4CDC-ADA5-3598217D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609" y="2753780"/>
              <a:ext cx="326245" cy="517848"/>
            </a:xfrm>
            <a:prstGeom prst="rect">
              <a:avLst/>
            </a:prstGeom>
          </p:spPr>
        </p:pic>
      </p:grpSp>
      <p:grpSp>
        <p:nvGrpSpPr>
          <p:cNvPr id="44" name="组合 9">
            <a:extLst>
              <a:ext uri="{FF2B5EF4-FFF2-40B4-BE49-F238E27FC236}">
                <a16:creationId xmlns:a16="http://schemas.microsoft.com/office/drawing/2014/main" id="{29E3A492-B079-4ADF-B677-C14DC399B3EF}"/>
              </a:ext>
            </a:extLst>
          </p:cNvPr>
          <p:cNvGrpSpPr/>
          <p:nvPr/>
        </p:nvGrpSpPr>
        <p:grpSpPr>
          <a:xfrm>
            <a:off x="6440421" y="2656031"/>
            <a:ext cx="2391740" cy="901234"/>
            <a:chOff x="2994904" y="2708200"/>
            <a:chExt cx="1859035" cy="501483"/>
          </a:xfrm>
        </p:grpSpPr>
        <p:sp>
          <p:nvSpPr>
            <p:cNvPr id="45" name="圆角矩形 8">
              <a:extLst>
                <a:ext uri="{FF2B5EF4-FFF2-40B4-BE49-F238E27FC236}">
                  <a16:creationId xmlns:a16="http://schemas.microsoft.com/office/drawing/2014/main" id="{6726B539-4CD5-4A16-9984-FA9DCD0DB116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qu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ệt ng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ang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6" name="图片 7">
              <a:extLst>
                <a:ext uri="{FF2B5EF4-FFF2-40B4-BE49-F238E27FC236}">
                  <a16:creationId xmlns:a16="http://schemas.microsoft.com/office/drawing/2014/main" id="{E14B1E43-5348-445E-AF3E-C8ED765D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904" y="2708200"/>
              <a:ext cx="333638" cy="501483"/>
            </a:xfrm>
            <a:prstGeom prst="rect">
              <a:avLst/>
            </a:prstGeom>
          </p:spPr>
        </p:pic>
      </p:grpSp>
      <p:grpSp>
        <p:nvGrpSpPr>
          <p:cNvPr id="47" name="组合 9">
            <a:extLst>
              <a:ext uri="{FF2B5EF4-FFF2-40B4-BE49-F238E27FC236}">
                <a16:creationId xmlns:a16="http://schemas.microsoft.com/office/drawing/2014/main" id="{F8760C81-68D7-47AB-973F-BDDDD0DA30B2}"/>
              </a:ext>
            </a:extLst>
          </p:cNvPr>
          <p:cNvGrpSpPr/>
          <p:nvPr/>
        </p:nvGrpSpPr>
        <p:grpSpPr>
          <a:xfrm>
            <a:off x="6358548" y="3815839"/>
            <a:ext cx="2473610" cy="901232"/>
            <a:chOff x="2931268" y="2715942"/>
            <a:chExt cx="1922671" cy="501482"/>
          </a:xfrm>
        </p:grpSpPr>
        <p:sp>
          <p:nvSpPr>
            <p:cNvPr id="48" name="圆角矩形 8">
              <a:extLst>
                <a:ext uri="{FF2B5EF4-FFF2-40B4-BE49-F238E27FC236}">
                  <a16:creationId xmlns:a16="http://schemas.microsoft.com/office/drawing/2014/main" id="{72A578DC-8479-408D-8F47-B42832F6A451}"/>
                </a:ext>
              </a:extLst>
            </p:cNvPr>
            <p:cNvSpPr/>
            <p:nvPr/>
          </p:nvSpPr>
          <p:spPr>
            <a:xfrm>
              <a:off x="3163632" y="2782511"/>
              <a:ext cx="1690307" cy="396240"/>
            </a:xfrm>
            <a:prstGeom prst="roundRect">
              <a:avLst>
                <a:gd name="adj" fmla="val 50000"/>
              </a:avLst>
            </a:pr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b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óng</a:t>
              </a:r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nh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ẫy</a:t>
              </a:r>
              <a:endPara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49" name="图片 7">
              <a:extLst>
                <a:ext uri="{FF2B5EF4-FFF2-40B4-BE49-F238E27FC236}">
                  <a16:creationId xmlns:a16="http://schemas.microsoft.com/office/drawing/2014/main" id="{B0CCF73F-4D57-4673-A293-18EF64231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268" y="2715942"/>
              <a:ext cx="379670" cy="50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B771FCE3-3176-42B9-8B15-414C2710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564" y="7990"/>
            <a:ext cx="359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VN Da Lat" panose="03060902030302020204" pitchFamily="66" charset="0"/>
                <a:ea typeface="微软雅黑"/>
                <a:cs typeface="Arial" panose="020B0604020202020204" pitchFamily="34" charset="0"/>
              </a:rPr>
              <a:t>Chính tả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2DFBCD2-8B52-4CD2-B366-0F9E6AF6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212" y="560139"/>
            <a:ext cx="4319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>
                <a:gd name="adj" fmla="val 50286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53238"/>
                </a:solidFill>
                <a:effectLst>
                  <a:outerShdw blurRad="12700" dist="38100" dir="2700000" algn="tl" rotWithShape="0">
                    <a:srgbClr val="E53238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微软雅黑"/>
                <a:cs typeface="Arial" panose="020B0604020202020204" pitchFamily="34" charset="0"/>
              </a:rPr>
              <a:t>Nghe - viết : Thợ rèn</a:t>
            </a:r>
          </a:p>
        </p:txBody>
      </p: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323ABB8F-DD58-42D7-945F-8B38D2BE2EB5}"/>
              </a:ext>
            </a:extLst>
          </p:cNvPr>
          <p:cNvGrpSpPr/>
          <p:nvPr/>
        </p:nvGrpSpPr>
        <p:grpSpPr>
          <a:xfrm>
            <a:off x="517453" y="246052"/>
            <a:ext cx="2736450" cy="932799"/>
            <a:chOff x="6475654" y="1638642"/>
            <a:chExt cx="4396503" cy="3875422"/>
          </a:xfrm>
        </p:grpSpPr>
        <p:grpSp>
          <p:nvGrpSpPr>
            <p:cNvPr id="18" name="组合 1">
              <a:extLst>
                <a:ext uri="{FF2B5EF4-FFF2-40B4-BE49-F238E27FC236}">
                  <a16:creationId xmlns:a16="http://schemas.microsoft.com/office/drawing/2014/main" id="{6E5270E2-C702-4B90-93D7-43EA682E33F6}"/>
                </a:ext>
              </a:extLst>
            </p:cNvPr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24" name="Picture 242" descr="C:\Users\Thinkpad\Desktop\新建文件夹 (2)\2_0005_图层-3.png">
                <a:extLst>
                  <a:ext uri="{FF2B5EF4-FFF2-40B4-BE49-F238E27FC236}">
                    <a16:creationId xmlns:a16="http://schemas.microsoft.com/office/drawing/2014/main" id="{7F82C9D1-2D01-44B7-896A-B8DC9651CF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D8E9F1DA-2E7B-4080-9501-6834520D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9" name="Picture 243" descr="C:\Users\Thinkpad\Desktop\新建文件夹 (2)\2_0000_图层-8.png">
              <a:extLst>
                <a:ext uri="{FF2B5EF4-FFF2-40B4-BE49-F238E27FC236}">
                  <a16:creationId xmlns:a16="http://schemas.microsoft.com/office/drawing/2014/main" id="{338E2415-189B-4AF7-8B2B-FA6E888C8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45" descr="C:\Users\Thinkpad\Desktop\新建文件夹 (2)\2_0002_图层-6.png">
              <a:extLst>
                <a:ext uri="{FF2B5EF4-FFF2-40B4-BE49-F238E27FC236}">
                  <a16:creationId xmlns:a16="http://schemas.microsoft.com/office/drawing/2014/main" id="{B154187C-B800-45B5-9B99-6CDBED840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7">
            <a:extLst>
              <a:ext uri="{FF2B5EF4-FFF2-40B4-BE49-F238E27FC236}">
                <a16:creationId xmlns:a16="http://schemas.microsoft.com/office/drawing/2014/main" id="{267FF0C3-71FA-4297-B417-35D8879EF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08" y="597836"/>
            <a:ext cx="23378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SGK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larendon" panose="020B7200000000000000" pitchFamily="34" charset="0"/>
                <a:ea typeface="微软雅黑"/>
                <a:cs typeface="Arial" panose="020B0604020202020204" pitchFamily="34" charset="0"/>
              </a:rPr>
              <a:t>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63C72-27E2-4DAE-8342-ECD9B97A3AD3}"/>
              </a:ext>
            </a:extLst>
          </p:cNvPr>
          <p:cNvSpPr txBox="1"/>
          <p:nvPr/>
        </p:nvSpPr>
        <p:spPr>
          <a:xfrm>
            <a:off x="1966794" y="1235631"/>
            <a:ext cx="80948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trăm nghề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chọn nghề thợ rèn.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ừng ực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mồ hôi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			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      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2E602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961E8F07-6CF3-4D32-B46A-CFA6C803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39" y="395327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1" name="图片 10">
            <a:extLst>
              <a:ext uri="{FF2B5EF4-FFF2-40B4-BE49-F238E27FC236}">
                <a16:creationId xmlns:a16="http://schemas.microsoft.com/office/drawing/2014/main" id="{6DCB4807-2071-46CB-99E7-71830F83F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8" y="3046650"/>
            <a:ext cx="3466531" cy="3213514"/>
          </a:xfrm>
          <a:prstGeom prst="rect">
            <a:avLst/>
          </a:prstGeom>
        </p:spPr>
      </p:pic>
      <p:pic>
        <p:nvPicPr>
          <p:cNvPr id="36" name="图片 16">
            <a:extLst>
              <a:ext uri="{FF2B5EF4-FFF2-40B4-BE49-F238E27FC236}">
                <a16:creationId xmlns:a16="http://schemas.microsoft.com/office/drawing/2014/main" id="{89BA942F-CC29-45FD-845F-4307F71BB8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15" y="246052"/>
            <a:ext cx="3466531" cy="14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81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26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466056"/>
            <a:ext cx="12192000" cy="23919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9" y="5349595"/>
            <a:ext cx="1759222" cy="1487545"/>
          </a:xfrm>
          <a:prstGeom prst="rect">
            <a:avLst/>
          </a:prstGeom>
        </p:spPr>
      </p:pic>
      <p:pic>
        <p:nvPicPr>
          <p:cNvPr id="36" name="图片 6">
            <a:extLst>
              <a:ext uri="{FF2B5EF4-FFF2-40B4-BE49-F238E27FC236}">
                <a16:creationId xmlns:a16="http://schemas.microsoft.com/office/drawing/2014/main" id="{1D6F5FE9-DAD0-4BB2-8091-FAEA62D870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4028" r="2021" b="1038"/>
          <a:stretch/>
        </p:blipFill>
        <p:spPr>
          <a:xfrm>
            <a:off x="4572000" y="38099"/>
            <a:ext cx="7327900" cy="5778501"/>
          </a:xfrm>
          <a:prstGeom prst="rect">
            <a:avLst/>
          </a:prstGeom>
        </p:spPr>
      </p:pic>
      <p:grpSp>
        <p:nvGrpSpPr>
          <p:cNvPr id="26" name="组合 8">
            <a:extLst>
              <a:ext uri="{FF2B5EF4-FFF2-40B4-BE49-F238E27FC236}">
                <a16:creationId xmlns:a16="http://schemas.microsoft.com/office/drawing/2014/main" id="{5A4BC593-7522-4C4F-8C94-1CF72EA197FD}"/>
              </a:ext>
            </a:extLst>
          </p:cNvPr>
          <p:cNvGrpSpPr/>
          <p:nvPr/>
        </p:nvGrpSpPr>
        <p:grpSpPr>
          <a:xfrm rot="19751015" flipH="1">
            <a:off x="10111323" y="636998"/>
            <a:ext cx="2050341" cy="2125366"/>
            <a:chOff x="8678463" y="2285008"/>
            <a:chExt cx="1420418" cy="1410265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E51F4EF7-0003-4B74-B300-A9420B081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4" t="42222" r="43541" b="42037"/>
            <a:stretch/>
          </p:blipFill>
          <p:spPr>
            <a:xfrm>
              <a:off x="9151366" y="2285008"/>
              <a:ext cx="947515" cy="665609"/>
            </a:xfrm>
            <a:prstGeom prst="rect">
              <a:avLst/>
            </a:prstGeom>
          </p:spPr>
        </p:pic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FA0E3E18-A8C3-4259-A1DE-E535C66F2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7" t="42222" r="28126" b="39074"/>
            <a:stretch/>
          </p:blipFill>
          <p:spPr>
            <a:xfrm rot="20681583">
              <a:off x="8678463" y="2733248"/>
              <a:ext cx="1343026" cy="962025"/>
            </a:xfrm>
            <a:prstGeom prst="rect">
              <a:avLst/>
            </a:prstGeom>
          </p:spPr>
        </p:pic>
      </p:grpSp>
      <p:pic>
        <p:nvPicPr>
          <p:cNvPr id="29" name="图片 1">
            <a:extLst>
              <a:ext uri="{FF2B5EF4-FFF2-40B4-BE49-F238E27FC236}">
                <a16:creationId xmlns:a16="http://schemas.microsoft.com/office/drawing/2014/main" id="{089F14E8-3225-4E4C-9909-507C9F71E3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/>
        </p:blipFill>
        <p:spPr>
          <a:xfrm>
            <a:off x="510631" y="337998"/>
            <a:ext cx="1974623" cy="1530174"/>
          </a:xfrm>
          <a:prstGeom prst="rect">
            <a:avLst/>
          </a:prstGeom>
        </p:spPr>
      </p:pic>
      <p:sp>
        <p:nvSpPr>
          <p:cNvPr id="40" name="文本框 5">
            <a:extLst>
              <a:ext uri="{FF2B5EF4-FFF2-40B4-BE49-F238E27FC236}">
                <a16:creationId xmlns:a16="http://schemas.microsoft.com/office/drawing/2014/main" id="{0BAB5016-D84A-4DD1-8DC1-41A8B377F95D}"/>
              </a:ext>
            </a:extLst>
          </p:cNvPr>
          <p:cNvSpPr txBox="1"/>
          <p:nvPr/>
        </p:nvSpPr>
        <p:spPr>
          <a:xfrm>
            <a:off x="6317729" y="1496481"/>
            <a:ext cx="5963456" cy="40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Lưng thẳng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tì ngực xuống bàn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Đầu hơi cúi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Mắt cách vở khoảng 25 - 30cm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chân để song song, thoải mái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Không gian yên tĩnh, </a:t>
            </a:r>
          </a:p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  có đủ ánh sáng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41" name="文本框 6">
            <a:extLst>
              <a:ext uri="{FF2B5EF4-FFF2-40B4-BE49-F238E27FC236}">
                <a16:creationId xmlns:a16="http://schemas.microsoft.com/office/drawing/2014/main" id="{BB7116FB-98D7-4C17-B646-EF92A2D08173}"/>
              </a:ext>
            </a:extLst>
          </p:cNvPr>
          <p:cNvSpPr txBox="1"/>
          <p:nvPr/>
        </p:nvSpPr>
        <p:spPr>
          <a:xfrm>
            <a:off x="6166039" y="899885"/>
            <a:ext cx="4267515" cy="1126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Tư thế ngồi viết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20" name="组合 23">
            <a:extLst>
              <a:ext uri="{FF2B5EF4-FFF2-40B4-BE49-F238E27FC236}">
                <a16:creationId xmlns:a16="http://schemas.microsoft.com/office/drawing/2014/main" id="{7ECF9EA0-EDAA-4F6B-9A4E-CB40A22D3BC8}"/>
              </a:ext>
            </a:extLst>
          </p:cNvPr>
          <p:cNvGrpSpPr/>
          <p:nvPr/>
        </p:nvGrpSpPr>
        <p:grpSpPr>
          <a:xfrm>
            <a:off x="-159631" y="1052040"/>
            <a:ext cx="5963456" cy="4768358"/>
            <a:chOff x="4381194" y="1409624"/>
            <a:chExt cx="4012120" cy="3773283"/>
          </a:xfrm>
        </p:grpSpPr>
        <p:pic>
          <p:nvPicPr>
            <p:cNvPr id="21" name="图片 6">
              <a:extLst>
                <a:ext uri="{FF2B5EF4-FFF2-40B4-BE49-F238E27FC236}">
                  <a16:creationId xmlns:a16="http://schemas.microsoft.com/office/drawing/2014/main" id="{8793CC59-F18E-481D-BF2E-C91DA0BD6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194" y="1409624"/>
              <a:ext cx="4012120" cy="3773283"/>
            </a:xfrm>
            <a:prstGeom prst="rect">
              <a:avLst/>
            </a:prstGeom>
          </p:spPr>
        </p:pic>
        <p:grpSp>
          <p:nvGrpSpPr>
            <p:cNvPr id="22" name="组合 17">
              <a:extLst>
                <a:ext uri="{FF2B5EF4-FFF2-40B4-BE49-F238E27FC236}">
                  <a16:creationId xmlns:a16="http://schemas.microsoft.com/office/drawing/2014/main" id="{40C9789D-CC12-4882-9AC6-ADBB57CC174E}"/>
                </a:ext>
              </a:extLst>
            </p:cNvPr>
            <p:cNvGrpSpPr/>
            <p:nvPr/>
          </p:nvGrpSpPr>
          <p:grpSpPr>
            <a:xfrm>
              <a:off x="5043762" y="2238948"/>
              <a:ext cx="2894291" cy="1934552"/>
              <a:chOff x="5612948" y="1274435"/>
              <a:chExt cx="2894291" cy="1934552"/>
            </a:xfrm>
          </p:grpSpPr>
          <p:sp>
            <p:nvSpPr>
              <p:cNvPr id="23" name="文本框 18">
                <a:extLst>
                  <a:ext uri="{FF2B5EF4-FFF2-40B4-BE49-F238E27FC236}">
                    <a16:creationId xmlns:a16="http://schemas.microsoft.com/office/drawing/2014/main" id="{159FE243-2554-4F7C-AC4F-9EBE4A16A41B}"/>
                  </a:ext>
                </a:extLst>
              </p:cNvPr>
              <p:cNvSpPr txBox="1"/>
              <p:nvPr/>
            </p:nvSpPr>
            <p:spPr>
              <a:xfrm>
                <a:off x="5612948" y="1763677"/>
                <a:ext cx="2894291" cy="144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Tên bài lùi vào khoảng 6 ô ly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Viết hoa chữ cái đầu dòng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Mỗi khổ thơ cách nhau </a:t>
                </a:r>
              </a:p>
              <a:p>
                <a:pPr marR="0" lvl="0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1 dòng kẻ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文本框 19">
                <a:extLst>
                  <a:ext uri="{FF2B5EF4-FFF2-40B4-BE49-F238E27FC236}">
                    <a16:creationId xmlns:a16="http://schemas.microsoft.com/office/drawing/2014/main" id="{2474BDDF-4054-4687-8DDC-12F6B38E8F6D}"/>
                  </a:ext>
                </a:extLst>
              </p:cNvPr>
              <p:cNvSpPr txBox="1"/>
              <p:nvPr/>
            </p:nvSpPr>
            <p:spPr>
              <a:xfrm>
                <a:off x="5821378" y="1274435"/>
                <a:ext cx="2377438" cy="45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 viết thơ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46847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74C547-034B-4FF9-8BE2-550CEDA82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49" y="123453"/>
            <a:ext cx="9588500" cy="6001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3" y="4263409"/>
            <a:ext cx="1637301" cy="23659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8" y="4350982"/>
            <a:ext cx="1793875" cy="24718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62865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53" y="6055171"/>
            <a:ext cx="1339672" cy="527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24" y="5894454"/>
            <a:ext cx="957210" cy="8492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5894455"/>
            <a:ext cx="956687" cy="849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694F2F-6B61-4E22-9ED6-2B0F757E7750}"/>
              </a:ext>
            </a:extLst>
          </p:cNvPr>
          <p:cNvSpPr txBox="1"/>
          <p:nvPr/>
        </p:nvSpPr>
        <p:spPr>
          <a:xfrm>
            <a:off x="1986855" y="987884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 ....... ngày ..... tháng ..... năm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50472-1068-4125-8AC7-93914DD88EA9}"/>
              </a:ext>
            </a:extLst>
          </p:cNvPr>
          <p:cNvSpPr txBox="1"/>
          <p:nvPr/>
        </p:nvSpPr>
        <p:spPr>
          <a:xfrm>
            <a:off x="4611087" y="1584304"/>
            <a:ext cx="179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Chính tả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81A3D-03AF-4DC0-9E9C-0694C4899E22}"/>
              </a:ext>
            </a:extLst>
          </p:cNvPr>
          <p:cNvSpPr txBox="1"/>
          <p:nvPr/>
        </p:nvSpPr>
        <p:spPr>
          <a:xfrm>
            <a:off x="4638385" y="2177006"/>
            <a:ext cx="158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Thợ rèn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6F11E-1B2C-4647-BF60-6E379E8994F6}"/>
              </a:ext>
            </a:extLst>
          </p:cNvPr>
          <p:cNvSpPr txBox="1"/>
          <p:nvPr/>
        </p:nvSpPr>
        <p:spPr>
          <a:xfrm>
            <a:off x="2513984" y="2779233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Giữa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3EE64-8910-4847-8C5A-94B1076C4C2A}"/>
              </a:ext>
            </a:extLst>
          </p:cNvPr>
          <p:cNvSpPr txBox="1"/>
          <p:nvPr/>
        </p:nvSpPr>
        <p:spPr>
          <a:xfrm>
            <a:off x="2504813" y="3398658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Ngồi ….</a:t>
            </a:r>
          </a:p>
        </p:txBody>
      </p:sp>
    </p:spTree>
    <p:extLst>
      <p:ext uri="{BB962C8B-B14F-4D97-AF65-F5344CB8AC3E}">
        <p14:creationId xmlns:p14="http://schemas.microsoft.com/office/powerpoint/2010/main" val="4310879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1274</TotalTime>
  <Words>939</Words>
  <Application>Microsoft Macintosh PowerPoint</Application>
  <PresentationFormat>Widescreen</PresentationFormat>
  <Paragraphs>172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微软雅黑</vt:lpstr>
      <vt:lpstr>.VnClarendon</vt:lpstr>
      <vt:lpstr>Arial</vt:lpstr>
      <vt:lpstr>Goudy Stout</vt:lpstr>
      <vt:lpstr>HP001 4 hàng</vt:lpstr>
      <vt:lpstr>inpin heiti</vt:lpstr>
      <vt:lpstr>Tahoma</vt:lpstr>
      <vt:lpstr>Times New Roman</vt:lpstr>
      <vt:lpstr>UTM Cookies</vt:lpstr>
      <vt:lpstr>UVF Chikita</vt:lpstr>
      <vt:lpstr>UVF Lobster12</vt:lpstr>
      <vt:lpstr>UVF Mussica Swash</vt:lpstr>
      <vt:lpstr>UVF Slim Tony</vt:lpstr>
      <vt:lpstr>UVN Banh Mi</vt:lpstr>
      <vt:lpstr>UVN Da Lat</vt:lpstr>
      <vt:lpstr>Wingdings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Microsoft Office User</cp:lastModifiedBy>
  <cp:revision>162</cp:revision>
  <dcterms:created xsi:type="dcterms:W3CDTF">2017-08-18T03:02:00Z</dcterms:created>
  <dcterms:modified xsi:type="dcterms:W3CDTF">2021-10-27T03:13:07Z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