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286" r:id="rId3"/>
    <p:sldId id="291" r:id="rId4"/>
    <p:sldId id="292" r:id="rId5"/>
    <p:sldId id="293" r:id="rId6"/>
    <p:sldId id="322" r:id="rId7"/>
    <p:sldId id="294" r:id="rId8"/>
    <p:sldId id="278" r:id="rId9"/>
    <p:sldId id="316" r:id="rId10"/>
    <p:sldId id="317" r:id="rId11"/>
    <p:sldId id="318" r:id="rId12"/>
    <p:sldId id="295" r:id="rId13"/>
    <p:sldId id="319" r:id="rId14"/>
    <p:sldId id="320" r:id="rId15"/>
    <p:sldId id="296" r:id="rId16"/>
    <p:sldId id="302" r:id="rId17"/>
    <p:sldId id="301" r:id="rId18"/>
    <p:sldId id="321" r:id="rId19"/>
    <p:sldId id="306" r:id="rId20"/>
    <p:sldId id="307" r:id="rId21"/>
    <p:sldId id="309" r:id="rId22"/>
    <p:sldId id="310" r:id="rId23"/>
    <p:sldId id="311" r:id="rId24"/>
    <p:sldId id="312" r:id="rId25"/>
    <p:sldId id="313" r:id="rId26"/>
    <p:sldId id="315" r:id="rId27"/>
    <p:sldId id="305" r:id="rId28"/>
    <p:sldId id="284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.VnBodoni" panose="020B7200000000000000"/>
      <p:regular r:id="rId35"/>
    </p:embeddedFon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EC0"/>
    <a:srgbClr val="96C8D6"/>
    <a:srgbClr val="F3CD97"/>
    <a:srgbClr val="91C4D2"/>
    <a:srgbClr val="1C4082"/>
    <a:srgbClr val="EBF5EF"/>
    <a:srgbClr val="CAE6D4"/>
    <a:srgbClr val="9FD6D9"/>
    <a:srgbClr val="F3EB45"/>
    <a:srgbClr val="97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5" autoAdjust="0"/>
    <p:restoredTop sz="95833" autoAdjust="0"/>
  </p:normalViewPr>
  <p:slideViewPr>
    <p:cSldViewPr snapToGrid="0" showGuides="1">
      <p:cViewPr varScale="1">
        <p:scale>
          <a:sx n="103" d="100"/>
          <a:sy n="103" d="100"/>
        </p:scale>
        <p:origin x="496" y="17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1088-2277-42B5-B08B-E55C6E1C6166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0177-6D24-41AF-9103-82F559E4E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2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63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59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06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84680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3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6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9907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950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8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189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32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75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57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9830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83157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1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1267" y="2099656"/>
            <a:ext cx="2389573" cy="2064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7" r:id="rId28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9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emf"/><Relationship Id="rId4" Type="http://schemas.openxmlformats.org/officeDocument/2006/relationships/image" Target="../media/image56.jpg"/><Relationship Id="rId9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0.jpe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microsoft.com/office/2007/relationships/hdphoto" Target="../media/hdphoto11.wdp"/><Relationship Id="rId5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sv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2.png"/><Relationship Id="rId7" Type="http://schemas.openxmlformats.org/officeDocument/2006/relationships/image" Target="../media/image72.jp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audio" Target="../media/media5.mp3"/><Relationship Id="rId16" Type="http://schemas.openxmlformats.org/officeDocument/2006/relationships/image" Target="../media/image68.png"/><Relationship Id="rId20" Type="http://schemas.openxmlformats.org/officeDocument/2006/relationships/image" Target="../media/image84.svg"/><Relationship Id="rId1" Type="http://schemas.microsoft.com/office/2007/relationships/media" Target="../media/media5.mp3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4.png"/><Relationship Id="rId14" Type="http://schemas.openxmlformats.org/officeDocument/2006/relationships/image" Target="../media/image7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86.png"/><Relationship Id="rId5" Type="http://schemas.openxmlformats.org/officeDocument/2006/relationships/image" Target="../media/image68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7.xml"/><Relationship Id="rId7" Type="http://schemas.openxmlformats.org/officeDocument/2006/relationships/image" Target="../media/image8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0.xml"/><Relationship Id="rId7" Type="http://schemas.openxmlformats.org/officeDocument/2006/relationships/image" Target="../media/image8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0.jpe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microsoft.com/office/2007/relationships/hdphoto" Target="../media/hdphoto10.wdp"/><Relationship Id="rId3" Type="http://schemas.openxmlformats.org/officeDocument/2006/relationships/image" Target="../media/image4.png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6.wdp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microsoft.com/office/2007/relationships/hdphoto" Target="../media/hdphoto9.wdp"/><Relationship Id="rId5" Type="http://schemas.openxmlformats.org/officeDocument/2006/relationships/image" Target="../media/image23.png"/><Relationship Id="rId15" Type="http://schemas.microsoft.com/office/2007/relationships/hdphoto" Target="../media/hdphoto1.wdp"/><Relationship Id="rId23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8.png"/><Relationship Id="rId22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19865" y="1410576"/>
            <a:ext cx="7068185" cy="5284470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 rot="20653978">
            <a:off x="1419334" y="2757947"/>
            <a:ext cx="5008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Môn</a:t>
            </a:r>
            <a:r>
              <a:rPr lang="en-US" sz="60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60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r>
              <a:rPr lang="en-US" sz="60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376008" y="314791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528825" y="-134859"/>
            <a:ext cx="3602954" cy="250082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41739" y="2487697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3343218" y="4529040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39">
            <a:off x="4900410" y="1643826"/>
            <a:ext cx="8487181" cy="5721695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925BEBA-D426-4C94-832B-F93CF1A616CE}"/>
              </a:ext>
            </a:extLst>
          </p:cNvPr>
          <p:cNvSpPr txBox="1"/>
          <p:nvPr/>
        </p:nvSpPr>
        <p:spPr>
          <a:xfrm rot="20653978">
            <a:off x="1665741" y="3740473"/>
            <a:ext cx="5008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 4</a:t>
            </a:r>
            <a:endParaRPr lang="en-US" sz="60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990600" y="787401"/>
            <a:ext cx="9728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trăm nghìn gọi là 1 triệu, viết là:</a:t>
            </a:r>
            <a:r>
              <a:rPr lang="en-US" altLang="en-US" sz="3733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990600" y="2000251"/>
            <a:ext cx="9956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triệu gọi là 1 chục triệu, viết là:</a:t>
            </a: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 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01651" y="3210985"/>
            <a:ext cx="113411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chục triệu gọi là 1trăm triệu, viết là:</a:t>
            </a:r>
            <a:r>
              <a:rPr lang="en-US" altLang="en-US" sz="3733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100 000 000</a:t>
            </a:r>
            <a:r>
              <a:rPr lang="en-US" altLang="en-US" sz="3733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01651" y="4546601"/>
            <a:ext cx="11887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triệu</a:t>
            </a:r>
            <a:r>
              <a:rPr lang="en-US" alt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 các hàng : </a:t>
            </a:r>
            <a:r>
              <a:rPr lang="en-US" altLang="en-US" sz="373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 , chục triệu , trăm triệu . </a:t>
            </a:r>
          </a:p>
        </p:txBody>
      </p:sp>
      <p:pic>
        <p:nvPicPr>
          <p:cNvPr id="7174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5935133"/>
            <a:ext cx="673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0" y="12701"/>
            <a:ext cx="889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7"/>
            <a:ext cx="1625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8406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1511" grpId="0"/>
      <p:bldP spid="215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9"/>
          <p:cNvSpPr txBox="1">
            <a:spLocks noChangeArrowheads="1"/>
          </p:cNvSpPr>
          <p:nvPr/>
        </p:nvSpPr>
        <p:spPr bwMode="auto">
          <a:xfrm>
            <a:off x="264584" y="520701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triệu gồm các hàng : triệu, chục triệu, trăm triệu </a:t>
            </a:r>
          </a:p>
        </p:txBody>
      </p:sp>
      <p:graphicFrame>
        <p:nvGraphicFramePr>
          <p:cNvPr id="326735" name="Group 79"/>
          <p:cNvGraphicFramePr>
            <a:graphicFrameLocks noGrp="1"/>
          </p:cNvGraphicFramePr>
          <p:nvPr/>
        </p:nvGraphicFramePr>
        <p:xfrm>
          <a:off x="169334" y="1786467"/>
          <a:ext cx="11834283" cy="1445684"/>
        </p:xfrm>
        <a:graphic>
          <a:graphicData uri="http://schemas.openxmlformats.org/drawingml/2006/table">
            <a:tbl>
              <a:tblPr/>
              <a:tblGrid>
                <a:gridCol w="1316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19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45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6737" name="AutoShape 81"/>
          <p:cNvSpPr>
            <a:spLocks/>
          </p:cNvSpPr>
          <p:nvPr/>
        </p:nvSpPr>
        <p:spPr bwMode="auto">
          <a:xfrm rot="5400000">
            <a:off x="9811809" y="1592792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739" name="Text Box 83"/>
          <p:cNvSpPr txBox="1">
            <a:spLocks noChangeArrowheads="1"/>
          </p:cNvSpPr>
          <p:nvPr/>
        </p:nvSpPr>
        <p:spPr bwMode="auto">
          <a:xfrm>
            <a:off x="10648951" y="1894418"/>
            <a:ext cx="1267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326740" name="Text Box 84"/>
          <p:cNvSpPr txBox="1">
            <a:spLocks noChangeArrowheads="1"/>
          </p:cNvSpPr>
          <p:nvPr/>
        </p:nvSpPr>
        <p:spPr bwMode="auto">
          <a:xfrm>
            <a:off x="9283701" y="2125134"/>
            <a:ext cx="1521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</a:p>
        </p:txBody>
      </p:sp>
      <p:sp>
        <p:nvSpPr>
          <p:cNvPr id="326741" name="Text Box 85"/>
          <p:cNvSpPr txBox="1">
            <a:spLocks noChangeArrowheads="1"/>
          </p:cNvSpPr>
          <p:nvPr/>
        </p:nvSpPr>
        <p:spPr bwMode="auto">
          <a:xfrm>
            <a:off x="7903633" y="2074334"/>
            <a:ext cx="1524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326746" name="AutoShape 90"/>
          <p:cNvSpPr>
            <a:spLocks/>
          </p:cNvSpPr>
          <p:nvPr/>
        </p:nvSpPr>
        <p:spPr bwMode="auto">
          <a:xfrm rot="5400000">
            <a:off x="5782733" y="1701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747" name="Text Box 91"/>
          <p:cNvSpPr txBox="1">
            <a:spLocks noChangeArrowheads="1"/>
          </p:cNvSpPr>
          <p:nvPr/>
        </p:nvSpPr>
        <p:spPr bwMode="auto">
          <a:xfrm>
            <a:off x="6587067" y="2093385"/>
            <a:ext cx="1524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326748" name="Text Box 92"/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326749" name="Text Box 93"/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326750" name="Text Box 94"/>
          <p:cNvSpPr txBox="1">
            <a:spLocks noChangeArrowheads="1"/>
          </p:cNvSpPr>
          <p:nvPr/>
        </p:nvSpPr>
        <p:spPr bwMode="auto">
          <a:xfrm>
            <a:off x="9093201" y="372745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326751" name="Text Box 95"/>
          <p:cNvSpPr txBox="1">
            <a:spLocks noChangeArrowheads="1"/>
          </p:cNvSpPr>
          <p:nvPr/>
        </p:nvSpPr>
        <p:spPr bwMode="auto">
          <a:xfrm>
            <a:off x="5080001" y="372745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326753" name="Text Box 97"/>
          <p:cNvSpPr txBox="1">
            <a:spLocks noChangeArrowheads="1"/>
          </p:cNvSpPr>
          <p:nvPr/>
        </p:nvSpPr>
        <p:spPr bwMode="auto">
          <a:xfrm>
            <a:off x="2679701" y="2125134"/>
            <a:ext cx="1521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326754" name="Text Box 98"/>
          <p:cNvSpPr txBox="1">
            <a:spLocks noChangeArrowheads="1"/>
          </p:cNvSpPr>
          <p:nvPr/>
        </p:nvSpPr>
        <p:spPr bwMode="auto">
          <a:xfrm>
            <a:off x="1382184" y="1837267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326755" name="Text Box 99"/>
          <p:cNvSpPr txBox="1">
            <a:spLocks noChangeArrowheads="1"/>
          </p:cNvSpPr>
          <p:nvPr/>
        </p:nvSpPr>
        <p:spPr bwMode="auto">
          <a:xfrm>
            <a:off x="-220133" y="1773767"/>
            <a:ext cx="202353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326756" name="Text Box 100"/>
          <p:cNvSpPr txBox="1">
            <a:spLocks noChangeArrowheads="1"/>
          </p:cNvSpPr>
          <p:nvPr/>
        </p:nvSpPr>
        <p:spPr bwMode="auto">
          <a:xfrm>
            <a:off x="937684" y="383116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32" name="AutoShape 90"/>
          <p:cNvSpPr>
            <a:spLocks/>
          </p:cNvSpPr>
          <p:nvPr/>
        </p:nvSpPr>
        <p:spPr bwMode="auto">
          <a:xfrm rot="5400000">
            <a:off x="1877484" y="1756833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530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67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32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32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32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67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32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32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32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6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32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32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32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737" grpId="0" animBg="1"/>
      <p:bldP spid="326739" grpId="0"/>
      <p:bldP spid="326740" grpId="0"/>
      <p:bldP spid="326741" grpId="0"/>
      <p:bldP spid="326746" grpId="0" animBg="1"/>
      <p:bldP spid="326747" grpId="0"/>
      <p:bldP spid="326748" grpId="0"/>
      <p:bldP spid="326749" grpId="0"/>
      <p:bldP spid="326750" grpId="0"/>
      <p:bldP spid="326751" grpId="0"/>
      <p:bldP spid="326753" grpId="0"/>
      <p:bldP spid="326754" grpId="0"/>
      <p:bldP spid="326755" grpId="0"/>
      <p:bldP spid="326756" grpId="0" build="allAtOnce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7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1" y="482138"/>
            <a:ext cx="10648430" cy="57758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3545583" y="4657455"/>
            <a:ext cx="6214022" cy="987623"/>
            <a:chOff x="3378860" y="4082347"/>
            <a:chExt cx="6214022" cy="987623"/>
          </a:xfrm>
        </p:grpSpPr>
        <p:pic>
          <p:nvPicPr>
            <p:cNvPr id="7" name="图片 3078" descr="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635" y="4082347"/>
              <a:ext cx="4796247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378860" y="4155689"/>
              <a:ext cx="4160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Guanine"/>
                </a:rPr>
                <a:t>		</a:t>
              </a:r>
              <a:r>
                <a:rPr lang="en-US" sz="3600" b="1" dirty="0" err="1">
                  <a:latin typeface="UTM Guanine"/>
                </a:rPr>
                <a:t>trăm</a:t>
              </a:r>
              <a:r>
                <a:rPr lang="en-US" sz="3600" b="1" dirty="0">
                  <a:latin typeface="UTM Guanine"/>
                </a:rPr>
                <a:t> </a:t>
              </a:r>
              <a:r>
                <a:rPr lang="en-US" sz="3600" b="1" dirty="0" err="1">
                  <a:latin typeface="UTM Guanine"/>
                </a:rPr>
                <a:t>triệu</a:t>
              </a:r>
              <a:endParaRPr lang="en-US" sz="3600" b="1" dirty="0">
                <a:latin typeface="UTM Guanine"/>
              </a:endParaRPr>
            </a:p>
          </p:txBody>
        </p:sp>
      </p:grpSp>
      <p:pic>
        <p:nvPicPr>
          <p:cNvPr id="8" name="图片 3079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745" y="2281598"/>
            <a:ext cx="2941572" cy="329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7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01" y="3714066"/>
            <a:ext cx="5115307" cy="31439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0" y="3198137"/>
            <a:ext cx="4052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Guanine"/>
              </a:rPr>
              <a:t>		</a:t>
            </a:r>
            <a:r>
              <a:rPr lang="en-US" sz="3600" b="1" dirty="0" err="1">
                <a:solidFill>
                  <a:srgbClr val="FFFF00"/>
                </a:solidFill>
                <a:latin typeface="UTM Guanine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UTM Guanine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Guanine"/>
              </a:rPr>
              <a:t>triệu</a:t>
            </a:r>
            <a:endParaRPr lang="en-US" sz="3600" b="1" dirty="0">
              <a:solidFill>
                <a:srgbClr val="FFFF00"/>
              </a:solidFill>
              <a:latin typeface="UTM Guanine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44636" y="1919568"/>
            <a:ext cx="3953660" cy="987623"/>
            <a:chOff x="3477913" y="1344460"/>
            <a:chExt cx="3953660" cy="987623"/>
          </a:xfrm>
        </p:grpSpPr>
        <p:pic>
          <p:nvPicPr>
            <p:cNvPr id="9" name="图片 3080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1720" y="1344460"/>
              <a:ext cx="2689853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477913" y="1417685"/>
              <a:ext cx="3031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Guanine"/>
                </a:rPr>
                <a:t>		</a:t>
              </a:r>
              <a:r>
                <a:rPr lang="en-US" sz="3600" b="1" dirty="0" err="1">
                  <a:latin typeface="UTM Guanine"/>
                </a:rPr>
                <a:t>triệu</a:t>
              </a:r>
              <a:endParaRPr lang="en-US" sz="3600" b="1" dirty="0">
                <a:latin typeface="UTM Guanine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19697" y="3198137"/>
            <a:ext cx="4425509" cy="987623"/>
            <a:chOff x="4252974" y="2623029"/>
            <a:chExt cx="4425509" cy="987623"/>
          </a:xfrm>
        </p:grpSpPr>
        <p:pic>
          <p:nvPicPr>
            <p:cNvPr id="10" name="图片 3081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6635" y="2623029"/>
              <a:ext cx="3881848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252974" y="2719297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Guanine"/>
                </a:rPr>
                <a:t>	</a:t>
              </a:r>
              <a:r>
                <a:rPr lang="en-US" sz="3600" b="1" dirty="0" err="1">
                  <a:solidFill>
                    <a:srgbClr val="FF0000"/>
                  </a:solidFill>
                  <a:latin typeface="UTM Guanine"/>
                </a:rPr>
                <a:t>chục</a:t>
              </a:r>
              <a:r>
                <a:rPr lang="en-US" sz="3600" b="1" dirty="0">
                  <a:solidFill>
                    <a:srgbClr val="FF0000"/>
                  </a:solidFill>
                  <a:latin typeface="UTM Guanine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Guanine"/>
                </a:rPr>
                <a:t>triệu</a:t>
              </a:r>
              <a:endParaRPr lang="en-US" sz="3600" b="1" dirty="0">
                <a:solidFill>
                  <a:srgbClr val="FF0000"/>
                </a:solidFill>
                <a:latin typeface="UTM Guan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7615" y="2224792"/>
            <a:ext cx="727233" cy="2932241"/>
          </a:xfrm>
          <a:prstGeom prst="rect">
            <a:avLst/>
          </a:prstGeom>
        </p:spPr>
      </p:pic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1890634" y="523659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2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9800" y="381000"/>
            <a:ext cx="8458200" cy="6477000"/>
            <a:chOff x="47" y="0"/>
            <a:chExt cx="5713" cy="4320"/>
          </a:xfrm>
        </p:grpSpPr>
        <p:sp>
          <p:nvSpPr>
            <p:cNvPr id="9220" name="Freeform 3"/>
            <p:cNvSpPr>
              <a:spLocks/>
            </p:cNvSpPr>
            <p:nvPr/>
          </p:nvSpPr>
          <p:spPr bwMode="auto">
            <a:xfrm>
              <a:off x="47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1" name="Freeform 4"/>
            <p:cNvSpPr>
              <a:spLocks/>
            </p:cNvSpPr>
            <p:nvPr/>
          </p:nvSpPr>
          <p:spPr bwMode="auto">
            <a:xfrm>
              <a:off x="2380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2" name="Freeform 5"/>
            <p:cNvSpPr>
              <a:spLocks/>
            </p:cNvSpPr>
            <p:nvPr/>
          </p:nvSpPr>
          <p:spPr bwMode="auto">
            <a:xfrm>
              <a:off x="2412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3" name="Freeform 6"/>
            <p:cNvSpPr>
              <a:spLocks/>
            </p:cNvSpPr>
            <p:nvPr/>
          </p:nvSpPr>
          <p:spPr bwMode="auto">
            <a:xfrm>
              <a:off x="2442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4" name="Freeform 7"/>
            <p:cNvSpPr>
              <a:spLocks/>
            </p:cNvSpPr>
            <p:nvPr/>
          </p:nvSpPr>
          <p:spPr bwMode="auto">
            <a:xfrm>
              <a:off x="1900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5" name="Freeform 8"/>
            <p:cNvSpPr>
              <a:spLocks/>
            </p:cNvSpPr>
            <p:nvPr/>
          </p:nvSpPr>
          <p:spPr bwMode="auto">
            <a:xfrm>
              <a:off x="3358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6" name="Freeform 9"/>
            <p:cNvSpPr>
              <a:spLocks/>
            </p:cNvSpPr>
            <p:nvPr/>
          </p:nvSpPr>
          <p:spPr bwMode="auto">
            <a:xfrm>
              <a:off x="2405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7" name="Freeform 10"/>
            <p:cNvSpPr>
              <a:spLocks/>
            </p:cNvSpPr>
            <p:nvPr/>
          </p:nvSpPr>
          <p:spPr bwMode="auto">
            <a:xfrm>
              <a:off x="3049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8" name="Freeform 11"/>
            <p:cNvSpPr>
              <a:spLocks/>
            </p:cNvSpPr>
            <p:nvPr/>
          </p:nvSpPr>
          <p:spPr bwMode="auto">
            <a:xfrm>
              <a:off x="2201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29" name="Freeform 12"/>
            <p:cNvSpPr>
              <a:spLocks/>
            </p:cNvSpPr>
            <p:nvPr/>
          </p:nvSpPr>
          <p:spPr bwMode="auto">
            <a:xfrm>
              <a:off x="3059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0" name="Freeform 13"/>
            <p:cNvSpPr>
              <a:spLocks/>
            </p:cNvSpPr>
            <p:nvPr/>
          </p:nvSpPr>
          <p:spPr bwMode="auto">
            <a:xfrm>
              <a:off x="2618" y="498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1" name="Freeform 14"/>
            <p:cNvSpPr>
              <a:spLocks/>
            </p:cNvSpPr>
            <p:nvPr/>
          </p:nvSpPr>
          <p:spPr bwMode="auto">
            <a:xfrm>
              <a:off x="3074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2" name="Freeform 15"/>
            <p:cNvSpPr>
              <a:spLocks/>
            </p:cNvSpPr>
            <p:nvPr/>
          </p:nvSpPr>
          <p:spPr bwMode="auto">
            <a:xfrm>
              <a:off x="2645" y="510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3" name="Freeform 16"/>
            <p:cNvSpPr>
              <a:spLocks/>
            </p:cNvSpPr>
            <p:nvPr/>
          </p:nvSpPr>
          <p:spPr bwMode="auto">
            <a:xfrm>
              <a:off x="3118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4" name="Freeform 17"/>
            <p:cNvSpPr>
              <a:spLocks/>
            </p:cNvSpPr>
            <p:nvPr/>
          </p:nvSpPr>
          <p:spPr bwMode="auto">
            <a:xfrm>
              <a:off x="2696" y="540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5" name="Freeform 18"/>
            <p:cNvSpPr>
              <a:spLocks/>
            </p:cNvSpPr>
            <p:nvPr/>
          </p:nvSpPr>
          <p:spPr bwMode="auto">
            <a:xfrm>
              <a:off x="2802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6" name="Freeform 19"/>
            <p:cNvSpPr>
              <a:spLocks/>
            </p:cNvSpPr>
            <p:nvPr/>
          </p:nvSpPr>
          <p:spPr bwMode="auto">
            <a:xfrm>
              <a:off x="2826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7" name="Freeform 20"/>
            <p:cNvSpPr>
              <a:spLocks/>
            </p:cNvSpPr>
            <p:nvPr/>
          </p:nvSpPr>
          <p:spPr bwMode="auto">
            <a:xfrm>
              <a:off x="2544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8" name="Freeform 21"/>
            <p:cNvSpPr>
              <a:spLocks/>
            </p:cNvSpPr>
            <p:nvPr/>
          </p:nvSpPr>
          <p:spPr bwMode="auto">
            <a:xfrm>
              <a:off x="3135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39" name="Freeform 22"/>
            <p:cNvSpPr>
              <a:spLocks/>
            </p:cNvSpPr>
            <p:nvPr/>
          </p:nvSpPr>
          <p:spPr bwMode="auto">
            <a:xfrm>
              <a:off x="2677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0" name="Freeform 23"/>
            <p:cNvSpPr>
              <a:spLocks/>
            </p:cNvSpPr>
            <p:nvPr/>
          </p:nvSpPr>
          <p:spPr bwMode="auto">
            <a:xfrm>
              <a:off x="2971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1" name="Freeform 24"/>
            <p:cNvSpPr>
              <a:spLocks/>
            </p:cNvSpPr>
            <p:nvPr/>
          </p:nvSpPr>
          <p:spPr bwMode="auto">
            <a:xfrm>
              <a:off x="2795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2" name="Freeform 25"/>
            <p:cNvSpPr>
              <a:spLocks/>
            </p:cNvSpPr>
            <p:nvPr/>
          </p:nvSpPr>
          <p:spPr bwMode="auto">
            <a:xfrm>
              <a:off x="2758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3" name="Freeform 26"/>
            <p:cNvSpPr>
              <a:spLocks/>
            </p:cNvSpPr>
            <p:nvPr/>
          </p:nvSpPr>
          <p:spPr bwMode="auto">
            <a:xfrm>
              <a:off x="2196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4" name="Freeform 27"/>
            <p:cNvSpPr>
              <a:spLocks/>
            </p:cNvSpPr>
            <p:nvPr/>
          </p:nvSpPr>
          <p:spPr bwMode="auto">
            <a:xfrm>
              <a:off x="569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5" name="Freeform 28"/>
            <p:cNvSpPr>
              <a:spLocks/>
            </p:cNvSpPr>
            <p:nvPr/>
          </p:nvSpPr>
          <p:spPr bwMode="auto">
            <a:xfrm>
              <a:off x="2361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6" name="Freeform 29"/>
            <p:cNvSpPr>
              <a:spLocks/>
            </p:cNvSpPr>
            <p:nvPr/>
          </p:nvSpPr>
          <p:spPr bwMode="auto">
            <a:xfrm>
              <a:off x="2537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7" name="Freeform 30"/>
            <p:cNvSpPr>
              <a:spLocks/>
            </p:cNvSpPr>
            <p:nvPr/>
          </p:nvSpPr>
          <p:spPr bwMode="auto">
            <a:xfrm>
              <a:off x="3162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8" name="Freeform 31"/>
            <p:cNvSpPr>
              <a:spLocks/>
            </p:cNvSpPr>
            <p:nvPr/>
          </p:nvSpPr>
          <p:spPr bwMode="auto">
            <a:xfrm>
              <a:off x="579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49" name="Freeform 32"/>
            <p:cNvSpPr>
              <a:spLocks/>
            </p:cNvSpPr>
            <p:nvPr/>
          </p:nvSpPr>
          <p:spPr bwMode="auto">
            <a:xfrm>
              <a:off x="5052" y="1687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0" name="Freeform 33"/>
            <p:cNvSpPr>
              <a:spLocks/>
            </p:cNvSpPr>
            <p:nvPr/>
          </p:nvSpPr>
          <p:spPr bwMode="auto">
            <a:xfrm>
              <a:off x="721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1" name="Freeform 34"/>
            <p:cNvSpPr>
              <a:spLocks/>
            </p:cNvSpPr>
            <p:nvPr/>
          </p:nvSpPr>
          <p:spPr bwMode="auto">
            <a:xfrm>
              <a:off x="5035" y="1781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2" name="Freeform 35"/>
            <p:cNvSpPr>
              <a:spLocks/>
            </p:cNvSpPr>
            <p:nvPr/>
          </p:nvSpPr>
          <p:spPr bwMode="auto">
            <a:xfrm>
              <a:off x="552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3" name="Freeform 36"/>
            <p:cNvSpPr>
              <a:spLocks/>
            </p:cNvSpPr>
            <p:nvPr/>
          </p:nvSpPr>
          <p:spPr bwMode="auto">
            <a:xfrm>
              <a:off x="2079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4" name="Freeform 37"/>
            <p:cNvSpPr>
              <a:spLocks/>
            </p:cNvSpPr>
            <p:nvPr/>
          </p:nvSpPr>
          <p:spPr bwMode="auto">
            <a:xfrm>
              <a:off x="3250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5" name="Freeform 38"/>
            <p:cNvSpPr>
              <a:spLocks/>
            </p:cNvSpPr>
            <p:nvPr/>
          </p:nvSpPr>
          <p:spPr bwMode="auto">
            <a:xfrm>
              <a:off x="3412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6" name="Freeform 39"/>
            <p:cNvSpPr>
              <a:spLocks/>
            </p:cNvSpPr>
            <p:nvPr/>
          </p:nvSpPr>
          <p:spPr bwMode="auto">
            <a:xfrm>
              <a:off x="3491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7" name="Freeform 40"/>
            <p:cNvSpPr>
              <a:spLocks/>
            </p:cNvSpPr>
            <p:nvPr/>
          </p:nvSpPr>
          <p:spPr bwMode="auto">
            <a:xfrm>
              <a:off x="3613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8" name="Freeform 41"/>
            <p:cNvSpPr>
              <a:spLocks/>
            </p:cNvSpPr>
            <p:nvPr/>
          </p:nvSpPr>
          <p:spPr bwMode="auto">
            <a:xfrm>
              <a:off x="3748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59" name="Freeform 42"/>
            <p:cNvSpPr>
              <a:spLocks/>
            </p:cNvSpPr>
            <p:nvPr/>
          </p:nvSpPr>
          <p:spPr bwMode="auto">
            <a:xfrm>
              <a:off x="3905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0" name="Freeform 43"/>
            <p:cNvSpPr>
              <a:spLocks/>
            </p:cNvSpPr>
            <p:nvPr/>
          </p:nvSpPr>
          <p:spPr bwMode="auto">
            <a:xfrm>
              <a:off x="3772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1" name="Freeform 44"/>
            <p:cNvSpPr>
              <a:spLocks/>
            </p:cNvSpPr>
            <p:nvPr/>
          </p:nvSpPr>
          <p:spPr bwMode="auto">
            <a:xfrm>
              <a:off x="3206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2" name="Freeform 45"/>
            <p:cNvSpPr>
              <a:spLocks/>
            </p:cNvSpPr>
            <p:nvPr/>
          </p:nvSpPr>
          <p:spPr bwMode="auto">
            <a:xfrm>
              <a:off x="3824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3" name="Freeform 46"/>
            <p:cNvSpPr>
              <a:spLocks/>
            </p:cNvSpPr>
            <p:nvPr/>
          </p:nvSpPr>
          <p:spPr bwMode="auto">
            <a:xfrm>
              <a:off x="3949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4" name="Freeform 47"/>
            <p:cNvSpPr>
              <a:spLocks/>
            </p:cNvSpPr>
            <p:nvPr/>
          </p:nvSpPr>
          <p:spPr bwMode="auto">
            <a:xfrm>
              <a:off x="3464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5" name="Freeform 48"/>
            <p:cNvSpPr>
              <a:spLocks/>
            </p:cNvSpPr>
            <p:nvPr/>
          </p:nvSpPr>
          <p:spPr bwMode="auto">
            <a:xfrm>
              <a:off x="2140" y="3743"/>
              <a:ext cx="101" cy="121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6" name="Freeform 49"/>
            <p:cNvSpPr>
              <a:spLocks/>
            </p:cNvSpPr>
            <p:nvPr/>
          </p:nvSpPr>
          <p:spPr bwMode="auto">
            <a:xfrm>
              <a:off x="2258" y="3747"/>
              <a:ext cx="122" cy="13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7" name="Freeform 50"/>
            <p:cNvSpPr>
              <a:spLocks/>
            </p:cNvSpPr>
            <p:nvPr/>
          </p:nvSpPr>
          <p:spPr bwMode="auto">
            <a:xfrm>
              <a:off x="2405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8" name="Freeform 51"/>
            <p:cNvSpPr>
              <a:spLocks/>
            </p:cNvSpPr>
            <p:nvPr/>
          </p:nvSpPr>
          <p:spPr bwMode="auto">
            <a:xfrm>
              <a:off x="2184" y="3977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69" name="Freeform 52"/>
            <p:cNvSpPr>
              <a:spLocks/>
            </p:cNvSpPr>
            <p:nvPr/>
          </p:nvSpPr>
          <p:spPr bwMode="auto">
            <a:xfrm>
              <a:off x="1611" y="3893"/>
              <a:ext cx="272" cy="151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70" name="Freeform 53"/>
            <p:cNvSpPr>
              <a:spLocks/>
            </p:cNvSpPr>
            <p:nvPr/>
          </p:nvSpPr>
          <p:spPr bwMode="auto">
            <a:xfrm>
              <a:off x="1824" y="4015"/>
              <a:ext cx="309" cy="109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271" name="Freeform 54"/>
            <p:cNvSpPr>
              <a:spLocks/>
            </p:cNvSpPr>
            <p:nvPr/>
          </p:nvSpPr>
          <p:spPr bwMode="auto">
            <a:xfrm>
              <a:off x="1839" y="4058"/>
              <a:ext cx="451" cy="176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9272" name="Group 55"/>
            <p:cNvGrpSpPr>
              <a:grpSpLocks/>
            </p:cNvGrpSpPr>
            <p:nvPr/>
          </p:nvGrpSpPr>
          <p:grpSpPr bwMode="auto">
            <a:xfrm rot="-665025">
              <a:off x="1241" y="3611"/>
              <a:ext cx="1166" cy="666"/>
              <a:chOff x="1226" y="3481"/>
              <a:chExt cx="1166" cy="666"/>
            </a:xfrm>
          </p:grpSpPr>
          <p:sp>
            <p:nvSpPr>
              <p:cNvPr id="9283" name="Freeform 56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84" name="Freeform 57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85" name="Freeform 58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7225" name="Rectangle 59"/>
            <p:cNvSpPr>
              <a:spLocks noChangeArrowheads="1"/>
            </p:cNvSpPr>
            <p:nvPr/>
          </p:nvSpPr>
          <p:spPr bwMode="auto">
            <a:xfrm>
              <a:off x="718" y="1238"/>
              <a:ext cx="4339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/>
            </a:p>
          </p:txBody>
        </p:sp>
        <p:grpSp>
          <p:nvGrpSpPr>
            <p:cNvPr id="9274" name="Group 60"/>
            <p:cNvGrpSpPr>
              <a:grpSpLocks/>
            </p:cNvGrpSpPr>
            <p:nvPr/>
          </p:nvGrpSpPr>
          <p:grpSpPr bwMode="auto">
            <a:xfrm>
              <a:off x="226" y="1515"/>
              <a:ext cx="5350" cy="528"/>
              <a:chOff x="211" y="1521"/>
              <a:chExt cx="5350" cy="528"/>
            </a:xfrm>
          </p:grpSpPr>
          <p:sp>
            <p:nvSpPr>
              <p:cNvPr id="9275" name="Freeform 61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76" name="Freeform 62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77" name="Freeform 63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78" name="Freeform 64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79" name="Freeform 65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80" name="Freeform 66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81" name="Freeform 67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82" name="Freeform 68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sp>
        <p:nvSpPr>
          <p:cNvPr id="32837" name="Text Box 69"/>
          <p:cNvSpPr txBox="1">
            <a:spLocks noChangeArrowheads="1"/>
          </p:cNvSpPr>
          <p:nvPr/>
        </p:nvSpPr>
        <p:spPr bwMode="auto">
          <a:xfrm>
            <a:off x="3429000" y="3048001"/>
            <a:ext cx="5715000" cy="1754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FF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400" dirty="0" err="1">
                <a:solidFill>
                  <a:srgbClr val="006600"/>
                </a:solidFill>
                <a:latin typeface=".VnBodoni" panose="020B7200000000000000" pitchFamily="34" charset="0"/>
              </a:rPr>
              <a:t>Luyện</a:t>
            </a:r>
            <a:r>
              <a:rPr lang="en-US" altLang="en-US" sz="5400" dirty="0">
                <a:solidFill>
                  <a:srgbClr val="006600"/>
                </a:solidFill>
                <a:latin typeface=".VnBodoni" panose="020B7200000000000000" pitchFamily="34" charset="0"/>
              </a:rPr>
              <a:t> </a:t>
            </a:r>
            <a:r>
              <a:rPr lang="en-US" altLang="en-US" sz="5400" dirty="0" err="1">
                <a:solidFill>
                  <a:srgbClr val="006600"/>
                </a:solidFill>
                <a:latin typeface=".VnBodoni" panose="020B7200000000000000" pitchFamily="34" charset="0"/>
              </a:rPr>
              <a:t>tập</a:t>
            </a:r>
            <a:endParaRPr lang="en-US" altLang="en-US" sz="5400" dirty="0">
              <a:solidFill>
                <a:srgbClr val="006600"/>
              </a:solidFill>
              <a:latin typeface=".VnBodoni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400" dirty="0" err="1">
                <a:solidFill>
                  <a:srgbClr val="006600"/>
                </a:solidFill>
                <a:latin typeface=".VnBodoni" panose="020B7200000000000000" pitchFamily="34" charset="0"/>
              </a:rPr>
              <a:t>Thực</a:t>
            </a:r>
            <a:r>
              <a:rPr lang="en-US" altLang="en-US" sz="5400" dirty="0">
                <a:solidFill>
                  <a:srgbClr val="006600"/>
                </a:solidFill>
                <a:latin typeface=".VnBodoni" panose="020B7200000000000000" pitchFamily="34" charset="0"/>
              </a:rPr>
              <a:t> </a:t>
            </a:r>
            <a:r>
              <a:rPr lang="en-US" altLang="en-US" sz="5400" dirty="0" err="1">
                <a:solidFill>
                  <a:srgbClr val="006600"/>
                </a:solidFill>
                <a:latin typeface=".VnBodoni" panose="020B7200000000000000" pitchFamily="34" charset="0"/>
              </a:rPr>
              <a:t>hành</a:t>
            </a:r>
            <a:endParaRPr lang="en-US" altLang="en-US" sz="5400" dirty="0">
              <a:solidFill>
                <a:srgbClr val="006600"/>
              </a:solidFill>
              <a:latin typeface=".VnBodon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850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34834" y="5020733"/>
            <a:ext cx="3382433" cy="4762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Char char="–"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Char char="»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962301" indent="-30479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571886" indent="-30479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181470" indent="-30479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Tuan 2 - Tiet 10</a:t>
            </a:r>
          </a:p>
        </p:txBody>
      </p:sp>
      <p:sp>
        <p:nvSpPr>
          <p:cNvPr id="10243" name="Rectangle 43"/>
          <p:cNvSpPr>
            <a:spLocks noChangeArrowheads="1"/>
          </p:cNvSpPr>
          <p:nvPr/>
        </p:nvSpPr>
        <p:spPr bwMode="auto">
          <a:xfrm>
            <a:off x="-2117" y="550333"/>
            <a:ext cx="10145184" cy="510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534834" y="-829733"/>
            <a:ext cx="275801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324648" name="Text Box 40"/>
          <p:cNvSpPr txBox="1">
            <a:spLocks noChangeArrowheads="1"/>
          </p:cNvSpPr>
          <p:nvPr/>
        </p:nvSpPr>
        <p:spPr bwMode="auto">
          <a:xfrm>
            <a:off x="205317" y="810685"/>
            <a:ext cx="2929467" cy="497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triệu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Hai triệu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Ba triệu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Bốn triệu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Năm triệu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9" name="Text Box 41"/>
          <p:cNvSpPr txBox="1">
            <a:spLocks noChangeArrowheads="1"/>
          </p:cNvSpPr>
          <p:nvPr/>
        </p:nvSpPr>
        <p:spPr bwMode="auto">
          <a:xfrm>
            <a:off x="3134785" y="823385"/>
            <a:ext cx="2849033" cy="41136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1 000 000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2 000 000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3 000 000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4 000 000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5 000 000</a:t>
            </a:r>
          </a:p>
        </p:txBody>
      </p:sp>
      <p:sp>
        <p:nvSpPr>
          <p:cNvPr id="324652" name="Line 44"/>
          <p:cNvSpPr>
            <a:spLocks noChangeShapeType="1"/>
          </p:cNvSpPr>
          <p:nvPr/>
        </p:nvSpPr>
        <p:spPr bwMode="auto">
          <a:xfrm>
            <a:off x="2601384" y="1193800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292101" y="326988"/>
            <a:ext cx="10058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733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733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3733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>
            <a:off x="2601384" y="2006600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Line 44"/>
          <p:cNvSpPr>
            <a:spLocks noChangeShapeType="1"/>
          </p:cNvSpPr>
          <p:nvPr/>
        </p:nvSpPr>
        <p:spPr bwMode="auto">
          <a:xfrm>
            <a:off x="2601384" y="2897717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Line 44"/>
          <p:cNvSpPr>
            <a:spLocks noChangeShapeType="1"/>
          </p:cNvSpPr>
          <p:nvPr/>
        </p:nvSpPr>
        <p:spPr bwMode="auto">
          <a:xfrm>
            <a:off x="2601384" y="3835400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>
            <a:off x="2601384" y="4648200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5923492" y="2006600"/>
            <a:ext cx="2946400" cy="41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9468909" y="2038702"/>
            <a:ext cx="2484967" cy="41136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7 000 000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8 000 000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9 000 000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</a:p>
        </p:txBody>
      </p:sp>
      <p:sp>
        <p:nvSpPr>
          <p:cNvPr id="23" name="Line 44"/>
          <p:cNvSpPr>
            <a:spLocks noChangeShapeType="1"/>
          </p:cNvSpPr>
          <p:nvPr/>
        </p:nvSpPr>
        <p:spPr bwMode="auto">
          <a:xfrm>
            <a:off x="8603192" y="2435578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>
            <a:off x="8603192" y="3298353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>
            <a:off x="8671984" y="4063413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8743598" y="5020733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>
            <a:off x="8766176" y="5786021"/>
            <a:ext cx="533400" cy="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894008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4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4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 nodeType="clickPar">
                      <p:stCondLst>
                        <p:cond delay="indefinite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 nodeType="clickPar">
                      <p:stCondLst>
                        <p:cond delay="indefinite"/>
                      </p:stCondLst>
                      <p:childTnLst>
                        <p:par>
                          <p:cTn id="3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120" y="1820069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30680" y="25527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10 000 000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992880" y="25527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20 000 000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02680" y="255270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532466" y="2928227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1890634" y="523659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2" name="图片 3077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0" y="-41058"/>
            <a:ext cx="3013072" cy="2091387"/>
          </a:xfrm>
          <a:prstGeom prst="rect">
            <a:avLst/>
          </a:prstGeom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8361266" y="2544762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8691052" y="2920289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580087" y="349885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909873" y="3874377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903566" y="348557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4233352" y="386110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153592" y="348557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483378" y="386110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8434512" y="347271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8764298" y="384824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541366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871152" y="503436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3837968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4167754" y="5034364"/>
            <a:ext cx="2122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6136282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466068" y="5034364"/>
            <a:ext cx="20947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8367645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……….</a:t>
            </a: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8697431" y="5034364"/>
            <a:ext cx="2093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300 000 000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图片 512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93187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0" y="241277"/>
            <a:ext cx="11620660" cy="6616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88939" y="1319847"/>
            <a:ext cx="86079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</a:rPr>
              <a:t> 3: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bao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nhiêu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bao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nhiêu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 0: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452090" y="2515488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r>
              <a:rPr lang="en-US" altLang="en-US" sz="2800" dirty="0"/>
              <a:t>.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2452090" y="313291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trăm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.</a:t>
            </a: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2452091" y="3843891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2452092" y="4515750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6853039" y="2493357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endParaRPr lang="en-US" altLang="en-US" sz="2800" dirty="0"/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6853038" y="3162401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Bảy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6840176" y="3815419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6723499" y="4574723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Chín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298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0" y="4879326"/>
            <a:ext cx="2086420" cy="15113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5923280"/>
            <a:ext cx="12221234" cy="934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3645" y="4988560"/>
            <a:ext cx="2070367" cy="186944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2353"/>
              </p:ext>
            </p:extLst>
          </p:nvPr>
        </p:nvGraphicFramePr>
        <p:xfrm>
          <a:off x="1751400" y="1511698"/>
          <a:ext cx="8503920" cy="514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6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Đọc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Viết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4948" y="1314820"/>
            <a:ext cx="2268022" cy="5543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983073" y="220546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endParaRPr lang="en-US" altLang="en-US" sz="2800" dirty="0"/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983074" y="2859907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trăm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endParaRPr lang="en-US" altLang="en-US" sz="2800" dirty="0"/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1957474" y="3501878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957474" y="4143850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1931873" y="484195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endParaRPr lang="en-US" altLang="en-US" sz="2800" dirty="0"/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957474" y="5433562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Bảy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1931872" y="610605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938215" y="2205460"/>
            <a:ext cx="1570026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15 000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212852" y="2843741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350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357174" y="3517023"/>
            <a:ext cx="107917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600 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095388" y="4147798"/>
            <a:ext cx="136365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1 300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107923" y="4769001"/>
            <a:ext cx="143985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704543" y="5421735"/>
            <a:ext cx="194468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7 000 000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489083" y="6060016"/>
            <a:ext cx="22841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36 000 000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7976127" y="214989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174373" y="214989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7976127" y="282836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9174373" y="282836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976127" y="344631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9174373" y="344631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976127" y="414385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9174373" y="414385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976127" y="479578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9174373" y="479578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988121" y="539183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9186367" y="539183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8004487" y="606038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9202733" y="606038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45" name="TextBox 19"/>
          <p:cNvSpPr txBox="1">
            <a:spLocks noChangeArrowheads="1"/>
          </p:cNvSpPr>
          <p:nvPr/>
        </p:nvSpPr>
        <p:spPr bwMode="auto">
          <a:xfrm>
            <a:off x="2083593" y="310419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47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546" name="Picture 298" descr="TOAN 4 T 14"/>
          <p:cNvPicPr>
            <a:picLocks noChangeAspect="1" noChangeArrowheads="1"/>
          </p:cNvPicPr>
          <p:nvPr/>
        </p:nvPicPr>
        <p:blipFill>
          <a:blip r:embed="rId2">
            <a:lum bright="-36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2689" b="51596"/>
          <a:stretch>
            <a:fillRect/>
          </a:stretch>
        </p:blipFill>
        <p:spPr bwMode="auto">
          <a:xfrm>
            <a:off x="508000" y="88901"/>
            <a:ext cx="115824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48" name="Text Box 300"/>
          <p:cNvSpPr txBox="1">
            <a:spLocks noChangeArrowheads="1"/>
          </p:cNvSpPr>
          <p:nvPr/>
        </p:nvSpPr>
        <p:spPr bwMode="auto">
          <a:xfrm>
            <a:off x="622300" y="3246967"/>
            <a:ext cx="223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Hai </a:t>
            </a:r>
            <a:r>
              <a:rPr lang="en-US" altLang="en-US" sz="2400" b="1" dirty="0" err="1">
                <a:solidFill>
                  <a:srgbClr val="FF0000"/>
                </a:solidFill>
              </a:rPr>
              <a:t>trăm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sáu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triệu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9549" name="Text Box 301"/>
          <p:cNvSpPr txBox="1">
            <a:spLocks noChangeArrowheads="1"/>
          </p:cNvSpPr>
          <p:nvPr/>
        </p:nvSpPr>
        <p:spPr bwMode="auto">
          <a:xfrm>
            <a:off x="11271251" y="3445934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0" name="Text Box 302"/>
          <p:cNvSpPr txBox="1">
            <a:spLocks noChangeArrowheads="1"/>
          </p:cNvSpPr>
          <p:nvPr/>
        </p:nvSpPr>
        <p:spPr bwMode="auto">
          <a:xfrm>
            <a:off x="10464800" y="34353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1" name="Text Box 303"/>
          <p:cNvSpPr txBox="1">
            <a:spLocks noChangeArrowheads="1"/>
          </p:cNvSpPr>
          <p:nvPr/>
        </p:nvSpPr>
        <p:spPr bwMode="auto">
          <a:xfrm>
            <a:off x="9624484" y="34311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2" name="Text Box 304"/>
          <p:cNvSpPr txBox="1">
            <a:spLocks noChangeArrowheads="1"/>
          </p:cNvSpPr>
          <p:nvPr/>
        </p:nvSpPr>
        <p:spPr bwMode="auto">
          <a:xfrm>
            <a:off x="8801100" y="34311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3" name="Text Box 305"/>
          <p:cNvSpPr txBox="1">
            <a:spLocks noChangeArrowheads="1"/>
          </p:cNvSpPr>
          <p:nvPr/>
        </p:nvSpPr>
        <p:spPr bwMode="auto">
          <a:xfrm>
            <a:off x="8013700" y="34184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4" name="Text Box 306"/>
          <p:cNvSpPr txBox="1">
            <a:spLocks noChangeArrowheads="1"/>
          </p:cNvSpPr>
          <p:nvPr/>
        </p:nvSpPr>
        <p:spPr bwMode="auto">
          <a:xfrm>
            <a:off x="7177617" y="34311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55" name="Text Box 307"/>
          <p:cNvSpPr txBox="1">
            <a:spLocks noChangeArrowheads="1"/>
          </p:cNvSpPr>
          <p:nvPr/>
        </p:nvSpPr>
        <p:spPr bwMode="auto">
          <a:xfrm>
            <a:off x="6360584" y="34311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9556" name="Text Box 308"/>
          <p:cNvSpPr txBox="1">
            <a:spLocks noChangeArrowheads="1"/>
          </p:cNvSpPr>
          <p:nvPr/>
        </p:nvSpPr>
        <p:spPr bwMode="auto">
          <a:xfrm>
            <a:off x="5524500" y="34184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9557" name="Text Box 309"/>
          <p:cNvSpPr txBox="1">
            <a:spLocks noChangeArrowheads="1"/>
          </p:cNvSpPr>
          <p:nvPr/>
        </p:nvSpPr>
        <p:spPr bwMode="auto">
          <a:xfrm>
            <a:off x="4699000" y="34184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9558" name="Text Box 310"/>
          <p:cNvSpPr txBox="1">
            <a:spLocks noChangeArrowheads="1"/>
          </p:cNvSpPr>
          <p:nvPr/>
        </p:nvSpPr>
        <p:spPr bwMode="auto">
          <a:xfrm>
            <a:off x="2935817" y="4292601"/>
            <a:ext cx="17272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33" b="1">
                <a:solidFill>
                  <a:srgbClr val="FF0000"/>
                </a:solidFill>
              </a:rPr>
              <a:t>990 000 000</a:t>
            </a:r>
          </a:p>
        </p:txBody>
      </p:sp>
      <p:sp>
        <p:nvSpPr>
          <p:cNvPr id="309559" name="Text Box 311"/>
          <p:cNvSpPr txBox="1">
            <a:spLocks noChangeArrowheads="1"/>
          </p:cNvSpPr>
          <p:nvPr/>
        </p:nvSpPr>
        <p:spPr bwMode="auto">
          <a:xfrm>
            <a:off x="11241617" y="422486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0" name="Text Box 312"/>
          <p:cNvSpPr txBox="1">
            <a:spLocks noChangeArrowheads="1"/>
          </p:cNvSpPr>
          <p:nvPr/>
        </p:nvSpPr>
        <p:spPr bwMode="auto">
          <a:xfrm>
            <a:off x="10464800" y="422486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1" name="Text Box 313"/>
          <p:cNvSpPr txBox="1">
            <a:spLocks noChangeArrowheads="1"/>
          </p:cNvSpPr>
          <p:nvPr/>
        </p:nvSpPr>
        <p:spPr bwMode="auto">
          <a:xfrm>
            <a:off x="9687984" y="42354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2" name="Text Box 314"/>
          <p:cNvSpPr txBox="1">
            <a:spLocks noChangeArrowheads="1"/>
          </p:cNvSpPr>
          <p:nvPr/>
        </p:nvSpPr>
        <p:spPr bwMode="auto">
          <a:xfrm>
            <a:off x="8851900" y="426296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3" name="Text Box 315"/>
          <p:cNvSpPr txBox="1">
            <a:spLocks noChangeArrowheads="1"/>
          </p:cNvSpPr>
          <p:nvPr/>
        </p:nvSpPr>
        <p:spPr bwMode="auto">
          <a:xfrm>
            <a:off x="8032751" y="426296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4" name="Text Box 316"/>
          <p:cNvSpPr txBox="1">
            <a:spLocks noChangeArrowheads="1"/>
          </p:cNvSpPr>
          <p:nvPr/>
        </p:nvSpPr>
        <p:spPr bwMode="auto">
          <a:xfrm>
            <a:off x="7224184" y="427778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5" name="Text Box 317"/>
          <p:cNvSpPr txBox="1">
            <a:spLocks noChangeArrowheads="1"/>
          </p:cNvSpPr>
          <p:nvPr/>
        </p:nvSpPr>
        <p:spPr bwMode="auto">
          <a:xfrm>
            <a:off x="6360584" y="42566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66" name="Text Box 318"/>
          <p:cNvSpPr txBox="1">
            <a:spLocks noChangeArrowheads="1"/>
          </p:cNvSpPr>
          <p:nvPr/>
        </p:nvSpPr>
        <p:spPr bwMode="auto">
          <a:xfrm>
            <a:off x="5579533" y="42566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9567" name="Text Box 319"/>
          <p:cNvSpPr txBox="1">
            <a:spLocks noChangeArrowheads="1"/>
          </p:cNvSpPr>
          <p:nvPr/>
        </p:nvSpPr>
        <p:spPr bwMode="auto">
          <a:xfrm>
            <a:off x="4730751" y="42862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9568" name="Text Box 320"/>
          <p:cNvSpPr txBox="1">
            <a:spLocks noChangeArrowheads="1"/>
          </p:cNvSpPr>
          <p:nvPr/>
        </p:nvSpPr>
        <p:spPr bwMode="auto">
          <a:xfrm>
            <a:off x="2933700" y="5137152"/>
            <a:ext cx="17272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33" b="1">
                <a:solidFill>
                  <a:srgbClr val="FF0000"/>
                </a:solidFill>
              </a:rPr>
              <a:t>708 000 000</a:t>
            </a:r>
          </a:p>
        </p:txBody>
      </p:sp>
      <p:sp>
        <p:nvSpPr>
          <p:cNvPr id="309569" name="Text Box 321"/>
          <p:cNvSpPr txBox="1">
            <a:spLocks noChangeArrowheads="1"/>
          </p:cNvSpPr>
          <p:nvPr/>
        </p:nvSpPr>
        <p:spPr bwMode="auto">
          <a:xfrm>
            <a:off x="11281833" y="510751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0" name="Text Box 322"/>
          <p:cNvSpPr txBox="1">
            <a:spLocks noChangeArrowheads="1"/>
          </p:cNvSpPr>
          <p:nvPr/>
        </p:nvSpPr>
        <p:spPr bwMode="auto">
          <a:xfrm>
            <a:off x="10464800" y="5135034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1" name="Text Box 323"/>
          <p:cNvSpPr txBox="1">
            <a:spLocks noChangeArrowheads="1"/>
          </p:cNvSpPr>
          <p:nvPr/>
        </p:nvSpPr>
        <p:spPr bwMode="auto">
          <a:xfrm>
            <a:off x="9683751" y="5135034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2" name="Text Box 324"/>
          <p:cNvSpPr txBox="1">
            <a:spLocks noChangeArrowheads="1"/>
          </p:cNvSpPr>
          <p:nvPr/>
        </p:nvSpPr>
        <p:spPr bwMode="auto">
          <a:xfrm>
            <a:off x="8851900" y="515196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3" name="Text Box 325"/>
          <p:cNvSpPr txBox="1">
            <a:spLocks noChangeArrowheads="1"/>
          </p:cNvSpPr>
          <p:nvPr/>
        </p:nvSpPr>
        <p:spPr bwMode="auto">
          <a:xfrm>
            <a:off x="8045451" y="511598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4" name="Text Box 326"/>
          <p:cNvSpPr txBox="1">
            <a:spLocks noChangeArrowheads="1"/>
          </p:cNvSpPr>
          <p:nvPr/>
        </p:nvSpPr>
        <p:spPr bwMode="auto">
          <a:xfrm>
            <a:off x="7230533" y="51244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5" name="Text Box 327"/>
          <p:cNvSpPr txBox="1">
            <a:spLocks noChangeArrowheads="1"/>
          </p:cNvSpPr>
          <p:nvPr/>
        </p:nvSpPr>
        <p:spPr bwMode="auto">
          <a:xfrm>
            <a:off x="6411384" y="51371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9576" name="Text Box 328"/>
          <p:cNvSpPr txBox="1">
            <a:spLocks noChangeArrowheads="1"/>
          </p:cNvSpPr>
          <p:nvPr/>
        </p:nvSpPr>
        <p:spPr bwMode="auto">
          <a:xfrm>
            <a:off x="5590117" y="5149852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9577" name="Text Box 329"/>
          <p:cNvSpPr txBox="1">
            <a:spLocks noChangeArrowheads="1"/>
          </p:cNvSpPr>
          <p:nvPr/>
        </p:nvSpPr>
        <p:spPr bwMode="auto">
          <a:xfrm>
            <a:off x="4768851" y="5156201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9578" name="Text Box 330"/>
          <p:cNvSpPr txBox="1">
            <a:spLocks noChangeArrowheads="1"/>
          </p:cNvSpPr>
          <p:nvPr/>
        </p:nvSpPr>
        <p:spPr bwMode="auto">
          <a:xfrm>
            <a:off x="711200" y="6019801"/>
            <a:ext cx="20320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33" b="1">
                <a:solidFill>
                  <a:srgbClr val="FF0000"/>
                </a:solidFill>
              </a:rPr>
              <a:t>Năm trăm triệu</a:t>
            </a:r>
          </a:p>
        </p:txBody>
      </p:sp>
      <p:sp>
        <p:nvSpPr>
          <p:cNvPr id="309588" name="Text Box 340"/>
          <p:cNvSpPr txBox="1">
            <a:spLocks noChangeArrowheads="1"/>
          </p:cNvSpPr>
          <p:nvPr/>
        </p:nvSpPr>
        <p:spPr bwMode="auto">
          <a:xfrm>
            <a:off x="2895600" y="5949952"/>
            <a:ext cx="17272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33" b="1">
                <a:solidFill>
                  <a:srgbClr val="FF0000"/>
                </a:solidFill>
              </a:rPr>
              <a:t>500 000 000</a:t>
            </a:r>
          </a:p>
        </p:txBody>
      </p:sp>
    </p:spTree>
    <p:extLst>
      <p:ext uri="{BB962C8B-B14F-4D97-AF65-F5344CB8AC3E}">
        <p14:creationId xmlns:p14="http://schemas.microsoft.com/office/powerpoint/2010/main" val="33317749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9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9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9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9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9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9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9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9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9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9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9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9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9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9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9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9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9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9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9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9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9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9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2" dur="2000"/>
                                        <p:tgtEl>
                                          <p:spTgt spid="30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9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2" dur="2000"/>
                                        <p:tgtEl>
                                          <p:spTgt spid="3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6" dur="2000"/>
                                        <p:tgtEl>
                                          <p:spTgt spid="3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48" grpId="0"/>
      <p:bldP spid="309549" grpId="0"/>
      <p:bldP spid="309550" grpId="0"/>
      <p:bldP spid="309551" grpId="0"/>
      <p:bldP spid="309552" grpId="0"/>
      <p:bldP spid="309553" grpId="0"/>
      <p:bldP spid="309554" grpId="0"/>
      <p:bldP spid="309555" grpId="0"/>
      <p:bldP spid="309556" grpId="0"/>
      <p:bldP spid="309557" grpId="0"/>
      <p:bldP spid="309558" grpId="0"/>
      <p:bldP spid="309559" grpId="0"/>
      <p:bldP spid="309560" grpId="0"/>
      <p:bldP spid="309561" grpId="0"/>
      <p:bldP spid="309562" grpId="0"/>
      <p:bldP spid="309563" grpId="0"/>
      <p:bldP spid="309564" grpId="0"/>
      <p:bldP spid="309565" grpId="0"/>
      <p:bldP spid="309566" grpId="0"/>
      <p:bldP spid="309567" grpId="0"/>
      <p:bldP spid="309568" grpId="0"/>
      <p:bldP spid="309569" grpId="0"/>
      <p:bldP spid="309570" grpId="0"/>
      <p:bldP spid="309571" grpId="0"/>
      <p:bldP spid="309572" grpId="0"/>
      <p:bldP spid="309573" grpId="0"/>
      <p:bldP spid="309574" grpId="0"/>
      <p:bldP spid="309575" grpId="0"/>
      <p:bldP spid="309576" grpId="0"/>
      <p:bldP spid="309577" grpId="0"/>
      <p:bldP spid="309578" grpId="0"/>
      <p:bldP spid="3095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" y="-113856"/>
            <a:ext cx="12181243" cy="6855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37904" y="-250256"/>
            <a:ext cx="2335340" cy="2242983"/>
          </a:xfrm>
          <a:prstGeom prst="rect">
            <a:avLst/>
          </a:prstGeom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097974" y="635871"/>
            <a:ext cx="2025073" cy="1070614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851450" y="280913"/>
            <a:ext cx="826452" cy="11806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7905" y="2544187"/>
            <a:ext cx="7025209" cy="1095726"/>
          </a:xfrm>
          <a:prstGeom prst="rect">
            <a:avLst/>
          </a:prstGeom>
          <a:noFill/>
        </p:spPr>
        <p:txBody>
          <a:bodyPr wrap="none" lIns="91419" tIns="45709" rIns="91419" bIns="45709" numCol="1">
            <a:prstTxWarp prst="textCan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399" b="1" dirty="0" err="1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399" b="1" dirty="0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399" b="1" dirty="0" err="1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và</a:t>
            </a:r>
            <a:r>
              <a:rPr lang="en-US" sz="5399" b="1" dirty="0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399" b="1" dirty="0" err="1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lớp</a:t>
            </a:r>
            <a:r>
              <a:rPr lang="en-US" sz="5399" b="1" dirty="0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399" b="1" dirty="0" err="1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399" b="1" dirty="0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(</a:t>
            </a:r>
            <a:r>
              <a:rPr lang="en-US" sz="5399" b="1" dirty="0" err="1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tt</a:t>
            </a:r>
            <a:r>
              <a:rPr lang="en-US" sz="5399" b="1" dirty="0">
                <a:ln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)</a:t>
            </a:r>
          </a:p>
        </p:txBody>
      </p:sp>
      <p:pic>
        <p:nvPicPr>
          <p:cNvPr id="22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70677" y="5719879"/>
            <a:ext cx="4326071" cy="1138121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1630" y="802654"/>
            <a:ext cx="3393714" cy="3393714"/>
          </a:xfrm>
          <a:prstGeom prst="rect">
            <a:avLst/>
          </a:prstGeom>
        </p:spPr>
      </p:pic>
      <p:pic>
        <p:nvPicPr>
          <p:cNvPr id="25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61115" y="5692454"/>
            <a:ext cx="4326071" cy="1138121"/>
          </a:xfrm>
          <a:prstGeom prst="rect">
            <a:avLst/>
          </a:prstGeom>
        </p:spPr>
      </p:pic>
      <p:pic>
        <p:nvPicPr>
          <p:cNvPr id="26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864112" y="5687227"/>
            <a:ext cx="4326071" cy="1138121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972" y="120920"/>
            <a:ext cx="2436357" cy="241815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7879">
            <a:off x="137555" y="985146"/>
            <a:ext cx="3509604" cy="1703816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4976026" y="4552214"/>
            <a:ext cx="2325299" cy="2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4" y="121178"/>
            <a:ext cx="9448806" cy="37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8154" y="353403"/>
            <a:ext cx="728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GIẢI CỨU RÙA BIỂN</a:t>
            </a:r>
          </a:p>
        </p:txBody>
      </p:sp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9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63" y="4726619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1150052" y="3868877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61" y="-3044371"/>
            <a:ext cx="4900387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6914" y="1033593"/>
            <a:ext cx="7460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nọ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Muốn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so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tấm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kia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nhờ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4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”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Chúng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ta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nhau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rùa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quyết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đâ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y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5484224" y="5065709"/>
            <a:ext cx="45719" cy="1158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5193938" y="5181600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489332" y="5194684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5003779" y="177514"/>
            <a:ext cx="2025073" cy="816197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348558" y="-186124"/>
            <a:ext cx="826452" cy="1180645"/>
          </a:xfrm>
          <a:prstGeom prst="rect">
            <a:avLst/>
          </a:prstGeom>
        </p:spPr>
      </p:pic>
      <p:graphicFrame>
        <p:nvGraphicFramePr>
          <p:cNvPr id="42" name="Group 332"/>
          <p:cNvGraphicFramePr>
            <a:graphicFrameLocks noGrp="1"/>
          </p:cNvGraphicFramePr>
          <p:nvPr/>
        </p:nvGraphicFramePr>
        <p:xfrm>
          <a:off x="1262703" y="1999725"/>
          <a:ext cx="9470667" cy="2080182"/>
        </p:xfrm>
        <a:graphic>
          <a:graphicData uri="http://schemas.openxmlformats.org/drawingml/2006/table">
            <a:tbl>
              <a:tblPr/>
              <a:tblGrid>
                <a:gridCol w="93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1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0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0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0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0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0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200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26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518674" y="3531663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42411" y="3569204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68812" y="3559426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37677" y="3542606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787406" y="3542605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929986" y="3542604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23230" y="3553610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916475" y="3553610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3478017" y="2640782"/>
            <a:ext cx="956574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9"/>
          <p:cNvSpPr txBox="1">
            <a:spLocks noChangeArrowheads="1"/>
          </p:cNvSpPr>
          <p:nvPr/>
        </p:nvSpPr>
        <p:spPr bwMode="auto">
          <a:xfrm>
            <a:off x="2374387" y="2523059"/>
            <a:ext cx="869612" cy="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3" name="Text Box 120"/>
          <p:cNvSpPr txBox="1">
            <a:spLocks noChangeArrowheads="1"/>
          </p:cNvSpPr>
          <p:nvPr/>
        </p:nvSpPr>
        <p:spPr bwMode="auto">
          <a:xfrm>
            <a:off x="1217682" y="2511978"/>
            <a:ext cx="1043534" cy="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2089450" y="2038835"/>
            <a:ext cx="1439485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28"/>
          <p:cNvSpPr txBox="1">
            <a:spLocks noChangeArrowheads="1"/>
          </p:cNvSpPr>
          <p:nvPr/>
        </p:nvSpPr>
        <p:spPr bwMode="auto">
          <a:xfrm>
            <a:off x="8396383" y="2043877"/>
            <a:ext cx="2132828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29"/>
          <p:cNvSpPr txBox="1">
            <a:spLocks noChangeArrowheads="1"/>
          </p:cNvSpPr>
          <p:nvPr/>
        </p:nvSpPr>
        <p:spPr bwMode="auto">
          <a:xfrm>
            <a:off x="5132110" y="1990635"/>
            <a:ext cx="2132828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4405062" y="2517590"/>
            <a:ext cx="956574" cy="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18"/>
          <p:cNvSpPr txBox="1">
            <a:spLocks noChangeArrowheads="1"/>
          </p:cNvSpPr>
          <p:nvPr/>
        </p:nvSpPr>
        <p:spPr bwMode="auto">
          <a:xfrm>
            <a:off x="5361636" y="2547980"/>
            <a:ext cx="1196254" cy="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18"/>
          <p:cNvSpPr txBox="1">
            <a:spLocks noChangeArrowheads="1"/>
          </p:cNvSpPr>
          <p:nvPr/>
        </p:nvSpPr>
        <p:spPr bwMode="auto">
          <a:xfrm>
            <a:off x="6587955" y="2567448"/>
            <a:ext cx="956574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18"/>
          <p:cNvSpPr txBox="1">
            <a:spLocks noChangeArrowheads="1"/>
          </p:cNvSpPr>
          <p:nvPr/>
        </p:nvSpPr>
        <p:spPr bwMode="auto">
          <a:xfrm>
            <a:off x="7756388" y="2552096"/>
            <a:ext cx="956574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18"/>
          <p:cNvSpPr txBox="1">
            <a:spLocks noChangeArrowheads="1"/>
          </p:cNvSpPr>
          <p:nvPr/>
        </p:nvSpPr>
        <p:spPr bwMode="auto">
          <a:xfrm>
            <a:off x="8607912" y="2552097"/>
            <a:ext cx="956574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8"/>
          <p:cNvSpPr txBox="1">
            <a:spLocks noChangeArrowheads="1"/>
          </p:cNvSpPr>
          <p:nvPr/>
        </p:nvSpPr>
        <p:spPr bwMode="auto">
          <a:xfrm>
            <a:off x="9768782" y="2534428"/>
            <a:ext cx="793520" cy="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4" y="1382402"/>
            <a:ext cx="1021423" cy="1021423"/>
          </a:xfrm>
          <a:prstGeom prst="rect">
            <a:avLst/>
          </a:prstGeom>
        </p:spPr>
      </p:pic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2519453" y="3553610"/>
            <a:ext cx="60938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2" name="Picture 5" descr="A picture containing toy, clipart, doll, vector graphics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48" y="4431703"/>
            <a:ext cx="1679811" cy="201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96"/>
          <p:cNvSpPr txBox="1">
            <a:spLocks noChangeArrowheads="1"/>
          </p:cNvSpPr>
          <p:nvPr/>
        </p:nvSpPr>
        <p:spPr bwMode="auto">
          <a:xfrm>
            <a:off x="3007056" y="4496923"/>
            <a:ext cx="6627866" cy="6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9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342 157 413    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2565833" y="5146061"/>
            <a:ext cx="8837154" cy="113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3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ine 104"/>
          <p:cNvSpPr>
            <a:spLocks noChangeShapeType="1"/>
          </p:cNvSpPr>
          <p:nvPr/>
        </p:nvSpPr>
        <p:spPr bwMode="auto">
          <a:xfrm>
            <a:off x="4592624" y="5001631"/>
            <a:ext cx="533277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Line 105"/>
          <p:cNvSpPr>
            <a:spLocks noChangeShapeType="1"/>
          </p:cNvSpPr>
          <p:nvPr/>
        </p:nvSpPr>
        <p:spPr bwMode="auto">
          <a:xfrm>
            <a:off x="5349745" y="5001631"/>
            <a:ext cx="533277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Line 106"/>
          <p:cNvSpPr>
            <a:spLocks noChangeShapeType="1"/>
          </p:cNvSpPr>
          <p:nvPr/>
        </p:nvSpPr>
        <p:spPr bwMode="auto">
          <a:xfrm>
            <a:off x="6070222" y="5001631"/>
            <a:ext cx="533277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03526" y="6652100"/>
            <a:ext cx="3124615" cy="709123"/>
          </a:xfrm>
          <a:prstGeom prst="rect">
            <a:avLst/>
          </a:prstGeom>
        </p:spPr>
      </p:pic>
      <p:pic>
        <p:nvPicPr>
          <p:cNvPr id="149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480059" y="6642323"/>
            <a:ext cx="3124615" cy="709123"/>
          </a:xfrm>
          <a:prstGeom prst="rect">
            <a:avLst/>
          </a:prstGeom>
        </p:spPr>
      </p:pic>
      <p:pic>
        <p:nvPicPr>
          <p:cNvPr id="150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7900489" y="6636507"/>
            <a:ext cx="3124615" cy="709123"/>
          </a:xfrm>
          <a:prstGeom prst="rect">
            <a:avLst/>
          </a:prstGeom>
        </p:spPr>
      </p:pic>
      <p:pic>
        <p:nvPicPr>
          <p:cNvPr id="151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9445" y="-191297"/>
            <a:ext cx="2118675" cy="2118675"/>
          </a:xfrm>
          <a:prstGeom prst="rect">
            <a:avLst/>
          </a:prstGeom>
        </p:spPr>
      </p:pic>
      <p:sp>
        <p:nvSpPr>
          <p:cNvPr id="38" name="Text Box 96"/>
          <p:cNvSpPr txBox="1">
            <a:spLocks noChangeArrowheads="1"/>
          </p:cNvSpPr>
          <p:nvPr/>
        </p:nvSpPr>
        <p:spPr bwMode="auto">
          <a:xfrm>
            <a:off x="4200254" y="935272"/>
            <a:ext cx="6627866" cy="7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4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9" y="4069301"/>
            <a:ext cx="12216815" cy="2787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3404" y="-877676"/>
            <a:ext cx="13963375" cy="8216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206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08" y="-438677"/>
            <a:ext cx="8161677" cy="220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356" y="2469545"/>
            <a:ext cx="2524470" cy="371529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Group 332"/>
          <p:cNvGraphicFramePr>
            <a:graphicFrameLocks noGrp="1"/>
          </p:cNvGraphicFramePr>
          <p:nvPr/>
        </p:nvGraphicFramePr>
        <p:xfrm>
          <a:off x="149811" y="821978"/>
          <a:ext cx="10642869" cy="5946532"/>
        </p:xfrm>
        <a:graphic>
          <a:graphicData uri="http://schemas.openxmlformats.org/drawingml/2006/table">
            <a:tbl>
              <a:tblPr/>
              <a:tblGrid>
                <a:gridCol w="3118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4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4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4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6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6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44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8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53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07" marR="91407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 Box 327"/>
          <p:cNvSpPr txBox="1">
            <a:spLocks noChangeArrowheads="1"/>
          </p:cNvSpPr>
          <p:nvPr/>
        </p:nvSpPr>
        <p:spPr bwMode="auto">
          <a:xfrm>
            <a:off x="2330300" y="120706"/>
            <a:ext cx="7419715" cy="5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99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199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7316" y="2371282"/>
            <a:ext cx="2320636" cy="36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71912" y="2337888"/>
            <a:ext cx="1799574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32 000 000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5819" y="2805565"/>
            <a:ext cx="2323259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32 516 000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80483" y="2364846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58416" y="23642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3501" y="23642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68585" y="2377817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308432" y="23642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93986" y="2377817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579498" y="236420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183303" y="236500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6210380" y="1375411"/>
            <a:ext cx="837897" cy="5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19"/>
          <p:cNvSpPr txBox="1">
            <a:spLocks noChangeArrowheads="1"/>
          </p:cNvSpPr>
          <p:nvPr/>
        </p:nvSpPr>
        <p:spPr bwMode="auto">
          <a:xfrm>
            <a:off x="5560164" y="1365616"/>
            <a:ext cx="761725" cy="83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4" name="Text Box 120"/>
          <p:cNvSpPr txBox="1">
            <a:spLocks noChangeArrowheads="1"/>
          </p:cNvSpPr>
          <p:nvPr/>
        </p:nvSpPr>
        <p:spPr bwMode="auto">
          <a:xfrm>
            <a:off x="4948991" y="1355625"/>
            <a:ext cx="914069" cy="82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5320809" y="834014"/>
            <a:ext cx="1328729" cy="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28"/>
          <p:cNvSpPr txBox="1">
            <a:spLocks noChangeArrowheads="1"/>
          </p:cNvSpPr>
          <p:nvPr/>
        </p:nvSpPr>
        <p:spPr bwMode="auto">
          <a:xfrm>
            <a:off x="8922024" y="799769"/>
            <a:ext cx="2132828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29"/>
          <p:cNvSpPr txBox="1">
            <a:spLocks noChangeArrowheads="1"/>
          </p:cNvSpPr>
          <p:nvPr/>
        </p:nvSpPr>
        <p:spPr bwMode="auto">
          <a:xfrm>
            <a:off x="7141289" y="799769"/>
            <a:ext cx="2132828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6874685" y="1388519"/>
            <a:ext cx="837897" cy="82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7533723" y="1386209"/>
            <a:ext cx="837897" cy="82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18"/>
          <p:cNvSpPr txBox="1">
            <a:spLocks noChangeArrowheads="1"/>
          </p:cNvSpPr>
          <p:nvPr/>
        </p:nvSpPr>
        <p:spPr bwMode="auto">
          <a:xfrm>
            <a:off x="8217365" y="1421761"/>
            <a:ext cx="837897" cy="58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8876403" y="1431861"/>
            <a:ext cx="837897" cy="58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9455570" y="1414666"/>
            <a:ext cx="837897" cy="58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10080008" y="1409966"/>
            <a:ext cx="695073" cy="82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99" y="-272963"/>
            <a:ext cx="753637" cy="753637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662881" y="284845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40814" y="2847809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995899" y="2847809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650984" y="286142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290830" y="2847809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976384" y="286142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9561896" y="2847808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165701" y="2848611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662881" y="3603144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40814" y="3602501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995899" y="3602501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650984" y="361611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290830" y="3602501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8976384" y="361611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561896" y="360250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0165701" y="3589658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80483" y="4298254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358416" y="429761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013501" y="429761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668585" y="431122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308432" y="429761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993986" y="431122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579498" y="4297611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0183303" y="4284768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719078" y="517188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388888" y="516492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084162" y="517188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7778983" y="515930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8370065" y="517188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9022936" y="5175044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9603120" y="516158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0224790" y="5180606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680483" y="6039045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358416" y="60384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013501" y="60384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668585" y="6052016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8308432" y="6038403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8993986" y="6052016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9579498" y="6038402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0183303" y="602556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5109698" y="4291744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095157" y="5171880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992052" y="6052016"/>
            <a:ext cx="60938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283717" y="4288091"/>
            <a:ext cx="1799574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834 291 712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315876" y="5211078"/>
            <a:ext cx="1799574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308 250 705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315875" y="6071123"/>
            <a:ext cx="1799574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500 209 037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3325032" y="3494917"/>
            <a:ext cx="1682467" cy="4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32 516 497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65111" y="2719775"/>
            <a:ext cx="2697036" cy="5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nghìn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22234" y="3322981"/>
            <a:ext cx="2806559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83820" y="4121415"/>
            <a:ext cx="2969366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02098" y="4973978"/>
            <a:ext cx="2915121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346835" y="5915369"/>
            <a:ext cx="2939325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" y="-31578"/>
            <a:ext cx="11297991" cy="6855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02" y="713660"/>
            <a:ext cx="8731619" cy="569502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934073" y="1038369"/>
            <a:ext cx="7655326" cy="48262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2204" y="2469536"/>
            <a:ext cx="12187592" cy="4149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90" y="1437273"/>
            <a:ext cx="876828" cy="792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959552" y="1438504"/>
            <a:ext cx="1063467" cy="828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29" y="536338"/>
            <a:ext cx="1261198" cy="6724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25" y="129920"/>
            <a:ext cx="897193" cy="4783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56" y="604822"/>
            <a:ext cx="988608" cy="563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22" y="452459"/>
            <a:ext cx="1514565" cy="1514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" y="1126197"/>
            <a:ext cx="1535315" cy="875129"/>
          </a:xfrm>
          <a:prstGeom prst="rect">
            <a:avLst/>
          </a:prstGeom>
        </p:spPr>
      </p:pic>
      <p:pic>
        <p:nvPicPr>
          <p:cNvPr id="15" name="图片 43013" descr="1-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855" y="-404543"/>
            <a:ext cx="5312463" cy="68132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 22"/>
          <p:cNvSpPr/>
          <p:nvPr/>
        </p:nvSpPr>
        <p:spPr>
          <a:xfrm>
            <a:off x="3794746" y="2536865"/>
            <a:ext cx="3991716" cy="1777411"/>
          </a:xfrm>
          <a:prstGeom prst="rect">
            <a:avLst/>
          </a:prstGeom>
          <a:noFill/>
        </p:spPr>
        <p:txBody>
          <a:bodyPr spcFirstLastPara="1" wrap="non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79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Ai </a:t>
            </a:r>
            <a:r>
              <a:rPr lang="en-US" sz="13797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nhanh</a:t>
            </a:r>
            <a:r>
              <a:rPr lang="en-US" sz="1379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13797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hơn</a:t>
            </a:r>
            <a:r>
              <a:rPr lang="en-US" sz="1379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!!!</a:t>
            </a:r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72345">
            <a:off x="1957906" y="3274654"/>
            <a:ext cx="788097" cy="1659753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96112">
            <a:off x="471300" y="2084864"/>
            <a:ext cx="749718" cy="911170"/>
          </a:xfrm>
          <a:prstGeom prst="rect">
            <a:avLst/>
          </a:prstGeom>
        </p:spPr>
      </p:pic>
      <p:pic>
        <p:nvPicPr>
          <p:cNvPr id="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9172" y="4403136"/>
            <a:ext cx="487250" cy="4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8348" y="3590987"/>
            <a:ext cx="7694419" cy="6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99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9027" y="367520"/>
            <a:ext cx="2135027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48016" y="1616146"/>
            <a:ext cx="2369011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7560" y="2907032"/>
            <a:ext cx="2551711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4075" y="4251135"/>
            <a:ext cx="2602995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21144" y="5542021"/>
            <a:ext cx="2602995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99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 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023999" y="367520"/>
            <a:ext cx="6205711" cy="10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10023" y="3102812"/>
            <a:ext cx="2615079" cy="3800879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23998" y="1537580"/>
            <a:ext cx="6327509" cy="10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23998" y="2821921"/>
            <a:ext cx="6327509" cy="10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23998" y="4150581"/>
            <a:ext cx="6327509" cy="10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23998" y="5542171"/>
            <a:ext cx="6491373" cy="10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80396" y="119594"/>
            <a:ext cx="2025073" cy="540855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9351">
            <a:off x="4287110" y="-172995"/>
            <a:ext cx="826452" cy="1180645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1486688" y="1163648"/>
            <a:ext cx="7419715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199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5634" y="563630"/>
            <a:ext cx="6627866" cy="7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8430" y="4342395"/>
            <a:ext cx="7694419" cy="6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99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5962" y="2016233"/>
            <a:ext cx="8913337" cy="11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45155" y="3325617"/>
            <a:ext cx="8608607" cy="11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99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68321" y="4635001"/>
            <a:ext cx="9065701" cy="112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70164" y="5974980"/>
            <a:ext cx="8913337" cy="61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883" y="2196162"/>
            <a:ext cx="3374309" cy="4966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95" y="0"/>
            <a:ext cx="2007717" cy="20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80396" y="119594"/>
            <a:ext cx="2025073" cy="540855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3872" y="-235364"/>
            <a:ext cx="826452" cy="1180645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5634" y="563630"/>
            <a:ext cx="6627866" cy="7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8430" y="4342395"/>
            <a:ext cx="7694419" cy="6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99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5962" y="1904559"/>
            <a:ext cx="8913337" cy="11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35962" y="4081311"/>
            <a:ext cx="8608607" cy="11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99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989613" y="1875991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48178" y="1868856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81249" y="2416491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859482" y="2571214"/>
            <a:ext cx="3166667" cy="1017789"/>
            <a:chOff x="4744720" y="2526566"/>
            <a:chExt cx="3167400" cy="1018025"/>
          </a:xfrm>
        </p:grpSpPr>
        <p:sp>
          <p:nvSpPr>
            <p:cNvPr id="17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39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10 250 240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214287" y="4070915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36939" y="4601074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34412" y="4564675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59482" y="5477965"/>
            <a:ext cx="3166667" cy="1017789"/>
            <a:chOff x="4744720" y="2526566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39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253 564 888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70" y="143638"/>
            <a:ext cx="2007717" cy="2002292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6534" y="2801052"/>
            <a:ext cx="2804893" cy="41279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AF63F4B3-0CA8-4BAA-BCAC-8CB23BEED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88" y="1163648"/>
            <a:ext cx="7419715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1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98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80396" y="119594"/>
            <a:ext cx="2025073" cy="540855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3872" y="-235364"/>
            <a:ext cx="826452" cy="1180645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5634" y="563630"/>
            <a:ext cx="6627866" cy="7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999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8430" y="4342395"/>
            <a:ext cx="7694419" cy="6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99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70164" y="2209570"/>
            <a:ext cx="9339686" cy="112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04789" y="4497251"/>
            <a:ext cx="8913337" cy="113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399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399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06594" y="2840600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99185" y="2127034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89535" y="2178695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52784" y="2840600"/>
            <a:ext cx="3166667" cy="1017789"/>
            <a:chOff x="4744720" y="2526566"/>
            <a:chExt cx="3167400" cy="1018025"/>
          </a:xfrm>
        </p:grpSpPr>
        <p:sp>
          <p:nvSpPr>
            <p:cNvPr id="18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39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400 036 105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415449" y="4508198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79495" y="4454056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35463" y="5066506"/>
            <a:ext cx="20315" cy="654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935955" y="5477964"/>
            <a:ext cx="3166667" cy="1017789"/>
            <a:chOff x="4821210" y="2526565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821210" y="2526565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39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700 000 231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59" y="56813"/>
            <a:ext cx="2007717" cy="2002292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1307" y="2622739"/>
            <a:ext cx="2933484" cy="4317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2E5A7E0B-8BBE-4968-B1FD-6FDD6977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88" y="1163648"/>
            <a:ext cx="7419715" cy="6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1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971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2811447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1" y="-2298"/>
            <a:ext cx="10846754" cy="6860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2190044" y="2667564"/>
            <a:ext cx="8082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3/ trang 16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theo.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Dãy số tự nhiên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D183F1-6B60-4DCD-B3A9-55CFC796CA53}"/>
              </a:ext>
            </a:extLst>
          </p:cNvPr>
          <p:cNvGrpSpPr/>
          <p:nvPr/>
        </p:nvGrpSpPr>
        <p:grpSpPr>
          <a:xfrm>
            <a:off x="327377" y="873228"/>
            <a:ext cx="3361657" cy="1344614"/>
            <a:chOff x="316088" y="873228"/>
            <a:chExt cx="3361657" cy="1344614"/>
          </a:xfrm>
        </p:grpSpPr>
        <p:pic>
          <p:nvPicPr>
            <p:cNvPr id="10" name="9Slide.vn 90">
              <a:extLst>
                <a:ext uri="{FF2B5EF4-FFF2-40B4-BE49-F238E27FC236}">
                  <a16:creationId xmlns:a16="http://schemas.microsoft.com/office/drawing/2014/main" id="{098E1F09-7902-49D6-800E-04217B8FB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88" y="873228"/>
              <a:ext cx="3361657" cy="1344614"/>
            </a:xfrm>
            <a:prstGeom prst="rect">
              <a:avLst/>
            </a:prstGeom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20337A6-F9CD-4ABF-8C3C-DF8FB78C8940}"/>
                </a:ext>
              </a:extLst>
            </p:cNvPr>
            <p:cNvSpPr txBox="1"/>
            <p:nvPr/>
          </p:nvSpPr>
          <p:spPr>
            <a:xfrm>
              <a:off x="657732" y="991150"/>
              <a:ext cx="2678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义启嘟嘟体" pitchFamily="2" charset="-128"/>
                  <a:cs typeface="Times New Roman" panose="02020603050405020304" pitchFamily="18" charset="0"/>
                  <a:sym typeface="+mn-lt"/>
                </a:rPr>
                <a:t>Dặn dò</a:t>
              </a:r>
              <a:endPara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4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5050970" y="1452230"/>
            <a:ext cx="7560129" cy="50409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053434" y="1299829"/>
            <a:ext cx="8405266" cy="5604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037207" y="439427"/>
            <a:ext cx="3293127" cy="2285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id="{B39A98F1-108D-40DC-8751-4F959B2BD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29" name="图片 4100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823" y="2876087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035978" y="1349698"/>
            <a:ext cx="8405266" cy="5604509"/>
          </a:xfrm>
          <a:prstGeom prst="rect">
            <a:avLst/>
          </a:prstGeom>
        </p:spPr>
      </p:pic>
      <p:sp>
        <p:nvSpPr>
          <p:cNvPr id="34" name="TextBox 5"/>
          <p:cNvSpPr txBox="1"/>
          <p:nvPr/>
        </p:nvSpPr>
        <p:spPr>
          <a:xfrm rot="20881397">
            <a:off x="6311846" y="2901903"/>
            <a:ext cx="436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Chúc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các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em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học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tốt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!</a:t>
            </a:r>
            <a:endParaRPr lang="en-US" sz="54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35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542229" y="911951"/>
            <a:ext cx="3308804" cy="2557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65 497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400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9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44705" y="252349"/>
            <a:ext cx="6916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nhất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endParaRPr 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1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244247" y="2734629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999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900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990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498766" y="3804275"/>
            <a:ext cx="215243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909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9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82178" y="790488"/>
            <a:ext cx="645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1234 &lt; 1432 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2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2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1234 &gt;1432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700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79038" y="3341164"/>
            <a:ext cx="4965331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4010 &gt; 4102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4290 = 4209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9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58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4" y="121178"/>
            <a:ext cx="9448806" cy="37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8154" y="667303"/>
            <a:ext cx="7286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GIẢI CỨU </a:t>
            </a:r>
          </a:p>
          <a:p>
            <a:pPr algn="ctr"/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RÙA BIỂN</a:t>
            </a:r>
          </a:p>
        </p:txBody>
      </p:sp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10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1150052" y="3868877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61" y="-3044371"/>
            <a:ext cx="4900387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5484224" y="5065709"/>
            <a:ext cx="45719" cy="11589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5193938" y="5181600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489332" y="5194684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63" y="4726619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7 L -0.0651 0.00393 C -0.07864 0.00462 -0.09896 0.0067 -0.12018 0.00948 C -0.1444 0.01318 -0.1638 0.01618 -0.17721 0.01919 L -0.24218 0.0326 " pathEditMode="relative" rAng="10533811" ptsTypes="FffFF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/>
          <p:cNvGrpSpPr/>
          <p:nvPr/>
        </p:nvGrpSpPr>
        <p:grpSpPr>
          <a:xfrm rot="16200000">
            <a:off x="9376873" y="-325590"/>
            <a:ext cx="800496" cy="3344030"/>
            <a:chOff x="1236832" y="2385044"/>
            <a:chExt cx="2128527" cy="3438102"/>
          </a:xfrm>
        </p:grpSpPr>
        <p:sp>
          <p:nvSpPr>
            <p:cNvPr id="4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5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6" name="组合 27"/>
          <p:cNvGrpSpPr/>
          <p:nvPr/>
        </p:nvGrpSpPr>
        <p:grpSpPr>
          <a:xfrm>
            <a:off x="4766013" y="675820"/>
            <a:ext cx="3165827" cy="1232100"/>
            <a:chOff x="1797665" y="1700808"/>
            <a:chExt cx="1308575" cy="1301604"/>
          </a:xfrm>
        </p:grpSpPr>
        <p:grpSp>
          <p:nvGrpSpPr>
            <p:cNvPr id="7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9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0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8" name="矩形 29"/>
            <p:cNvSpPr/>
            <p:nvPr/>
          </p:nvSpPr>
          <p:spPr>
            <a:xfrm>
              <a:off x="2066025" y="2060303"/>
              <a:ext cx="931736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5" name="矩形 29"/>
          <p:cNvSpPr/>
          <p:nvPr/>
        </p:nvSpPr>
        <p:spPr>
          <a:xfrm>
            <a:off x="8976523" y="991234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1 000</a:t>
            </a:r>
          </a:p>
        </p:txBody>
      </p:sp>
      <p:grpSp>
        <p:nvGrpSpPr>
          <p:cNvPr id="37" name="组合 15"/>
          <p:cNvGrpSpPr/>
          <p:nvPr/>
        </p:nvGrpSpPr>
        <p:grpSpPr>
          <a:xfrm rot="16200000">
            <a:off x="9376873" y="1033723"/>
            <a:ext cx="800496" cy="3344030"/>
            <a:chOff x="1236832" y="2385044"/>
            <a:chExt cx="2128527" cy="3438102"/>
          </a:xfrm>
        </p:grpSpPr>
        <p:sp>
          <p:nvSpPr>
            <p:cNvPr id="38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9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40" name="组合 27"/>
          <p:cNvGrpSpPr/>
          <p:nvPr/>
        </p:nvGrpSpPr>
        <p:grpSpPr>
          <a:xfrm>
            <a:off x="4766013" y="2035133"/>
            <a:ext cx="3219175" cy="1232100"/>
            <a:chOff x="1797665" y="1700808"/>
            <a:chExt cx="1330626" cy="1301604"/>
          </a:xfrm>
        </p:grpSpPr>
        <p:grpSp>
          <p:nvGrpSpPr>
            <p:cNvPr id="41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42" name="矩形 29"/>
            <p:cNvSpPr/>
            <p:nvPr/>
          </p:nvSpPr>
          <p:spPr>
            <a:xfrm>
              <a:off x="2066025" y="2060303"/>
              <a:ext cx="1062266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Mười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5" name="矩形 29"/>
          <p:cNvSpPr/>
          <p:nvPr/>
        </p:nvSpPr>
        <p:spPr>
          <a:xfrm>
            <a:off x="8976523" y="2350546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10 000</a:t>
            </a:r>
          </a:p>
        </p:txBody>
      </p:sp>
      <p:grpSp>
        <p:nvGrpSpPr>
          <p:cNvPr id="55" name="组合 15"/>
          <p:cNvGrpSpPr/>
          <p:nvPr/>
        </p:nvGrpSpPr>
        <p:grpSpPr>
          <a:xfrm rot="16200000">
            <a:off x="9376873" y="2393035"/>
            <a:ext cx="800496" cy="3344030"/>
            <a:chOff x="1236832" y="2385044"/>
            <a:chExt cx="2128527" cy="3438102"/>
          </a:xfrm>
        </p:grpSpPr>
        <p:sp>
          <p:nvSpPr>
            <p:cNvPr id="56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57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58" name="组合 27"/>
          <p:cNvGrpSpPr/>
          <p:nvPr/>
        </p:nvGrpSpPr>
        <p:grpSpPr>
          <a:xfrm>
            <a:off x="3876540" y="3394445"/>
            <a:ext cx="4332802" cy="1232100"/>
            <a:chOff x="1430007" y="1700808"/>
            <a:chExt cx="1790937" cy="1301604"/>
          </a:xfrm>
        </p:grpSpPr>
        <p:grpSp>
          <p:nvGrpSpPr>
            <p:cNvPr id="59" name="组合 28"/>
            <p:cNvGrpSpPr/>
            <p:nvPr/>
          </p:nvGrpSpPr>
          <p:grpSpPr>
            <a:xfrm>
              <a:off x="1430007" y="1700808"/>
              <a:ext cx="1676233" cy="1301604"/>
              <a:chOff x="1430008" y="1796016"/>
              <a:chExt cx="1676233" cy="1301604"/>
            </a:xfrm>
          </p:grpSpPr>
          <p:sp>
            <p:nvSpPr>
              <p:cNvPr id="61" name="Oval 15"/>
              <p:cNvSpPr>
                <a:spLocks noChangeArrowheads="1"/>
              </p:cNvSpPr>
              <p:nvPr/>
            </p:nvSpPr>
            <p:spPr bwMode="auto">
              <a:xfrm>
                <a:off x="1430008" y="1796016"/>
                <a:ext cx="1676233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62" name="Oval 15"/>
              <p:cNvSpPr>
                <a:spLocks noChangeArrowheads="1"/>
              </p:cNvSpPr>
              <p:nvPr/>
            </p:nvSpPr>
            <p:spPr bwMode="auto">
              <a:xfrm>
                <a:off x="1514368" y="1872501"/>
                <a:ext cx="1542113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60" name="矩形 29"/>
            <p:cNvSpPr/>
            <p:nvPr/>
          </p:nvSpPr>
          <p:spPr>
            <a:xfrm>
              <a:off x="1682961" y="2034015"/>
              <a:ext cx="1537983" cy="617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trăm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矩形 29"/>
          <p:cNvSpPr/>
          <p:nvPr/>
        </p:nvSpPr>
        <p:spPr>
          <a:xfrm>
            <a:off x="8976523" y="3709859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100 000</a:t>
            </a:r>
          </a:p>
        </p:txBody>
      </p:sp>
      <p:grpSp>
        <p:nvGrpSpPr>
          <p:cNvPr id="64" name="组合 15"/>
          <p:cNvGrpSpPr/>
          <p:nvPr/>
        </p:nvGrpSpPr>
        <p:grpSpPr>
          <a:xfrm rot="16200000">
            <a:off x="9315454" y="3752348"/>
            <a:ext cx="800496" cy="3344030"/>
            <a:chOff x="1236832" y="2385044"/>
            <a:chExt cx="2128527" cy="3438102"/>
          </a:xfrm>
        </p:grpSpPr>
        <p:sp>
          <p:nvSpPr>
            <p:cNvPr id="65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66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67" name="组合 27"/>
          <p:cNvGrpSpPr/>
          <p:nvPr/>
        </p:nvGrpSpPr>
        <p:grpSpPr>
          <a:xfrm>
            <a:off x="3554569" y="4753758"/>
            <a:ext cx="4377271" cy="1232100"/>
            <a:chOff x="1797665" y="1700808"/>
            <a:chExt cx="1308575" cy="1301604"/>
          </a:xfrm>
        </p:grpSpPr>
        <p:grpSp>
          <p:nvGrpSpPr>
            <p:cNvPr id="68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70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1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69" name="矩形 29"/>
            <p:cNvSpPr/>
            <p:nvPr/>
          </p:nvSpPr>
          <p:spPr>
            <a:xfrm>
              <a:off x="1959519" y="1991614"/>
              <a:ext cx="1068264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Mười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trăm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2" name="矩形 29"/>
          <p:cNvSpPr/>
          <p:nvPr/>
        </p:nvSpPr>
        <p:spPr>
          <a:xfrm>
            <a:off x="8816131" y="5080564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1000 000</a:t>
            </a:r>
          </a:p>
        </p:txBody>
      </p:sp>
      <p:pic>
        <p:nvPicPr>
          <p:cNvPr id="7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66" y="1016118"/>
            <a:ext cx="2235634" cy="33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圆角淘宝店chenying0907出品 16"/>
          <p:cNvSpPr/>
          <p:nvPr/>
        </p:nvSpPr>
        <p:spPr>
          <a:xfrm>
            <a:off x="323809" y="142473"/>
            <a:ext cx="4491749" cy="6240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số</a:t>
            </a:r>
            <a:r>
              <a:rPr lang="en-US" altLang="zh-CN" sz="2000" b="1" dirty="0">
                <a:solidFill>
                  <a:srgbClr val="FF0000"/>
                </a:solidFill>
              </a:rPr>
              <a:t>: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63" grpId="0"/>
      <p:bldP spid="72" grpId="0"/>
      <p:bldP spid="74" grpId="0" bldLvl="0" animBg="1"/>
      <p:bldP spid="74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73" y="-1719321"/>
            <a:ext cx="12853545" cy="116185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2004219" y="1869069"/>
            <a:ext cx="8023590" cy="211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60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60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72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334380" y="2458153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73" y="537440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147" y="1401236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638" y="1352563"/>
            <a:ext cx="1127858" cy="865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688" y="603369"/>
            <a:ext cx="3310415" cy="25605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7329" y="4254829"/>
            <a:ext cx="1566808" cy="14692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119" y="2195307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332">
            <a:off x="6403241" y="3237037"/>
            <a:ext cx="5923545" cy="3993401"/>
          </a:xfrm>
          <a:prstGeom prst="rect">
            <a:avLst/>
          </a:prstGeom>
        </p:spPr>
      </p:pic>
      <p:pic>
        <p:nvPicPr>
          <p:cNvPr id="2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4" y="5105311"/>
            <a:ext cx="1575629" cy="14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" y="5362202"/>
            <a:ext cx="1033125" cy="9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21" y="1407107"/>
            <a:ext cx="5556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56" y="2000093"/>
            <a:ext cx="765922" cy="10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29" y="1389227"/>
            <a:ext cx="5556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Arecaceae Cdr Vẽ Clip nghệ thuật - đẹp cây dừa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35" y="2859938"/>
            <a:ext cx="5342721" cy="41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14" y="5375266"/>
            <a:ext cx="1341034" cy="12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88" y="5555660"/>
            <a:ext cx="879303" cy="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4165600" y="-196851"/>
            <a:ext cx="44640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289307" name="Text Box 539"/>
          <p:cNvSpPr txBox="1">
            <a:spLocks noChangeArrowheads="1"/>
          </p:cNvSpPr>
          <p:nvPr/>
        </p:nvSpPr>
        <p:spPr bwMode="auto">
          <a:xfrm>
            <a:off x="423333" y="351367"/>
            <a:ext cx="4895851" cy="29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3733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3733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733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9308" name="Text Box 540"/>
          <p:cNvSpPr txBox="1">
            <a:spLocks noChangeArrowheads="1"/>
          </p:cNvSpPr>
          <p:nvPr/>
        </p:nvSpPr>
        <p:spPr bwMode="auto">
          <a:xfrm>
            <a:off x="5704418" y="924985"/>
            <a:ext cx="4320116" cy="239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10 000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100 000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289309" name="AutoShape 541"/>
          <p:cNvSpPr>
            <a:spLocks/>
          </p:cNvSpPr>
          <p:nvPr/>
        </p:nvSpPr>
        <p:spPr bwMode="auto">
          <a:xfrm rot="5400000">
            <a:off x="7315201" y="2967568"/>
            <a:ext cx="156633" cy="601133"/>
          </a:xfrm>
          <a:prstGeom prst="rightBrace">
            <a:avLst>
              <a:gd name="adj1" fmla="val 22210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310" name="AutoShape 542"/>
          <p:cNvSpPr>
            <a:spLocks/>
          </p:cNvSpPr>
          <p:nvPr/>
        </p:nvSpPr>
        <p:spPr bwMode="auto">
          <a:xfrm rot="5400000">
            <a:off x="6482292" y="2932643"/>
            <a:ext cx="177800" cy="692149"/>
          </a:xfrm>
          <a:prstGeom prst="rightBrace">
            <a:avLst>
              <a:gd name="adj1" fmla="val 2216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311" name="AutoShape 543"/>
          <p:cNvSpPr>
            <a:spLocks/>
          </p:cNvSpPr>
          <p:nvPr/>
        </p:nvSpPr>
        <p:spPr bwMode="auto">
          <a:xfrm rot="5400000">
            <a:off x="5649385" y="2927351"/>
            <a:ext cx="154516" cy="645583"/>
          </a:xfrm>
          <a:prstGeom prst="rightBrace">
            <a:avLst>
              <a:gd name="adj1" fmla="val 22419"/>
              <a:gd name="adj2" fmla="val 50000"/>
            </a:avLst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313" name="Text Box 545"/>
          <p:cNvSpPr txBox="1">
            <a:spLocks noChangeArrowheads="1"/>
          </p:cNvSpPr>
          <p:nvPr/>
        </p:nvSpPr>
        <p:spPr bwMode="auto">
          <a:xfrm>
            <a:off x="8178800" y="3733801"/>
            <a:ext cx="2590800" cy="6667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289314" name="Line 546"/>
          <p:cNvSpPr>
            <a:spLocks noChangeShapeType="1"/>
          </p:cNvSpPr>
          <p:nvPr/>
        </p:nvSpPr>
        <p:spPr bwMode="auto">
          <a:xfrm flipH="1" flipV="1">
            <a:off x="7395634" y="3354918"/>
            <a:ext cx="683684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315" name="Text Box 547"/>
          <p:cNvSpPr txBox="1">
            <a:spLocks noChangeArrowheads="1"/>
          </p:cNvSpPr>
          <p:nvPr/>
        </p:nvSpPr>
        <p:spPr bwMode="auto">
          <a:xfrm>
            <a:off x="5613401" y="3733801"/>
            <a:ext cx="2427817" cy="6667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289316" name="Line 548"/>
          <p:cNvSpPr>
            <a:spLocks noChangeShapeType="1"/>
          </p:cNvSpPr>
          <p:nvPr/>
        </p:nvSpPr>
        <p:spPr bwMode="auto">
          <a:xfrm flipH="1" flipV="1">
            <a:off x="6570134" y="3352800"/>
            <a:ext cx="40217" cy="4423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317" name="Text Box 549"/>
          <p:cNvSpPr txBox="1">
            <a:spLocks noChangeArrowheads="1"/>
          </p:cNvSpPr>
          <p:nvPr/>
        </p:nvSpPr>
        <p:spPr bwMode="auto">
          <a:xfrm>
            <a:off x="3251201" y="3746501"/>
            <a:ext cx="2199217" cy="6667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89318" name="Line 550"/>
          <p:cNvSpPr>
            <a:spLocks noChangeShapeType="1"/>
          </p:cNvSpPr>
          <p:nvPr/>
        </p:nvSpPr>
        <p:spPr bwMode="auto">
          <a:xfrm flipV="1">
            <a:off x="5319185" y="3393017"/>
            <a:ext cx="385233" cy="3280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319" name="Text Box 551"/>
          <p:cNvSpPr txBox="1">
            <a:spLocks noChangeArrowheads="1"/>
          </p:cNvSpPr>
          <p:nvPr/>
        </p:nvSpPr>
        <p:spPr bwMode="auto">
          <a:xfrm>
            <a:off x="681567" y="4588934"/>
            <a:ext cx="11087100" cy="6667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trăm nghìn gọi là một triệu,</a:t>
            </a: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 viết là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289321" name="Rectangle 553"/>
          <p:cNvSpPr>
            <a:spLocks noChangeArrowheads="1"/>
          </p:cNvSpPr>
          <p:nvPr/>
        </p:nvSpPr>
        <p:spPr bwMode="auto">
          <a:xfrm>
            <a:off x="537633" y="2779184"/>
            <a:ext cx="7198784" cy="3873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323" name="Text Box 555"/>
          <p:cNvSpPr txBox="1">
            <a:spLocks noChangeArrowheads="1"/>
          </p:cNvSpPr>
          <p:nvPr/>
        </p:nvSpPr>
        <p:spPr bwMode="auto">
          <a:xfrm>
            <a:off x="554567" y="5287434"/>
            <a:ext cx="79184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Số 1 triệu có tất cả mấy chữ số 0 ?</a:t>
            </a:r>
          </a:p>
        </p:txBody>
      </p:sp>
      <p:sp>
        <p:nvSpPr>
          <p:cNvPr id="289324" name="Text Box 556"/>
          <p:cNvSpPr txBox="1">
            <a:spLocks noChangeArrowheads="1"/>
          </p:cNvSpPr>
          <p:nvPr/>
        </p:nvSpPr>
        <p:spPr bwMode="auto">
          <a:xfrm>
            <a:off x="2753785" y="5452534"/>
            <a:ext cx="79184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Số 1 triệu có tất cả 6 chữ số 0.</a:t>
            </a:r>
          </a:p>
        </p:txBody>
      </p:sp>
      <p:sp>
        <p:nvSpPr>
          <p:cNvPr id="289325" name="AutoShape 557"/>
          <p:cNvSpPr>
            <a:spLocks/>
          </p:cNvSpPr>
          <p:nvPr/>
        </p:nvSpPr>
        <p:spPr bwMode="auto">
          <a:xfrm rot="5400000">
            <a:off x="9447742" y="4562476"/>
            <a:ext cx="205316" cy="1422400"/>
          </a:xfrm>
          <a:prstGeom prst="rightBrace">
            <a:avLst>
              <a:gd name="adj1" fmla="val 2177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34" y="48684"/>
            <a:ext cx="74083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34" y="1615017"/>
            <a:ext cx="74083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034" y="112184"/>
            <a:ext cx="740833" cy="7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647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9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289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289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289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89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289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289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289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289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289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289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289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289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289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750" fill="hold"/>
                                        <p:tgtEl>
                                          <p:spTgt spid="289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750" fill="hold"/>
                                        <p:tgtEl>
                                          <p:spTgt spid="289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750" fill="hold"/>
                                        <p:tgtEl>
                                          <p:spTgt spid="289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289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0" fill="hold"/>
                                        <p:tgtEl>
                                          <p:spTgt spid="289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289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289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750"/>
                                        <p:tgtEl>
                                          <p:spTgt spid="289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750" fill="hold"/>
                                        <p:tgtEl>
                                          <p:spTgt spid="289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750" fill="hold"/>
                                        <p:tgtEl>
                                          <p:spTgt spid="289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750" fill="hold"/>
                                        <p:tgtEl>
                                          <p:spTgt spid="289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3" dur="2000"/>
                                        <p:tgtEl>
                                          <p:spTgt spid="28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0405E-6 L 0.08333 0.23861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289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1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9" dur="500"/>
                                        <p:tgtEl>
                                          <p:spTgt spid="28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3" dur="500"/>
                                        <p:tgtEl>
                                          <p:spTgt spid="28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9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7" dur="500"/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309" grpId="0" animBg="1"/>
      <p:bldP spid="289310" grpId="0" animBg="1"/>
      <p:bldP spid="289311" grpId="0" animBg="1"/>
      <p:bldP spid="289313" grpId="0" animBg="1"/>
      <p:bldP spid="289315" grpId="0" animBg="1"/>
      <p:bldP spid="289317" grpId="0" animBg="1"/>
      <p:bldP spid="289319" grpId="0" animBg="1"/>
      <p:bldP spid="289321" grpId="0" animBg="1"/>
      <p:bldP spid="289321" grpId="1" animBg="1"/>
      <p:bldP spid="289321" grpId="2" animBg="1"/>
      <p:bldP spid="289323" grpId="0" build="allAtOnce"/>
      <p:bldP spid="2893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1320</Words>
  <Application>Microsoft Macintosh PowerPoint</Application>
  <PresentationFormat>Widescreen</PresentationFormat>
  <Paragraphs>359</Paragraphs>
  <Slides>28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PT Sans</vt:lpstr>
      <vt:lpstr>等线</vt:lpstr>
      <vt:lpstr>.VnBodoni</vt:lpstr>
      <vt:lpstr>微软雅黑</vt:lpstr>
      <vt:lpstr>UTM Guanine</vt:lpstr>
      <vt:lpstr>iekie duduti</vt:lpstr>
      <vt:lpstr>Calibri</vt:lpstr>
      <vt:lpstr>Wingdings</vt:lpstr>
      <vt:lpstr>UTM Futura Extra</vt:lpstr>
      <vt:lpstr>UTM Candombe</vt:lpstr>
      <vt:lpstr>Times New Roman</vt:lpstr>
      <vt:lpstr>Arial</vt:lpstr>
      <vt:lpstr>.VnTime</vt:lpstr>
      <vt:lpstr>MStiffHei PRC UltraBold</vt:lpstr>
      <vt:lpstr>UTM Cooper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Team KTUTS</dc:creator>
  <cp:keywords>Ha</cp:keywords>
  <cp:lastModifiedBy>Microsoft Office User</cp:lastModifiedBy>
  <cp:revision>178</cp:revision>
  <dcterms:created xsi:type="dcterms:W3CDTF">2017-05-23T12:09:00Z</dcterms:created>
  <dcterms:modified xsi:type="dcterms:W3CDTF">2021-10-05T08:15:57Z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